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2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28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embedTrueTypeFonts="1" strictFirstAndLastChars="0" saveSubsetFonts="1" showSpecialPlsOnTitleSld="0">
  <p:sldMasterIdLst>
    <p:sldMasterId id="2147483657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</p:sldIdLst>
  <p:sldSz cy="5143500" cx="9144000"/>
  <p:notesSz cx="6858000" cy="9144000"/>
  <p:embeddedFontLst>
    <p:embeddedFont>
      <p:font typeface="Playfair Display"/>
      <p:regular r:id="rId34"/>
      <p:bold r:id="rId35"/>
      <p:italic r:id="rId36"/>
      <p:boldItalic r:id="rId37"/>
    </p:embeddedFont>
    <p:embeddedFont>
      <p:font typeface="Montserrat"/>
      <p:regular r:id="rId38"/>
      <p:bold r:id="rId39"/>
      <p:italic r:id="rId40"/>
      <p:boldItalic r:id="rId41"/>
    </p:embeddedFont>
    <p:embeddedFont>
      <p:font typeface="Playfair Display SC"/>
      <p:regular r:id="rId42"/>
      <p:bold r:id="rId43"/>
      <p:italic r:id="rId44"/>
      <p:boldItalic r:id="rId45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tableStyles.xml><?xml version="1.0" encoding="utf-8"?>
<a:tblStyleLst xmlns:a="http://schemas.openxmlformats.org/drawingml/2006/main" xmlns:r="http://schemas.openxmlformats.org/officeDocument/2006/relationships" def="{B84EB31A-33F5-477B-9058-9FC62CB37747}">
  <a:tblStyle styleId="{B84EB31A-33F5-477B-9058-9FC62CB37747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font" Target="fonts/Montserrat-italic.fntdata"/><Relationship Id="rId20" Type="http://schemas.openxmlformats.org/officeDocument/2006/relationships/slide" Target="slides/slide15.xml"/><Relationship Id="rId42" Type="http://schemas.openxmlformats.org/officeDocument/2006/relationships/font" Target="fonts/PlayfairDisplaySC-regular.fntdata"/><Relationship Id="rId41" Type="http://schemas.openxmlformats.org/officeDocument/2006/relationships/font" Target="fonts/Montserrat-boldItalic.fntdata"/><Relationship Id="rId22" Type="http://schemas.openxmlformats.org/officeDocument/2006/relationships/slide" Target="slides/slide17.xml"/><Relationship Id="rId44" Type="http://schemas.openxmlformats.org/officeDocument/2006/relationships/font" Target="fonts/PlayfairDisplaySC-italic.fntdata"/><Relationship Id="rId21" Type="http://schemas.openxmlformats.org/officeDocument/2006/relationships/slide" Target="slides/slide16.xml"/><Relationship Id="rId43" Type="http://schemas.openxmlformats.org/officeDocument/2006/relationships/font" Target="fonts/PlayfairDisplaySC-bold.fntdata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45" Type="http://schemas.openxmlformats.org/officeDocument/2006/relationships/font" Target="fonts/PlayfairDisplaySC-boldItalic.fntdata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slide" Target="slides/slide24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slide" Target="slides/slide26.xml"/><Relationship Id="rId30" Type="http://schemas.openxmlformats.org/officeDocument/2006/relationships/slide" Target="slides/slide25.xml"/><Relationship Id="rId11" Type="http://schemas.openxmlformats.org/officeDocument/2006/relationships/slide" Target="slides/slide6.xml"/><Relationship Id="rId33" Type="http://schemas.openxmlformats.org/officeDocument/2006/relationships/slide" Target="slides/slide28.xml"/><Relationship Id="rId10" Type="http://schemas.openxmlformats.org/officeDocument/2006/relationships/slide" Target="slides/slide5.xml"/><Relationship Id="rId32" Type="http://schemas.openxmlformats.org/officeDocument/2006/relationships/slide" Target="slides/slide27.xml"/><Relationship Id="rId13" Type="http://schemas.openxmlformats.org/officeDocument/2006/relationships/slide" Target="slides/slide8.xml"/><Relationship Id="rId35" Type="http://schemas.openxmlformats.org/officeDocument/2006/relationships/font" Target="fonts/PlayfairDisplay-bold.fntdata"/><Relationship Id="rId12" Type="http://schemas.openxmlformats.org/officeDocument/2006/relationships/slide" Target="slides/slide7.xml"/><Relationship Id="rId34" Type="http://schemas.openxmlformats.org/officeDocument/2006/relationships/font" Target="fonts/PlayfairDisplay-regular.fntdata"/><Relationship Id="rId15" Type="http://schemas.openxmlformats.org/officeDocument/2006/relationships/slide" Target="slides/slide10.xml"/><Relationship Id="rId37" Type="http://schemas.openxmlformats.org/officeDocument/2006/relationships/font" Target="fonts/PlayfairDisplay-boldItalic.fntdata"/><Relationship Id="rId14" Type="http://schemas.openxmlformats.org/officeDocument/2006/relationships/slide" Target="slides/slide9.xml"/><Relationship Id="rId36" Type="http://schemas.openxmlformats.org/officeDocument/2006/relationships/font" Target="fonts/PlayfairDisplay-italic.fntdata"/><Relationship Id="rId17" Type="http://schemas.openxmlformats.org/officeDocument/2006/relationships/slide" Target="slides/slide12.xml"/><Relationship Id="rId39" Type="http://schemas.openxmlformats.org/officeDocument/2006/relationships/font" Target="fonts/Montserrat-bold.fntdata"/><Relationship Id="rId16" Type="http://schemas.openxmlformats.org/officeDocument/2006/relationships/slide" Target="slides/slide11.xml"/><Relationship Id="rId38" Type="http://schemas.openxmlformats.org/officeDocument/2006/relationships/font" Target="fonts/Montserrat-regular.fntdata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g35f391192_00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0" name="Google Shape;150;g35f391192_0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17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g35f391192_065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9" name="Google Shape;219;g35f391192_06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24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g35f391192_073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6" name="Google Shape;226;g35f391192_07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33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g35f391192_085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5" name="Google Shape;235;g35f391192_08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40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g35ed75ccf_00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2" name="Google Shape;242;g35ed75ccf_0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55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g35ed75ccf_028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7" name="Google Shape;257;g35ed75ccf_02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62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Google Shape;263;g35ed75ccf_044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4" name="Google Shape;264;g35ed75ccf_04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7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Google Shape;272;g35ed75ccf_057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3" name="Google Shape;273;g35ed75ccf_05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83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Google Shape;284;g35ed75ccf_073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5" name="Google Shape;285;g35ed75ccf_07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90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Google Shape;291;g35ed75ccf_087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2" name="Google Shape;292;g35ed75ccf_08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99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Google Shape;300;g35ed75ccf_099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1" name="Google Shape;301;g35ed75ccf_09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g3606f1c2d_30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5" name="Google Shape;155;g3606f1c2d_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08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Google Shape;309;g35ed75ccf_0106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0" name="Google Shape;310;g35ed75ccf_010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17" name="Shape 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Google Shape;318;g35ed75ccf_0113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9" name="Google Shape;319;g35ed75ccf_01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26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Google Shape;327;g35ed75ccf_022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8" name="Google Shape;328;g35ed75ccf_0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34" name="Shape 3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" name="Google Shape;335;g35ed75ccf_0134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6" name="Google Shape;336;g35ed75ccf_013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43" name="Shape 3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" name="Google Shape;344;g35ed75ccf_0141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5" name="Google Shape;345;g35ed75ccf_014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51" name="Shape 3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" name="Google Shape;352;g35694cd56_0440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3" name="Google Shape;353;g35694cd56_044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88" name="Shape 3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" name="Google Shape;389;g77b6cf330c_0_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0" name="Google Shape;390;g77b6cf330c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39" name="Shape 8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0" name="Google Shape;840;g147249470a_0_0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1" name="Google Shape;841;g147249470a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47" name="Shape 8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8" name="Google Shape;848;g629559dc11_0_54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9" name="Google Shape;849;g629559dc11_0_5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g35f391192_04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6" name="Google Shape;166;g35f391192_0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g35f391192_029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4" name="Google Shape;174;g35f391192_0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g35f391192_09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1" name="Google Shape;181;g35f391192_0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85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7" name="Google Shape;187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92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g35ed75ccf_015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4" name="Google Shape;194;g35ed75ccf_0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00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g35f391192_017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2" name="Google Shape;202;g35f391192_0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08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g35f391192_045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0" name="Google Shape;210;g35f391192_04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" type="title">
  <p:cSld name="TITLE"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2"/>
          <p:cNvSpPr txBox="1"/>
          <p:nvPr>
            <p:ph type="ctrTitle"/>
          </p:nvPr>
        </p:nvSpPr>
        <p:spPr>
          <a:xfrm>
            <a:off x="1339025" y="1451700"/>
            <a:ext cx="6465900" cy="1617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FDD92"/>
              </a:buClr>
              <a:buSzPts val="3600"/>
              <a:buNone/>
              <a:defRPr sz="3600">
                <a:solidFill>
                  <a:srgbClr val="FFDD9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FFDD92"/>
              </a:buClr>
              <a:buSzPts val="3600"/>
              <a:buNone/>
              <a:defRPr sz="3600">
                <a:solidFill>
                  <a:srgbClr val="FFDD9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FFDD92"/>
              </a:buClr>
              <a:buSzPts val="3600"/>
              <a:buNone/>
              <a:defRPr sz="3600">
                <a:solidFill>
                  <a:srgbClr val="FFDD9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FFDD92"/>
              </a:buClr>
              <a:buSzPts val="3600"/>
              <a:buNone/>
              <a:defRPr sz="3600">
                <a:solidFill>
                  <a:srgbClr val="FFDD9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FFDD92"/>
              </a:buClr>
              <a:buSzPts val="3600"/>
              <a:buNone/>
              <a:defRPr sz="3600">
                <a:solidFill>
                  <a:srgbClr val="FFDD9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FFDD92"/>
              </a:buClr>
              <a:buSzPts val="3600"/>
              <a:buNone/>
              <a:defRPr sz="3600">
                <a:solidFill>
                  <a:srgbClr val="FFDD9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FFDD92"/>
              </a:buClr>
              <a:buSzPts val="3600"/>
              <a:buNone/>
              <a:defRPr sz="3600">
                <a:solidFill>
                  <a:srgbClr val="FFDD9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FFDD92"/>
              </a:buClr>
              <a:buSzPts val="3600"/>
              <a:buNone/>
              <a:defRPr sz="3600">
                <a:solidFill>
                  <a:srgbClr val="FFDD9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FFDD92"/>
              </a:buClr>
              <a:buSzPts val="3600"/>
              <a:buNone/>
              <a:defRPr sz="3600">
                <a:solidFill>
                  <a:srgbClr val="FFDD92"/>
                </a:solidFill>
              </a:defRPr>
            </a:lvl9pPr>
          </a:lstStyle>
          <a:p/>
        </p:txBody>
      </p:sp>
      <p:grpSp>
        <p:nvGrpSpPr>
          <p:cNvPr id="84" name="Google Shape;84;p2"/>
          <p:cNvGrpSpPr/>
          <p:nvPr/>
        </p:nvGrpSpPr>
        <p:grpSpPr>
          <a:xfrm>
            <a:off x="3710145" y="3363256"/>
            <a:ext cx="1723710" cy="123996"/>
            <a:chOff x="3923550" y="952275"/>
            <a:chExt cx="1296900" cy="93300"/>
          </a:xfrm>
        </p:grpSpPr>
        <p:sp>
          <p:nvSpPr>
            <p:cNvPr id="85" name="Google Shape;85;p2"/>
            <p:cNvSpPr/>
            <p:nvPr/>
          </p:nvSpPr>
          <p:spPr>
            <a:xfrm>
              <a:off x="4522950" y="952275"/>
              <a:ext cx="98100" cy="93300"/>
            </a:xfrm>
            <a:prstGeom prst="star5">
              <a:avLst>
                <a:gd fmla="val 25854" name="adj"/>
                <a:gd fmla="val 105146" name="hf"/>
                <a:gd fmla="val 110557" name="vf"/>
              </a:avLst>
            </a:prstGeom>
            <a:solidFill>
              <a:srgbClr val="DCB9E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86" name="Google Shape;86;p2"/>
            <p:cNvGrpSpPr/>
            <p:nvPr/>
          </p:nvGrpSpPr>
          <p:grpSpPr>
            <a:xfrm>
              <a:off x="3923550" y="998925"/>
              <a:ext cx="1296900" cy="0"/>
              <a:chOff x="3943725" y="998925"/>
              <a:chExt cx="1296900" cy="0"/>
            </a:xfrm>
          </p:grpSpPr>
          <p:cxnSp>
            <p:nvCxnSpPr>
              <p:cNvPr id="87" name="Google Shape;87;p2"/>
              <p:cNvCxnSpPr/>
              <p:nvPr/>
            </p:nvCxnSpPr>
            <p:spPr>
              <a:xfrm>
                <a:off x="4705725" y="998925"/>
                <a:ext cx="534900" cy="0"/>
              </a:xfrm>
              <a:prstGeom prst="straightConnector1">
                <a:avLst/>
              </a:prstGeom>
              <a:noFill/>
              <a:ln cap="rnd" cmpd="sng" w="9525">
                <a:solidFill>
                  <a:srgbClr val="DCB9E3"/>
                </a:solidFill>
                <a:prstDash val="solid"/>
                <a:round/>
                <a:headEnd len="sm" w="sm" type="none"/>
                <a:tailEnd len="sm" w="sm" type="oval"/>
              </a:ln>
            </p:spPr>
          </p:cxnSp>
          <p:cxnSp>
            <p:nvCxnSpPr>
              <p:cNvPr id="88" name="Google Shape;88;p2"/>
              <p:cNvCxnSpPr/>
              <p:nvPr/>
            </p:nvCxnSpPr>
            <p:spPr>
              <a:xfrm>
                <a:off x="3943725" y="998925"/>
                <a:ext cx="534900" cy="0"/>
              </a:xfrm>
              <a:prstGeom prst="straightConnector1">
                <a:avLst/>
              </a:prstGeom>
              <a:noFill/>
              <a:ln cap="rnd" cmpd="sng" w="9525">
                <a:solidFill>
                  <a:srgbClr val="DCB9E3"/>
                </a:solidFill>
                <a:prstDash val="solid"/>
                <a:round/>
                <a:headEnd len="sm" w="sm" type="oval"/>
                <a:tailEnd len="sm" w="sm" type="none"/>
              </a:ln>
            </p:spPr>
          </p:cxnSp>
        </p:grp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ubtitle">
  <p:cSld name="TITLE_1"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3"/>
          <p:cNvSpPr txBox="1"/>
          <p:nvPr>
            <p:ph type="ctrTitle"/>
          </p:nvPr>
        </p:nvSpPr>
        <p:spPr>
          <a:xfrm>
            <a:off x="2629950" y="1507150"/>
            <a:ext cx="3884100" cy="1159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rgbClr val="FFDD92"/>
              </a:buClr>
              <a:buSzPts val="3600"/>
              <a:buNone/>
              <a:defRPr sz="3600">
                <a:solidFill>
                  <a:srgbClr val="FFDD92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rgbClr val="FFDD92"/>
              </a:buClr>
              <a:buSzPts val="3600"/>
              <a:buNone/>
              <a:defRPr sz="3600">
                <a:solidFill>
                  <a:srgbClr val="FFDD92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rgbClr val="FFDD92"/>
              </a:buClr>
              <a:buSzPts val="3600"/>
              <a:buNone/>
              <a:defRPr sz="3600">
                <a:solidFill>
                  <a:srgbClr val="FFDD92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rgbClr val="FFDD92"/>
              </a:buClr>
              <a:buSzPts val="3600"/>
              <a:buNone/>
              <a:defRPr sz="3600">
                <a:solidFill>
                  <a:srgbClr val="FFDD92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rgbClr val="FFDD92"/>
              </a:buClr>
              <a:buSzPts val="3600"/>
              <a:buNone/>
              <a:defRPr sz="3600">
                <a:solidFill>
                  <a:srgbClr val="FFDD92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rgbClr val="FFDD92"/>
              </a:buClr>
              <a:buSzPts val="3600"/>
              <a:buNone/>
              <a:defRPr sz="3600">
                <a:solidFill>
                  <a:srgbClr val="FFDD92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rgbClr val="FFDD92"/>
              </a:buClr>
              <a:buSzPts val="3600"/>
              <a:buNone/>
              <a:defRPr sz="3600">
                <a:solidFill>
                  <a:srgbClr val="FFDD92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rgbClr val="FFDD92"/>
              </a:buClr>
              <a:buSzPts val="3600"/>
              <a:buNone/>
              <a:defRPr sz="3600">
                <a:solidFill>
                  <a:srgbClr val="FFDD92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rgbClr val="FFDD92"/>
              </a:buClr>
              <a:buSzPts val="3600"/>
              <a:buNone/>
              <a:defRPr sz="3600">
                <a:solidFill>
                  <a:srgbClr val="FFDD92"/>
                </a:solidFill>
              </a:defRPr>
            </a:lvl9pPr>
          </a:lstStyle>
          <a:p/>
        </p:txBody>
      </p:sp>
      <p:sp>
        <p:nvSpPr>
          <p:cNvPr id="91" name="Google Shape;91;p3"/>
          <p:cNvSpPr txBox="1"/>
          <p:nvPr>
            <p:ph idx="1" type="subTitle"/>
          </p:nvPr>
        </p:nvSpPr>
        <p:spPr>
          <a:xfrm>
            <a:off x="2641875" y="3068650"/>
            <a:ext cx="3860400" cy="78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rgbClr val="DCB9E3"/>
              </a:buClr>
              <a:buSzPts val="1200"/>
              <a:buNone/>
              <a:defRPr sz="1200">
                <a:solidFill>
                  <a:srgbClr val="DCB9E3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rgbClr val="DCB9E3"/>
              </a:buClr>
              <a:buSzPts val="1200"/>
              <a:buNone/>
              <a:defRPr sz="1200">
                <a:solidFill>
                  <a:srgbClr val="DCB9E3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rgbClr val="DCB9E3"/>
              </a:buClr>
              <a:buSzPts val="1200"/>
              <a:buNone/>
              <a:defRPr sz="1200">
                <a:solidFill>
                  <a:srgbClr val="DCB9E3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rgbClr val="DCB9E3"/>
              </a:buClr>
              <a:buSzPts val="1200"/>
              <a:buNone/>
              <a:defRPr sz="1200">
                <a:solidFill>
                  <a:srgbClr val="DCB9E3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rgbClr val="DCB9E3"/>
              </a:buClr>
              <a:buSzPts val="1200"/>
              <a:buNone/>
              <a:defRPr sz="1200">
                <a:solidFill>
                  <a:srgbClr val="DCB9E3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rgbClr val="DCB9E3"/>
              </a:buClr>
              <a:buSzPts val="1200"/>
              <a:buNone/>
              <a:defRPr sz="1200">
                <a:solidFill>
                  <a:srgbClr val="DCB9E3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rgbClr val="DCB9E3"/>
              </a:buClr>
              <a:buSzPts val="1200"/>
              <a:buNone/>
              <a:defRPr sz="1200">
                <a:solidFill>
                  <a:srgbClr val="DCB9E3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rgbClr val="DCB9E3"/>
              </a:buClr>
              <a:buSzPts val="1200"/>
              <a:buNone/>
              <a:defRPr sz="1200">
                <a:solidFill>
                  <a:srgbClr val="DCB9E3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rgbClr val="DCB9E3"/>
              </a:buClr>
              <a:buSzPts val="1200"/>
              <a:buNone/>
              <a:defRPr sz="1200">
                <a:solidFill>
                  <a:srgbClr val="DCB9E3"/>
                </a:solidFill>
              </a:defRPr>
            </a:lvl9pPr>
          </a:lstStyle>
          <a:p/>
        </p:txBody>
      </p:sp>
      <p:grpSp>
        <p:nvGrpSpPr>
          <p:cNvPr id="92" name="Google Shape;92;p3"/>
          <p:cNvGrpSpPr/>
          <p:nvPr/>
        </p:nvGrpSpPr>
        <p:grpSpPr>
          <a:xfrm>
            <a:off x="3923550" y="2781075"/>
            <a:ext cx="1296900" cy="93300"/>
            <a:chOff x="3923550" y="952275"/>
            <a:chExt cx="1296900" cy="93300"/>
          </a:xfrm>
        </p:grpSpPr>
        <p:sp>
          <p:nvSpPr>
            <p:cNvPr id="93" name="Google Shape;93;p3"/>
            <p:cNvSpPr/>
            <p:nvPr/>
          </p:nvSpPr>
          <p:spPr>
            <a:xfrm>
              <a:off x="4522950" y="952275"/>
              <a:ext cx="98100" cy="93300"/>
            </a:xfrm>
            <a:prstGeom prst="star5">
              <a:avLst>
                <a:gd fmla="val 25854" name="adj"/>
                <a:gd fmla="val 105146" name="hf"/>
                <a:gd fmla="val 110557" name="vf"/>
              </a:avLst>
            </a:prstGeom>
            <a:solidFill>
              <a:srgbClr val="FFDD9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94" name="Google Shape;94;p3"/>
            <p:cNvGrpSpPr/>
            <p:nvPr/>
          </p:nvGrpSpPr>
          <p:grpSpPr>
            <a:xfrm>
              <a:off x="3923550" y="998925"/>
              <a:ext cx="1296900" cy="0"/>
              <a:chOff x="3943725" y="998925"/>
              <a:chExt cx="1296900" cy="0"/>
            </a:xfrm>
          </p:grpSpPr>
          <p:cxnSp>
            <p:nvCxnSpPr>
              <p:cNvPr id="95" name="Google Shape;95;p3"/>
              <p:cNvCxnSpPr/>
              <p:nvPr/>
            </p:nvCxnSpPr>
            <p:spPr>
              <a:xfrm>
                <a:off x="4705725" y="998925"/>
                <a:ext cx="534900" cy="0"/>
              </a:xfrm>
              <a:prstGeom prst="straightConnector1">
                <a:avLst/>
              </a:prstGeom>
              <a:noFill/>
              <a:ln cap="rnd" cmpd="sng" w="9525">
                <a:solidFill>
                  <a:srgbClr val="FFDD92"/>
                </a:solidFill>
                <a:prstDash val="solid"/>
                <a:round/>
                <a:headEnd len="sm" w="sm" type="none"/>
                <a:tailEnd len="sm" w="sm" type="oval"/>
              </a:ln>
            </p:spPr>
          </p:cxnSp>
          <p:cxnSp>
            <p:nvCxnSpPr>
              <p:cNvPr id="96" name="Google Shape;96;p3"/>
              <p:cNvCxnSpPr/>
              <p:nvPr/>
            </p:nvCxnSpPr>
            <p:spPr>
              <a:xfrm>
                <a:off x="3943725" y="998925"/>
                <a:ext cx="534900" cy="0"/>
              </a:xfrm>
              <a:prstGeom prst="straightConnector1">
                <a:avLst/>
              </a:prstGeom>
              <a:noFill/>
              <a:ln cap="rnd" cmpd="sng" w="9525">
                <a:solidFill>
                  <a:srgbClr val="FFDD92"/>
                </a:solidFill>
                <a:prstDash val="solid"/>
                <a:round/>
                <a:headEnd len="sm" w="sm" type="oval"/>
                <a:tailEnd len="sm" w="sm" type="none"/>
              </a:ln>
            </p:spPr>
          </p:cxnSp>
        </p:grpSp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Quote">
  <p:cSld name="TITLE_1_1"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4"/>
          <p:cNvSpPr txBox="1"/>
          <p:nvPr>
            <p:ph idx="1" type="body"/>
          </p:nvPr>
        </p:nvSpPr>
        <p:spPr>
          <a:xfrm>
            <a:off x="2281875" y="2161800"/>
            <a:ext cx="4580100" cy="819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81000" lvl="0" marL="457200" rtl="0" algn="ctr">
              <a:spcBef>
                <a:spcPts val="600"/>
              </a:spcBef>
              <a:spcAft>
                <a:spcPts val="0"/>
              </a:spcAft>
              <a:buClr>
                <a:srgbClr val="DCB9E3"/>
              </a:buClr>
              <a:buSzPts val="2400"/>
              <a:buChar char="❄"/>
              <a:defRPr i="1" sz="2400">
                <a:solidFill>
                  <a:srgbClr val="DCB9E3"/>
                </a:solidFill>
              </a:defRPr>
            </a:lvl1pPr>
            <a:lvl2pPr indent="-381000" lvl="1" marL="914400" rtl="0" algn="ctr">
              <a:spcBef>
                <a:spcPts val="0"/>
              </a:spcBef>
              <a:spcAft>
                <a:spcPts val="0"/>
              </a:spcAft>
              <a:buClr>
                <a:srgbClr val="DCB9E3"/>
              </a:buClr>
              <a:buSzPts val="2400"/>
              <a:buChar char="★"/>
              <a:defRPr i="1" sz="2400">
                <a:solidFill>
                  <a:srgbClr val="DCB9E3"/>
                </a:solidFill>
              </a:defRPr>
            </a:lvl2pPr>
            <a:lvl3pPr indent="-381000" lvl="2" marL="1371600" rtl="0" algn="ctr">
              <a:spcBef>
                <a:spcPts val="0"/>
              </a:spcBef>
              <a:spcAft>
                <a:spcPts val="0"/>
              </a:spcAft>
              <a:buClr>
                <a:srgbClr val="DCB9E3"/>
              </a:buClr>
              <a:buSzPts val="2400"/>
              <a:buChar char="■"/>
              <a:defRPr i="1" sz="2400">
                <a:solidFill>
                  <a:srgbClr val="DCB9E3"/>
                </a:solidFill>
              </a:defRPr>
            </a:lvl3pPr>
            <a:lvl4pPr indent="-381000" lvl="3" marL="1828800" rtl="0" algn="ctr">
              <a:spcBef>
                <a:spcPts val="0"/>
              </a:spcBef>
              <a:spcAft>
                <a:spcPts val="0"/>
              </a:spcAft>
              <a:buClr>
                <a:srgbClr val="DCB9E3"/>
              </a:buClr>
              <a:buSzPts val="2400"/>
              <a:buChar char="●"/>
              <a:defRPr i="1" sz="2400">
                <a:solidFill>
                  <a:srgbClr val="DCB9E3"/>
                </a:solidFill>
              </a:defRPr>
            </a:lvl4pPr>
            <a:lvl5pPr indent="-381000" lvl="4" marL="2286000" rtl="0" algn="ctr">
              <a:spcBef>
                <a:spcPts val="0"/>
              </a:spcBef>
              <a:spcAft>
                <a:spcPts val="0"/>
              </a:spcAft>
              <a:buClr>
                <a:srgbClr val="DCB9E3"/>
              </a:buClr>
              <a:buSzPts val="2400"/>
              <a:buChar char="○"/>
              <a:defRPr i="1" sz="2400">
                <a:solidFill>
                  <a:srgbClr val="DCB9E3"/>
                </a:solidFill>
              </a:defRPr>
            </a:lvl5pPr>
            <a:lvl6pPr indent="-381000" lvl="5" marL="2743200" rtl="0" algn="ctr">
              <a:spcBef>
                <a:spcPts val="0"/>
              </a:spcBef>
              <a:spcAft>
                <a:spcPts val="0"/>
              </a:spcAft>
              <a:buClr>
                <a:srgbClr val="DCB9E3"/>
              </a:buClr>
              <a:buSzPts val="2400"/>
              <a:buChar char="■"/>
              <a:defRPr i="1" sz="2400">
                <a:solidFill>
                  <a:srgbClr val="DCB9E3"/>
                </a:solidFill>
              </a:defRPr>
            </a:lvl6pPr>
            <a:lvl7pPr indent="-381000" lvl="6" marL="3200400" rtl="0" algn="ctr">
              <a:spcBef>
                <a:spcPts val="0"/>
              </a:spcBef>
              <a:spcAft>
                <a:spcPts val="0"/>
              </a:spcAft>
              <a:buClr>
                <a:srgbClr val="DCB9E3"/>
              </a:buClr>
              <a:buSzPts val="2400"/>
              <a:buChar char="●"/>
              <a:defRPr i="1" sz="2400">
                <a:solidFill>
                  <a:srgbClr val="DCB9E3"/>
                </a:solidFill>
              </a:defRPr>
            </a:lvl7pPr>
            <a:lvl8pPr indent="-381000" lvl="7" marL="3657600" rtl="0" algn="ctr">
              <a:spcBef>
                <a:spcPts val="0"/>
              </a:spcBef>
              <a:spcAft>
                <a:spcPts val="0"/>
              </a:spcAft>
              <a:buClr>
                <a:srgbClr val="DCB9E3"/>
              </a:buClr>
              <a:buSzPts val="2400"/>
              <a:buChar char="○"/>
              <a:defRPr i="1" sz="2400">
                <a:solidFill>
                  <a:srgbClr val="DCB9E3"/>
                </a:solidFill>
              </a:defRPr>
            </a:lvl8pPr>
            <a:lvl9pPr indent="-381000" lvl="8" marL="4114800" algn="ctr">
              <a:spcBef>
                <a:spcPts val="0"/>
              </a:spcBef>
              <a:spcAft>
                <a:spcPts val="0"/>
              </a:spcAft>
              <a:buClr>
                <a:srgbClr val="DCB9E3"/>
              </a:buClr>
              <a:buSzPts val="2400"/>
              <a:buChar char="■"/>
              <a:defRPr i="1" sz="2400">
                <a:solidFill>
                  <a:srgbClr val="DCB9E3"/>
                </a:solidFill>
              </a:defRPr>
            </a:lvl9pPr>
          </a:lstStyle>
          <a:p/>
        </p:txBody>
      </p:sp>
      <p:sp>
        <p:nvSpPr>
          <p:cNvPr id="99" name="Google Shape;99;p4"/>
          <p:cNvSpPr txBox="1"/>
          <p:nvPr>
            <p:ph idx="12" type="sldNum"/>
          </p:nvPr>
        </p:nvSpPr>
        <p:spPr>
          <a:xfrm>
            <a:off x="4297650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rgbClr val="DCB9E3"/>
                </a:solidFill>
              </a:defRPr>
            </a:lvl1pPr>
            <a:lvl2pPr lvl="1">
              <a:buNone/>
              <a:defRPr>
                <a:solidFill>
                  <a:srgbClr val="DCB9E3"/>
                </a:solidFill>
              </a:defRPr>
            </a:lvl2pPr>
            <a:lvl3pPr lvl="2">
              <a:buNone/>
              <a:defRPr>
                <a:solidFill>
                  <a:srgbClr val="DCB9E3"/>
                </a:solidFill>
              </a:defRPr>
            </a:lvl3pPr>
            <a:lvl4pPr lvl="3">
              <a:buNone/>
              <a:defRPr>
                <a:solidFill>
                  <a:srgbClr val="DCB9E3"/>
                </a:solidFill>
              </a:defRPr>
            </a:lvl4pPr>
            <a:lvl5pPr lvl="4">
              <a:buNone/>
              <a:defRPr>
                <a:solidFill>
                  <a:srgbClr val="DCB9E3"/>
                </a:solidFill>
              </a:defRPr>
            </a:lvl5pPr>
            <a:lvl6pPr lvl="5">
              <a:buNone/>
              <a:defRPr>
                <a:solidFill>
                  <a:srgbClr val="DCB9E3"/>
                </a:solidFill>
              </a:defRPr>
            </a:lvl6pPr>
            <a:lvl7pPr lvl="6">
              <a:buNone/>
              <a:defRPr>
                <a:solidFill>
                  <a:srgbClr val="DCB9E3"/>
                </a:solidFill>
              </a:defRPr>
            </a:lvl7pPr>
            <a:lvl8pPr lvl="7">
              <a:buNone/>
              <a:defRPr>
                <a:solidFill>
                  <a:srgbClr val="DCB9E3"/>
                </a:solidFill>
              </a:defRPr>
            </a:lvl8pPr>
            <a:lvl9pPr lvl="8">
              <a:buNone/>
              <a:defRPr>
                <a:solidFill>
                  <a:srgbClr val="DCB9E3"/>
                </a:solidFill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+ 1 column" type="tx">
  <p:cSld name="TITLE_AND_BODY"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5"/>
          <p:cNvSpPr txBox="1"/>
          <p:nvPr>
            <p:ph type="title"/>
          </p:nvPr>
        </p:nvSpPr>
        <p:spPr>
          <a:xfrm>
            <a:off x="1783950" y="533400"/>
            <a:ext cx="5576100" cy="478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2" name="Google Shape;102;p5"/>
          <p:cNvSpPr txBox="1"/>
          <p:nvPr>
            <p:ph idx="1" type="body"/>
          </p:nvPr>
        </p:nvSpPr>
        <p:spPr>
          <a:xfrm>
            <a:off x="1857788" y="1433925"/>
            <a:ext cx="5428500" cy="2394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600"/>
              </a:spcBef>
              <a:spcAft>
                <a:spcPts val="0"/>
              </a:spcAft>
              <a:buSzPts val="1800"/>
              <a:buChar char="❄"/>
              <a:defRPr/>
            </a:lvl1pPr>
            <a:lvl2pPr indent="-292100" lvl="1" marL="914400">
              <a:spcBef>
                <a:spcPts val="0"/>
              </a:spcBef>
              <a:spcAft>
                <a:spcPts val="0"/>
              </a:spcAft>
              <a:buSzPts val="1000"/>
              <a:buChar char="★"/>
              <a:defRPr/>
            </a:lvl2pPr>
            <a:lvl3pPr indent="-342900" lvl="2" marL="137160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3pPr>
            <a:lvl4pPr indent="-342900" lvl="3" marL="18288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4pPr>
            <a:lvl5pPr indent="-342900" lvl="4" marL="228600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5pPr>
            <a:lvl6pPr indent="-342900" lvl="5" marL="274320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indent="-342900" lvl="6" marL="32004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7pPr>
            <a:lvl8pPr indent="-342900" lvl="7" marL="365760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8pPr>
            <a:lvl9pPr indent="-342900" lvl="8" marL="411480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/>
        </p:txBody>
      </p:sp>
      <p:grpSp>
        <p:nvGrpSpPr>
          <p:cNvPr id="103" name="Google Shape;103;p5"/>
          <p:cNvGrpSpPr/>
          <p:nvPr/>
        </p:nvGrpSpPr>
        <p:grpSpPr>
          <a:xfrm>
            <a:off x="3923550" y="1028475"/>
            <a:ext cx="1296900" cy="93300"/>
            <a:chOff x="3923550" y="952275"/>
            <a:chExt cx="1296900" cy="93300"/>
          </a:xfrm>
        </p:grpSpPr>
        <p:sp>
          <p:nvSpPr>
            <p:cNvPr id="104" name="Google Shape;104;p5"/>
            <p:cNvSpPr/>
            <p:nvPr/>
          </p:nvSpPr>
          <p:spPr>
            <a:xfrm>
              <a:off x="4522950" y="952275"/>
              <a:ext cx="98100" cy="93300"/>
            </a:xfrm>
            <a:prstGeom prst="star5">
              <a:avLst>
                <a:gd fmla="val 25854" name="adj"/>
                <a:gd fmla="val 105146" name="hf"/>
                <a:gd fmla="val 110557" name="vf"/>
              </a:avLst>
            </a:prstGeom>
            <a:solidFill>
              <a:srgbClr val="FFDD9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105" name="Google Shape;105;p5"/>
            <p:cNvGrpSpPr/>
            <p:nvPr/>
          </p:nvGrpSpPr>
          <p:grpSpPr>
            <a:xfrm>
              <a:off x="3923550" y="998925"/>
              <a:ext cx="1296900" cy="0"/>
              <a:chOff x="3943725" y="998925"/>
              <a:chExt cx="1296900" cy="0"/>
            </a:xfrm>
          </p:grpSpPr>
          <p:cxnSp>
            <p:nvCxnSpPr>
              <p:cNvPr id="106" name="Google Shape;106;p5"/>
              <p:cNvCxnSpPr/>
              <p:nvPr/>
            </p:nvCxnSpPr>
            <p:spPr>
              <a:xfrm>
                <a:off x="4705725" y="998925"/>
                <a:ext cx="534900" cy="0"/>
              </a:xfrm>
              <a:prstGeom prst="straightConnector1">
                <a:avLst/>
              </a:prstGeom>
              <a:noFill/>
              <a:ln cap="rnd" cmpd="sng" w="9525">
                <a:solidFill>
                  <a:srgbClr val="FFDD92"/>
                </a:solidFill>
                <a:prstDash val="solid"/>
                <a:round/>
                <a:headEnd len="sm" w="sm" type="none"/>
                <a:tailEnd len="sm" w="sm" type="oval"/>
              </a:ln>
            </p:spPr>
          </p:cxnSp>
          <p:cxnSp>
            <p:nvCxnSpPr>
              <p:cNvPr id="107" name="Google Shape;107;p5"/>
              <p:cNvCxnSpPr/>
              <p:nvPr/>
            </p:nvCxnSpPr>
            <p:spPr>
              <a:xfrm>
                <a:off x="3943725" y="998925"/>
                <a:ext cx="534900" cy="0"/>
              </a:xfrm>
              <a:prstGeom prst="straightConnector1">
                <a:avLst/>
              </a:prstGeom>
              <a:noFill/>
              <a:ln cap="rnd" cmpd="sng" w="9525">
                <a:solidFill>
                  <a:srgbClr val="FFDD92"/>
                </a:solidFill>
                <a:prstDash val="solid"/>
                <a:round/>
                <a:headEnd len="sm" w="sm" type="oval"/>
                <a:tailEnd len="sm" w="sm" type="none"/>
              </a:ln>
            </p:spPr>
          </p:cxnSp>
        </p:grpSp>
      </p:grpSp>
      <p:sp>
        <p:nvSpPr>
          <p:cNvPr id="108" name="Google Shape;108;p5"/>
          <p:cNvSpPr txBox="1"/>
          <p:nvPr>
            <p:ph idx="12" type="sldNum"/>
          </p:nvPr>
        </p:nvSpPr>
        <p:spPr>
          <a:xfrm>
            <a:off x="4297650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+ 2 columns" type="twoColTx">
  <p:cSld name="TITLE_AND_TWO_COLUMNS"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6"/>
          <p:cNvSpPr txBox="1"/>
          <p:nvPr>
            <p:ph type="title"/>
          </p:nvPr>
        </p:nvSpPr>
        <p:spPr>
          <a:xfrm>
            <a:off x="1857713" y="531268"/>
            <a:ext cx="5428500" cy="453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1" name="Google Shape;111;p6"/>
          <p:cNvSpPr txBox="1"/>
          <p:nvPr>
            <p:ph idx="1" type="body"/>
          </p:nvPr>
        </p:nvSpPr>
        <p:spPr>
          <a:xfrm>
            <a:off x="1821450" y="1423480"/>
            <a:ext cx="2670000" cy="2581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30200" lvl="0" marL="457200">
              <a:spcBef>
                <a:spcPts val="600"/>
              </a:spcBef>
              <a:spcAft>
                <a:spcPts val="0"/>
              </a:spcAft>
              <a:buSzPts val="1600"/>
              <a:buChar char="❄"/>
              <a:defRPr sz="1600"/>
            </a:lvl1pPr>
            <a:lvl2pPr indent="-330200" lvl="1" marL="914400">
              <a:spcBef>
                <a:spcPts val="0"/>
              </a:spcBef>
              <a:spcAft>
                <a:spcPts val="0"/>
              </a:spcAft>
              <a:buSzPts val="1600"/>
              <a:buChar char="★"/>
              <a:defRPr sz="1600"/>
            </a:lvl2pPr>
            <a:lvl3pPr indent="-330200" lvl="2" marL="137160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3pPr>
            <a:lvl4pPr indent="-330200" lvl="3" marL="182880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4pPr>
            <a:lvl5pPr indent="-330200" lvl="4" marL="228600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5pPr>
            <a:lvl6pPr indent="-330200" lvl="5" marL="274320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6pPr>
            <a:lvl7pPr indent="-330200" lvl="6" marL="320040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7pPr>
            <a:lvl8pPr indent="-330200" lvl="7" marL="365760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8pPr>
            <a:lvl9pPr indent="-330200" lvl="8" marL="411480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9pPr>
          </a:lstStyle>
          <a:p/>
        </p:txBody>
      </p:sp>
      <p:sp>
        <p:nvSpPr>
          <p:cNvPr id="112" name="Google Shape;112;p6"/>
          <p:cNvSpPr txBox="1"/>
          <p:nvPr>
            <p:ph idx="2" type="body"/>
          </p:nvPr>
        </p:nvSpPr>
        <p:spPr>
          <a:xfrm>
            <a:off x="4652398" y="1423480"/>
            <a:ext cx="2670000" cy="2581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30200" lvl="0" marL="457200">
              <a:spcBef>
                <a:spcPts val="600"/>
              </a:spcBef>
              <a:spcAft>
                <a:spcPts val="0"/>
              </a:spcAft>
              <a:buSzPts val="1600"/>
              <a:buChar char="❄"/>
              <a:defRPr sz="1600"/>
            </a:lvl1pPr>
            <a:lvl2pPr indent="-330200" lvl="1" marL="914400">
              <a:spcBef>
                <a:spcPts val="0"/>
              </a:spcBef>
              <a:spcAft>
                <a:spcPts val="0"/>
              </a:spcAft>
              <a:buSzPts val="1600"/>
              <a:buChar char="★"/>
              <a:defRPr sz="1600"/>
            </a:lvl2pPr>
            <a:lvl3pPr indent="-330200" lvl="2" marL="137160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3pPr>
            <a:lvl4pPr indent="-330200" lvl="3" marL="182880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4pPr>
            <a:lvl5pPr indent="-330200" lvl="4" marL="228600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5pPr>
            <a:lvl6pPr indent="-330200" lvl="5" marL="274320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6pPr>
            <a:lvl7pPr indent="-330200" lvl="6" marL="320040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7pPr>
            <a:lvl8pPr indent="-330200" lvl="7" marL="365760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8pPr>
            <a:lvl9pPr indent="-330200" lvl="8" marL="411480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9pPr>
          </a:lstStyle>
          <a:p/>
        </p:txBody>
      </p:sp>
      <p:grpSp>
        <p:nvGrpSpPr>
          <p:cNvPr id="113" name="Google Shape;113;p6"/>
          <p:cNvGrpSpPr/>
          <p:nvPr/>
        </p:nvGrpSpPr>
        <p:grpSpPr>
          <a:xfrm>
            <a:off x="3923550" y="1028475"/>
            <a:ext cx="1296900" cy="93300"/>
            <a:chOff x="3923550" y="952275"/>
            <a:chExt cx="1296900" cy="93300"/>
          </a:xfrm>
        </p:grpSpPr>
        <p:sp>
          <p:nvSpPr>
            <p:cNvPr id="114" name="Google Shape;114;p6"/>
            <p:cNvSpPr/>
            <p:nvPr/>
          </p:nvSpPr>
          <p:spPr>
            <a:xfrm>
              <a:off x="4522950" y="952275"/>
              <a:ext cx="98100" cy="93300"/>
            </a:xfrm>
            <a:prstGeom prst="star5">
              <a:avLst>
                <a:gd fmla="val 25854" name="adj"/>
                <a:gd fmla="val 105146" name="hf"/>
                <a:gd fmla="val 110557" name="vf"/>
              </a:avLst>
            </a:prstGeom>
            <a:solidFill>
              <a:srgbClr val="FFDD9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115" name="Google Shape;115;p6"/>
            <p:cNvGrpSpPr/>
            <p:nvPr/>
          </p:nvGrpSpPr>
          <p:grpSpPr>
            <a:xfrm>
              <a:off x="3923550" y="998925"/>
              <a:ext cx="1296900" cy="0"/>
              <a:chOff x="3943725" y="998925"/>
              <a:chExt cx="1296900" cy="0"/>
            </a:xfrm>
          </p:grpSpPr>
          <p:cxnSp>
            <p:nvCxnSpPr>
              <p:cNvPr id="116" name="Google Shape;116;p6"/>
              <p:cNvCxnSpPr/>
              <p:nvPr/>
            </p:nvCxnSpPr>
            <p:spPr>
              <a:xfrm>
                <a:off x="4705725" y="998925"/>
                <a:ext cx="534900" cy="0"/>
              </a:xfrm>
              <a:prstGeom prst="straightConnector1">
                <a:avLst/>
              </a:prstGeom>
              <a:noFill/>
              <a:ln cap="rnd" cmpd="sng" w="9525">
                <a:solidFill>
                  <a:srgbClr val="FFDD92"/>
                </a:solidFill>
                <a:prstDash val="solid"/>
                <a:round/>
                <a:headEnd len="sm" w="sm" type="none"/>
                <a:tailEnd len="sm" w="sm" type="oval"/>
              </a:ln>
            </p:spPr>
          </p:cxnSp>
          <p:cxnSp>
            <p:nvCxnSpPr>
              <p:cNvPr id="117" name="Google Shape;117;p6"/>
              <p:cNvCxnSpPr/>
              <p:nvPr/>
            </p:nvCxnSpPr>
            <p:spPr>
              <a:xfrm>
                <a:off x="3943725" y="998925"/>
                <a:ext cx="534900" cy="0"/>
              </a:xfrm>
              <a:prstGeom prst="straightConnector1">
                <a:avLst/>
              </a:prstGeom>
              <a:noFill/>
              <a:ln cap="rnd" cmpd="sng" w="9525">
                <a:solidFill>
                  <a:srgbClr val="FFDD92"/>
                </a:solidFill>
                <a:prstDash val="solid"/>
                <a:round/>
                <a:headEnd len="sm" w="sm" type="oval"/>
                <a:tailEnd len="sm" w="sm" type="none"/>
              </a:ln>
            </p:spPr>
          </p:cxnSp>
        </p:grpSp>
      </p:grpSp>
      <p:sp>
        <p:nvSpPr>
          <p:cNvPr id="118" name="Google Shape;118;p6"/>
          <p:cNvSpPr txBox="1"/>
          <p:nvPr>
            <p:ph idx="12" type="sldNum"/>
          </p:nvPr>
        </p:nvSpPr>
        <p:spPr>
          <a:xfrm>
            <a:off x="4297650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+ 3 columns">
  <p:cSld name="TITLE_AND_TWO_COLUMNS_1"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7"/>
          <p:cNvSpPr txBox="1"/>
          <p:nvPr>
            <p:ph type="title"/>
          </p:nvPr>
        </p:nvSpPr>
        <p:spPr>
          <a:xfrm>
            <a:off x="1857713" y="531268"/>
            <a:ext cx="5428500" cy="453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1" name="Google Shape;121;p7"/>
          <p:cNvSpPr txBox="1"/>
          <p:nvPr>
            <p:ph idx="1" type="body"/>
          </p:nvPr>
        </p:nvSpPr>
        <p:spPr>
          <a:xfrm>
            <a:off x="1751250" y="1439950"/>
            <a:ext cx="1797600" cy="232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 rtl="0">
              <a:spcBef>
                <a:spcPts val="600"/>
              </a:spcBef>
              <a:spcAft>
                <a:spcPts val="0"/>
              </a:spcAft>
              <a:buSzPts val="1200"/>
              <a:buChar char="❄"/>
              <a:defRPr sz="1200"/>
            </a:lvl1pPr>
            <a:lvl2pPr indent="-304800" lvl="1" marL="914400" rtl="0">
              <a:spcBef>
                <a:spcPts val="0"/>
              </a:spcBef>
              <a:spcAft>
                <a:spcPts val="0"/>
              </a:spcAft>
              <a:buSzPts val="1200"/>
              <a:buChar char="★"/>
              <a:defRPr sz="1200"/>
            </a:lvl2pPr>
            <a:lvl3pPr indent="-304800" lvl="2" marL="13716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122" name="Google Shape;122;p7"/>
          <p:cNvSpPr txBox="1"/>
          <p:nvPr>
            <p:ph idx="2" type="body"/>
          </p:nvPr>
        </p:nvSpPr>
        <p:spPr>
          <a:xfrm>
            <a:off x="3641062" y="1439950"/>
            <a:ext cx="1797600" cy="232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 rtl="0">
              <a:spcBef>
                <a:spcPts val="600"/>
              </a:spcBef>
              <a:spcAft>
                <a:spcPts val="0"/>
              </a:spcAft>
              <a:buSzPts val="1200"/>
              <a:buChar char="❄"/>
              <a:defRPr sz="1200"/>
            </a:lvl1pPr>
            <a:lvl2pPr indent="-304800" lvl="1" marL="914400" rtl="0">
              <a:spcBef>
                <a:spcPts val="0"/>
              </a:spcBef>
              <a:spcAft>
                <a:spcPts val="0"/>
              </a:spcAft>
              <a:buSzPts val="1200"/>
              <a:buChar char="★"/>
              <a:defRPr sz="1200"/>
            </a:lvl2pPr>
            <a:lvl3pPr indent="-304800" lvl="2" marL="13716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123" name="Google Shape;123;p7"/>
          <p:cNvSpPr txBox="1"/>
          <p:nvPr>
            <p:ph idx="3" type="body"/>
          </p:nvPr>
        </p:nvSpPr>
        <p:spPr>
          <a:xfrm>
            <a:off x="5530874" y="1439950"/>
            <a:ext cx="1797600" cy="232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 rtl="0">
              <a:spcBef>
                <a:spcPts val="600"/>
              </a:spcBef>
              <a:spcAft>
                <a:spcPts val="0"/>
              </a:spcAft>
              <a:buSzPts val="1200"/>
              <a:buChar char="❄"/>
              <a:defRPr sz="1200"/>
            </a:lvl1pPr>
            <a:lvl2pPr indent="-304800" lvl="1" marL="914400" rtl="0">
              <a:spcBef>
                <a:spcPts val="0"/>
              </a:spcBef>
              <a:spcAft>
                <a:spcPts val="0"/>
              </a:spcAft>
              <a:buSzPts val="1200"/>
              <a:buChar char="★"/>
              <a:defRPr sz="1200"/>
            </a:lvl2pPr>
            <a:lvl3pPr indent="-304800" lvl="2" marL="13716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grpSp>
        <p:nvGrpSpPr>
          <p:cNvPr id="124" name="Google Shape;124;p7"/>
          <p:cNvGrpSpPr/>
          <p:nvPr/>
        </p:nvGrpSpPr>
        <p:grpSpPr>
          <a:xfrm>
            <a:off x="3923550" y="1028475"/>
            <a:ext cx="1296900" cy="93300"/>
            <a:chOff x="3923550" y="952275"/>
            <a:chExt cx="1296900" cy="93300"/>
          </a:xfrm>
        </p:grpSpPr>
        <p:sp>
          <p:nvSpPr>
            <p:cNvPr id="125" name="Google Shape;125;p7"/>
            <p:cNvSpPr/>
            <p:nvPr/>
          </p:nvSpPr>
          <p:spPr>
            <a:xfrm>
              <a:off x="4522950" y="952275"/>
              <a:ext cx="98100" cy="93300"/>
            </a:xfrm>
            <a:prstGeom prst="star5">
              <a:avLst>
                <a:gd fmla="val 25854" name="adj"/>
                <a:gd fmla="val 105146" name="hf"/>
                <a:gd fmla="val 110557" name="vf"/>
              </a:avLst>
            </a:prstGeom>
            <a:solidFill>
              <a:srgbClr val="FFDD9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126" name="Google Shape;126;p7"/>
            <p:cNvGrpSpPr/>
            <p:nvPr/>
          </p:nvGrpSpPr>
          <p:grpSpPr>
            <a:xfrm>
              <a:off x="3923550" y="998925"/>
              <a:ext cx="1296900" cy="0"/>
              <a:chOff x="3943725" y="998925"/>
              <a:chExt cx="1296900" cy="0"/>
            </a:xfrm>
          </p:grpSpPr>
          <p:cxnSp>
            <p:nvCxnSpPr>
              <p:cNvPr id="127" name="Google Shape;127;p7"/>
              <p:cNvCxnSpPr/>
              <p:nvPr/>
            </p:nvCxnSpPr>
            <p:spPr>
              <a:xfrm>
                <a:off x="4705725" y="998925"/>
                <a:ext cx="534900" cy="0"/>
              </a:xfrm>
              <a:prstGeom prst="straightConnector1">
                <a:avLst/>
              </a:prstGeom>
              <a:noFill/>
              <a:ln cap="rnd" cmpd="sng" w="9525">
                <a:solidFill>
                  <a:srgbClr val="FFDD92"/>
                </a:solidFill>
                <a:prstDash val="solid"/>
                <a:round/>
                <a:headEnd len="sm" w="sm" type="none"/>
                <a:tailEnd len="sm" w="sm" type="oval"/>
              </a:ln>
            </p:spPr>
          </p:cxnSp>
          <p:cxnSp>
            <p:nvCxnSpPr>
              <p:cNvPr id="128" name="Google Shape;128;p7"/>
              <p:cNvCxnSpPr/>
              <p:nvPr/>
            </p:nvCxnSpPr>
            <p:spPr>
              <a:xfrm>
                <a:off x="3943725" y="998925"/>
                <a:ext cx="534900" cy="0"/>
              </a:xfrm>
              <a:prstGeom prst="straightConnector1">
                <a:avLst/>
              </a:prstGeom>
              <a:noFill/>
              <a:ln cap="rnd" cmpd="sng" w="9525">
                <a:solidFill>
                  <a:srgbClr val="FFDD92"/>
                </a:solidFill>
                <a:prstDash val="solid"/>
                <a:round/>
                <a:headEnd len="sm" w="sm" type="oval"/>
                <a:tailEnd len="sm" w="sm" type="none"/>
              </a:ln>
            </p:spPr>
          </p:cxnSp>
        </p:grpSp>
      </p:grpSp>
      <p:sp>
        <p:nvSpPr>
          <p:cNvPr id="129" name="Google Shape;129;p7"/>
          <p:cNvSpPr txBox="1"/>
          <p:nvPr>
            <p:ph idx="12" type="sldNum"/>
          </p:nvPr>
        </p:nvSpPr>
        <p:spPr>
          <a:xfrm>
            <a:off x="4297650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8"/>
          <p:cNvSpPr txBox="1"/>
          <p:nvPr>
            <p:ph type="title"/>
          </p:nvPr>
        </p:nvSpPr>
        <p:spPr>
          <a:xfrm>
            <a:off x="1857713" y="531268"/>
            <a:ext cx="5428500" cy="453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grpSp>
        <p:nvGrpSpPr>
          <p:cNvPr id="132" name="Google Shape;132;p8"/>
          <p:cNvGrpSpPr/>
          <p:nvPr/>
        </p:nvGrpSpPr>
        <p:grpSpPr>
          <a:xfrm>
            <a:off x="3923550" y="1028475"/>
            <a:ext cx="1296900" cy="93300"/>
            <a:chOff x="3923550" y="952275"/>
            <a:chExt cx="1296900" cy="93300"/>
          </a:xfrm>
        </p:grpSpPr>
        <p:sp>
          <p:nvSpPr>
            <p:cNvPr id="133" name="Google Shape;133;p8"/>
            <p:cNvSpPr/>
            <p:nvPr/>
          </p:nvSpPr>
          <p:spPr>
            <a:xfrm>
              <a:off x="4522950" y="952275"/>
              <a:ext cx="98100" cy="93300"/>
            </a:xfrm>
            <a:prstGeom prst="star5">
              <a:avLst>
                <a:gd fmla="val 25854" name="adj"/>
                <a:gd fmla="val 105146" name="hf"/>
                <a:gd fmla="val 110557" name="vf"/>
              </a:avLst>
            </a:prstGeom>
            <a:solidFill>
              <a:srgbClr val="FFDD9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134" name="Google Shape;134;p8"/>
            <p:cNvGrpSpPr/>
            <p:nvPr/>
          </p:nvGrpSpPr>
          <p:grpSpPr>
            <a:xfrm>
              <a:off x="3923550" y="998925"/>
              <a:ext cx="1296900" cy="0"/>
              <a:chOff x="3943725" y="998925"/>
              <a:chExt cx="1296900" cy="0"/>
            </a:xfrm>
          </p:grpSpPr>
          <p:cxnSp>
            <p:nvCxnSpPr>
              <p:cNvPr id="135" name="Google Shape;135;p8"/>
              <p:cNvCxnSpPr/>
              <p:nvPr/>
            </p:nvCxnSpPr>
            <p:spPr>
              <a:xfrm>
                <a:off x="4705725" y="998925"/>
                <a:ext cx="534900" cy="0"/>
              </a:xfrm>
              <a:prstGeom prst="straightConnector1">
                <a:avLst/>
              </a:prstGeom>
              <a:noFill/>
              <a:ln cap="rnd" cmpd="sng" w="9525">
                <a:solidFill>
                  <a:srgbClr val="FFDD92"/>
                </a:solidFill>
                <a:prstDash val="solid"/>
                <a:round/>
                <a:headEnd len="sm" w="sm" type="none"/>
                <a:tailEnd len="sm" w="sm" type="oval"/>
              </a:ln>
            </p:spPr>
          </p:cxnSp>
          <p:cxnSp>
            <p:nvCxnSpPr>
              <p:cNvPr id="136" name="Google Shape;136;p8"/>
              <p:cNvCxnSpPr/>
              <p:nvPr/>
            </p:nvCxnSpPr>
            <p:spPr>
              <a:xfrm>
                <a:off x="3943725" y="998925"/>
                <a:ext cx="534900" cy="0"/>
              </a:xfrm>
              <a:prstGeom prst="straightConnector1">
                <a:avLst/>
              </a:prstGeom>
              <a:noFill/>
              <a:ln cap="rnd" cmpd="sng" w="9525">
                <a:solidFill>
                  <a:srgbClr val="FFDD92"/>
                </a:solidFill>
                <a:prstDash val="solid"/>
                <a:round/>
                <a:headEnd len="sm" w="sm" type="oval"/>
                <a:tailEnd len="sm" w="sm" type="none"/>
              </a:ln>
            </p:spPr>
          </p:cxnSp>
        </p:grpSp>
      </p:grpSp>
      <p:sp>
        <p:nvSpPr>
          <p:cNvPr id="137" name="Google Shape;137;p8"/>
          <p:cNvSpPr txBox="1"/>
          <p:nvPr>
            <p:ph idx="12" type="sldNum"/>
          </p:nvPr>
        </p:nvSpPr>
        <p:spPr>
          <a:xfrm>
            <a:off x="4297650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aption">
  <p:cSld name="CAPTION_ONLY"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9"/>
          <p:cNvSpPr txBox="1"/>
          <p:nvPr>
            <p:ph idx="1" type="body"/>
          </p:nvPr>
        </p:nvSpPr>
        <p:spPr>
          <a:xfrm>
            <a:off x="1556175" y="4297800"/>
            <a:ext cx="6031800" cy="464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228600" lvl="0" marL="457200" algn="ctr">
              <a:spcBef>
                <a:spcPts val="360"/>
              </a:spcBef>
              <a:spcAft>
                <a:spcPts val="0"/>
              </a:spcAft>
              <a:buClr>
                <a:srgbClr val="FFDD92"/>
              </a:buClr>
              <a:buSzPts val="1200"/>
              <a:buNone/>
              <a:defRPr i="1" sz="1200">
                <a:solidFill>
                  <a:srgbClr val="FFDD92"/>
                </a:solidFill>
              </a:defRPr>
            </a:lvl1pPr>
          </a:lstStyle>
          <a:p/>
        </p:txBody>
      </p:sp>
      <p:grpSp>
        <p:nvGrpSpPr>
          <p:cNvPr id="140" name="Google Shape;140;p9"/>
          <p:cNvGrpSpPr/>
          <p:nvPr/>
        </p:nvGrpSpPr>
        <p:grpSpPr>
          <a:xfrm>
            <a:off x="3923550" y="4128300"/>
            <a:ext cx="1296900" cy="93300"/>
            <a:chOff x="3923550" y="952275"/>
            <a:chExt cx="1296900" cy="93300"/>
          </a:xfrm>
        </p:grpSpPr>
        <p:sp>
          <p:nvSpPr>
            <p:cNvPr id="141" name="Google Shape;141;p9"/>
            <p:cNvSpPr/>
            <p:nvPr/>
          </p:nvSpPr>
          <p:spPr>
            <a:xfrm>
              <a:off x="4522950" y="952275"/>
              <a:ext cx="98100" cy="93300"/>
            </a:xfrm>
            <a:prstGeom prst="star5">
              <a:avLst>
                <a:gd fmla="val 25854" name="adj"/>
                <a:gd fmla="val 105146" name="hf"/>
                <a:gd fmla="val 110557" name="vf"/>
              </a:avLst>
            </a:prstGeom>
            <a:solidFill>
              <a:srgbClr val="FFDD9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142" name="Google Shape;142;p9"/>
            <p:cNvGrpSpPr/>
            <p:nvPr/>
          </p:nvGrpSpPr>
          <p:grpSpPr>
            <a:xfrm>
              <a:off x="3923550" y="998925"/>
              <a:ext cx="1296900" cy="0"/>
              <a:chOff x="3943725" y="998925"/>
              <a:chExt cx="1296900" cy="0"/>
            </a:xfrm>
          </p:grpSpPr>
          <p:cxnSp>
            <p:nvCxnSpPr>
              <p:cNvPr id="143" name="Google Shape;143;p9"/>
              <p:cNvCxnSpPr/>
              <p:nvPr/>
            </p:nvCxnSpPr>
            <p:spPr>
              <a:xfrm>
                <a:off x="4705725" y="998925"/>
                <a:ext cx="534900" cy="0"/>
              </a:xfrm>
              <a:prstGeom prst="straightConnector1">
                <a:avLst/>
              </a:prstGeom>
              <a:noFill/>
              <a:ln cap="rnd" cmpd="sng" w="9525">
                <a:solidFill>
                  <a:srgbClr val="FFDD92"/>
                </a:solidFill>
                <a:prstDash val="solid"/>
                <a:round/>
                <a:headEnd len="sm" w="sm" type="none"/>
                <a:tailEnd len="sm" w="sm" type="oval"/>
              </a:ln>
            </p:spPr>
          </p:cxnSp>
          <p:cxnSp>
            <p:nvCxnSpPr>
              <p:cNvPr id="144" name="Google Shape;144;p9"/>
              <p:cNvCxnSpPr/>
              <p:nvPr/>
            </p:nvCxnSpPr>
            <p:spPr>
              <a:xfrm>
                <a:off x="3943725" y="998925"/>
                <a:ext cx="534900" cy="0"/>
              </a:xfrm>
              <a:prstGeom prst="straightConnector1">
                <a:avLst/>
              </a:prstGeom>
              <a:noFill/>
              <a:ln cap="rnd" cmpd="sng" w="9525">
                <a:solidFill>
                  <a:srgbClr val="FFDD92"/>
                </a:solidFill>
                <a:prstDash val="solid"/>
                <a:round/>
                <a:headEnd len="sm" w="sm" type="oval"/>
                <a:tailEnd len="sm" w="sm" type="none"/>
              </a:ln>
            </p:spPr>
          </p:cxnSp>
        </p:grpSp>
      </p:grpSp>
      <p:sp>
        <p:nvSpPr>
          <p:cNvPr id="145" name="Google Shape;145;p9"/>
          <p:cNvSpPr txBox="1"/>
          <p:nvPr>
            <p:ph idx="12" type="sldNum"/>
          </p:nvPr>
        </p:nvSpPr>
        <p:spPr>
          <a:xfrm>
            <a:off x="4297650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rgbClr val="FFDD92"/>
                </a:solidFill>
              </a:defRPr>
            </a:lvl1pPr>
            <a:lvl2pPr lvl="1">
              <a:buNone/>
              <a:defRPr>
                <a:solidFill>
                  <a:srgbClr val="FFDD92"/>
                </a:solidFill>
              </a:defRPr>
            </a:lvl2pPr>
            <a:lvl3pPr lvl="2">
              <a:buNone/>
              <a:defRPr>
                <a:solidFill>
                  <a:srgbClr val="FFDD92"/>
                </a:solidFill>
              </a:defRPr>
            </a:lvl3pPr>
            <a:lvl4pPr lvl="3">
              <a:buNone/>
              <a:defRPr>
                <a:solidFill>
                  <a:srgbClr val="FFDD92"/>
                </a:solidFill>
              </a:defRPr>
            </a:lvl4pPr>
            <a:lvl5pPr lvl="4">
              <a:buNone/>
              <a:defRPr>
                <a:solidFill>
                  <a:srgbClr val="FFDD92"/>
                </a:solidFill>
              </a:defRPr>
            </a:lvl5pPr>
            <a:lvl6pPr lvl="5">
              <a:buNone/>
              <a:defRPr>
                <a:solidFill>
                  <a:srgbClr val="FFDD92"/>
                </a:solidFill>
              </a:defRPr>
            </a:lvl6pPr>
            <a:lvl7pPr lvl="6">
              <a:buNone/>
              <a:defRPr>
                <a:solidFill>
                  <a:srgbClr val="FFDD92"/>
                </a:solidFill>
              </a:defRPr>
            </a:lvl7pPr>
            <a:lvl8pPr lvl="7">
              <a:buNone/>
              <a:defRPr>
                <a:solidFill>
                  <a:srgbClr val="FFDD92"/>
                </a:solidFill>
              </a:defRPr>
            </a:lvl8pPr>
            <a:lvl9pPr lvl="8">
              <a:buNone/>
              <a:defRPr>
                <a:solidFill>
                  <a:srgbClr val="FFDD92"/>
                </a:solidFill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10"/>
          <p:cNvSpPr txBox="1"/>
          <p:nvPr>
            <p:ph idx="12" type="sldNum"/>
          </p:nvPr>
        </p:nvSpPr>
        <p:spPr>
          <a:xfrm>
            <a:off x="4297650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image" Target="../media/image3.png"/><Relationship Id="rId2" Type="http://schemas.openxmlformats.org/officeDocument/2006/relationships/image" Target="../media/image1.png"/><Relationship Id="rId3" Type="http://schemas.openxmlformats.org/officeDocument/2006/relationships/slideLayout" Target="../slideLayouts/slideLayout1.xml"/><Relationship Id="rId4" Type="http://schemas.openxmlformats.org/officeDocument/2006/relationships/slideLayout" Target="../slideLayouts/slideLayout2.xml"/><Relationship Id="rId11" Type="http://schemas.openxmlformats.org/officeDocument/2006/relationships/slideLayout" Target="../slideLayouts/slideLayout9.xml"/><Relationship Id="rId10" Type="http://schemas.openxmlformats.org/officeDocument/2006/relationships/slideLayout" Target="../slideLayouts/slideLayout8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7.xml"/><Relationship Id="rId5" Type="http://schemas.openxmlformats.org/officeDocument/2006/relationships/slideLayout" Target="../slideLayouts/slideLayout3.xml"/><Relationship Id="rId6" Type="http://schemas.openxmlformats.org/officeDocument/2006/relationships/slideLayout" Target="../slideLayouts/slideLayout4.xml"/><Relationship Id="rId7" Type="http://schemas.openxmlformats.org/officeDocument/2006/relationships/slideLayout" Target="../slideLayouts/slideLayout5.xml"/><Relationship Id="rId8" Type="http://schemas.openxmlformats.org/officeDocument/2006/relationships/slideLayout" Target="../slideLayouts/slideLayout6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simple-light">
    <p:bg>
      <p:bgPr>
        <a:gradFill>
          <a:gsLst>
            <a:gs pos="0">
              <a:srgbClr val="69397D"/>
            </a:gs>
            <a:gs pos="100000">
              <a:srgbClr val="40234C"/>
            </a:gs>
          </a:gsLst>
          <a:lin ang="5400012" scaled="0"/>
        </a:gra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/>
          <p:nvPr/>
        </p:nvSpPr>
        <p:spPr>
          <a:xfrm>
            <a:off x="-177629" y="2768452"/>
            <a:ext cx="560400" cy="560400"/>
          </a:xfrm>
          <a:prstGeom prst="ellipse">
            <a:avLst/>
          </a:prstGeom>
          <a:gradFill>
            <a:gsLst>
              <a:gs pos="0">
                <a:srgbClr val="FFCC3E">
                  <a:alpha val="10196"/>
                </a:srgbClr>
              </a:gs>
              <a:gs pos="50000">
                <a:srgbClr val="FFCC3E">
                  <a:alpha val="10196"/>
                </a:srgbClr>
              </a:gs>
              <a:gs pos="68000">
                <a:srgbClr val="FFCC3E">
                  <a:alpha val="0"/>
                </a:srgbClr>
              </a:gs>
              <a:gs pos="100000">
                <a:srgbClr val="FFCC3E">
                  <a:alpha val="0"/>
                </a:srgbClr>
              </a:gs>
            </a:gsLst>
            <a:path path="circle">
              <a:fillToRect b="50%" l="50%" r="50%" t="50%"/>
            </a:path>
            <a:tileRect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" name="Google Shape;7;p1"/>
          <p:cNvSpPr/>
          <p:nvPr/>
        </p:nvSpPr>
        <p:spPr>
          <a:xfrm>
            <a:off x="387250" y="1975875"/>
            <a:ext cx="670500" cy="670500"/>
          </a:xfrm>
          <a:prstGeom prst="ellipse">
            <a:avLst/>
          </a:prstGeom>
          <a:gradFill>
            <a:gsLst>
              <a:gs pos="0">
                <a:srgbClr val="FFCC3E">
                  <a:alpha val="10196"/>
                </a:srgbClr>
              </a:gs>
              <a:gs pos="50000">
                <a:srgbClr val="FFCC3E">
                  <a:alpha val="10196"/>
                </a:srgbClr>
              </a:gs>
              <a:gs pos="68000">
                <a:srgbClr val="FFCC3E">
                  <a:alpha val="0"/>
                </a:srgbClr>
              </a:gs>
              <a:gs pos="100000">
                <a:srgbClr val="FFCC3E">
                  <a:alpha val="0"/>
                </a:srgbClr>
              </a:gs>
            </a:gsLst>
            <a:path path="circle">
              <a:fillToRect b="50%" l="50%" r="50%" t="50%"/>
            </a:path>
            <a:tileRect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" name="Google Shape;8;p1"/>
          <p:cNvSpPr/>
          <p:nvPr/>
        </p:nvSpPr>
        <p:spPr>
          <a:xfrm>
            <a:off x="981200" y="-340750"/>
            <a:ext cx="2068200" cy="2068200"/>
          </a:xfrm>
          <a:prstGeom prst="ellipse">
            <a:avLst/>
          </a:prstGeom>
          <a:gradFill>
            <a:gsLst>
              <a:gs pos="0">
                <a:srgbClr val="FFCC3E">
                  <a:alpha val="10196"/>
                </a:srgbClr>
              </a:gs>
              <a:gs pos="50000">
                <a:srgbClr val="FFCC3E">
                  <a:alpha val="10196"/>
                </a:srgbClr>
              </a:gs>
              <a:gs pos="68000">
                <a:srgbClr val="FFCC3E">
                  <a:alpha val="0"/>
                </a:srgbClr>
              </a:gs>
              <a:gs pos="100000">
                <a:srgbClr val="FFCC3E">
                  <a:alpha val="0"/>
                </a:srgbClr>
              </a:gs>
            </a:gsLst>
            <a:path path="circle">
              <a:fillToRect b="50%" l="50%" r="50%" t="50%"/>
            </a:path>
            <a:tileRect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" name="Google Shape;9;p1"/>
          <p:cNvSpPr/>
          <p:nvPr/>
        </p:nvSpPr>
        <p:spPr>
          <a:xfrm>
            <a:off x="-52300" y="3313850"/>
            <a:ext cx="1910100" cy="1910100"/>
          </a:xfrm>
          <a:prstGeom prst="ellipse">
            <a:avLst/>
          </a:prstGeom>
          <a:gradFill>
            <a:gsLst>
              <a:gs pos="0">
                <a:srgbClr val="FFCC3E">
                  <a:alpha val="10196"/>
                </a:srgbClr>
              </a:gs>
              <a:gs pos="50000">
                <a:srgbClr val="FFCC3E">
                  <a:alpha val="10196"/>
                </a:srgbClr>
              </a:gs>
              <a:gs pos="68000">
                <a:srgbClr val="FFCC3E">
                  <a:alpha val="0"/>
                </a:srgbClr>
              </a:gs>
              <a:gs pos="100000">
                <a:srgbClr val="FFCC3E">
                  <a:alpha val="0"/>
                </a:srgbClr>
              </a:gs>
            </a:gsLst>
            <a:path path="circle">
              <a:fillToRect b="50%" l="50%" r="50%" t="50%"/>
            </a:path>
            <a:tileRect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" name="Google Shape;10;p1"/>
          <p:cNvSpPr/>
          <p:nvPr/>
        </p:nvSpPr>
        <p:spPr>
          <a:xfrm>
            <a:off x="2866900" y="4310113"/>
            <a:ext cx="670500" cy="670500"/>
          </a:xfrm>
          <a:prstGeom prst="ellipse">
            <a:avLst/>
          </a:prstGeom>
          <a:gradFill>
            <a:gsLst>
              <a:gs pos="0">
                <a:srgbClr val="FFCC3E">
                  <a:alpha val="10196"/>
                </a:srgbClr>
              </a:gs>
              <a:gs pos="50000">
                <a:srgbClr val="FFCC3E">
                  <a:alpha val="10196"/>
                </a:srgbClr>
              </a:gs>
              <a:gs pos="68000">
                <a:srgbClr val="FFCC3E">
                  <a:alpha val="0"/>
                </a:srgbClr>
              </a:gs>
              <a:gs pos="100000">
                <a:srgbClr val="FFCC3E">
                  <a:alpha val="0"/>
                </a:srgbClr>
              </a:gs>
            </a:gsLst>
            <a:path path="circle">
              <a:fillToRect b="50%" l="50%" r="50%" t="50%"/>
            </a:path>
            <a:tileRect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" name="Google Shape;11;p1"/>
          <p:cNvSpPr/>
          <p:nvPr/>
        </p:nvSpPr>
        <p:spPr>
          <a:xfrm>
            <a:off x="6018225" y="4129775"/>
            <a:ext cx="2068200" cy="2068200"/>
          </a:xfrm>
          <a:prstGeom prst="ellipse">
            <a:avLst/>
          </a:prstGeom>
          <a:gradFill>
            <a:gsLst>
              <a:gs pos="0">
                <a:srgbClr val="FFCC3E">
                  <a:alpha val="10196"/>
                </a:srgbClr>
              </a:gs>
              <a:gs pos="50000">
                <a:srgbClr val="FFCC3E">
                  <a:alpha val="10196"/>
                </a:srgbClr>
              </a:gs>
              <a:gs pos="68000">
                <a:srgbClr val="FFCC3E">
                  <a:alpha val="0"/>
                </a:srgbClr>
              </a:gs>
              <a:gs pos="100000">
                <a:srgbClr val="FFCC3E">
                  <a:alpha val="0"/>
                </a:srgbClr>
              </a:gs>
            </a:gsLst>
            <a:path path="circle">
              <a:fillToRect b="50%" l="50%" r="50%" t="50%"/>
            </a:path>
            <a:tileRect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" name="Google Shape;12;p1"/>
          <p:cNvSpPr/>
          <p:nvPr/>
        </p:nvSpPr>
        <p:spPr>
          <a:xfrm>
            <a:off x="8320150" y="2430400"/>
            <a:ext cx="2010300" cy="2010300"/>
          </a:xfrm>
          <a:prstGeom prst="ellipse">
            <a:avLst/>
          </a:prstGeom>
          <a:gradFill>
            <a:gsLst>
              <a:gs pos="0">
                <a:srgbClr val="FFCC3E">
                  <a:alpha val="10196"/>
                </a:srgbClr>
              </a:gs>
              <a:gs pos="50000">
                <a:srgbClr val="FFCC3E">
                  <a:alpha val="10196"/>
                </a:srgbClr>
              </a:gs>
              <a:gs pos="68000">
                <a:srgbClr val="FFCC3E">
                  <a:alpha val="0"/>
                </a:srgbClr>
              </a:gs>
              <a:gs pos="100000">
                <a:srgbClr val="FFCC3E">
                  <a:alpha val="0"/>
                </a:srgbClr>
              </a:gs>
            </a:gsLst>
            <a:path path="circle">
              <a:fillToRect b="50%" l="50%" r="50%" t="50%"/>
            </a:path>
            <a:tileRect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" name="Google Shape;13;p1"/>
          <p:cNvSpPr/>
          <p:nvPr/>
        </p:nvSpPr>
        <p:spPr>
          <a:xfrm>
            <a:off x="7473300" y="3436000"/>
            <a:ext cx="670500" cy="670500"/>
          </a:xfrm>
          <a:prstGeom prst="ellipse">
            <a:avLst/>
          </a:prstGeom>
          <a:gradFill>
            <a:gsLst>
              <a:gs pos="0">
                <a:srgbClr val="FFCC3E">
                  <a:alpha val="10196"/>
                </a:srgbClr>
              </a:gs>
              <a:gs pos="50000">
                <a:srgbClr val="FFCC3E">
                  <a:alpha val="10196"/>
                </a:srgbClr>
              </a:gs>
              <a:gs pos="68000">
                <a:srgbClr val="FFCC3E">
                  <a:alpha val="0"/>
                </a:srgbClr>
              </a:gs>
              <a:gs pos="100000">
                <a:srgbClr val="FFCC3E">
                  <a:alpha val="0"/>
                </a:srgbClr>
              </a:gs>
            </a:gsLst>
            <a:path path="circle">
              <a:fillToRect b="50%" l="50%" r="50%" t="50%"/>
            </a:path>
            <a:tileRect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" name="Google Shape;14;p1"/>
          <p:cNvSpPr/>
          <p:nvPr/>
        </p:nvSpPr>
        <p:spPr>
          <a:xfrm>
            <a:off x="7390350" y="-71000"/>
            <a:ext cx="1910100" cy="1910100"/>
          </a:xfrm>
          <a:prstGeom prst="ellipse">
            <a:avLst/>
          </a:prstGeom>
          <a:gradFill>
            <a:gsLst>
              <a:gs pos="0">
                <a:srgbClr val="FFCC3E">
                  <a:alpha val="10196"/>
                </a:srgbClr>
              </a:gs>
              <a:gs pos="50000">
                <a:srgbClr val="FFCC3E">
                  <a:alpha val="10196"/>
                </a:srgbClr>
              </a:gs>
              <a:gs pos="68000">
                <a:srgbClr val="FFCC3E">
                  <a:alpha val="0"/>
                </a:srgbClr>
              </a:gs>
              <a:gs pos="100000">
                <a:srgbClr val="FFCC3E">
                  <a:alpha val="0"/>
                </a:srgbClr>
              </a:gs>
            </a:gsLst>
            <a:path path="circle">
              <a:fillToRect b="50%" l="50%" r="50%" t="50%"/>
            </a:path>
            <a:tileRect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" name="Google Shape;15;p1"/>
          <p:cNvSpPr/>
          <p:nvPr/>
        </p:nvSpPr>
        <p:spPr>
          <a:xfrm>
            <a:off x="534775" y="-326270"/>
            <a:ext cx="560400" cy="560400"/>
          </a:xfrm>
          <a:prstGeom prst="ellipse">
            <a:avLst/>
          </a:prstGeom>
          <a:gradFill>
            <a:gsLst>
              <a:gs pos="0">
                <a:srgbClr val="FFCC3E">
                  <a:alpha val="19215"/>
                </a:srgbClr>
              </a:gs>
              <a:gs pos="50000">
                <a:srgbClr val="FFCC3E">
                  <a:alpha val="19215"/>
                </a:srgbClr>
              </a:gs>
              <a:gs pos="68000">
                <a:srgbClr val="FFCC3E">
                  <a:alpha val="0"/>
                </a:srgbClr>
              </a:gs>
              <a:gs pos="100000">
                <a:srgbClr val="FFCC3E">
                  <a:alpha val="0"/>
                </a:srgbClr>
              </a:gs>
            </a:gsLst>
            <a:path path="circle">
              <a:fillToRect b="50%" l="50%" r="50%" t="50%"/>
            </a:path>
            <a:tileRect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 </a:t>
            </a:r>
            <a:endParaRPr/>
          </a:p>
        </p:txBody>
      </p:sp>
      <p:sp>
        <p:nvSpPr>
          <p:cNvPr id="16" name="Google Shape;16;p1"/>
          <p:cNvSpPr/>
          <p:nvPr/>
        </p:nvSpPr>
        <p:spPr>
          <a:xfrm>
            <a:off x="5018325" y="-926400"/>
            <a:ext cx="1423800" cy="1423800"/>
          </a:xfrm>
          <a:prstGeom prst="ellipse">
            <a:avLst/>
          </a:prstGeom>
          <a:gradFill>
            <a:gsLst>
              <a:gs pos="0">
                <a:srgbClr val="FFCC3E">
                  <a:alpha val="19215"/>
                </a:srgbClr>
              </a:gs>
              <a:gs pos="50000">
                <a:srgbClr val="FFCC3E">
                  <a:alpha val="19215"/>
                </a:srgbClr>
              </a:gs>
              <a:gs pos="68000">
                <a:srgbClr val="FFCC3E">
                  <a:alpha val="0"/>
                </a:srgbClr>
              </a:gs>
              <a:gs pos="100000">
                <a:srgbClr val="FFCC3E">
                  <a:alpha val="0"/>
                </a:srgbClr>
              </a:gs>
            </a:gsLst>
            <a:path path="circle">
              <a:fillToRect b="50%" l="50%" r="50%" t="50%"/>
            </a:path>
            <a:tileRect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" name="Google Shape;17;p1"/>
          <p:cNvSpPr/>
          <p:nvPr/>
        </p:nvSpPr>
        <p:spPr>
          <a:xfrm>
            <a:off x="4908375" y="146625"/>
            <a:ext cx="670500" cy="670500"/>
          </a:xfrm>
          <a:prstGeom prst="ellipse">
            <a:avLst/>
          </a:prstGeom>
          <a:gradFill>
            <a:gsLst>
              <a:gs pos="0">
                <a:srgbClr val="FFCC3E">
                  <a:alpha val="19215"/>
                </a:srgbClr>
              </a:gs>
              <a:gs pos="50000">
                <a:srgbClr val="FFCC3E">
                  <a:alpha val="19215"/>
                </a:srgbClr>
              </a:gs>
              <a:gs pos="68000">
                <a:srgbClr val="FFCC3E">
                  <a:alpha val="0"/>
                </a:srgbClr>
              </a:gs>
              <a:gs pos="100000">
                <a:srgbClr val="FFCC3E">
                  <a:alpha val="0"/>
                </a:srgbClr>
              </a:gs>
            </a:gsLst>
            <a:path path="circle">
              <a:fillToRect b="50%" l="50%" r="50%" t="50%"/>
            </a:path>
            <a:tileRect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" name="Google Shape;18;p1"/>
          <p:cNvSpPr/>
          <p:nvPr/>
        </p:nvSpPr>
        <p:spPr>
          <a:xfrm>
            <a:off x="405276" y="653073"/>
            <a:ext cx="1124100" cy="1124100"/>
          </a:xfrm>
          <a:prstGeom prst="ellipse">
            <a:avLst/>
          </a:prstGeom>
          <a:gradFill>
            <a:gsLst>
              <a:gs pos="0">
                <a:srgbClr val="FFCC3E">
                  <a:alpha val="19215"/>
                </a:srgbClr>
              </a:gs>
              <a:gs pos="50000">
                <a:srgbClr val="FFCC3E">
                  <a:alpha val="19215"/>
                </a:srgbClr>
              </a:gs>
              <a:gs pos="68000">
                <a:srgbClr val="FFCC3E">
                  <a:alpha val="0"/>
                </a:srgbClr>
              </a:gs>
              <a:gs pos="100000">
                <a:srgbClr val="FFCC3E">
                  <a:alpha val="0"/>
                </a:srgbClr>
              </a:gs>
            </a:gsLst>
            <a:path path="circle">
              <a:fillToRect b="50%" l="50%" r="50%" t="50%"/>
            </a:path>
            <a:tileRect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" name="Google Shape;19;p1"/>
          <p:cNvSpPr/>
          <p:nvPr/>
        </p:nvSpPr>
        <p:spPr>
          <a:xfrm>
            <a:off x="730327" y="2687904"/>
            <a:ext cx="1285500" cy="1285500"/>
          </a:xfrm>
          <a:prstGeom prst="ellipse">
            <a:avLst/>
          </a:prstGeom>
          <a:gradFill>
            <a:gsLst>
              <a:gs pos="0">
                <a:srgbClr val="FFCC3E">
                  <a:alpha val="19215"/>
                </a:srgbClr>
              </a:gs>
              <a:gs pos="50000">
                <a:srgbClr val="FFCC3E">
                  <a:alpha val="19215"/>
                </a:srgbClr>
              </a:gs>
              <a:gs pos="68000">
                <a:srgbClr val="FFCC3E">
                  <a:alpha val="0"/>
                </a:srgbClr>
              </a:gs>
              <a:gs pos="100000">
                <a:srgbClr val="FFCC3E">
                  <a:alpha val="0"/>
                </a:srgbClr>
              </a:gs>
            </a:gsLst>
            <a:path path="circle">
              <a:fillToRect b="50%" l="50%" r="50%" t="50%"/>
            </a:path>
            <a:tileRect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" name="Google Shape;20;p1"/>
          <p:cNvSpPr/>
          <p:nvPr/>
        </p:nvSpPr>
        <p:spPr>
          <a:xfrm>
            <a:off x="2354700" y="4597600"/>
            <a:ext cx="921300" cy="921300"/>
          </a:xfrm>
          <a:prstGeom prst="ellipse">
            <a:avLst/>
          </a:prstGeom>
          <a:gradFill>
            <a:gsLst>
              <a:gs pos="0">
                <a:srgbClr val="FFCC3E">
                  <a:alpha val="19215"/>
                </a:srgbClr>
              </a:gs>
              <a:gs pos="50000">
                <a:srgbClr val="FFCC3E">
                  <a:alpha val="19215"/>
                </a:srgbClr>
              </a:gs>
              <a:gs pos="68000">
                <a:srgbClr val="FFCC3E">
                  <a:alpha val="0"/>
                </a:srgbClr>
              </a:gs>
              <a:gs pos="100000">
                <a:srgbClr val="FFCC3E">
                  <a:alpha val="0"/>
                </a:srgbClr>
              </a:gs>
            </a:gsLst>
            <a:path path="circle">
              <a:fillToRect b="50%" l="50%" r="50%" t="50%"/>
            </a:path>
            <a:tileRect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" name="Google Shape;21;p1"/>
          <p:cNvSpPr/>
          <p:nvPr/>
        </p:nvSpPr>
        <p:spPr>
          <a:xfrm>
            <a:off x="5430950" y="4390600"/>
            <a:ext cx="1335000" cy="1335300"/>
          </a:xfrm>
          <a:prstGeom prst="ellipse">
            <a:avLst/>
          </a:prstGeom>
          <a:gradFill>
            <a:gsLst>
              <a:gs pos="0">
                <a:srgbClr val="FFCC3E">
                  <a:alpha val="19215"/>
                </a:srgbClr>
              </a:gs>
              <a:gs pos="50000">
                <a:srgbClr val="FFCC3E">
                  <a:alpha val="19215"/>
                </a:srgbClr>
              </a:gs>
              <a:gs pos="68000">
                <a:srgbClr val="FFCC3E">
                  <a:alpha val="0"/>
                </a:srgbClr>
              </a:gs>
              <a:gs pos="100000">
                <a:srgbClr val="FFCC3E">
                  <a:alpha val="0"/>
                </a:srgbClr>
              </a:gs>
            </a:gsLst>
            <a:path path="circle">
              <a:fillToRect b="50%" l="50%" r="50%" t="50%"/>
            </a:path>
            <a:tileRect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" name="Google Shape;22;p1"/>
          <p:cNvSpPr/>
          <p:nvPr/>
        </p:nvSpPr>
        <p:spPr>
          <a:xfrm>
            <a:off x="8086325" y="2155675"/>
            <a:ext cx="1285500" cy="1285500"/>
          </a:xfrm>
          <a:prstGeom prst="ellipse">
            <a:avLst/>
          </a:prstGeom>
          <a:gradFill>
            <a:gsLst>
              <a:gs pos="0">
                <a:srgbClr val="FFCC3E">
                  <a:alpha val="19215"/>
                </a:srgbClr>
              </a:gs>
              <a:gs pos="50000">
                <a:srgbClr val="FFCC3E">
                  <a:alpha val="19215"/>
                </a:srgbClr>
              </a:gs>
              <a:gs pos="68000">
                <a:srgbClr val="FFCC3E">
                  <a:alpha val="0"/>
                </a:srgbClr>
              </a:gs>
              <a:gs pos="100000">
                <a:srgbClr val="FFCC3E">
                  <a:alpha val="0"/>
                </a:srgbClr>
              </a:gs>
            </a:gsLst>
            <a:path path="circle">
              <a:fillToRect b="50%" l="50%" r="50%" t="50%"/>
            </a:path>
            <a:tileRect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" name="Google Shape;23;p1"/>
          <p:cNvSpPr/>
          <p:nvPr/>
        </p:nvSpPr>
        <p:spPr>
          <a:xfrm>
            <a:off x="8712125" y="1116325"/>
            <a:ext cx="621600" cy="621600"/>
          </a:xfrm>
          <a:prstGeom prst="ellipse">
            <a:avLst/>
          </a:prstGeom>
          <a:gradFill>
            <a:gsLst>
              <a:gs pos="0">
                <a:srgbClr val="FFCC3E">
                  <a:alpha val="19215"/>
                </a:srgbClr>
              </a:gs>
              <a:gs pos="50000">
                <a:srgbClr val="FFCC3E">
                  <a:alpha val="19215"/>
                </a:srgbClr>
              </a:gs>
              <a:gs pos="68000">
                <a:srgbClr val="FFCC3E">
                  <a:alpha val="0"/>
                </a:srgbClr>
              </a:gs>
              <a:gs pos="100000">
                <a:srgbClr val="FFCC3E">
                  <a:alpha val="0"/>
                </a:srgbClr>
              </a:gs>
            </a:gsLst>
            <a:path path="circle">
              <a:fillToRect b="50%" l="50%" r="50%" t="50%"/>
            </a:path>
            <a:tileRect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" name="Google Shape;24;p1"/>
          <p:cNvSpPr/>
          <p:nvPr/>
        </p:nvSpPr>
        <p:spPr>
          <a:xfrm>
            <a:off x="6699550" y="131301"/>
            <a:ext cx="1124100" cy="1124100"/>
          </a:xfrm>
          <a:prstGeom prst="ellipse">
            <a:avLst/>
          </a:prstGeom>
          <a:gradFill>
            <a:gsLst>
              <a:gs pos="0">
                <a:srgbClr val="FFCC3E">
                  <a:alpha val="19215"/>
                </a:srgbClr>
              </a:gs>
              <a:gs pos="50000">
                <a:srgbClr val="FFCC3E">
                  <a:alpha val="19215"/>
                </a:srgbClr>
              </a:gs>
              <a:gs pos="68000">
                <a:srgbClr val="FFCC3E">
                  <a:alpha val="0"/>
                </a:srgbClr>
              </a:gs>
              <a:gs pos="100000">
                <a:srgbClr val="FFCC3E">
                  <a:alpha val="0"/>
                </a:srgbClr>
              </a:gs>
            </a:gsLst>
            <a:path path="circle">
              <a:fillToRect b="50%" l="50%" r="50%" t="50%"/>
            </a:path>
            <a:tileRect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" name="Google Shape;25;p1"/>
          <p:cNvSpPr/>
          <p:nvPr/>
        </p:nvSpPr>
        <p:spPr>
          <a:xfrm>
            <a:off x="-25" y="0"/>
            <a:ext cx="9144000" cy="5143500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100000">
                <a:srgbClr val="000000">
                  <a:alpha val="29803"/>
                </a:srgbClr>
              </a:gs>
            </a:gsLst>
            <a:path path="circle">
              <a:fillToRect b="50%" l="50%" r="50%" t="50%"/>
            </a:path>
            <a:tileRect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26" name="Google Shape;26;p1"/>
          <p:cNvGrpSpPr/>
          <p:nvPr/>
        </p:nvGrpSpPr>
        <p:grpSpPr>
          <a:xfrm>
            <a:off x="259025" y="173550"/>
            <a:ext cx="8678250" cy="4775650"/>
            <a:chOff x="259025" y="173550"/>
            <a:chExt cx="8678250" cy="4775650"/>
          </a:xfrm>
        </p:grpSpPr>
        <p:sp>
          <p:nvSpPr>
            <p:cNvPr id="27" name="Google Shape;27;p1"/>
            <p:cNvSpPr/>
            <p:nvPr/>
          </p:nvSpPr>
          <p:spPr>
            <a:xfrm>
              <a:off x="259025" y="259275"/>
              <a:ext cx="245400" cy="245400"/>
            </a:xfrm>
            <a:prstGeom prst="ellipse">
              <a:avLst/>
            </a:prstGeom>
            <a:solidFill>
              <a:srgbClr val="F1AC00">
                <a:alpha val="1038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" name="Google Shape;28;p1"/>
            <p:cNvSpPr/>
            <p:nvPr/>
          </p:nvSpPr>
          <p:spPr>
            <a:xfrm>
              <a:off x="948250" y="2072025"/>
              <a:ext cx="245400" cy="245400"/>
            </a:xfrm>
            <a:prstGeom prst="ellipse">
              <a:avLst/>
            </a:prstGeom>
            <a:solidFill>
              <a:srgbClr val="F1AC00">
                <a:alpha val="1038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" name="Google Shape;29;p1"/>
            <p:cNvSpPr/>
            <p:nvPr/>
          </p:nvSpPr>
          <p:spPr>
            <a:xfrm>
              <a:off x="948250" y="4583625"/>
              <a:ext cx="245400" cy="245400"/>
            </a:xfrm>
            <a:prstGeom prst="ellipse">
              <a:avLst/>
            </a:prstGeom>
            <a:solidFill>
              <a:srgbClr val="F1AC00">
                <a:alpha val="1038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" name="Google Shape;30;p1"/>
            <p:cNvSpPr/>
            <p:nvPr/>
          </p:nvSpPr>
          <p:spPr>
            <a:xfrm>
              <a:off x="3392750" y="4536000"/>
              <a:ext cx="245400" cy="245400"/>
            </a:xfrm>
            <a:prstGeom prst="ellipse">
              <a:avLst/>
            </a:prstGeom>
            <a:solidFill>
              <a:srgbClr val="F1AC00">
                <a:alpha val="1038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" name="Google Shape;31;p1"/>
            <p:cNvSpPr/>
            <p:nvPr/>
          </p:nvSpPr>
          <p:spPr>
            <a:xfrm>
              <a:off x="7688525" y="4275525"/>
              <a:ext cx="245400" cy="245400"/>
            </a:xfrm>
            <a:prstGeom prst="ellipse">
              <a:avLst/>
            </a:prstGeom>
            <a:solidFill>
              <a:srgbClr val="F1AC00">
                <a:alpha val="1038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" name="Google Shape;32;p1"/>
            <p:cNvSpPr/>
            <p:nvPr/>
          </p:nvSpPr>
          <p:spPr>
            <a:xfrm>
              <a:off x="6097850" y="173550"/>
              <a:ext cx="245400" cy="245400"/>
            </a:xfrm>
            <a:prstGeom prst="ellipse">
              <a:avLst/>
            </a:prstGeom>
            <a:solidFill>
              <a:srgbClr val="F1AC00">
                <a:alpha val="1038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" name="Google Shape;33;p1"/>
            <p:cNvSpPr/>
            <p:nvPr/>
          </p:nvSpPr>
          <p:spPr>
            <a:xfrm>
              <a:off x="8107625" y="1641450"/>
              <a:ext cx="245400" cy="245400"/>
            </a:xfrm>
            <a:prstGeom prst="ellipse">
              <a:avLst/>
            </a:prstGeom>
            <a:solidFill>
              <a:srgbClr val="F1AC00">
                <a:alpha val="1038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" name="Google Shape;34;p1"/>
            <p:cNvSpPr/>
            <p:nvPr/>
          </p:nvSpPr>
          <p:spPr>
            <a:xfrm>
              <a:off x="8402900" y="4140563"/>
              <a:ext cx="245400" cy="245400"/>
            </a:xfrm>
            <a:prstGeom prst="ellipse">
              <a:avLst/>
            </a:prstGeom>
            <a:solidFill>
              <a:srgbClr val="F1AC00">
                <a:alpha val="1038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" name="Google Shape;35;p1"/>
            <p:cNvSpPr/>
            <p:nvPr/>
          </p:nvSpPr>
          <p:spPr>
            <a:xfrm>
              <a:off x="773375" y="1952550"/>
              <a:ext cx="86700" cy="86700"/>
            </a:xfrm>
            <a:prstGeom prst="ellipse">
              <a:avLst/>
            </a:prstGeom>
            <a:solidFill>
              <a:srgbClr val="F1AC00">
                <a:alpha val="1038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" name="Google Shape;36;p1"/>
            <p:cNvSpPr/>
            <p:nvPr/>
          </p:nvSpPr>
          <p:spPr>
            <a:xfrm>
              <a:off x="338375" y="2528400"/>
              <a:ext cx="86700" cy="86700"/>
            </a:xfrm>
            <a:prstGeom prst="ellipse">
              <a:avLst/>
            </a:prstGeom>
            <a:solidFill>
              <a:srgbClr val="F1AC00">
                <a:alpha val="1038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" name="Google Shape;37;p1"/>
            <p:cNvSpPr/>
            <p:nvPr/>
          </p:nvSpPr>
          <p:spPr>
            <a:xfrm>
              <a:off x="686675" y="338625"/>
              <a:ext cx="86700" cy="86700"/>
            </a:xfrm>
            <a:prstGeom prst="ellipse">
              <a:avLst/>
            </a:prstGeom>
            <a:solidFill>
              <a:srgbClr val="F1AC00">
                <a:alpha val="1038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" name="Google Shape;38;p1"/>
            <p:cNvSpPr/>
            <p:nvPr/>
          </p:nvSpPr>
          <p:spPr>
            <a:xfrm>
              <a:off x="1478125" y="4662975"/>
              <a:ext cx="86700" cy="86700"/>
            </a:xfrm>
            <a:prstGeom prst="ellipse">
              <a:avLst/>
            </a:prstGeom>
            <a:solidFill>
              <a:srgbClr val="F1AC00">
                <a:alpha val="1038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" name="Google Shape;39;p1"/>
            <p:cNvSpPr/>
            <p:nvPr/>
          </p:nvSpPr>
          <p:spPr>
            <a:xfrm>
              <a:off x="425075" y="4057550"/>
              <a:ext cx="86700" cy="86700"/>
            </a:xfrm>
            <a:prstGeom prst="ellipse">
              <a:avLst/>
            </a:prstGeom>
            <a:solidFill>
              <a:srgbClr val="F1AC00">
                <a:alpha val="1038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" name="Google Shape;40;p1"/>
            <p:cNvSpPr/>
            <p:nvPr/>
          </p:nvSpPr>
          <p:spPr>
            <a:xfrm>
              <a:off x="2392625" y="4536000"/>
              <a:ext cx="86700" cy="86700"/>
            </a:xfrm>
            <a:prstGeom prst="ellipse">
              <a:avLst/>
            </a:prstGeom>
            <a:solidFill>
              <a:srgbClr val="F1AC00">
                <a:alpha val="1038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" name="Google Shape;41;p1"/>
            <p:cNvSpPr/>
            <p:nvPr/>
          </p:nvSpPr>
          <p:spPr>
            <a:xfrm>
              <a:off x="3754700" y="4781400"/>
              <a:ext cx="86700" cy="86700"/>
            </a:xfrm>
            <a:prstGeom prst="ellipse">
              <a:avLst/>
            </a:prstGeom>
            <a:solidFill>
              <a:srgbClr val="F1AC00">
                <a:alpha val="1038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" name="Google Shape;42;p1"/>
            <p:cNvSpPr/>
            <p:nvPr/>
          </p:nvSpPr>
          <p:spPr>
            <a:xfrm>
              <a:off x="2821250" y="173550"/>
              <a:ext cx="86700" cy="86700"/>
            </a:xfrm>
            <a:prstGeom prst="ellipse">
              <a:avLst/>
            </a:prstGeom>
            <a:solidFill>
              <a:srgbClr val="F1AC00">
                <a:alpha val="1038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" name="Google Shape;43;p1"/>
            <p:cNvSpPr/>
            <p:nvPr/>
          </p:nvSpPr>
          <p:spPr>
            <a:xfrm>
              <a:off x="2479325" y="338625"/>
              <a:ext cx="86700" cy="86700"/>
            </a:xfrm>
            <a:prstGeom prst="ellipse">
              <a:avLst/>
            </a:prstGeom>
            <a:solidFill>
              <a:srgbClr val="F1AC00">
                <a:alpha val="1038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" name="Google Shape;44;p1"/>
            <p:cNvSpPr/>
            <p:nvPr/>
          </p:nvSpPr>
          <p:spPr>
            <a:xfrm>
              <a:off x="5154875" y="4862500"/>
              <a:ext cx="86700" cy="86700"/>
            </a:xfrm>
            <a:prstGeom prst="ellipse">
              <a:avLst/>
            </a:prstGeom>
            <a:solidFill>
              <a:srgbClr val="F1AC00">
                <a:alpha val="1038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" name="Google Shape;45;p1"/>
            <p:cNvSpPr/>
            <p:nvPr/>
          </p:nvSpPr>
          <p:spPr>
            <a:xfrm>
              <a:off x="4837375" y="4749675"/>
              <a:ext cx="86700" cy="86700"/>
            </a:xfrm>
            <a:prstGeom prst="ellipse">
              <a:avLst/>
            </a:prstGeom>
            <a:solidFill>
              <a:srgbClr val="F1AC00">
                <a:alpha val="1038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" name="Google Shape;46;p1"/>
            <p:cNvSpPr/>
            <p:nvPr/>
          </p:nvSpPr>
          <p:spPr>
            <a:xfrm>
              <a:off x="6479925" y="418950"/>
              <a:ext cx="86700" cy="86700"/>
            </a:xfrm>
            <a:prstGeom prst="ellipse">
              <a:avLst/>
            </a:prstGeom>
            <a:solidFill>
              <a:srgbClr val="F1AC00">
                <a:alpha val="1038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" name="Google Shape;47;p1"/>
            <p:cNvSpPr/>
            <p:nvPr/>
          </p:nvSpPr>
          <p:spPr>
            <a:xfrm>
              <a:off x="4116650" y="173550"/>
              <a:ext cx="86700" cy="86700"/>
            </a:xfrm>
            <a:prstGeom prst="ellipse">
              <a:avLst/>
            </a:prstGeom>
            <a:solidFill>
              <a:srgbClr val="F1AC00">
                <a:alpha val="1038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" name="Google Shape;48;p1"/>
            <p:cNvSpPr/>
            <p:nvPr/>
          </p:nvSpPr>
          <p:spPr>
            <a:xfrm>
              <a:off x="6917000" y="4536000"/>
              <a:ext cx="86700" cy="86700"/>
            </a:xfrm>
            <a:prstGeom prst="ellipse">
              <a:avLst/>
            </a:prstGeom>
            <a:solidFill>
              <a:srgbClr val="F1AC00">
                <a:alpha val="1038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" name="Google Shape;49;p1"/>
            <p:cNvSpPr/>
            <p:nvPr/>
          </p:nvSpPr>
          <p:spPr>
            <a:xfrm>
              <a:off x="8107625" y="4536000"/>
              <a:ext cx="86700" cy="86700"/>
            </a:xfrm>
            <a:prstGeom prst="ellipse">
              <a:avLst/>
            </a:prstGeom>
            <a:solidFill>
              <a:srgbClr val="F1AC00">
                <a:alpha val="1038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" name="Google Shape;50;p1"/>
            <p:cNvSpPr/>
            <p:nvPr/>
          </p:nvSpPr>
          <p:spPr>
            <a:xfrm>
              <a:off x="8297500" y="4007675"/>
              <a:ext cx="86700" cy="86700"/>
            </a:xfrm>
            <a:prstGeom prst="ellipse">
              <a:avLst/>
            </a:prstGeom>
            <a:solidFill>
              <a:srgbClr val="F1AC00">
                <a:alpha val="1038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" name="Google Shape;51;p1"/>
            <p:cNvSpPr/>
            <p:nvPr/>
          </p:nvSpPr>
          <p:spPr>
            <a:xfrm>
              <a:off x="7507550" y="173550"/>
              <a:ext cx="86700" cy="86700"/>
            </a:xfrm>
            <a:prstGeom prst="ellipse">
              <a:avLst/>
            </a:prstGeom>
            <a:solidFill>
              <a:srgbClr val="F1AC00">
                <a:alpha val="1038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" name="Google Shape;52;p1"/>
            <p:cNvSpPr/>
            <p:nvPr/>
          </p:nvSpPr>
          <p:spPr>
            <a:xfrm>
              <a:off x="7420850" y="418950"/>
              <a:ext cx="86700" cy="86700"/>
            </a:xfrm>
            <a:prstGeom prst="ellipse">
              <a:avLst/>
            </a:prstGeom>
            <a:solidFill>
              <a:srgbClr val="F1AC00">
                <a:alpha val="1038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" name="Google Shape;53;p1"/>
            <p:cNvSpPr/>
            <p:nvPr/>
          </p:nvSpPr>
          <p:spPr>
            <a:xfrm>
              <a:off x="8698863" y="418950"/>
              <a:ext cx="86700" cy="86700"/>
            </a:xfrm>
            <a:prstGeom prst="ellipse">
              <a:avLst/>
            </a:prstGeom>
            <a:solidFill>
              <a:srgbClr val="F1AC00">
                <a:alpha val="1038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" name="Google Shape;54;p1"/>
            <p:cNvSpPr/>
            <p:nvPr/>
          </p:nvSpPr>
          <p:spPr>
            <a:xfrm>
              <a:off x="8648300" y="1070700"/>
              <a:ext cx="86700" cy="86700"/>
            </a:xfrm>
            <a:prstGeom prst="ellipse">
              <a:avLst/>
            </a:prstGeom>
            <a:solidFill>
              <a:srgbClr val="F1AC00">
                <a:alpha val="1038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" name="Google Shape;55;p1"/>
            <p:cNvSpPr/>
            <p:nvPr/>
          </p:nvSpPr>
          <p:spPr>
            <a:xfrm>
              <a:off x="8297500" y="2282675"/>
              <a:ext cx="86700" cy="86700"/>
            </a:xfrm>
            <a:prstGeom prst="ellipse">
              <a:avLst/>
            </a:prstGeom>
            <a:solidFill>
              <a:srgbClr val="F1AC00">
                <a:alpha val="1038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" name="Google Shape;56;p1"/>
            <p:cNvSpPr/>
            <p:nvPr/>
          </p:nvSpPr>
          <p:spPr>
            <a:xfrm>
              <a:off x="8850575" y="1886850"/>
              <a:ext cx="86700" cy="86700"/>
            </a:xfrm>
            <a:prstGeom prst="ellipse">
              <a:avLst/>
            </a:prstGeom>
            <a:solidFill>
              <a:srgbClr val="F1AC00">
                <a:alpha val="1038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" name="Google Shape;57;p1"/>
            <p:cNvSpPr/>
            <p:nvPr/>
          </p:nvSpPr>
          <p:spPr>
            <a:xfrm>
              <a:off x="8482250" y="2369375"/>
              <a:ext cx="86700" cy="86700"/>
            </a:xfrm>
            <a:prstGeom prst="ellipse">
              <a:avLst/>
            </a:prstGeom>
            <a:solidFill>
              <a:srgbClr val="F1AC00">
                <a:alpha val="1038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58" name="Google Shape;58;p1"/>
          <p:cNvSpPr txBox="1"/>
          <p:nvPr>
            <p:ph type="title"/>
          </p:nvPr>
        </p:nvSpPr>
        <p:spPr>
          <a:xfrm>
            <a:off x="1857713" y="537300"/>
            <a:ext cx="5428500" cy="453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FFDD92"/>
              </a:buClr>
              <a:buSzPts val="1400"/>
              <a:buFont typeface="Playfair Display SC"/>
              <a:buNone/>
              <a:defRPr>
                <a:solidFill>
                  <a:srgbClr val="FFDD92"/>
                </a:solidFill>
                <a:latin typeface="Playfair Display SC"/>
                <a:ea typeface="Playfair Display SC"/>
                <a:cs typeface="Playfair Display SC"/>
                <a:sym typeface="Playfair Display SC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FFDD92"/>
              </a:buClr>
              <a:buSzPts val="1400"/>
              <a:buFont typeface="Playfair Display SC"/>
              <a:buNone/>
              <a:defRPr>
                <a:solidFill>
                  <a:srgbClr val="FFDD92"/>
                </a:solidFill>
                <a:latin typeface="Playfair Display SC"/>
                <a:ea typeface="Playfair Display SC"/>
                <a:cs typeface="Playfair Display SC"/>
                <a:sym typeface="Playfair Display SC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FFDD92"/>
              </a:buClr>
              <a:buSzPts val="1400"/>
              <a:buFont typeface="Playfair Display SC"/>
              <a:buNone/>
              <a:defRPr>
                <a:solidFill>
                  <a:srgbClr val="FFDD92"/>
                </a:solidFill>
                <a:latin typeface="Playfair Display SC"/>
                <a:ea typeface="Playfair Display SC"/>
                <a:cs typeface="Playfair Display SC"/>
                <a:sym typeface="Playfair Display SC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FFDD92"/>
              </a:buClr>
              <a:buSzPts val="1400"/>
              <a:buFont typeface="Playfair Display SC"/>
              <a:buNone/>
              <a:defRPr>
                <a:solidFill>
                  <a:srgbClr val="FFDD92"/>
                </a:solidFill>
                <a:latin typeface="Playfair Display SC"/>
                <a:ea typeface="Playfair Display SC"/>
                <a:cs typeface="Playfair Display SC"/>
                <a:sym typeface="Playfair Display SC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FFDD92"/>
              </a:buClr>
              <a:buSzPts val="1400"/>
              <a:buFont typeface="Playfair Display SC"/>
              <a:buNone/>
              <a:defRPr>
                <a:solidFill>
                  <a:srgbClr val="FFDD92"/>
                </a:solidFill>
                <a:latin typeface="Playfair Display SC"/>
                <a:ea typeface="Playfair Display SC"/>
                <a:cs typeface="Playfair Display SC"/>
                <a:sym typeface="Playfair Display SC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FFDD92"/>
              </a:buClr>
              <a:buSzPts val="1400"/>
              <a:buFont typeface="Playfair Display SC"/>
              <a:buNone/>
              <a:defRPr>
                <a:solidFill>
                  <a:srgbClr val="FFDD92"/>
                </a:solidFill>
                <a:latin typeface="Playfair Display SC"/>
                <a:ea typeface="Playfair Display SC"/>
                <a:cs typeface="Playfair Display SC"/>
                <a:sym typeface="Playfair Display SC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FFDD92"/>
              </a:buClr>
              <a:buSzPts val="1400"/>
              <a:buFont typeface="Playfair Display SC"/>
              <a:buNone/>
              <a:defRPr>
                <a:solidFill>
                  <a:srgbClr val="FFDD92"/>
                </a:solidFill>
                <a:latin typeface="Playfair Display SC"/>
                <a:ea typeface="Playfair Display SC"/>
                <a:cs typeface="Playfair Display SC"/>
                <a:sym typeface="Playfair Display SC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FFDD92"/>
              </a:buClr>
              <a:buSzPts val="1400"/>
              <a:buFont typeface="Playfair Display SC"/>
              <a:buNone/>
              <a:defRPr>
                <a:solidFill>
                  <a:srgbClr val="FFDD92"/>
                </a:solidFill>
                <a:latin typeface="Playfair Display SC"/>
                <a:ea typeface="Playfair Display SC"/>
                <a:cs typeface="Playfair Display SC"/>
                <a:sym typeface="Playfair Display SC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FFDD92"/>
              </a:buClr>
              <a:buSzPts val="1400"/>
              <a:buFont typeface="Playfair Display SC"/>
              <a:buNone/>
              <a:defRPr>
                <a:solidFill>
                  <a:srgbClr val="FFDD92"/>
                </a:solidFill>
                <a:latin typeface="Playfair Display SC"/>
                <a:ea typeface="Playfair Display SC"/>
                <a:cs typeface="Playfair Display SC"/>
                <a:sym typeface="Playfair Display SC"/>
              </a:defRPr>
            </a:lvl9pPr>
          </a:lstStyle>
          <a:p/>
        </p:txBody>
      </p:sp>
      <p:sp>
        <p:nvSpPr>
          <p:cNvPr id="59" name="Google Shape;59;p1"/>
          <p:cNvSpPr txBox="1"/>
          <p:nvPr>
            <p:ph idx="1" type="body"/>
          </p:nvPr>
        </p:nvSpPr>
        <p:spPr>
          <a:xfrm>
            <a:off x="1857788" y="1510125"/>
            <a:ext cx="5428500" cy="2394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600"/>
              </a:spcBef>
              <a:spcAft>
                <a:spcPts val="0"/>
              </a:spcAft>
              <a:buClr>
                <a:schemeClr val="accent5"/>
              </a:buClr>
              <a:buSzPts val="1800"/>
              <a:buFont typeface="Playfair Display"/>
              <a:buChar char="❄"/>
              <a:defRPr sz="18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indent="-292100" lvl="1" marL="91440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Playfair Display"/>
              <a:buChar char="★"/>
              <a:defRPr sz="18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indent="-342900" lvl="2" marL="137160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800"/>
              <a:buFont typeface="Playfair Display"/>
              <a:buChar char="■"/>
              <a:defRPr sz="18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indent="-342900" lvl="3" marL="1828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Playfair Display"/>
              <a:buChar char="●"/>
              <a:defRPr sz="18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indent="-342900" lvl="4" marL="22860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Playfair Display"/>
              <a:buChar char="○"/>
              <a:defRPr sz="18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indent="-342900" lvl="5" marL="2743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Playfair Display"/>
              <a:buChar char="■"/>
              <a:defRPr sz="18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indent="-342900" lvl="6" marL="3200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Playfair Display"/>
              <a:buChar char="●"/>
              <a:defRPr sz="18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indent="-342900" lvl="7" marL="3657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Playfair Display"/>
              <a:buChar char="○"/>
              <a:defRPr sz="18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indent="-342900" lvl="8" marL="411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Playfair Display"/>
              <a:buChar char="■"/>
              <a:defRPr sz="18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/>
        </p:txBody>
      </p:sp>
      <p:grpSp>
        <p:nvGrpSpPr>
          <p:cNvPr id="60" name="Google Shape;60;p1"/>
          <p:cNvGrpSpPr/>
          <p:nvPr/>
        </p:nvGrpSpPr>
        <p:grpSpPr>
          <a:xfrm>
            <a:off x="122832" y="567458"/>
            <a:ext cx="8708531" cy="4337553"/>
            <a:chOff x="122832" y="567458"/>
            <a:chExt cx="8708531" cy="4337553"/>
          </a:xfrm>
        </p:grpSpPr>
        <p:sp>
          <p:nvSpPr>
            <p:cNvPr id="61" name="Google Shape;61;p1"/>
            <p:cNvSpPr/>
            <p:nvPr/>
          </p:nvSpPr>
          <p:spPr>
            <a:xfrm>
              <a:off x="1274763" y="3227725"/>
              <a:ext cx="190200" cy="180900"/>
            </a:xfrm>
            <a:prstGeom prst="star5">
              <a:avLst>
                <a:gd fmla="val 25854" name="adj"/>
                <a:gd fmla="val 105146" name="hf"/>
                <a:gd fmla="val 110557" name="vf"/>
              </a:avLst>
            </a:prstGeom>
            <a:solidFill>
              <a:srgbClr val="FFE8CA">
                <a:alpha val="5192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" name="Google Shape;62;p1"/>
            <p:cNvSpPr/>
            <p:nvPr/>
          </p:nvSpPr>
          <p:spPr>
            <a:xfrm rot="594570">
              <a:off x="903527" y="1168260"/>
              <a:ext cx="101108" cy="95930"/>
            </a:xfrm>
            <a:prstGeom prst="star5">
              <a:avLst>
                <a:gd fmla="val 25854" name="adj"/>
                <a:gd fmla="val 105146" name="hf"/>
                <a:gd fmla="val 110557" name="vf"/>
              </a:avLst>
            </a:prstGeom>
            <a:solidFill>
              <a:srgbClr val="FFE8C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" name="Google Shape;63;p1"/>
            <p:cNvSpPr/>
            <p:nvPr/>
          </p:nvSpPr>
          <p:spPr>
            <a:xfrm rot="7455300">
              <a:off x="140299" y="2166506"/>
              <a:ext cx="101265" cy="95857"/>
            </a:xfrm>
            <a:prstGeom prst="star5">
              <a:avLst>
                <a:gd fmla="val 25854" name="adj"/>
                <a:gd fmla="val 105146" name="hf"/>
                <a:gd fmla="val 110557" name="vf"/>
              </a:avLst>
            </a:prstGeom>
            <a:solidFill>
              <a:srgbClr val="FFE8CA">
                <a:alpha val="5192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" name="Google Shape;64;p1"/>
            <p:cNvSpPr/>
            <p:nvPr/>
          </p:nvSpPr>
          <p:spPr>
            <a:xfrm rot="7455300">
              <a:off x="8431949" y="4624806"/>
              <a:ext cx="101265" cy="95857"/>
            </a:xfrm>
            <a:prstGeom prst="star5">
              <a:avLst>
                <a:gd fmla="val 25854" name="adj"/>
                <a:gd fmla="val 105146" name="hf"/>
                <a:gd fmla="val 110557" name="vf"/>
              </a:avLst>
            </a:prstGeom>
            <a:solidFill>
              <a:srgbClr val="FFE8CA">
                <a:alpha val="5192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" name="Google Shape;65;p1"/>
            <p:cNvSpPr/>
            <p:nvPr/>
          </p:nvSpPr>
          <p:spPr>
            <a:xfrm rot="7455300">
              <a:off x="8295749" y="830456"/>
              <a:ext cx="101265" cy="95857"/>
            </a:xfrm>
            <a:prstGeom prst="star5">
              <a:avLst>
                <a:gd fmla="val 25854" name="adj"/>
                <a:gd fmla="val 105146" name="hf"/>
                <a:gd fmla="val 110557" name="vf"/>
              </a:avLst>
            </a:prstGeom>
            <a:solidFill>
              <a:srgbClr val="FFE8CA">
                <a:alpha val="5192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" name="Google Shape;66;p1"/>
            <p:cNvSpPr/>
            <p:nvPr/>
          </p:nvSpPr>
          <p:spPr>
            <a:xfrm rot="594570">
              <a:off x="7771177" y="3734960"/>
              <a:ext cx="101108" cy="95930"/>
            </a:xfrm>
            <a:prstGeom prst="star5">
              <a:avLst>
                <a:gd fmla="val 25854" name="adj"/>
                <a:gd fmla="val 105146" name="hf"/>
                <a:gd fmla="val 110557" name="vf"/>
              </a:avLst>
            </a:prstGeom>
            <a:solidFill>
              <a:srgbClr val="FFE8C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" name="Google Shape;67;p1"/>
            <p:cNvSpPr/>
            <p:nvPr/>
          </p:nvSpPr>
          <p:spPr>
            <a:xfrm rot="594570">
              <a:off x="7215177" y="612885"/>
              <a:ext cx="101108" cy="95930"/>
            </a:xfrm>
            <a:prstGeom prst="star5">
              <a:avLst>
                <a:gd fmla="val 25854" name="adj"/>
                <a:gd fmla="val 105146" name="hf"/>
                <a:gd fmla="val 110557" name="vf"/>
              </a:avLst>
            </a:prstGeom>
            <a:solidFill>
              <a:srgbClr val="FFE8C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" name="Google Shape;68;p1"/>
            <p:cNvSpPr/>
            <p:nvPr/>
          </p:nvSpPr>
          <p:spPr>
            <a:xfrm rot="1831782">
              <a:off x="1954895" y="4688486"/>
              <a:ext cx="190163" cy="180748"/>
            </a:xfrm>
            <a:prstGeom prst="star5">
              <a:avLst>
                <a:gd fmla="val 25854" name="adj"/>
                <a:gd fmla="val 105146" name="hf"/>
                <a:gd fmla="val 110557" name="vf"/>
              </a:avLst>
            </a:prstGeom>
            <a:solidFill>
              <a:srgbClr val="FFE8CA">
                <a:alpha val="1500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" name="Google Shape;69;p1"/>
            <p:cNvSpPr/>
            <p:nvPr/>
          </p:nvSpPr>
          <p:spPr>
            <a:xfrm rot="1831782">
              <a:off x="7912495" y="2066761"/>
              <a:ext cx="190163" cy="180748"/>
            </a:xfrm>
            <a:prstGeom prst="star5">
              <a:avLst>
                <a:gd fmla="val 25854" name="adj"/>
                <a:gd fmla="val 105146" name="hf"/>
                <a:gd fmla="val 110557" name="vf"/>
              </a:avLst>
            </a:prstGeom>
            <a:solidFill>
              <a:srgbClr val="FFE8CA">
                <a:alpha val="1500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" name="Google Shape;70;p1"/>
            <p:cNvSpPr/>
            <p:nvPr/>
          </p:nvSpPr>
          <p:spPr>
            <a:xfrm rot="-260594">
              <a:off x="1899882" y="574394"/>
              <a:ext cx="190146" cy="180827"/>
            </a:xfrm>
            <a:prstGeom prst="star5">
              <a:avLst>
                <a:gd fmla="val 25854" name="adj"/>
                <a:gd fmla="val 105146" name="hf"/>
                <a:gd fmla="val 110557" name="vf"/>
              </a:avLst>
            </a:prstGeom>
            <a:solidFill>
              <a:srgbClr val="FFE8CA">
                <a:alpha val="1500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" name="Google Shape;71;p1"/>
            <p:cNvSpPr/>
            <p:nvPr/>
          </p:nvSpPr>
          <p:spPr>
            <a:xfrm rot="-260594">
              <a:off x="187332" y="1702644"/>
              <a:ext cx="190146" cy="180827"/>
            </a:xfrm>
            <a:prstGeom prst="star5">
              <a:avLst>
                <a:gd fmla="val 25854" name="adj"/>
                <a:gd fmla="val 105146" name="hf"/>
                <a:gd fmla="val 110557" name="vf"/>
              </a:avLst>
            </a:prstGeom>
            <a:solidFill>
              <a:srgbClr val="FFE8CA">
                <a:alpha val="1500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" name="Google Shape;72;p1"/>
            <p:cNvSpPr/>
            <p:nvPr/>
          </p:nvSpPr>
          <p:spPr>
            <a:xfrm>
              <a:off x="8641163" y="2693425"/>
              <a:ext cx="190200" cy="180900"/>
            </a:xfrm>
            <a:prstGeom prst="star5">
              <a:avLst>
                <a:gd fmla="val 25854" name="adj"/>
                <a:gd fmla="val 105146" name="hf"/>
                <a:gd fmla="val 110557" name="vf"/>
              </a:avLst>
            </a:prstGeom>
            <a:solidFill>
              <a:srgbClr val="FFE8CA">
                <a:alpha val="5192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pic>
        <p:nvPicPr>
          <p:cNvPr id="73" name="Google Shape;73;p1"/>
          <p:cNvPicPr preferRelativeResize="0"/>
          <p:nvPr/>
        </p:nvPicPr>
        <p:blipFill>
          <a:blip r:embed="rId1">
            <a:alphaModFix amt="20000"/>
          </a:blip>
          <a:stretch>
            <a:fillRect/>
          </a:stretch>
        </p:blipFill>
        <p:spPr>
          <a:xfrm>
            <a:off x="796025" y="100775"/>
            <a:ext cx="670450" cy="762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4" name="Google Shape;74;p1"/>
          <p:cNvPicPr preferRelativeResize="0"/>
          <p:nvPr/>
        </p:nvPicPr>
        <p:blipFill>
          <a:blip r:embed="rId1">
            <a:alphaModFix amt="20000"/>
          </a:blip>
          <a:stretch>
            <a:fillRect/>
          </a:stretch>
        </p:blipFill>
        <p:spPr>
          <a:xfrm>
            <a:off x="122825" y="4703175"/>
            <a:ext cx="509650" cy="579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5" name="Google Shape;75;p1"/>
          <p:cNvPicPr preferRelativeResize="0"/>
          <p:nvPr/>
        </p:nvPicPr>
        <p:blipFill>
          <a:blip r:embed="rId1">
            <a:alphaModFix amt="20000"/>
          </a:blip>
          <a:stretch>
            <a:fillRect/>
          </a:stretch>
        </p:blipFill>
        <p:spPr>
          <a:xfrm>
            <a:off x="7447025" y="1155200"/>
            <a:ext cx="560300" cy="636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76" name="Google Shape;76;p1"/>
          <p:cNvPicPr preferRelativeResize="0"/>
          <p:nvPr/>
        </p:nvPicPr>
        <p:blipFill>
          <a:blip r:embed="rId1">
            <a:alphaModFix amt="20000"/>
          </a:blip>
          <a:stretch>
            <a:fillRect/>
          </a:stretch>
        </p:blipFill>
        <p:spPr>
          <a:xfrm>
            <a:off x="8625450" y="3789400"/>
            <a:ext cx="621650" cy="706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77" name="Google Shape;77;p1"/>
          <p:cNvPicPr preferRelativeResize="0"/>
          <p:nvPr/>
        </p:nvPicPr>
        <p:blipFill>
          <a:blip r:embed="rId2">
            <a:alphaModFix amt="15000"/>
          </a:blip>
          <a:stretch>
            <a:fillRect/>
          </a:stretch>
        </p:blipFill>
        <p:spPr>
          <a:xfrm>
            <a:off x="745800" y="2382818"/>
            <a:ext cx="509650" cy="577742"/>
          </a:xfrm>
          <a:prstGeom prst="rect">
            <a:avLst/>
          </a:prstGeom>
          <a:noFill/>
          <a:ln>
            <a:noFill/>
          </a:ln>
        </p:spPr>
      </p:pic>
      <p:pic>
        <p:nvPicPr>
          <p:cNvPr id="78" name="Google Shape;78;p1"/>
          <p:cNvPicPr preferRelativeResize="0"/>
          <p:nvPr/>
        </p:nvPicPr>
        <p:blipFill>
          <a:blip r:embed="rId2">
            <a:alphaModFix amt="15000"/>
          </a:blip>
          <a:stretch>
            <a:fillRect/>
          </a:stretch>
        </p:blipFill>
        <p:spPr>
          <a:xfrm>
            <a:off x="6565850" y="-70996"/>
            <a:ext cx="279800" cy="317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79" name="Google Shape;79;p1"/>
          <p:cNvPicPr preferRelativeResize="0"/>
          <p:nvPr/>
        </p:nvPicPr>
        <p:blipFill>
          <a:blip r:embed="rId2">
            <a:alphaModFix amt="15000"/>
          </a:blip>
          <a:stretch>
            <a:fillRect/>
          </a:stretch>
        </p:blipFill>
        <p:spPr>
          <a:xfrm>
            <a:off x="7031950" y="4703177"/>
            <a:ext cx="459425" cy="520775"/>
          </a:xfrm>
          <a:prstGeom prst="rect">
            <a:avLst/>
          </a:prstGeom>
          <a:noFill/>
          <a:ln>
            <a:noFill/>
          </a:ln>
        </p:spPr>
      </p:pic>
      <p:sp>
        <p:nvSpPr>
          <p:cNvPr id="80" name="Google Shape;80;p1"/>
          <p:cNvSpPr/>
          <p:nvPr/>
        </p:nvSpPr>
        <p:spPr>
          <a:xfrm>
            <a:off x="3432375" y="-417475"/>
            <a:ext cx="621600" cy="621600"/>
          </a:xfrm>
          <a:prstGeom prst="ellipse">
            <a:avLst/>
          </a:prstGeom>
          <a:gradFill>
            <a:gsLst>
              <a:gs pos="0">
                <a:srgbClr val="FFCC3E">
                  <a:alpha val="19215"/>
                </a:srgbClr>
              </a:gs>
              <a:gs pos="50000">
                <a:srgbClr val="FFCC3E">
                  <a:alpha val="19215"/>
                </a:srgbClr>
              </a:gs>
              <a:gs pos="68000">
                <a:srgbClr val="FFCC3E">
                  <a:alpha val="0"/>
                </a:srgbClr>
              </a:gs>
              <a:gs pos="100000">
                <a:srgbClr val="FFCC3E">
                  <a:alpha val="0"/>
                </a:srgbClr>
              </a:gs>
            </a:gsLst>
            <a:path path="circle">
              <a:fillToRect b="50%" l="50%" r="50%" t="50%"/>
            </a:path>
            <a:tileRect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1" name="Google Shape;81;p1"/>
          <p:cNvSpPr txBox="1"/>
          <p:nvPr>
            <p:ph idx="12" type="sldNum"/>
          </p:nvPr>
        </p:nvSpPr>
        <p:spPr>
          <a:xfrm>
            <a:off x="4297650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buNone/>
              <a:defRPr sz="1300">
                <a:solidFill>
                  <a:schemeClr val="accen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 algn="ctr">
              <a:buNone/>
              <a:defRPr sz="1300">
                <a:solidFill>
                  <a:schemeClr val="accen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lvl="2" algn="ctr">
              <a:buNone/>
              <a:defRPr sz="1300">
                <a:solidFill>
                  <a:schemeClr val="accen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lvl="3" algn="ctr">
              <a:buNone/>
              <a:defRPr sz="1300">
                <a:solidFill>
                  <a:schemeClr val="accen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lvl="4" algn="ctr">
              <a:buNone/>
              <a:defRPr sz="1300">
                <a:solidFill>
                  <a:schemeClr val="accen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lvl="5" algn="ctr">
              <a:buNone/>
              <a:defRPr sz="1300">
                <a:solidFill>
                  <a:schemeClr val="accen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lvl="6" algn="ctr">
              <a:buNone/>
              <a:defRPr sz="1300">
                <a:solidFill>
                  <a:schemeClr val="accen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lvl="7" algn="ctr">
              <a:buNone/>
              <a:defRPr sz="1300">
                <a:solidFill>
                  <a:schemeClr val="accen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lvl="8" algn="ctr">
              <a:buNone/>
              <a:defRPr sz="1300">
                <a:solidFill>
                  <a:schemeClr val="accen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3"/>
    <p:sldLayoutId id="2147483649" r:id="rId4"/>
    <p:sldLayoutId id="2147483650" r:id="rId5"/>
    <p:sldLayoutId id="2147483651" r:id="rId6"/>
    <p:sldLayoutId id="2147483652" r:id="rId7"/>
    <p:sldLayoutId id="2147483653" r:id="rId8"/>
    <p:sldLayoutId id="2147483654" r:id="rId9"/>
    <p:sldLayoutId id="2147483655" r:id="rId10"/>
    <p:sldLayoutId id="2147483656" r:id="rId11"/>
  </p:sldLayoutIdLst>
  <p:transition>
    <p:fade thruBlk="1"/>
  </p:transition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5.jpg"/><Relationship Id="rId4" Type="http://schemas.openxmlformats.org/officeDocument/2006/relationships/hyperlink" Target="https://www.flickr.com/photos/markusspiske/" TargetMode="External"/><Relationship Id="rId5" Type="http://schemas.openxmlformats.org/officeDocument/2006/relationships/hyperlink" Target="http://www.temporausch.com/" TargetMode="Externa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7.xml"/><Relationship Id="rId3" Type="http://schemas.openxmlformats.org/officeDocument/2006/relationships/hyperlink" Target="http://www.google.com/sheets/about/" TargetMode="External"/><Relationship Id="rId4" Type="http://schemas.openxmlformats.org/officeDocument/2006/relationships/image" Target="../media/image4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png"/><Relationship Id="rId4" Type="http://schemas.openxmlformats.org/officeDocument/2006/relationships/slide" Target="/ppt/slides/slide24.xml"/><Relationship Id="rId5" Type="http://schemas.openxmlformats.org/officeDocument/2006/relationships/hyperlink" Target="http://www.slidescarnival.com/help-use-presentation-template" TargetMode="Externa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22.xml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2.pn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4.xml"/><Relationship Id="rId3" Type="http://schemas.openxmlformats.org/officeDocument/2006/relationships/hyperlink" Target="http://www.1001freefonts.com/playfair_display_sc.font" TargetMode="External"/><Relationship Id="rId4" Type="http://schemas.openxmlformats.org/officeDocument/2006/relationships/hyperlink" Target="https://www.fontsquirrel.com/fonts/playfair-display" TargetMode="External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2.png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26.xml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27.xml"/><Relationship Id="rId3" Type="http://schemas.openxmlformats.org/officeDocument/2006/relationships/hyperlink" Target="https://twitter.com/googledocs/status/730087240156643328" TargetMode="External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28.xml"/><Relationship Id="rId3" Type="http://schemas.openxmlformats.org/officeDocument/2006/relationships/hyperlink" Target="https://www.slidescarnival.com/?utm_source=template" TargetMode="External"/><Relationship Id="rId4" Type="http://schemas.openxmlformats.org/officeDocument/2006/relationships/image" Target="../media/image6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11"/>
          <p:cNvSpPr txBox="1"/>
          <p:nvPr>
            <p:ph type="ctrTitle"/>
          </p:nvPr>
        </p:nvSpPr>
        <p:spPr>
          <a:xfrm>
            <a:off x="1339025" y="1451700"/>
            <a:ext cx="6465900" cy="1617300"/>
          </a:xfrm>
          <a:prstGeom prst="rect">
            <a:avLst/>
          </a:prstGeom>
          <a:noFill/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This is your Christmas presentation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220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20"/>
          <p:cNvSpPr txBox="1"/>
          <p:nvPr/>
        </p:nvSpPr>
        <p:spPr>
          <a:xfrm>
            <a:off x="-25" y="4725619"/>
            <a:ext cx="9144000" cy="423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FFFFFF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Photo by M</a:t>
            </a:r>
            <a:r>
              <a:rPr lang="en" sz="1000">
                <a:solidFill>
                  <a:srgbClr val="FFFFFF"/>
                </a:solidFill>
                <a:uFill>
                  <a:noFill/>
                </a:uFill>
                <a:latin typeface="Playfair Display"/>
                <a:ea typeface="Playfair Display"/>
                <a:cs typeface="Playfair Display"/>
                <a:sym typeface="Playfair Display"/>
                <a:hlinkClick r:id="rId4"/>
              </a:rPr>
              <a:t>arkus Spiske</a:t>
            </a:r>
            <a:r>
              <a:rPr lang="en" sz="1000">
                <a:solidFill>
                  <a:srgbClr val="FFFFFF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 · CC-License: CC BY · </a:t>
            </a:r>
            <a:r>
              <a:rPr lang="en" sz="1000">
                <a:solidFill>
                  <a:srgbClr val="FFFFFF"/>
                </a:solidFill>
                <a:uFill>
                  <a:noFill/>
                </a:uFill>
                <a:latin typeface="Playfair Display"/>
                <a:ea typeface="Playfair Display"/>
                <a:cs typeface="Playfair Display"/>
                <a:sym typeface="Playfair Display"/>
                <a:hlinkClick r:id="rId5"/>
              </a:rPr>
              <a:t>www.temporausch.com</a:t>
            </a:r>
            <a:endParaRPr sz="1000">
              <a:solidFill>
                <a:srgbClr val="FFFFFF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  <p:sp>
        <p:nvSpPr>
          <p:cNvPr id="222" name="Google Shape;222;p20"/>
          <p:cNvSpPr txBox="1"/>
          <p:nvPr/>
        </p:nvSpPr>
        <p:spPr>
          <a:xfrm>
            <a:off x="665350" y="572775"/>
            <a:ext cx="7810800" cy="3986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000">
                <a:solidFill>
                  <a:srgbClr val="FFFFFF"/>
                </a:solidFill>
                <a:highlight>
                  <a:srgbClr val="40234C"/>
                </a:highlight>
                <a:latin typeface="Playfair Display"/>
                <a:ea typeface="Playfair Display"/>
                <a:cs typeface="Playfair Display"/>
                <a:sym typeface="Playfair Display"/>
              </a:rPr>
              <a:t>Want big celebration?</a:t>
            </a:r>
            <a:endParaRPr sz="2000">
              <a:solidFill>
                <a:srgbClr val="FFFFFF"/>
              </a:solidFill>
              <a:highlight>
                <a:srgbClr val="40234C"/>
              </a:highlight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indent="0" lvl="0" marL="0" rtl="0" algn="ctr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 sz="2900">
                <a:solidFill>
                  <a:srgbClr val="FFFFFF"/>
                </a:solidFill>
                <a:highlight>
                  <a:srgbClr val="40234C"/>
                </a:highlight>
                <a:latin typeface="Playfair Display"/>
                <a:ea typeface="Playfair Display"/>
                <a:cs typeface="Playfair Display"/>
                <a:sym typeface="Playfair Display"/>
              </a:rPr>
              <a:t>Use big image.</a:t>
            </a:r>
            <a:endParaRPr b="1" sz="2900">
              <a:solidFill>
                <a:srgbClr val="FFFFFF"/>
              </a:solidFill>
              <a:highlight>
                <a:srgbClr val="40234C"/>
              </a:highlight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  <p:sp>
        <p:nvSpPr>
          <p:cNvPr id="223" name="Google Shape;223;p20"/>
          <p:cNvSpPr txBox="1"/>
          <p:nvPr>
            <p:ph idx="12" type="sldNum"/>
          </p:nvPr>
        </p:nvSpPr>
        <p:spPr>
          <a:xfrm>
            <a:off x="4297650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27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p21"/>
          <p:cNvSpPr txBox="1"/>
          <p:nvPr>
            <p:ph type="title"/>
          </p:nvPr>
        </p:nvSpPr>
        <p:spPr>
          <a:xfrm>
            <a:off x="1857713" y="531268"/>
            <a:ext cx="5428500" cy="453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Use dashing charts to explain your ideas</a:t>
            </a:r>
            <a:endParaRPr/>
          </a:p>
        </p:txBody>
      </p:sp>
      <p:sp>
        <p:nvSpPr>
          <p:cNvPr id="229" name="Google Shape;229;p21"/>
          <p:cNvSpPr/>
          <p:nvPr/>
        </p:nvSpPr>
        <p:spPr>
          <a:xfrm>
            <a:off x="3706393" y="1927725"/>
            <a:ext cx="1707300" cy="1731300"/>
          </a:xfrm>
          <a:prstGeom prst="ellipse">
            <a:avLst/>
          </a:prstGeom>
          <a:solidFill>
            <a:srgbClr val="FFE8CA">
              <a:alpha val="15000"/>
            </a:srgbClr>
          </a:solidFill>
          <a:ln cap="flat" cmpd="sng" w="9525">
            <a:solidFill>
              <a:srgbClr val="FFDD92"/>
            </a:solidFill>
            <a:prstDash val="dashDot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DCB9E3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Spirit</a:t>
            </a:r>
            <a:endParaRPr sz="1800">
              <a:solidFill>
                <a:srgbClr val="DCB9E3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  <p:sp>
        <p:nvSpPr>
          <p:cNvPr id="230" name="Google Shape;230;p21"/>
          <p:cNvSpPr/>
          <p:nvPr/>
        </p:nvSpPr>
        <p:spPr>
          <a:xfrm>
            <a:off x="2166300" y="1927725"/>
            <a:ext cx="1707300" cy="1731300"/>
          </a:xfrm>
          <a:prstGeom prst="ellipse">
            <a:avLst/>
          </a:prstGeom>
          <a:solidFill>
            <a:srgbClr val="FFE8CA">
              <a:alpha val="15000"/>
            </a:srgbClr>
          </a:solidFill>
          <a:ln cap="flat" cmpd="sng" w="9525">
            <a:solidFill>
              <a:srgbClr val="FFDD92"/>
            </a:solidFill>
            <a:prstDash val="dashDot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FFFFFF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Bells</a:t>
            </a:r>
            <a:endParaRPr sz="1800">
              <a:solidFill>
                <a:srgbClr val="FFFFFF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  <p:sp>
        <p:nvSpPr>
          <p:cNvPr id="231" name="Google Shape;231;p21"/>
          <p:cNvSpPr/>
          <p:nvPr/>
        </p:nvSpPr>
        <p:spPr>
          <a:xfrm>
            <a:off x="5270362" y="1927725"/>
            <a:ext cx="1707300" cy="1731300"/>
          </a:xfrm>
          <a:prstGeom prst="ellipse">
            <a:avLst/>
          </a:prstGeom>
          <a:solidFill>
            <a:srgbClr val="FFE8CA">
              <a:alpha val="15000"/>
            </a:srgbClr>
          </a:solidFill>
          <a:ln cap="flat" cmpd="sng" w="9525">
            <a:solidFill>
              <a:srgbClr val="FFDD92"/>
            </a:solidFill>
            <a:prstDash val="dashDot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FFFFFF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Carols</a:t>
            </a:r>
            <a:endParaRPr sz="1800">
              <a:solidFill>
                <a:srgbClr val="FFFFFF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  <p:sp>
        <p:nvSpPr>
          <p:cNvPr id="232" name="Google Shape;232;p21"/>
          <p:cNvSpPr txBox="1"/>
          <p:nvPr>
            <p:ph idx="12" type="sldNum"/>
          </p:nvPr>
        </p:nvSpPr>
        <p:spPr>
          <a:xfrm>
            <a:off x="4297650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36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p22"/>
          <p:cNvSpPr txBox="1"/>
          <p:nvPr>
            <p:ph type="title"/>
          </p:nvPr>
        </p:nvSpPr>
        <p:spPr>
          <a:xfrm>
            <a:off x="1857713" y="531268"/>
            <a:ext cx="5428500" cy="453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And tables to compare data</a:t>
            </a:r>
            <a:endParaRPr/>
          </a:p>
        </p:txBody>
      </p:sp>
      <p:graphicFrame>
        <p:nvGraphicFramePr>
          <p:cNvPr id="238" name="Google Shape;238;p22"/>
          <p:cNvGraphicFramePr/>
          <p:nvPr/>
        </p:nvGraphicFramePr>
        <p:xfrm>
          <a:off x="1855600" y="1564481"/>
          <a:ext cx="3000000" cy="3000000"/>
        </p:xfrm>
        <a:graphic>
          <a:graphicData uri="http://schemas.openxmlformats.org/drawingml/2006/table">
            <a:tbl>
              <a:tblPr>
                <a:noFill/>
                <a:tableStyleId>{B84EB31A-33F5-477B-9058-9FC62CB37747}</a:tableStyleId>
              </a:tblPr>
              <a:tblGrid>
                <a:gridCol w="1361100"/>
                <a:gridCol w="1361100"/>
                <a:gridCol w="1361100"/>
                <a:gridCol w="1361100"/>
              </a:tblGrid>
              <a:tr h="5916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>
                        <a:solidFill>
                          <a:srgbClr val="DCB9E3"/>
                        </a:solidFill>
                        <a:latin typeface="Playfair Display"/>
                        <a:ea typeface="Playfair Display"/>
                        <a:cs typeface="Playfair Display"/>
                        <a:sym typeface="Playfair Display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rgbClr val="FFDD9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DD92"/>
                      </a:solidFill>
                      <a:prstDash val="dot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DD9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DD92"/>
                      </a:solidFill>
                      <a:prstDash val="dot"/>
                      <a:round/>
                      <a:headEnd len="sm" w="sm" type="none"/>
                      <a:tailEnd len="sm" w="sm" type="none"/>
                    </a:lnB>
                    <a:solidFill>
                      <a:srgbClr val="FFE8CA">
                        <a:alpha val="1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rgbClr val="DCB9E3"/>
                          </a:solidFill>
                          <a:latin typeface="Playfair Display"/>
                          <a:ea typeface="Playfair Display"/>
                          <a:cs typeface="Playfair Display"/>
                          <a:sym typeface="Playfair Display"/>
                        </a:rPr>
                        <a:t>Dec 23</a:t>
                      </a:r>
                      <a:r>
                        <a:rPr baseline="30000" lang="en" sz="1100">
                          <a:solidFill>
                            <a:srgbClr val="DCB9E3"/>
                          </a:solidFill>
                          <a:latin typeface="Playfair Display"/>
                          <a:ea typeface="Playfair Display"/>
                          <a:cs typeface="Playfair Display"/>
                          <a:sym typeface="Playfair Display"/>
                        </a:rPr>
                        <a:t>rd</a:t>
                      </a:r>
                      <a:endParaRPr baseline="30000" sz="1100">
                        <a:solidFill>
                          <a:srgbClr val="DCB9E3"/>
                        </a:solidFill>
                        <a:latin typeface="Playfair Display"/>
                        <a:ea typeface="Playfair Display"/>
                        <a:cs typeface="Playfair Display"/>
                        <a:sym typeface="Playfair Display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rgbClr val="FFDD92"/>
                      </a:solidFill>
                      <a:prstDash val="dot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DD92"/>
                      </a:solidFill>
                      <a:prstDash val="dot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DD9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DD92"/>
                      </a:solidFill>
                      <a:prstDash val="dot"/>
                      <a:round/>
                      <a:headEnd len="sm" w="sm" type="none"/>
                      <a:tailEnd len="sm" w="sm" type="none"/>
                    </a:lnB>
                    <a:solidFill>
                      <a:srgbClr val="FFE8CA">
                        <a:alpha val="1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rgbClr val="DCB9E3"/>
                          </a:solidFill>
                          <a:latin typeface="Playfair Display"/>
                          <a:ea typeface="Playfair Display"/>
                          <a:cs typeface="Playfair Display"/>
                          <a:sym typeface="Playfair Display"/>
                        </a:rPr>
                        <a:t>Dec 24</a:t>
                      </a:r>
                      <a:r>
                        <a:rPr baseline="30000" lang="en" sz="1100">
                          <a:solidFill>
                            <a:srgbClr val="DCB9E3"/>
                          </a:solidFill>
                          <a:latin typeface="Playfair Display"/>
                          <a:ea typeface="Playfair Display"/>
                          <a:cs typeface="Playfair Display"/>
                          <a:sym typeface="Playfair Display"/>
                        </a:rPr>
                        <a:t>th</a:t>
                      </a:r>
                      <a:endParaRPr baseline="30000" sz="1100">
                        <a:solidFill>
                          <a:srgbClr val="DCB9E3"/>
                        </a:solidFill>
                        <a:latin typeface="Playfair Display"/>
                        <a:ea typeface="Playfair Display"/>
                        <a:cs typeface="Playfair Display"/>
                        <a:sym typeface="Playfair Display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rgbClr val="FFDD92"/>
                      </a:solidFill>
                      <a:prstDash val="dot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DD92"/>
                      </a:solidFill>
                      <a:prstDash val="dot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DD9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DD92"/>
                      </a:solidFill>
                      <a:prstDash val="dot"/>
                      <a:round/>
                      <a:headEnd len="sm" w="sm" type="none"/>
                      <a:tailEnd len="sm" w="sm" type="none"/>
                    </a:lnB>
                    <a:solidFill>
                      <a:srgbClr val="FFE8CA">
                        <a:alpha val="1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rgbClr val="DCB9E3"/>
                          </a:solidFill>
                          <a:latin typeface="Playfair Display"/>
                          <a:ea typeface="Playfair Display"/>
                          <a:cs typeface="Playfair Display"/>
                          <a:sym typeface="Playfair Display"/>
                        </a:rPr>
                        <a:t>Dec 25</a:t>
                      </a:r>
                      <a:r>
                        <a:rPr baseline="30000" lang="en" sz="1100">
                          <a:solidFill>
                            <a:srgbClr val="DCB9E3"/>
                          </a:solidFill>
                          <a:latin typeface="Playfair Display"/>
                          <a:ea typeface="Playfair Display"/>
                          <a:cs typeface="Playfair Display"/>
                          <a:sym typeface="Playfair Display"/>
                        </a:rPr>
                        <a:t>th</a:t>
                      </a:r>
                      <a:endParaRPr baseline="30000" sz="1100">
                        <a:solidFill>
                          <a:srgbClr val="DCB9E3"/>
                        </a:solidFill>
                        <a:latin typeface="Playfair Display"/>
                        <a:ea typeface="Playfair Display"/>
                        <a:cs typeface="Playfair Display"/>
                        <a:sym typeface="Playfair Display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rgbClr val="FFDD92"/>
                      </a:solidFill>
                      <a:prstDash val="dot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DD9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DD9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DD92"/>
                      </a:solidFill>
                      <a:prstDash val="dot"/>
                      <a:round/>
                      <a:headEnd len="sm" w="sm" type="none"/>
                      <a:tailEnd len="sm" w="sm" type="none"/>
                    </a:lnB>
                    <a:solidFill>
                      <a:srgbClr val="FFE8CA">
                        <a:alpha val="15000"/>
                      </a:srgbClr>
                    </a:solidFill>
                  </a:tcPr>
                </a:tc>
              </a:tr>
              <a:tr h="591625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rgbClr val="DCB9E3"/>
                          </a:solidFill>
                          <a:latin typeface="Playfair Display"/>
                          <a:ea typeface="Playfair Display"/>
                          <a:cs typeface="Playfair Display"/>
                          <a:sym typeface="Playfair Display"/>
                        </a:rPr>
                        <a:t>Cookies</a:t>
                      </a:r>
                      <a:endParaRPr sz="1100">
                        <a:solidFill>
                          <a:srgbClr val="DCB9E3"/>
                        </a:solidFill>
                        <a:latin typeface="Playfair Display"/>
                        <a:ea typeface="Playfair Display"/>
                        <a:cs typeface="Playfair Display"/>
                        <a:sym typeface="Playfair Display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rgbClr val="FFDD9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DD92"/>
                      </a:solidFill>
                      <a:prstDash val="dot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DD92"/>
                      </a:solidFill>
                      <a:prstDash val="dot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DD92"/>
                      </a:solidFill>
                      <a:prstDash val="dot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400">
                          <a:solidFill>
                            <a:srgbClr val="FFFFFF"/>
                          </a:solidFill>
                          <a:latin typeface="Playfair Display"/>
                          <a:ea typeface="Playfair Display"/>
                          <a:cs typeface="Playfair Display"/>
                          <a:sym typeface="Playfair Display"/>
                        </a:rPr>
                        <a:t>10</a:t>
                      </a:r>
                      <a:endParaRPr sz="2400">
                        <a:solidFill>
                          <a:srgbClr val="FFFFFF"/>
                        </a:solidFill>
                        <a:latin typeface="Playfair Display"/>
                        <a:ea typeface="Playfair Display"/>
                        <a:cs typeface="Playfair Display"/>
                        <a:sym typeface="Playfair Display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rgbClr val="FFDD92"/>
                      </a:solidFill>
                      <a:prstDash val="dot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DD92"/>
                      </a:solidFill>
                      <a:prstDash val="dot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DD92"/>
                      </a:solidFill>
                      <a:prstDash val="dot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DD92"/>
                      </a:solidFill>
                      <a:prstDash val="dot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400">
                          <a:solidFill>
                            <a:srgbClr val="FFFFFF"/>
                          </a:solidFill>
                          <a:latin typeface="Playfair Display"/>
                          <a:ea typeface="Playfair Display"/>
                          <a:cs typeface="Playfair Display"/>
                          <a:sym typeface="Playfair Display"/>
                        </a:rPr>
                        <a:t>20</a:t>
                      </a:r>
                      <a:endParaRPr sz="2400">
                        <a:solidFill>
                          <a:srgbClr val="FFFFFF"/>
                        </a:solidFill>
                        <a:latin typeface="Playfair Display"/>
                        <a:ea typeface="Playfair Display"/>
                        <a:cs typeface="Playfair Display"/>
                        <a:sym typeface="Playfair Display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rgbClr val="FFDD92"/>
                      </a:solidFill>
                      <a:prstDash val="dot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DD92"/>
                      </a:solidFill>
                      <a:prstDash val="dot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DD92"/>
                      </a:solidFill>
                      <a:prstDash val="dot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DD92"/>
                      </a:solidFill>
                      <a:prstDash val="dot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400">
                          <a:solidFill>
                            <a:srgbClr val="FFFFFF"/>
                          </a:solidFill>
                          <a:latin typeface="Playfair Display"/>
                          <a:ea typeface="Playfair Display"/>
                          <a:cs typeface="Playfair Display"/>
                          <a:sym typeface="Playfair Display"/>
                        </a:rPr>
                        <a:t>7</a:t>
                      </a:r>
                      <a:endParaRPr sz="2400">
                        <a:solidFill>
                          <a:srgbClr val="FFFFFF"/>
                        </a:solidFill>
                        <a:latin typeface="Playfair Display"/>
                        <a:ea typeface="Playfair Display"/>
                        <a:cs typeface="Playfair Display"/>
                        <a:sym typeface="Playfair Display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rgbClr val="FFDD92"/>
                      </a:solidFill>
                      <a:prstDash val="dot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DD9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DD92"/>
                      </a:solidFill>
                      <a:prstDash val="dot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DD92"/>
                      </a:solidFill>
                      <a:prstDash val="dot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591625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rgbClr val="DCB9E3"/>
                          </a:solidFill>
                          <a:latin typeface="Playfair Display"/>
                          <a:ea typeface="Playfair Display"/>
                          <a:cs typeface="Playfair Display"/>
                          <a:sym typeface="Playfair Display"/>
                        </a:rPr>
                        <a:t>Carols</a:t>
                      </a:r>
                      <a:endParaRPr sz="1100">
                        <a:solidFill>
                          <a:srgbClr val="DCB9E3"/>
                        </a:solidFill>
                        <a:latin typeface="Playfair Display"/>
                        <a:ea typeface="Playfair Display"/>
                        <a:cs typeface="Playfair Display"/>
                        <a:sym typeface="Playfair Display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rgbClr val="FFDD9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DD92"/>
                      </a:solidFill>
                      <a:prstDash val="dot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DD92"/>
                      </a:solidFill>
                      <a:prstDash val="dot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DD92"/>
                      </a:solidFill>
                      <a:prstDash val="dot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400">
                          <a:solidFill>
                            <a:srgbClr val="FFFFFF"/>
                          </a:solidFill>
                          <a:latin typeface="Playfair Display"/>
                          <a:ea typeface="Playfair Display"/>
                          <a:cs typeface="Playfair Display"/>
                          <a:sym typeface="Playfair Display"/>
                        </a:rPr>
                        <a:t>30</a:t>
                      </a:r>
                      <a:endParaRPr sz="2400">
                        <a:solidFill>
                          <a:srgbClr val="FFFFFF"/>
                        </a:solidFill>
                        <a:latin typeface="Playfair Display"/>
                        <a:ea typeface="Playfair Display"/>
                        <a:cs typeface="Playfair Display"/>
                        <a:sym typeface="Playfair Display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rgbClr val="FFDD92"/>
                      </a:solidFill>
                      <a:prstDash val="dot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DD92"/>
                      </a:solidFill>
                      <a:prstDash val="dot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DD92"/>
                      </a:solidFill>
                      <a:prstDash val="dot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DD92"/>
                      </a:solidFill>
                      <a:prstDash val="dot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400">
                          <a:solidFill>
                            <a:srgbClr val="FFFFFF"/>
                          </a:solidFill>
                          <a:latin typeface="Playfair Display"/>
                          <a:ea typeface="Playfair Display"/>
                          <a:cs typeface="Playfair Display"/>
                          <a:sym typeface="Playfair Display"/>
                        </a:rPr>
                        <a:t>15</a:t>
                      </a:r>
                      <a:endParaRPr sz="2400">
                        <a:solidFill>
                          <a:srgbClr val="FFFFFF"/>
                        </a:solidFill>
                        <a:latin typeface="Playfair Display"/>
                        <a:ea typeface="Playfair Display"/>
                        <a:cs typeface="Playfair Display"/>
                        <a:sym typeface="Playfair Display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rgbClr val="FFDD92"/>
                      </a:solidFill>
                      <a:prstDash val="dot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DD92"/>
                      </a:solidFill>
                      <a:prstDash val="dot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DD92"/>
                      </a:solidFill>
                      <a:prstDash val="dot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DD92"/>
                      </a:solidFill>
                      <a:prstDash val="dot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400">
                          <a:solidFill>
                            <a:srgbClr val="FFFFFF"/>
                          </a:solidFill>
                          <a:latin typeface="Playfair Display"/>
                          <a:ea typeface="Playfair Display"/>
                          <a:cs typeface="Playfair Display"/>
                          <a:sym typeface="Playfair Display"/>
                        </a:rPr>
                        <a:t>10</a:t>
                      </a:r>
                      <a:endParaRPr sz="2400">
                        <a:solidFill>
                          <a:srgbClr val="FFFFFF"/>
                        </a:solidFill>
                        <a:latin typeface="Playfair Display"/>
                        <a:ea typeface="Playfair Display"/>
                        <a:cs typeface="Playfair Display"/>
                        <a:sym typeface="Playfair Display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rgbClr val="FFDD92"/>
                      </a:solidFill>
                      <a:prstDash val="dot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DD9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DD92"/>
                      </a:solidFill>
                      <a:prstDash val="dot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DD92"/>
                      </a:solidFill>
                      <a:prstDash val="dot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591625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rgbClr val="DCB9E3"/>
                          </a:solidFill>
                          <a:latin typeface="Playfair Display"/>
                          <a:ea typeface="Playfair Display"/>
                          <a:cs typeface="Playfair Display"/>
                          <a:sym typeface="Playfair Display"/>
                        </a:rPr>
                        <a:t>Gifts</a:t>
                      </a:r>
                      <a:endParaRPr sz="1100">
                        <a:solidFill>
                          <a:srgbClr val="DCB9E3"/>
                        </a:solidFill>
                        <a:latin typeface="Playfair Display"/>
                        <a:ea typeface="Playfair Display"/>
                        <a:cs typeface="Playfair Display"/>
                        <a:sym typeface="Playfair Display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rgbClr val="FFDD9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DD92"/>
                      </a:solidFill>
                      <a:prstDash val="dot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DD92"/>
                      </a:solidFill>
                      <a:prstDash val="dot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DD9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400">
                          <a:solidFill>
                            <a:srgbClr val="FFFFFF"/>
                          </a:solidFill>
                          <a:latin typeface="Playfair Display"/>
                          <a:ea typeface="Playfair Display"/>
                          <a:cs typeface="Playfair Display"/>
                          <a:sym typeface="Playfair Display"/>
                        </a:rPr>
                        <a:t>5</a:t>
                      </a:r>
                      <a:endParaRPr sz="2400">
                        <a:solidFill>
                          <a:srgbClr val="FFFFFF"/>
                        </a:solidFill>
                        <a:latin typeface="Playfair Display"/>
                        <a:ea typeface="Playfair Display"/>
                        <a:cs typeface="Playfair Display"/>
                        <a:sym typeface="Playfair Display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rgbClr val="FFDD92"/>
                      </a:solidFill>
                      <a:prstDash val="dot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DD92"/>
                      </a:solidFill>
                      <a:prstDash val="dot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DD92"/>
                      </a:solidFill>
                      <a:prstDash val="dot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DD9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400">
                          <a:solidFill>
                            <a:srgbClr val="FFFFFF"/>
                          </a:solidFill>
                          <a:latin typeface="Playfair Display"/>
                          <a:ea typeface="Playfair Display"/>
                          <a:cs typeface="Playfair Display"/>
                          <a:sym typeface="Playfair Display"/>
                        </a:rPr>
                        <a:t>24</a:t>
                      </a:r>
                      <a:endParaRPr sz="2400">
                        <a:solidFill>
                          <a:srgbClr val="FFFFFF"/>
                        </a:solidFill>
                        <a:latin typeface="Playfair Display"/>
                        <a:ea typeface="Playfair Display"/>
                        <a:cs typeface="Playfair Display"/>
                        <a:sym typeface="Playfair Display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rgbClr val="FFDD92"/>
                      </a:solidFill>
                      <a:prstDash val="dot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DD92"/>
                      </a:solidFill>
                      <a:prstDash val="dot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DD92"/>
                      </a:solidFill>
                      <a:prstDash val="dot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DD9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400">
                          <a:solidFill>
                            <a:srgbClr val="FFFFFF"/>
                          </a:solidFill>
                          <a:latin typeface="Playfair Display"/>
                          <a:ea typeface="Playfair Display"/>
                          <a:cs typeface="Playfair Display"/>
                          <a:sym typeface="Playfair Display"/>
                        </a:rPr>
                        <a:t>16</a:t>
                      </a:r>
                      <a:endParaRPr sz="2400">
                        <a:solidFill>
                          <a:srgbClr val="FFFFFF"/>
                        </a:solidFill>
                        <a:latin typeface="Playfair Display"/>
                        <a:ea typeface="Playfair Display"/>
                        <a:cs typeface="Playfair Display"/>
                        <a:sym typeface="Playfair Display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rgbClr val="FFDD92"/>
                      </a:solidFill>
                      <a:prstDash val="dot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DD9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DD92"/>
                      </a:solidFill>
                      <a:prstDash val="dot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DD9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sp>
        <p:nvSpPr>
          <p:cNvPr id="239" name="Google Shape;239;p22"/>
          <p:cNvSpPr txBox="1"/>
          <p:nvPr>
            <p:ph idx="12" type="sldNum"/>
          </p:nvPr>
        </p:nvSpPr>
        <p:spPr>
          <a:xfrm>
            <a:off x="4297650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43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p23"/>
          <p:cNvSpPr/>
          <p:nvPr/>
        </p:nvSpPr>
        <p:spPr>
          <a:xfrm>
            <a:off x="860749" y="614749"/>
            <a:ext cx="7679531" cy="3658359"/>
          </a:xfrm>
          <a:custGeom>
            <a:rect b="b" l="l" r="r" t="t"/>
            <a:pathLst>
              <a:path extrusionOk="0" h="136125" w="285750">
                <a:moveTo>
                  <a:pt x="74830" y="1313"/>
                </a:moveTo>
                <a:lnTo>
                  <a:pt x="74352" y="1330"/>
                </a:lnTo>
                <a:lnTo>
                  <a:pt x="74864" y="1330"/>
                </a:lnTo>
                <a:lnTo>
                  <a:pt x="74830" y="1313"/>
                </a:lnTo>
                <a:close/>
                <a:moveTo>
                  <a:pt x="77830" y="1739"/>
                </a:moveTo>
                <a:lnTo>
                  <a:pt x="77830" y="1739"/>
                </a:lnTo>
                <a:lnTo>
                  <a:pt x="77830" y="1739"/>
                </a:lnTo>
                <a:close/>
                <a:moveTo>
                  <a:pt x="176011" y="1432"/>
                </a:moveTo>
                <a:lnTo>
                  <a:pt x="176114" y="1636"/>
                </a:lnTo>
                <a:lnTo>
                  <a:pt x="175500" y="1841"/>
                </a:lnTo>
                <a:lnTo>
                  <a:pt x="175807" y="1943"/>
                </a:lnTo>
                <a:lnTo>
                  <a:pt x="178875" y="1943"/>
                </a:lnTo>
                <a:lnTo>
                  <a:pt x="178773" y="1636"/>
                </a:lnTo>
                <a:lnTo>
                  <a:pt x="176011" y="1432"/>
                </a:lnTo>
                <a:close/>
                <a:moveTo>
                  <a:pt x="135102" y="1841"/>
                </a:moveTo>
                <a:lnTo>
                  <a:pt x="134898" y="1943"/>
                </a:lnTo>
                <a:lnTo>
                  <a:pt x="135102" y="2045"/>
                </a:lnTo>
                <a:lnTo>
                  <a:pt x="134489" y="2045"/>
                </a:lnTo>
                <a:lnTo>
                  <a:pt x="134795" y="2148"/>
                </a:lnTo>
                <a:lnTo>
                  <a:pt x="134489" y="2148"/>
                </a:lnTo>
                <a:lnTo>
                  <a:pt x="135920" y="2352"/>
                </a:lnTo>
                <a:lnTo>
                  <a:pt x="135307" y="2455"/>
                </a:lnTo>
                <a:lnTo>
                  <a:pt x="137148" y="2557"/>
                </a:lnTo>
                <a:lnTo>
                  <a:pt x="137148" y="2659"/>
                </a:lnTo>
                <a:lnTo>
                  <a:pt x="139500" y="2148"/>
                </a:lnTo>
                <a:lnTo>
                  <a:pt x="137148" y="2045"/>
                </a:lnTo>
                <a:lnTo>
                  <a:pt x="137250" y="1841"/>
                </a:lnTo>
                <a:lnTo>
                  <a:pt x="136739" y="1841"/>
                </a:lnTo>
                <a:lnTo>
                  <a:pt x="136739" y="2045"/>
                </a:lnTo>
                <a:lnTo>
                  <a:pt x="135102" y="1841"/>
                </a:lnTo>
                <a:close/>
                <a:moveTo>
                  <a:pt x="178466" y="2045"/>
                </a:moveTo>
                <a:lnTo>
                  <a:pt x="177443" y="2148"/>
                </a:lnTo>
                <a:lnTo>
                  <a:pt x="177136" y="2455"/>
                </a:lnTo>
                <a:lnTo>
                  <a:pt x="181534" y="2864"/>
                </a:lnTo>
                <a:lnTo>
                  <a:pt x="181534" y="2864"/>
                </a:lnTo>
                <a:lnTo>
                  <a:pt x="180716" y="2659"/>
                </a:lnTo>
                <a:lnTo>
                  <a:pt x="181023" y="2659"/>
                </a:lnTo>
                <a:lnTo>
                  <a:pt x="180818" y="2250"/>
                </a:lnTo>
                <a:lnTo>
                  <a:pt x="178466" y="2045"/>
                </a:lnTo>
                <a:close/>
                <a:moveTo>
                  <a:pt x="75068" y="3170"/>
                </a:moveTo>
                <a:lnTo>
                  <a:pt x="74870" y="3225"/>
                </a:lnTo>
                <a:lnTo>
                  <a:pt x="75022" y="3201"/>
                </a:lnTo>
                <a:lnTo>
                  <a:pt x="75022" y="3201"/>
                </a:lnTo>
                <a:lnTo>
                  <a:pt x="75068" y="3170"/>
                </a:lnTo>
                <a:close/>
                <a:moveTo>
                  <a:pt x="72920" y="1227"/>
                </a:moveTo>
                <a:lnTo>
                  <a:pt x="72102" y="1330"/>
                </a:lnTo>
                <a:lnTo>
                  <a:pt x="72511" y="1330"/>
                </a:lnTo>
                <a:lnTo>
                  <a:pt x="70977" y="1534"/>
                </a:lnTo>
                <a:lnTo>
                  <a:pt x="71591" y="1739"/>
                </a:lnTo>
                <a:lnTo>
                  <a:pt x="70364" y="1739"/>
                </a:lnTo>
                <a:lnTo>
                  <a:pt x="70568" y="1841"/>
                </a:lnTo>
                <a:lnTo>
                  <a:pt x="70057" y="1943"/>
                </a:lnTo>
                <a:lnTo>
                  <a:pt x="71080" y="2045"/>
                </a:lnTo>
                <a:lnTo>
                  <a:pt x="69648" y="2045"/>
                </a:lnTo>
                <a:lnTo>
                  <a:pt x="69750" y="2352"/>
                </a:lnTo>
                <a:lnTo>
                  <a:pt x="70670" y="2352"/>
                </a:lnTo>
                <a:lnTo>
                  <a:pt x="69545" y="2557"/>
                </a:lnTo>
                <a:lnTo>
                  <a:pt x="70568" y="2557"/>
                </a:lnTo>
                <a:lnTo>
                  <a:pt x="70466" y="2659"/>
                </a:lnTo>
                <a:lnTo>
                  <a:pt x="72102" y="2557"/>
                </a:lnTo>
                <a:lnTo>
                  <a:pt x="70773" y="2761"/>
                </a:lnTo>
                <a:lnTo>
                  <a:pt x="70466" y="2966"/>
                </a:lnTo>
                <a:lnTo>
                  <a:pt x="70159" y="3068"/>
                </a:lnTo>
                <a:lnTo>
                  <a:pt x="70977" y="3170"/>
                </a:lnTo>
                <a:lnTo>
                  <a:pt x="70364" y="3273"/>
                </a:lnTo>
                <a:lnTo>
                  <a:pt x="72102" y="3477"/>
                </a:lnTo>
                <a:lnTo>
                  <a:pt x="72102" y="3170"/>
                </a:lnTo>
                <a:lnTo>
                  <a:pt x="72307" y="3273"/>
                </a:lnTo>
                <a:lnTo>
                  <a:pt x="73330" y="3170"/>
                </a:lnTo>
                <a:lnTo>
                  <a:pt x="73227" y="3068"/>
                </a:lnTo>
                <a:lnTo>
                  <a:pt x="73739" y="2864"/>
                </a:lnTo>
                <a:lnTo>
                  <a:pt x="73432" y="3068"/>
                </a:lnTo>
                <a:lnTo>
                  <a:pt x="75580" y="2557"/>
                </a:lnTo>
                <a:lnTo>
                  <a:pt x="74557" y="2455"/>
                </a:lnTo>
                <a:lnTo>
                  <a:pt x="74659" y="2045"/>
                </a:lnTo>
                <a:lnTo>
                  <a:pt x="74966" y="1841"/>
                </a:lnTo>
                <a:lnTo>
                  <a:pt x="74352" y="1943"/>
                </a:lnTo>
                <a:lnTo>
                  <a:pt x="74455" y="2045"/>
                </a:lnTo>
                <a:lnTo>
                  <a:pt x="73534" y="1739"/>
                </a:lnTo>
                <a:lnTo>
                  <a:pt x="73534" y="1636"/>
                </a:lnTo>
                <a:lnTo>
                  <a:pt x="72920" y="1227"/>
                </a:lnTo>
                <a:close/>
                <a:moveTo>
                  <a:pt x="74870" y="3225"/>
                </a:moveTo>
                <a:lnTo>
                  <a:pt x="73227" y="3477"/>
                </a:lnTo>
                <a:lnTo>
                  <a:pt x="74301" y="3380"/>
                </a:lnTo>
                <a:lnTo>
                  <a:pt x="74301" y="3380"/>
                </a:lnTo>
                <a:lnTo>
                  <a:pt x="74870" y="3225"/>
                </a:lnTo>
                <a:close/>
                <a:moveTo>
                  <a:pt x="74352" y="3375"/>
                </a:moveTo>
                <a:lnTo>
                  <a:pt x="74301" y="3380"/>
                </a:lnTo>
                <a:lnTo>
                  <a:pt x="74301" y="3380"/>
                </a:lnTo>
                <a:lnTo>
                  <a:pt x="73943" y="3477"/>
                </a:lnTo>
                <a:lnTo>
                  <a:pt x="74352" y="3375"/>
                </a:lnTo>
                <a:close/>
                <a:moveTo>
                  <a:pt x="182148" y="2557"/>
                </a:moveTo>
                <a:lnTo>
                  <a:pt x="182250" y="2966"/>
                </a:lnTo>
                <a:lnTo>
                  <a:pt x="182148" y="3170"/>
                </a:lnTo>
                <a:lnTo>
                  <a:pt x="182045" y="3580"/>
                </a:lnTo>
                <a:lnTo>
                  <a:pt x="185114" y="3170"/>
                </a:lnTo>
                <a:lnTo>
                  <a:pt x="183682" y="2761"/>
                </a:lnTo>
                <a:lnTo>
                  <a:pt x="183170" y="2864"/>
                </a:lnTo>
                <a:lnTo>
                  <a:pt x="182966" y="2761"/>
                </a:lnTo>
                <a:lnTo>
                  <a:pt x="183068" y="2659"/>
                </a:lnTo>
                <a:lnTo>
                  <a:pt x="182455" y="2557"/>
                </a:lnTo>
                <a:lnTo>
                  <a:pt x="182455" y="2557"/>
                </a:lnTo>
                <a:lnTo>
                  <a:pt x="182557" y="2659"/>
                </a:lnTo>
                <a:lnTo>
                  <a:pt x="182148" y="2557"/>
                </a:lnTo>
                <a:close/>
                <a:moveTo>
                  <a:pt x="64739" y="2557"/>
                </a:moveTo>
                <a:lnTo>
                  <a:pt x="63614" y="2864"/>
                </a:lnTo>
                <a:lnTo>
                  <a:pt x="64023" y="2864"/>
                </a:lnTo>
                <a:lnTo>
                  <a:pt x="63716" y="2966"/>
                </a:lnTo>
                <a:lnTo>
                  <a:pt x="63716" y="2966"/>
                </a:lnTo>
                <a:lnTo>
                  <a:pt x="64432" y="2864"/>
                </a:lnTo>
                <a:lnTo>
                  <a:pt x="64125" y="2966"/>
                </a:lnTo>
                <a:lnTo>
                  <a:pt x="64534" y="3068"/>
                </a:lnTo>
                <a:lnTo>
                  <a:pt x="64125" y="3068"/>
                </a:lnTo>
                <a:lnTo>
                  <a:pt x="64330" y="3170"/>
                </a:lnTo>
                <a:lnTo>
                  <a:pt x="63511" y="3375"/>
                </a:lnTo>
                <a:lnTo>
                  <a:pt x="65352" y="3477"/>
                </a:lnTo>
                <a:lnTo>
                  <a:pt x="65352" y="3580"/>
                </a:lnTo>
                <a:lnTo>
                  <a:pt x="66068" y="3682"/>
                </a:lnTo>
                <a:lnTo>
                  <a:pt x="66273" y="3375"/>
                </a:lnTo>
                <a:lnTo>
                  <a:pt x="66580" y="3170"/>
                </a:lnTo>
                <a:lnTo>
                  <a:pt x="65966" y="2966"/>
                </a:lnTo>
                <a:lnTo>
                  <a:pt x="66068" y="2864"/>
                </a:lnTo>
                <a:lnTo>
                  <a:pt x="65148" y="2966"/>
                </a:lnTo>
                <a:lnTo>
                  <a:pt x="65148" y="2864"/>
                </a:lnTo>
                <a:lnTo>
                  <a:pt x="64739" y="2557"/>
                </a:lnTo>
                <a:close/>
                <a:moveTo>
                  <a:pt x="67705" y="2966"/>
                </a:moveTo>
                <a:lnTo>
                  <a:pt x="67295" y="3273"/>
                </a:lnTo>
                <a:lnTo>
                  <a:pt x="67705" y="3477"/>
                </a:lnTo>
                <a:lnTo>
                  <a:pt x="67398" y="3682"/>
                </a:lnTo>
                <a:lnTo>
                  <a:pt x="69136" y="3273"/>
                </a:lnTo>
                <a:lnTo>
                  <a:pt x="67705" y="2966"/>
                </a:lnTo>
                <a:close/>
                <a:moveTo>
                  <a:pt x="136943" y="3170"/>
                </a:moveTo>
                <a:lnTo>
                  <a:pt x="135818" y="3273"/>
                </a:lnTo>
                <a:lnTo>
                  <a:pt x="136841" y="3682"/>
                </a:lnTo>
                <a:lnTo>
                  <a:pt x="136432" y="3886"/>
                </a:lnTo>
                <a:lnTo>
                  <a:pt x="137557" y="3886"/>
                </a:lnTo>
                <a:lnTo>
                  <a:pt x="137352" y="3989"/>
                </a:lnTo>
                <a:lnTo>
                  <a:pt x="137761" y="4091"/>
                </a:lnTo>
                <a:lnTo>
                  <a:pt x="138784" y="3784"/>
                </a:lnTo>
                <a:lnTo>
                  <a:pt x="137659" y="3477"/>
                </a:lnTo>
                <a:lnTo>
                  <a:pt x="137761" y="3477"/>
                </a:lnTo>
                <a:lnTo>
                  <a:pt x="137148" y="3375"/>
                </a:lnTo>
                <a:lnTo>
                  <a:pt x="136943" y="3170"/>
                </a:lnTo>
                <a:close/>
                <a:moveTo>
                  <a:pt x="131114" y="2250"/>
                </a:moveTo>
                <a:lnTo>
                  <a:pt x="131114" y="2352"/>
                </a:lnTo>
                <a:lnTo>
                  <a:pt x="130295" y="2352"/>
                </a:lnTo>
                <a:lnTo>
                  <a:pt x="131318" y="2864"/>
                </a:lnTo>
                <a:lnTo>
                  <a:pt x="130705" y="2864"/>
                </a:lnTo>
                <a:lnTo>
                  <a:pt x="131625" y="3375"/>
                </a:lnTo>
                <a:lnTo>
                  <a:pt x="132648" y="3273"/>
                </a:lnTo>
                <a:lnTo>
                  <a:pt x="132545" y="3170"/>
                </a:lnTo>
                <a:lnTo>
                  <a:pt x="132545" y="3068"/>
                </a:lnTo>
                <a:lnTo>
                  <a:pt x="132955" y="3068"/>
                </a:lnTo>
                <a:lnTo>
                  <a:pt x="133261" y="3273"/>
                </a:lnTo>
                <a:lnTo>
                  <a:pt x="133875" y="3068"/>
                </a:lnTo>
                <a:lnTo>
                  <a:pt x="133670" y="3170"/>
                </a:lnTo>
                <a:lnTo>
                  <a:pt x="134080" y="3273"/>
                </a:lnTo>
                <a:lnTo>
                  <a:pt x="132443" y="3580"/>
                </a:lnTo>
                <a:lnTo>
                  <a:pt x="132750" y="3784"/>
                </a:lnTo>
                <a:lnTo>
                  <a:pt x="134080" y="3784"/>
                </a:lnTo>
                <a:lnTo>
                  <a:pt x="132545" y="4091"/>
                </a:lnTo>
                <a:lnTo>
                  <a:pt x="134284" y="4602"/>
                </a:lnTo>
                <a:lnTo>
                  <a:pt x="134386" y="4398"/>
                </a:lnTo>
                <a:lnTo>
                  <a:pt x="134284" y="4295"/>
                </a:lnTo>
                <a:lnTo>
                  <a:pt x="134898" y="3886"/>
                </a:lnTo>
                <a:lnTo>
                  <a:pt x="134898" y="3580"/>
                </a:lnTo>
                <a:lnTo>
                  <a:pt x="135205" y="3477"/>
                </a:lnTo>
                <a:lnTo>
                  <a:pt x="135511" y="3170"/>
                </a:lnTo>
                <a:lnTo>
                  <a:pt x="136432" y="3068"/>
                </a:lnTo>
                <a:lnTo>
                  <a:pt x="135920" y="2864"/>
                </a:lnTo>
                <a:lnTo>
                  <a:pt x="136023" y="2761"/>
                </a:lnTo>
                <a:lnTo>
                  <a:pt x="134795" y="2659"/>
                </a:lnTo>
                <a:lnTo>
                  <a:pt x="134795" y="2455"/>
                </a:lnTo>
                <a:lnTo>
                  <a:pt x="134182" y="2557"/>
                </a:lnTo>
                <a:lnTo>
                  <a:pt x="134386" y="2352"/>
                </a:lnTo>
                <a:lnTo>
                  <a:pt x="133261" y="2250"/>
                </a:lnTo>
                <a:lnTo>
                  <a:pt x="133261" y="2250"/>
                </a:lnTo>
                <a:lnTo>
                  <a:pt x="133568" y="2864"/>
                </a:lnTo>
                <a:lnTo>
                  <a:pt x="133568" y="2864"/>
                </a:lnTo>
                <a:lnTo>
                  <a:pt x="132750" y="2455"/>
                </a:lnTo>
                <a:lnTo>
                  <a:pt x="131318" y="2455"/>
                </a:lnTo>
                <a:lnTo>
                  <a:pt x="131932" y="2250"/>
                </a:lnTo>
                <a:close/>
                <a:moveTo>
                  <a:pt x="66682" y="4398"/>
                </a:moveTo>
                <a:lnTo>
                  <a:pt x="66784" y="4500"/>
                </a:lnTo>
                <a:lnTo>
                  <a:pt x="66477" y="4500"/>
                </a:lnTo>
                <a:lnTo>
                  <a:pt x="67091" y="4705"/>
                </a:lnTo>
                <a:lnTo>
                  <a:pt x="66784" y="4705"/>
                </a:lnTo>
                <a:lnTo>
                  <a:pt x="68232" y="4795"/>
                </a:lnTo>
                <a:lnTo>
                  <a:pt x="68232" y="4795"/>
                </a:lnTo>
                <a:lnTo>
                  <a:pt x="68625" y="4500"/>
                </a:lnTo>
                <a:lnTo>
                  <a:pt x="66682" y="4398"/>
                </a:lnTo>
                <a:close/>
                <a:moveTo>
                  <a:pt x="68232" y="4795"/>
                </a:moveTo>
                <a:lnTo>
                  <a:pt x="68216" y="4807"/>
                </a:lnTo>
                <a:lnTo>
                  <a:pt x="68324" y="4801"/>
                </a:lnTo>
                <a:lnTo>
                  <a:pt x="68324" y="4801"/>
                </a:lnTo>
                <a:lnTo>
                  <a:pt x="68232" y="4795"/>
                </a:lnTo>
                <a:close/>
                <a:moveTo>
                  <a:pt x="71489" y="4500"/>
                </a:moveTo>
                <a:lnTo>
                  <a:pt x="70568" y="4705"/>
                </a:lnTo>
                <a:lnTo>
                  <a:pt x="71080" y="4807"/>
                </a:lnTo>
                <a:lnTo>
                  <a:pt x="71489" y="4500"/>
                </a:lnTo>
                <a:close/>
                <a:moveTo>
                  <a:pt x="81102" y="205"/>
                </a:moveTo>
                <a:lnTo>
                  <a:pt x="81614" y="409"/>
                </a:lnTo>
                <a:lnTo>
                  <a:pt x="80386" y="307"/>
                </a:lnTo>
                <a:lnTo>
                  <a:pt x="80489" y="409"/>
                </a:lnTo>
                <a:lnTo>
                  <a:pt x="79773" y="409"/>
                </a:lnTo>
                <a:lnTo>
                  <a:pt x="79977" y="511"/>
                </a:lnTo>
                <a:lnTo>
                  <a:pt x="79466" y="511"/>
                </a:lnTo>
                <a:lnTo>
                  <a:pt x="80693" y="920"/>
                </a:lnTo>
                <a:lnTo>
                  <a:pt x="80693" y="920"/>
                </a:lnTo>
                <a:lnTo>
                  <a:pt x="79159" y="716"/>
                </a:lnTo>
                <a:lnTo>
                  <a:pt x="77011" y="716"/>
                </a:lnTo>
                <a:lnTo>
                  <a:pt x="77727" y="818"/>
                </a:lnTo>
                <a:lnTo>
                  <a:pt x="73841" y="1023"/>
                </a:lnTo>
                <a:lnTo>
                  <a:pt x="73943" y="1125"/>
                </a:lnTo>
                <a:lnTo>
                  <a:pt x="74864" y="1023"/>
                </a:lnTo>
                <a:lnTo>
                  <a:pt x="74864" y="1023"/>
                </a:lnTo>
                <a:lnTo>
                  <a:pt x="74250" y="1125"/>
                </a:lnTo>
                <a:lnTo>
                  <a:pt x="75989" y="1125"/>
                </a:lnTo>
                <a:lnTo>
                  <a:pt x="74659" y="1227"/>
                </a:lnTo>
                <a:lnTo>
                  <a:pt x="74830" y="1313"/>
                </a:lnTo>
                <a:lnTo>
                  <a:pt x="74830" y="1313"/>
                </a:lnTo>
                <a:lnTo>
                  <a:pt x="77216" y="1227"/>
                </a:lnTo>
                <a:lnTo>
                  <a:pt x="74557" y="1534"/>
                </a:lnTo>
                <a:lnTo>
                  <a:pt x="74557" y="1534"/>
                </a:lnTo>
                <a:lnTo>
                  <a:pt x="78034" y="1330"/>
                </a:lnTo>
                <a:lnTo>
                  <a:pt x="75784" y="1739"/>
                </a:lnTo>
                <a:lnTo>
                  <a:pt x="75784" y="1739"/>
                </a:lnTo>
                <a:lnTo>
                  <a:pt x="78341" y="1636"/>
                </a:lnTo>
                <a:lnTo>
                  <a:pt x="78341" y="1636"/>
                </a:lnTo>
                <a:lnTo>
                  <a:pt x="77830" y="1739"/>
                </a:lnTo>
                <a:lnTo>
                  <a:pt x="81818" y="1125"/>
                </a:lnTo>
                <a:lnTo>
                  <a:pt x="81818" y="1125"/>
                </a:lnTo>
                <a:lnTo>
                  <a:pt x="80386" y="1534"/>
                </a:lnTo>
                <a:lnTo>
                  <a:pt x="81409" y="1534"/>
                </a:lnTo>
                <a:lnTo>
                  <a:pt x="77523" y="1943"/>
                </a:lnTo>
                <a:lnTo>
                  <a:pt x="78648" y="2352"/>
                </a:lnTo>
                <a:lnTo>
                  <a:pt x="78648" y="2352"/>
                </a:lnTo>
                <a:lnTo>
                  <a:pt x="75375" y="2045"/>
                </a:lnTo>
                <a:lnTo>
                  <a:pt x="75375" y="2352"/>
                </a:lnTo>
                <a:lnTo>
                  <a:pt x="76193" y="2761"/>
                </a:lnTo>
                <a:lnTo>
                  <a:pt x="75682" y="2761"/>
                </a:lnTo>
                <a:lnTo>
                  <a:pt x="77216" y="2864"/>
                </a:lnTo>
                <a:lnTo>
                  <a:pt x="75022" y="3201"/>
                </a:lnTo>
                <a:lnTo>
                  <a:pt x="75022" y="3201"/>
                </a:lnTo>
                <a:lnTo>
                  <a:pt x="74761" y="3375"/>
                </a:lnTo>
                <a:lnTo>
                  <a:pt x="75170" y="3477"/>
                </a:lnTo>
                <a:lnTo>
                  <a:pt x="74148" y="3682"/>
                </a:lnTo>
                <a:lnTo>
                  <a:pt x="74045" y="3886"/>
                </a:lnTo>
                <a:lnTo>
                  <a:pt x="75989" y="3580"/>
                </a:lnTo>
                <a:lnTo>
                  <a:pt x="73739" y="3989"/>
                </a:lnTo>
                <a:lnTo>
                  <a:pt x="73432" y="3682"/>
                </a:lnTo>
                <a:lnTo>
                  <a:pt x="72716" y="3682"/>
                </a:lnTo>
                <a:lnTo>
                  <a:pt x="72818" y="4193"/>
                </a:lnTo>
                <a:lnTo>
                  <a:pt x="71489" y="4500"/>
                </a:lnTo>
                <a:lnTo>
                  <a:pt x="71489" y="4500"/>
                </a:lnTo>
                <a:lnTo>
                  <a:pt x="71489" y="4500"/>
                </a:lnTo>
                <a:lnTo>
                  <a:pt x="71284" y="4807"/>
                </a:lnTo>
                <a:lnTo>
                  <a:pt x="71898" y="4705"/>
                </a:lnTo>
                <a:lnTo>
                  <a:pt x="71898" y="4807"/>
                </a:lnTo>
                <a:lnTo>
                  <a:pt x="75784" y="4807"/>
                </a:lnTo>
                <a:lnTo>
                  <a:pt x="75477" y="5011"/>
                </a:lnTo>
                <a:lnTo>
                  <a:pt x="75477" y="5011"/>
                </a:lnTo>
                <a:lnTo>
                  <a:pt x="77318" y="4705"/>
                </a:lnTo>
                <a:lnTo>
                  <a:pt x="77727" y="4398"/>
                </a:lnTo>
                <a:lnTo>
                  <a:pt x="77114" y="4398"/>
                </a:lnTo>
                <a:lnTo>
                  <a:pt x="77216" y="4193"/>
                </a:lnTo>
                <a:lnTo>
                  <a:pt x="75682" y="4091"/>
                </a:lnTo>
                <a:lnTo>
                  <a:pt x="76193" y="4091"/>
                </a:lnTo>
                <a:lnTo>
                  <a:pt x="76091" y="3989"/>
                </a:lnTo>
                <a:lnTo>
                  <a:pt x="78341" y="3886"/>
                </a:lnTo>
                <a:lnTo>
                  <a:pt x="78545" y="3580"/>
                </a:lnTo>
                <a:lnTo>
                  <a:pt x="80489" y="3375"/>
                </a:lnTo>
                <a:lnTo>
                  <a:pt x="79977" y="3170"/>
                </a:lnTo>
                <a:lnTo>
                  <a:pt x="81205" y="3068"/>
                </a:lnTo>
                <a:lnTo>
                  <a:pt x="79159" y="2761"/>
                </a:lnTo>
                <a:lnTo>
                  <a:pt x="81614" y="2659"/>
                </a:lnTo>
                <a:lnTo>
                  <a:pt x="80386" y="2455"/>
                </a:lnTo>
                <a:lnTo>
                  <a:pt x="82534" y="2352"/>
                </a:lnTo>
                <a:lnTo>
                  <a:pt x="81920" y="2250"/>
                </a:lnTo>
                <a:lnTo>
                  <a:pt x="83966" y="2250"/>
                </a:lnTo>
                <a:lnTo>
                  <a:pt x="83864" y="2148"/>
                </a:lnTo>
                <a:lnTo>
                  <a:pt x="84375" y="2045"/>
                </a:lnTo>
                <a:lnTo>
                  <a:pt x="83557" y="2045"/>
                </a:lnTo>
                <a:lnTo>
                  <a:pt x="84682" y="1943"/>
                </a:lnTo>
                <a:lnTo>
                  <a:pt x="84580" y="1739"/>
                </a:lnTo>
                <a:lnTo>
                  <a:pt x="88466" y="1125"/>
                </a:lnTo>
                <a:lnTo>
                  <a:pt x="86216" y="1330"/>
                </a:lnTo>
                <a:lnTo>
                  <a:pt x="90920" y="614"/>
                </a:lnTo>
                <a:lnTo>
                  <a:pt x="89898" y="511"/>
                </a:lnTo>
                <a:lnTo>
                  <a:pt x="90000" y="409"/>
                </a:lnTo>
                <a:lnTo>
                  <a:pt x="89795" y="409"/>
                </a:lnTo>
                <a:lnTo>
                  <a:pt x="89898" y="307"/>
                </a:lnTo>
                <a:lnTo>
                  <a:pt x="89898" y="307"/>
                </a:lnTo>
                <a:lnTo>
                  <a:pt x="87136" y="409"/>
                </a:lnTo>
                <a:lnTo>
                  <a:pt x="88466" y="205"/>
                </a:lnTo>
                <a:lnTo>
                  <a:pt x="84682" y="205"/>
                </a:lnTo>
                <a:lnTo>
                  <a:pt x="84989" y="409"/>
                </a:lnTo>
                <a:lnTo>
                  <a:pt x="82739" y="205"/>
                </a:lnTo>
                <a:lnTo>
                  <a:pt x="83352" y="409"/>
                </a:lnTo>
                <a:lnTo>
                  <a:pt x="83352" y="409"/>
                </a:lnTo>
                <a:lnTo>
                  <a:pt x="81102" y="205"/>
                </a:lnTo>
                <a:close/>
                <a:moveTo>
                  <a:pt x="62898" y="4909"/>
                </a:moveTo>
                <a:lnTo>
                  <a:pt x="63205" y="5011"/>
                </a:lnTo>
                <a:lnTo>
                  <a:pt x="63205" y="4909"/>
                </a:lnTo>
                <a:close/>
                <a:moveTo>
                  <a:pt x="55227" y="3989"/>
                </a:moveTo>
                <a:lnTo>
                  <a:pt x="55330" y="4091"/>
                </a:lnTo>
                <a:lnTo>
                  <a:pt x="50318" y="5011"/>
                </a:lnTo>
                <a:lnTo>
                  <a:pt x="50523" y="5011"/>
                </a:lnTo>
                <a:lnTo>
                  <a:pt x="50318" y="5216"/>
                </a:lnTo>
                <a:lnTo>
                  <a:pt x="50318" y="5216"/>
                </a:lnTo>
                <a:lnTo>
                  <a:pt x="51545" y="5011"/>
                </a:lnTo>
                <a:lnTo>
                  <a:pt x="51443" y="5318"/>
                </a:lnTo>
                <a:lnTo>
                  <a:pt x="54102" y="4500"/>
                </a:lnTo>
                <a:lnTo>
                  <a:pt x="53591" y="4909"/>
                </a:lnTo>
                <a:lnTo>
                  <a:pt x="53591" y="4909"/>
                </a:lnTo>
                <a:lnTo>
                  <a:pt x="56045" y="4091"/>
                </a:lnTo>
                <a:lnTo>
                  <a:pt x="55227" y="3989"/>
                </a:lnTo>
                <a:close/>
                <a:moveTo>
                  <a:pt x="65761" y="4705"/>
                </a:moveTo>
                <a:lnTo>
                  <a:pt x="63818" y="4807"/>
                </a:lnTo>
                <a:lnTo>
                  <a:pt x="64227" y="4909"/>
                </a:lnTo>
                <a:lnTo>
                  <a:pt x="63920" y="4909"/>
                </a:lnTo>
                <a:lnTo>
                  <a:pt x="64330" y="5011"/>
                </a:lnTo>
                <a:lnTo>
                  <a:pt x="64023" y="5216"/>
                </a:lnTo>
                <a:lnTo>
                  <a:pt x="63205" y="5011"/>
                </a:lnTo>
                <a:lnTo>
                  <a:pt x="62898" y="5114"/>
                </a:lnTo>
                <a:lnTo>
                  <a:pt x="63000" y="5114"/>
                </a:lnTo>
                <a:lnTo>
                  <a:pt x="63102" y="5318"/>
                </a:lnTo>
                <a:lnTo>
                  <a:pt x="63102" y="5318"/>
                </a:lnTo>
                <a:lnTo>
                  <a:pt x="62489" y="5216"/>
                </a:lnTo>
                <a:lnTo>
                  <a:pt x="61875" y="5420"/>
                </a:lnTo>
                <a:lnTo>
                  <a:pt x="64125" y="5420"/>
                </a:lnTo>
                <a:lnTo>
                  <a:pt x="62898" y="5625"/>
                </a:lnTo>
                <a:lnTo>
                  <a:pt x="63102" y="5727"/>
                </a:lnTo>
                <a:lnTo>
                  <a:pt x="63000" y="5932"/>
                </a:lnTo>
                <a:lnTo>
                  <a:pt x="63000" y="5932"/>
                </a:lnTo>
                <a:lnTo>
                  <a:pt x="65148" y="5420"/>
                </a:lnTo>
                <a:lnTo>
                  <a:pt x="64943" y="5318"/>
                </a:lnTo>
                <a:lnTo>
                  <a:pt x="65761" y="4705"/>
                </a:lnTo>
                <a:close/>
                <a:moveTo>
                  <a:pt x="209148" y="5011"/>
                </a:moveTo>
                <a:lnTo>
                  <a:pt x="209455" y="5420"/>
                </a:lnTo>
                <a:lnTo>
                  <a:pt x="207102" y="5216"/>
                </a:lnTo>
                <a:lnTo>
                  <a:pt x="207409" y="5318"/>
                </a:lnTo>
                <a:lnTo>
                  <a:pt x="207205" y="5318"/>
                </a:lnTo>
                <a:lnTo>
                  <a:pt x="207716" y="5625"/>
                </a:lnTo>
                <a:lnTo>
                  <a:pt x="207511" y="5625"/>
                </a:lnTo>
                <a:lnTo>
                  <a:pt x="211705" y="5932"/>
                </a:lnTo>
                <a:lnTo>
                  <a:pt x="210170" y="5420"/>
                </a:lnTo>
                <a:lnTo>
                  <a:pt x="210170" y="5420"/>
                </a:lnTo>
                <a:lnTo>
                  <a:pt x="212420" y="5727"/>
                </a:lnTo>
                <a:lnTo>
                  <a:pt x="212318" y="5523"/>
                </a:lnTo>
                <a:lnTo>
                  <a:pt x="209148" y="5011"/>
                </a:lnTo>
                <a:close/>
                <a:moveTo>
                  <a:pt x="65148" y="5932"/>
                </a:moveTo>
                <a:lnTo>
                  <a:pt x="65966" y="6239"/>
                </a:lnTo>
                <a:lnTo>
                  <a:pt x="66989" y="5932"/>
                </a:lnTo>
                <a:close/>
                <a:moveTo>
                  <a:pt x="59523" y="4500"/>
                </a:moveTo>
                <a:lnTo>
                  <a:pt x="58193" y="4807"/>
                </a:lnTo>
                <a:lnTo>
                  <a:pt x="58295" y="5011"/>
                </a:lnTo>
                <a:lnTo>
                  <a:pt x="57886" y="5216"/>
                </a:lnTo>
                <a:lnTo>
                  <a:pt x="58193" y="5420"/>
                </a:lnTo>
                <a:lnTo>
                  <a:pt x="56455" y="5216"/>
                </a:lnTo>
                <a:lnTo>
                  <a:pt x="56659" y="5216"/>
                </a:lnTo>
                <a:lnTo>
                  <a:pt x="55739" y="4909"/>
                </a:lnTo>
                <a:lnTo>
                  <a:pt x="55841" y="4807"/>
                </a:lnTo>
                <a:lnTo>
                  <a:pt x="54716" y="4909"/>
                </a:lnTo>
                <a:lnTo>
                  <a:pt x="55227" y="5011"/>
                </a:lnTo>
                <a:lnTo>
                  <a:pt x="53795" y="5216"/>
                </a:lnTo>
                <a:lnTo>
                  <a:pt x="54818" y="5216"/>
                </a:lnTo>
                <a:lnTo>
                  <a:pt x="53182" y="5420"/>
                </a:lnTo>
                <a:lnTo>
                  <a:pt x="54511" y="5318"/>
                </a:lnTo>
                <a:lnTo>
                  <a:pt x="52466" y="5727"/>
                </a:lnTo>
                <a:lnTo>
                  <a:pt x="53386" y="5932"/>
                </a:lnTo>
                <a:lnTo>
                  <a:pt x="53693" y="5830"/>
                </a:lnTo>
                <a:lnTo>
                  <a:pt x="53898" y="5932"/>
                </a:lnTo>
                <a:lnTo>
                  <a:pt x="54307" y="5830"/>
                </a:lnTo>
                <a:lnTo>
                  <a:pt x="54409" y="5727"/>
                </a:lnTo>
                <a:lnTo>
                  <a:pt x="55227" y="5625"/>
                </a:lnTo>
                <a:lnTo>
                  <a:pt x="54614" y="5830"/>
                </a:lnTo>
                <a:lnTo>
                  <a:pt x="56455" y="5727"/>
                </a:lnTo>
                <a:lnTo>
                  <a:pt x="56455" y="5727"/>
                </a:lnTo>
                <a:lnTo>
                  <a:pt x="54102" y="6136"/>
                </a:lnTo>
                <a:lnTo>
                  <a:pt x="54102" y="6341"/>
                </a:lnTo>
                <a:lnTo>
                  <a:pt x="57784" y="5932"/>
                </a:lnTo>
                <a:lnTo>
                  <a:pt x="57682" y="5932"/>
                </a:lnTo>
                <a:lnTo>
                  <a:pt x="59625" y="5727"/>
                </a:lnTo>
                <a:lnTo>
                  <a:pt x="60443" y="5114"/>
                </a:lnTo>
                <a:lnTo>
                  <a:pt x="58909" y="5318"/>
                </a:lnTo>
                <a:lnTo>
                  <a:pt x="59216" y="5114"/>
                </a:lnTo>
                <a:lnTo>
                  <a:pt x="58909" y="5114"/>
                </a:lnTo>
                <a:lnTo>
                  <a:pt x="59523" y="4500"/>
                </a:lnTo>
                <a:close/>
                <a:moveTo>
                  <a:pt x="70057" y="4705"/>
                </a:moveTo>
                <a:lnTo>
                  <a:pt x="68324" y="4801"/>
                </a:lnTo>
                <a:lnTo>
                  <a:pt x="68324" y="4801"/>
                </a:lnTo>
                <a:lnTo>
                  <a:pt x="68420" y="4807"/>
                </a:lnTo>
                <a:lnTo>
                  <a:pt x="68420" y="5318"/>
                </a:lnTo>
                <a:lnTo>
                  <a:pt x="67909" y="5625"/>
                </a:lnTo>
                <a:lnTo>
                  <a:pt x="67807" y="5830"/>
                </a:lnTo>
                <a:lnTo>
                  <a:pt x="68420" y="6034"/>
                </a:lnTo>
                <a:lnTo>
                  <a:pt x="68318" y="6136"/>
                </a:lnTo>
                <a:lnTo>
                  <a:pt x="69955" y="6136"/>
                </a:lnTo>
                <a:lnTo>
                  <a:pt x="69648" y="6341"/>
                </a:lnTo>
                <a:lnTo>
                  <a:pt x="75580" y="6034"/>
                </a:lnTo>
                <a:lnTo>
                  <a:pt x="75068" y="5932"/>
                </a:lnTo>
                <a:lnTo>
                  <a:pt x="75580" y="5523"/>
                </a:lnTo>
                <a:lnTo>
                  <a:pt x="74966" y="5420"/>
                </a:lnTo>
                <a:lnTo>
                  <a:pt x="75068" y="5318"/>
                </a:lnTo>
                <a:lnTo>
                  <a:pt x="71898" y="5523"/>
                </a:lnTo>
                <a:lnTo>
                  <a:pt x="72000" y="5625"/>
                </a:lnTo>
                <a:lnTo>
                  <a:pt x="70261" y="5420"/>
                </a:lnTo>
                <a:lnTo>
                  <a:pt x="70159" y="5523"/>
                </a:lnTo>
                <a:lnTo>
                  <a:pt x="69750" y="5523"/>
                </a:lnTo>
                <a:lnTo>
                  <a:pt x="70261" y="5318"/>
                </a:lnTo>
                <a:lnTo>
                  <a:pt x="69239" y="4909"/>
                </a:lnTo>
                <a:lnTo>
                  <a:pt x="70568" y="4909"/>
                </a:lnTo>
                <a:lnTo>
                  <a:pt x="69443" y="4807"/>
                </a:lnTo>
                <a:lnTo>
                  <a:pt x="70057" y="4705"/>
                </a:lnTo>
                <a:close/>
                <a:moveTo>
                  <a:pt x="165273" y="4705"/>
                </a:moveTo>
                <a:lnTo>
                  <a:pt x="160773" y="4909"/>
                </a:lnTo>
                <a:lnTo>
                  <a:pt x="160875" y="5011"/>
                </a:lnTo>
                <a:lnTo>
                  <a:pt x="160364" y="5114"/>
                </a:lnTo>
                <a:lnTo>
                  <a:pt x="159341" y="5420"/>
                </a:lnTo>
                <a:lnTo>
                  <a:pt x="158727" y="5625"/>
                </a:lnTo>
                <a:lnTo>
                  <a:pt x="158830" y="5727"/>
                </a:lnTo>
                <a:lnTo>
                  <a:pt x="158216" y="5830"/>
                </a:lnTo>
                <a:lnTo>
                  <a:pt x="158727" y="5932"/>
                </a:lnTo>
                <a:lnTo>
                  <a:pt x="158318" y="6239"/>
                </a:lnTo>
                <a:lnTo>
                  <a:pt x="158727" y="6341"/>
                </a:lnTo>
                <a:lnTo>
                  <a:pt x="158318" y="6443"/>
                </a:lnTo>
                <a:lnTo>
                  <a:pt x="158114" y="6648"/>
                </a:lnTo>
                <a:lnTo>
                  <a:pt x="157602" y="6955"/>
                </a:lnTo>
                <a:lnTo>
                  <a:pt x="158114" y="7261"/>
                </a:lnTo>
                <a:lnTo>
                  <a:pt x="160057" y="7057"/>
                </a:lnTo>
                <a:lnTo>
                  <a:pt x="159750" y="6852"/>
                </a:lnTo>
                <a:lnTo>
                  <a:pt x="160159" y="6341"/>
                </a:lnTo>
                <a:lnTo>
                  <a:pt x="160875" y="6239"/>
                </a:lnTo>
                <a:lnTo>
                  <a:pt x="160875" y="6136"/>
                </a:lnTo>
                <a:lnTo>
                  <a:pt x="161182" y="6034"/>
                </a:lnTo>
                <a:lnTo>
                  <a:pt x="160977" y="5932"/>
                </a:lnTo>
                <a:lnTo>
                  <a:pt x="165273" y="4705"/>
                </a:lnTo>
                <a:close/>
                <a:moveTo>
                  <a:pt x="212114" y="6852"/>
                </a:moveTo>
                <a:lnTo>
                  <a:pt x="211500" y="7261"/>
                </a:lnTo>
                <a:lnTo>
                  <a:pt x="214057" y="7364"/>
                </a:lnTo>
                <a:lnTo>
                  <a:pt x="212114" y="6852"/>
                </a:lnTo>
                <a:close/>
                <a:moveTo>
                  <a:pt x="177955" y="7159"/>
                </a:moveTo>
                <a:lnTo>
                  <a:pt x="178568" y="7466"/>
                </a:lnTo>
                <a:lnTo>
                  <a:pt x="177852" y="7261"/>
                </a:lnTo>
                <a:lnTo>
                  <a:pt x="177955" y="7159"/>
                </a:lnTo>
                <a:close/>
                <a:moveTo>
                  <a:pt x="58602" y="6955"/>
                </a:moveTo>
                <a:lnTo>
                  <a:pt x="57375" y="7159"/>
                </a:lnTo>
                <a:lnTo>
                  <a:pt x="57784" y="7568"/>
                </a:lnTo>
                <a:lnTo>
                  <a:pt x="58602" y="7261"/>
                </a:lnTo>
                <a:lnTo>
                  <a:pt x="58602" y="6955"/>
                </a:lnTo>
                <a:close/>
                <a:moveTo>
                  <a:pt x="108307" y="7568"/>
                </a:moveTo>
                <a:lnTo>
                  <a:pt x="108211" y="7587"/>
                </a:lnTo>
                <a:lnTo>
                  <a:pt x="108211" y="7587"/>
                </a:lnTo>
                <a:lnTo>
                  <a:pt x="108381" y="7603"/>
                </a:lnTo>
                <a:lnTo>
                  <a:pt x="108381" y="7603"/>
                </a:lnTo>
                <a:lnTo>
                  <a:pt x="108307" y="7568"/>
                </a:lnTo>
                <a:close/>
                <a:moveTo>
                  <a:pt x="73636" y="7159"/>
                </a:moveTo>
                <a:lnTo>
                  <a:pt x="74659" y="7670"/>
                </a:lnTo>
                <a:lnTo>
                  <a:pt x="76193" y="7670"/>
                </a:lnTo>
                <a:lnTo>
                  <a:pt x="76193" y="7466"/>
                </a:lnTo>
                <a:lnTo>
                  <a:pt x="75989" y="7261"/>
                </a:lnTo>
                <a:lnTo>
                  <a:pt x="73636" y="7159"/>
                </a:lnTo>
                <a:close/>
                <a:moveTo>
                  <a:pt x="108381" y="7603"/>
                </a:moveTo>
                <a:lnTo>
                  <a:pt x="109841" y="8284"/>
                </a:lnTo>
                <a:lnTo>
                  <a:pt x="110250" y="7773"/>
                </a:lnTo>
                <a:lnTo>
                  <a:pt x="108381" y="7603"/>
                </a:lnTo>
                <a:close/>
                <a:moveTo>
                  <a:pt x="68011" y="6852"/>
                </a:moveTo>
                <a:lnTo>
                  <a:pt x="64227" y="7364"/>
                </a:lnTo>
                <a:lnTo>
                  <a:pt x="63511" y="8386"/>
                </a:lnTo>
                <a:lnTo>
                  <a:pt x="63511" y="8386"/>
                </a:lnTo>
                <a:lnTo>
                  <a:pt x="64534" y="8182"/>
                </a:lnTo>
                <a:lnTo>
                  <a:pt x="64739" y="7773"/>
                </a:lnTo>
                <a:lnTo>
                  <a:pt x="65352" y="7773"/>
                </a:lnTo>
                <a:lnTo>
                  <a:pt x="68011" y="6852"/>
                </a:lnTo>
                <a:close/>
                <a:moveTo>
                  <a:pt x="216716" y="8182"/>
                </a:moveTo>
                <a:lnTo>
                  <a:pt x="217227" y="8489"/>
                </a:lnTo>
                <a:lnTo>
                  <a:pt x="217330" y="8182"/>
                </a:lnTo>
                <a:close/>
                <a:moveTo>
                  <a:pt x="62080" y="6852"/>
                </a:moveTo>
                <a:lnTo>
                  <a:pt x="60852" y="7159"/>
                </a:lnTo>
                <a:lnTo>
                  <a:pt x="61568" y="7364"/>
                </a:lnTo>
                <a:lnTo>
                  <a:pt x="61057" y="7466"/>
                </a:lnTo>
                <a:lnTo>
                  <a:pt x="61057" y="7568"/>
                </a:lnTo>
                <a:lnTo>
                  <a:pt x="60341" y="7773"/>
                </a:lnTo>
                <a:lnTo>
                  <a:pt x="60034" y="7466"/>
                </a:lnTo>
                <a:lnTo>
                  <a:pt x="59420" y="7773"/>
                </a:lnTo>
                <a:lnTo>
                  <a:pt x="59727" y="8182"/>
                </a:lnTo>
                <a:lnTo>
                  <a:pt x="60136" y="8284"/>
                </a:lnTo>
                <a:lnTo>
                  <a:pt x="60443" y="8898"/>
                </a:lnTo>
                <a:lnTo>
                  <a:pt x="61159" y="8898"/>
                </a:lnTo>
                <a:lnTo>
                  <a:pt x="61364" y="8489"/>
                </a:lnTo>
                <a:lnTo>
                  <a:pt x="62182" y="8591"/>
                </a:lnTo>
                <a:lnTo>
                  <a:pt x="63205" y="7773"/>
                </a:lnTo>
                <a:lnTo>
                  <a:pt x="62795" y="7875"/>
                </a:lnTo>
                <a:lnTo>
                  <a:pt x="62795" y="7670"/>
                </a:lnTo>
                <a:lnTo>
                  <a:pt x="62898" y="7670"/>
                </a:lnTo>
                <a:lnTo>
                  <a:pt x="62182" y="7568"/>
                </a:lnTo>
                <a:lnTo>
                  <a:pt x="63409" y="7261"/>
                </a:lnTo>
                <a:lnTo>
                  <a:pt x="63205" y="7159"/>
                </a:lnTo>
                <a:lnTo>
                  <a:pt x="63511" y="6852"/>
                </a:lnTo>
                <a:close/>
                <a:moveTo>
                  <a:pt x="47250" y="6443"/>
                </a:moveTo>
                <a:lnTo>
                  <a:pt x="47148" y="6852"/>
                </a:lnTo>
                <a:lnTo>
                  <a:pt x="43977" y="8386"/>
                </a:lnTo>
                <a:lnTo>
                  <a:pt x="44284" y="8386"/>
                </a:lnTo>
                <a:lnTo>
                  <a:pt x="44898" y="8693"/>
                </a:lnTo>
                <a:lnTo>
                  <a:pt x="44795" y="9102"/>
                </a:lnTo>
                <a:lnTo>
                  <a:pt x="44795" y="9102"/>
                </a:lnTo>
                <a:lnTo>
                  <a:pt x="51955" y="7159"/>
                </a:lnTo>
                <a:lnTo>
                  <a:pt x="51545" y="6545"/>
                </a:lnTo>
                <a:lnTo>
                  <a:pt x="50318" y="6750"/>
                </a:lnTo>
                <a:lnTo>
                  <a:pt x="50420" y="6545"/>
                </a:lnTo>
                <a:lnTo>
                  <a:pt x="50011" y="6648"/>
                </a:lnTo>
                <a:lnTo>
                  <a:pt x="50216" y="6545"/>
                </a:lnTo>
                <a:lnTo>
                  <a:pt x="47250" y="6443"/>
                </a:lnTo>
                <a:close/>
                <a:moveTo>
                  <a:pt x="158625" y="7261"/>
                </a:moveTo>
                <a:lnTo>
                  <a:pt x="157602" y="7875"/>
                </a:lnTo>
                <a:lnTo>
                  <a:pt x="157500" y="8182"/>
                </a:lnTo>
                <a:lnTo>
                  <a:pt x="156989" y="8284"/>
                </a:lnTo>
                <a:lnTo>
                  <a:pt x="159034" y="9102"/>
                </a:lnTo>
                <a:lnTo>
                  <a:pt x="158830" y="9102"/>
                </a:lnTo>
                <a:lnTo>
                  <a:pt x="158830" y="9205"/>
                </a:lnTo>
                <a:lnTo>
                  <a:pt x="158727" y="9205"/>
                </a:lnTo>
                <a:lnTo>
                  <a:pt x="158727" y="9307"/>
                </a:lnTo>
                <a:lnTo>
                  <a:pt x="158625" y="9307"/>
                </a:lnTo>
                <a:lnTo>
                  <a:pt x="160773" y="9614"/>
                </a:lnTo>
                <a:lnTo>
                  <a:pt x="160773" y="9614"/>
                </a:lnTo>
                <a:lnTo>
                  <a:pt x="160568" y="9511"/>
                </a:lnTo>
                <a:lnTo>
                  <a:pt x="161489" y="9511"/>
                </a:lnTo>
                <a:lnTo>
                  <a:pt x="159239" y="8080"/>
                </a:lnTo>
                <a:lnTo>
                  <a:pt x="159341" y="7773"/>
                </a:lnTo>
                <a:lnTo>
                  <a:pt x="159545" y="7670"/>
                </a:lnTo>
                <a:lnTo>
                  <a:pt x="159545" y="7466"/>
                </a:lnTo>
                <a:lnTo>
                  <a:pt x="158625" y="7261"/>
                </a:lnTo>
                <a:close/>
                <a:moveTo>
                  <a:pt x="18920" y="9818"/>
                </a:moveTo>
                <a:lnTo>
                  <a:pt x="18511" y="9920"/>
                </a:lnTo>
                <a:lnTo>
                  <a:pt x="18511" y="9920"/>
                </a:lnTo>
                <a:lnTo>
                  <a:pt x="18637" y="9901"/>
                </a:lnTo>
                <a:lnTo>
                  <a:pt x="18637" y="9901"/>
                </a:lnTo>
                <a:lnTo>
                  <a:pt x="18920" y="9818"/>
                </a:lnTo>
                <a:close/>
                <a:moveTo>
                  <a:pt x="137352" y="10125"/>
                </a:moveTo>
                <a:lnTo>
                  <a:pt x="137352" y="10125"/>
                </a:lnTo>
                <a:lnTo>
                  <a:pt x="137352" y="10125"/>
                </a:lnTo>
                <a:close/>
                <a:moveTo>
                  <a:pt x="88977" y="9818"/>
                </a:moveTo>
                <a:lnTo>
                  <a:pt x="88670" y="10125"/>
                </a:lnTo>
                <a:lnTo>
                  <a:pt x="88466" y="10125"/>
                </a:lnTo>
                <a:lnTo>
                  <a:pt x="88364" y="10432"/>
                </a:lnTo>
                <a:lnTo>
                  <a:pt x="88875" y="10534"/>
                </a:lnTo>
                <a:lnTo>
                  <a:pt x="88568" y="10636"/>
                </a:lnTo>
                <a:lnTo>
                  <a:pt x="89489" y="10636"/>
                </a:lnTo>
                <a:lnTo>
                  <a:pt x="90000" y="10227"/>
                </a:lnTo>
                <a:lnTo>
                  <a:pt x="88977" y="9818"/>
                </a:lnTo>
                <a:close/>
                <a:moveTo>
                  <a:pt x="52466" y="7261"/>
                </a:moveTo>
                <a:lnTo>
                  <a:pt x="48170" y="8591"/>
                </a:lnTo>
                <a:lnTo>
                  <a:pt x="48784" y="8693"/>
                </a:lnTo>
                <a:lnTo>
                  <a:pt x="48375" y="8898"/>
                </a:lnTo>
                <a:lnTo>
                  <a:pt x="50216" y="8795"/>
                </a:lnTo>
                <a:lnTo>
                  <a:pt x="50216" y="8795"/>
                </a:lnTo>
                <a:lnTo>
                  <a:pt x="49705" y="8898"/>
                </a:lnTo>
                <a:lnTo>
                  <a:pt x="49807" y="8898"/>
                </a:lnTo>
                <a:lnTo>
                  <a:pt x="47761" y="9307"/>
                </a:lnTo>
                <a:lnTo>
                  <a:pt x="51545" y="9818"/>
                </a:lnTo>
                <a:lnTo>
                  <a:pt x="48273" y="9920"/>
                </a:lnTo>
                <a:lnTo>
                  <a:pt x="47557" y="10534"/>
                </a:lnTo>
                <a:lnTo>
                  <a:pt x="49193" y="10739"/>
                </a:lnTo>
                <a:lnTo>
                  <a:pt x="48989" y="11352"/>
                </a:lnTo>
                <a:lnTo>
                  <a:pt x="54102" y="10534"/>
                </a:lnTo>
                <a:lnTo>
                  <a:pt x="54102" y="10739"/>
                </a:lnTo>
                <a:lnTo>
                  <a:pt x="54818" y="10841"/>
                </a:lnTo>
                <a:lnTo>
                  <a:pt x="54614" y="10943"/>
                </a:lnTo>
                <a:lnTo>
                  <a:pt x="56148" y="11045"/>
                </a:lnTo>
                <a:lnTo>
                  <a:pt x="57170" y="10534"/>
                </a:lnTo>
                <a:lnTo>
                  <a:pt x="56250" y="10739"/>
                </a:lnTo>
                <a:lnTo>
                  <a:pt x="56455" y="10534"/>
                </a:lnTo>
                <a:lnTo>
                  <a:pt x="56352" y="10432"/>
                </a:lnTo>
                <a:lnTo>
                  <a:pt x="58295" y="10023"/>
                </a:lnTo>
                <a:lnTo>
                  <a:pt x="57989" y="9920"/>
                </a:lnTo>
                <a:lnTo>
                  <a:pt x="57989" y="9818"/>
                </a:lnTo>
                <a:lnTo>
                  <a:pt x="56864" y="9409"/>
                </a:lnTo>
                <a:lnTo>
                  <a:pt x="57682" y="7670"/>
                </a:lnTo>
                <a:lnTo>
                  <a:pt x="56455" y="7364"/>
                </a:lnTo>
                <a:lnTo>
                  <a:pt x="55739" y="8489"/>
                </a:lnTo>
                <a:lnTo>
                  <a:pt x="55023" y="8693"/>
                </a:lnTo>
                <a:lnTo>
                  <a:pt x="55023" y="8693"/>
                </a:lnTo>
                <a:lnTo>
                  <a:pt x="55227" y="7875"/>
                </a:lnTo>
                <a:lnTo>
                  <a:pt x="54614" y="7773"/>
                </a:lnTo>
                <a:lnTo>
                  <a:pt x="53591" y="8080"/>
                </a:lnTo>
                <a:lnTo>
                  <a:pt x="53693" y="7977"/>
                </a:lnTo>
                <a:lnTo>
                  <a:pt x="53182" y="8080"/>
                </a:lnTo>
                <a:lnTo>
                  <a:pt x="53182" y="8080"/>
                </a:lnTo>
                <a:lnTo>
                  <a:pt x="53898" y="7773"/>
                </a:lnTo>
                <a:lnTo>
                  <a:pt x="51750" y="7875"/>
                </a:lnTo>
                <a:lnTo>
                  <a:pt x="52466" y="7261"/>
                </a:lnTo>
                <a:close/>
                <a:moveTo>
                  <a:pt x="60341" y="10330"/>
                </a:moveTo>
                <a:lnTo>
                  <a:pt x="58602" y="10841"/>
                </a:lnTo>
                <a:lnTo>
                  <a:pt x="59114" y="11148"/>
                </a:lnTo>
                <a:lnTo>
                  <a:pt x="60136" y="11352"/>
                </a:lnTo>
                <a:lnTo>
                  <a:pt x="61159" y="11045"/>
                </a:lnTo>
                <a:lnTo>
                  <a:pt x="60239" y="10432"/>
                </a:lnTo>
                <a:lnTo>
                  <a:pt x="60341" y="10330"/>
                </a:lnTo>
                <a:close/>
                <a:moveTo>
                  <a:pt x="175193" y="11250"/>
                </a:moveTo>
                <a:lnTo>
                  <a:pt x="176114" y="11557"/>
                </a:lnTo>
                <a:lnTo>
                  <a:pt x="176114" y="12068"/>
                </a:lnTo>
                <a:lnTo>
                  <a:pt x="177136" y="12170"/>
                </a:lnTo>
                <a:lnTo>
                  <a:pt x="177136" y="12170"/>
                </a:lnTo>
                <a:lnTo>
                  <a:pt x="176011" y="12068"/>
                </a:lnTo>
                <a:lnTo>
                  <a:pt x="175193" y="11250"/>
                </a:lnTo>
                <a:close/>
                <a:moveTo>
                  <a:pt x="73023" y="11557"/>
                </a:moveTo>
                <a:lnTo>
                  <a:pt x="72307" y="12375"/>
                </a:lnTo>
                <a:lnTo>
                  <a:pt x="73432" y="12375"/>
                </a:lnTo>
                <a:lnTo>
                  <a:pt x="74148" y="11659"/>
                </a:lnTo>
                <a:lnTo>
                  <a:pt x="73023" y="11557"/>
                </a:lnTo>
                <a:close/>
                <a:moveTo>
                  <a:pt x="108409" y="13295"/>
                </a:moveTo>
                <a:lnTo>
                  <a:pt x="108716" y="13398"/>
                </a:lnTo>
                <a:lnTo>
                  <a:pt x="108818" y="13398"/>
                </a:lnTo>
                <a:lnTo>
                  <a:pt x="108409" y="13295"/>
                </a:lnTo>
                <a:close/>
                <a:moveTo>
                  <a:pt x="9205" y="13807"/>
                </a:moveTo>
                <a:lnTo>
                  <a:pt x="9102" y="13909"/>
                </a:lnTo>
                <a:lnTo>
                  <a:pt x="9205" y="13909"/>
                </a:lnTo>
                <a:lnTo>
                  <a:pt x="9205" y="13807"/>
                </a:lnTo>
                <a:close/>
                <a:moveTo>
                  <a:pt x="5420" y="11045"/>
                </a:moveTo>
                <a:lnTo>
                  <a:pt x="0" y="14420"/>
                </a:lnTo>
                <a:lnTo>
                  <a:pt x="511" y="14318"/>
                </a:lnTo>
                <a:lnTo>
                  <a:pt x="1227" y="13909"/>
                </a:lnTo>
                <a:lnTo>
                  <a:pt x="1227" y="13705"/>
                </a:lnTo>
                <a:lnTo>
                  <a:pt x="1739" y="13398"/>
                </a:lnTo>
                <a:lnTo>
                  <a:pt x="1636" y="13500"/>
                </a:lnTo>
                <a:lnTo>
                  <a:pt x="2352" y="13295"/>
                </a:lnTo>
                <a:lnTo>
                  <a:pt x="2148" y="13398"/>
                </a:lnTo>
                <a:lnTo>
                  <a:pt x="2761" y="13193"/>
                </a:lnTo>
                <a:lnTo>
                  <a:pt x="2761" y="13193"/>
                </a:lnTo>
                <a:lnTo>
                  <a:pt x="1636" y="14011"/>
                </a:lnTo>
                <a:lnTo>
                  <a:pt x="3273" y="14114"/>
                </a:lnTo>
                <a:lnTo>
                  <a:pt x="3068" y="14625"/>
                </a:lnTo>
                <a:lnTo>
                  <a:pt x="3375" y="15034"/>
                </a:lnTo>
                <a:lnTo>
                  <a:pt x="3989" y="14932"/>
                </a:lnTo>
                <a:lnTo>
                  <a:pt x="3682" y="15136"/>
                </a:lnTo>
                <a:lnTo>
                  <a:pt x="4295" y="14932"/>
                </a:lnTo>
                <a:lnTo>
                  <a:pt x="4193" y="15034"/>
                </a:lnTo>
                <a:lnTo>
                  <a:pt x="4193" y="15034"/>
                </a:lnTo>
                <a:lnTo>
                  <a:pt x="4602" y="14727"/>
                </a:lnTo>
                <a:lnTo>
                  <a:pt x="4500" y="14625"/>
                </a:lnTo>
                <a:lnTo>
                  <a:pt x="5523" y="14318"/>
                </a:lnTo>
                <a:lnTo>
                  <a:pt x="5318" y="14318"/>
                </a:lnTo>
                <a:lnTo>
                  <a:pt x="5830" y="14114"/>
                </a:lnTo>
                <a:lnTo>
                  <a:pt x="5727" y="14114"/>
                </a:lnTo>
                <a:lnTo>
                  <a:pt x="5727" y="13909"/>
                </a:lnTo>
                <a:lnTo>
                  <a:pt x="6136" y="14011"/>
                </a:lnTo>
                <a:lnTo>
                  <a:pt x="6750" y="14011"/>
                </a:lnTo>
                <a:lnTo>
                  <a:pt x="6852" y="13807"/>
                </a:lnTo>
                <a:lnTo>
                  <a:pt x="7159" y="13909"/>
                </a:lnTo>
                <a:lnTo>
                  <a:pt x="8386" y="13500"/>
                </a:lnTo>
                <a:lnTo>
                  <a:pt x="8080" y="13398"/>
                </a:lnTo>
                <a:lnTo>
                  <a:pt x="7977" y="13398"/>
                </a:lnTo>
                <a:lnTo>
                  <a:pt x="8080" y="13193"/>
                </a:lnTo>
                <a:lnTo>
                  <a:pt x="8080" y="12886"/>
                </a:lnTo>
                <a:lnTo>
                  <a:pt x="7364" y="12682"/>
                </a:lnTo>
                <a:lnTo>
                  <a:pt x="7364" y="12682"/>
                </a:lnTo>
                <a:lnTo>
                  <a:pt x="7568" y="12784"/>
                </a:lnTo>
                <a:lnTo>
                  <a:pt x="6852" y="12886"/>
                </a:lnTo>
                <a:lnTo>
                  <a:pt x="7261" y="12682"/>
                </a:lnTo>
                <a:lnTo>
                  <a:pt x="6341" y="12682"/>
                </a:lnTo>
                <a:lnTo>
                  <a:pt x="6034" y="12989"/>
                </a:lnTo>
                <a:lnTo>
                  <a:pt x="6034" y="13193"/>
                </a:lnTo>
                <a:lnTo>
                  <a:pt x="5625" y="13398"/>
                </a:lnTo>
                <a:lnTo>
                  <a:pt x="5625" y="13398"/>
                </a:lnTo>
                <a:lnTo>
                  <a:pt x="5932" y="13193"/>
                </a:lnTo>
                <a:lnTo>
                  <a:pt x="5523" y="13295"/>
                </a:lnTo>
                <a:lnTo>
                  <a:pt x="5523" y="13091"/>
                </a:lnTo>
                <a:lnTo>
                  <a:pt x="6545" y="12375"/>
                </a:lnTo>
                <a:lnTo>
                  <a:pt x="6136" y="12375"/>
                </a:lnTo>
                <a:lnTo>
                  <a:pt x="6648" y="12068"/>
                </a:lnTo>
                <a:lnTo>
                  <a:pt x="5830" y="11659"/>
                </a:lnTo>
                <a:lnTo>
                  <a:pt x="5932" y="11557"/>
                </a:lnTo>
                <a:lnTo>
                  <a:pt x="5727" y="11352"/>
                </a:lnTo>
                <a:lnTo>
                  <a:pt x="5523" y="11557"/>
                </a:lnTo>
                <a:lnTo>
                  <a:pt x="5523" y="11352"/>
                </a:lnTo>
                <a:lnTo>
                  <a:pt x="5625" y="11250"/>
                </a:lnTo>
                <a:lnTo>
                  <a:pt x="5420" y="11045"/>
                </a:lnTo>
                <a:close/>
                <a:moveTo>
                  <a:pt x="113011" y="13193"/>
                </a:moveTo>
                <a:lnTo>
                  <a:pt x="112807" y="13398"/>
                </a:lnTo>
                <a:lnTo>
                  <a:pt x="112500" y="13398"/>
                </a:lnTo>
                <a:lnTo>
                  <a:pt x="112193" y="13602"/>
                </a:lnTo>
                <a:lnTo>
                  <a:pt x="111682" y="13500"/>
                </a:lnTo>
                <a:lnTo>
                  <a:pt x="111682" y="13500"/>
                </a:lnTo>
                <a:lnTo>
                  <a:pt x="111784" y="13807"/>
                </a:lnTo>
                <a:lnTo>
                  <a:pt x="111170" y="13500"/>
                </a:lnTo>
                <a:lnTo>
                  <a:pt x="110864" y="13500"/>
                </a:lnTo>
                <a:lnTo>
                  <a:pt x="110864" y="13807"/>
                </a:lnTo>
                <a:lnTo>
                  <a:pt x="110250" y="13602"/>
                </a:lnTo>
                <a:lnTo>
                  <a:pt x="110148" y="14011"/>
                </a:lnTo>
                <a:lnTo>
                  <a:pt x="109739" y="14011"/>
                </a:lnTo>
                <a:lnTo>
                  <a:pt x="109636" y="14216"/>
                </a:lnTo>
                <a:lnTo>
                  <a:pt x="109432" y="14114"/>
                </a:lnTo>
                <a:lnTo>
                  <a:pt x="109534" y="14011"/>
                </a:lnTo>
                <a:lnTo>
                  <a:pt x="109330" y="13807"/>
                </a:lnTo>
                <a:lnTo>
                  <a:pt x="109534" y="13602"/>
                </a:lnTo>
                <a:lnTo>
                  <a:pt x="108716" y="13398"/>
                </a:lnTo>
                <a:lnTo>
                  <a:pt x="108511" y="13398"/>
                </a:lnTo>
                <a:lnTo>
                  <a:pt x="108716" y="13705"/>
                </a:lnTo>
                <a:lnTo>
                  <a:pt x="108102" y="13500"/>
                </a:lnTo>
                <a:lnTo>
                  <a:pt x="108102" y="13500"/>
                </a:lnTo>
                <a:lnTo>
                  <a:pt x="108205" y="13602"/>
                </a:lnTo>
                <a:lnTo>
                  <a:pt x="108102" y="13705"/>
                </a:lnTo>
                <a:lnTo>
                  <a:pt x="107898" y="13705"/>
                </a:lnTo>
                <a:lnTo>
                  <a:pt x="108205" y="13807"/>
                </a:lnTo>
                <a:lnTo>
                  <a:pt x="107693" y="13807"/>
                </a:lnTo>
                <a:lnTo>
                  <a:pt x="107795" y="14011"/>
                </a:lnTo>
                <a:lnTo>
                  <a:pt x="107386" y="14011"/>
                </a:lnTo>
                <a:lnTo>
                  <a:pt x="109125" y="14114"/>
                </a:lnTo>
                <a:lnTo>
                  <a:pt x="108614" y="14318"/>
                </a:lnTo>
                <a:lnTo>
                  <a:pt x="109125" y="14318"/>
                </a:lnTo>
                <a:lnTo>
                  <a:pt x="109125" y="14420"/>
                </a:lnTo>
                <a:lnTo>
                  <a:pt x="107898" y="14523"/>
                </a:lnTo>
                <a:lnTo>
                  <a:pt x="107795" y="14727"/>
                </a:lnTo>
                <a:lnTo>
                  <a:pt x="109227" y="14830"/>
                </a:lnTo>
                <a:lnTo>
                  <a:pt x="108818" y="15136"/>
                </a:lnTo>
                <a:lnTo>
                  <a:pt x="109227" y="15034"/>
                </a:lnTo>
                <a:lnTo>
                  <a:pt x="108307" y="15341"/>
                </a:lnTo>
                <a:lnTo>
                  <a:pt x="108716" y="15545"/>
                </a:lnTo>
                <a:lnTo>
                  <a:pt x="109432" y="15443"/>
                </a:lnTo>
                <a:lnTo>
                  <a:pt x="111375" y="15852"/>
                </a:lnTo>
                <a:lnTo>
                  <a:pt x="114648" y="14625"/>
                </a:lnTo>
                <a:lnTo>
                  <a:pt x="114648" y="14216"/>
                </a:lnTo>
                <a:lnTo>
                  <a:pt x="114034" y="13807"/>
                </a:lnTo>
                <a:lnTo>
                  <a:pt x="113830" y="13500"/>
                </a:lnTo>
                <a:lnTo>
                  <a:pt x="114239" y="13295"/>
                </a:lnTo>
                <a:lnTo>
                  <a:pt x="113011" y="13193"/>
                </a:lnTo>
                <a:close/>
                <a:moveTo>
                  <a:pt x="65557" y="13705"/>
                </a:moveTo>
                <a:lnTo>
                  <a:pt x="63102" y="15750"/>
                </a:lnTo>
                <a:lnTo>
                  <a:pt x="63818" y="15750"/>
                </a:lnTo>
                <a:lnTo>
                  <a:pt x="64023" y="16159"/>
                </a:lnTo>
                <a:lnTo>
                  <a:pt x="66309" y="15364"/>
                </a:lnTo>
                <a:lnTo>
                  <a:pt x="66309" y="15364"/>
                </a:lnTo>
                <a:lnTo>
                  <a:pt x="67091" y="15852"/>
                </a:lnTo>
                <a:lnTo>
                  <a:pt x="68114" y="15545"/>
                </a:lnTo>
                <a:lnTo>
                  <a:pt x="67091" y="15443"/>
                </a:lnTo>
                <a:lnTo>
                  <a:pt x="67295" y="14830"/>
                </a:lnTo>
                <a:lnTo>
                  <a:pt x="65659" y="14011"/>
                </a:lnTo>
                <a:lnTo>
                  <a:pt x="65557" y="13705"/>
                </a:lnTo>
                <a:close/>
                <a:moveTo>
                  <a:pt x="128864" y="16773"/>
                </a:moveTo>
                <a:lnTo>
                  <a:pt x="128455" y="16875"/>
                </a:lnTo>
                <a:lnTo>
                  <a:pt x="128455" y="16875"/>
                </a:lnTo>
                <a:lnTo>
                  <a:pt x="128785" y="16804"/>
                </a:lnTo>
                <a:lnTo>
                  <a:pt x="128785" y="16804"/>
                </a:lnTo>
                <a:lnTo>
                  <a:pt x="128864" y="16773"/>
                </a:lnTo>
                <a:close/>
                <a:moveTo>
                  <a:pt x="73227" y="6955"/>
                </a:moveTo>
                <a:lnTo>
                  <a:pt x="70773" y="7364"/>
                </a:lnTo>
                <a:lnTo>
                  <a:pt x="71080" y="7670"/>
                </a:lnTo>
                <a:lnTo>
                  <a:pt x="70159" y="7773"/>
                </a:lnTo>
                <a:lnTo>
                  <a:pt x="70466" y="8080"/>
                </a:lnTo>
                <a:lnTo>
                  <a:pt x="70466" y="8386"/>
                </a:lnTo>
                <a:lnTo>
                  <a:pt x="69443" y="8386"/>
                </a:lnTo>
                <a:lnTo>
                  <a:pt x="69955" y="8693"/>
                </a:lnTo>
                <a:lnTo>
                  <a:pt x="69545" y="9205"/>
                </a:lnTo>
                <a:lnTo>
                  <a:pt x="68318" y="9205"/>
                </a:lnTo>
                <a:lnTo>
                  <a:pt x="69545" y="8898"/>
                </a:lnTo>
                <a:lnTo>
                  <a:pt x="69136" y="8489"/>
                </a:lnTo>
                <a:lnTo>
                  <a:pt x="69443" y="7773"/>
                </a:lnTo>
                <a:lnTo>
                  <a:pt x="71284" y="6955"/>
                </a:lnTo>
                <a:lnTo>
                  <a:pt x="71284" y="6955"/>
                </a:lnTo>
                <a:lnTo>
                  <a:pt x="67193" y="8284"/>
                </a:lnTo>
                <a:lnTo>
                  <a:pt x="66682" y="8898"/>
                </a:lnTo>
                <a:lnTo>
                  <a:pt x="67909" y="9205"/>
                </a:lnTo>
                <a:lnTo>
                  <a:pt x="66477" y="9205"/>
                </a:lnTo>
                <a:lnTo>
                  <a:pt x="68114" y="9716"/>
                </a:lnTo>
                <a:lnTo>
                  <a:pt x="67909" y="9920"/>
                </a:lnTo>
                <a:lnTo>
                  <a:pt x="70875" y="10125"/>
                </a:lnTo>
                <a:lnTo>
                  <a:pt x="70875" y="10023"/>
                </a:lnTo>
                <a:lnTo>
                  <a:pt x="72205" y="10227"/>
                </a:lnTo>
                <a:lnTo>
                  <a:pt x="72614" y="9716"/>
                </a:lnTo>
                <a:lnTo>
                  <a:pt x="73534" y="9920"/>
                </a:lnTo>
                <a:lnTo>
                  <a:pt x="73432" y="10227"/>
                </a:lnTo>
                <a:lnTo>
                  <a:pt x="73841" y="10330"/>
                </a:lnTo>
                <a:lnTo>
                  <a:pt x="73636" y="10432"/>
                </a:lnTo>
                <a:lnTo>
                  <a:pt x="74148" y="10330"/>
                </a:lnTo>
                <a:lnTo>
                  <a:pt x="74250" y="10739"/>
                </a:lnTo>
                <a:lnTo>
                  <a:pt x="73432" y="11148"/>
                </a:lnTo>
                <a:lnTo>
                  <a:pt x="74685" y="10969"/>
                </a:lnTo>
                <a:lnTo>
                  <a:pt x="74761" y="11045"/>
                </a:lnTo>
                <a:lnTo>
                  <a:pt x="74557" y="11148"/>
                </a:lnTo>
                <a:lnTo>
                  <a:pt x="75375" y="11557"/>
                </a:lnTo>
                <a:lnTo>
                  <a:pt x="75477" y="12273"/>
                </a:lnTo>
                <a:lnTo>
                  <a:pt x="73534" y="13398"/>
                </a:lnTo>
                <a:lnTo>
                  <a:pt x="73636" y="13807"/>
                </a:lnTo>
                <a:lnTo>
                  <a:pt x="72000" y="14216"/>
                </a:lnTo>
                <a:lnTo>
                  <a:pt x="72000" y="14318"/>
                </a:lnTo>
                <a:lnTo>
                  <a:pt x="72000" y="14420"/>
                </a:lnTo>
                <a:lnTo>
                  <a:pt x="71898" y="14625"/>
                </a:lnTo>
                <a:lnTo>
                  <a:pt x="72000" y="14318"/>
                </a:lnTo>
                <a:lnTo>
                  <a:pt x="71080" y="14114"/>
                </a:lnTo>
                <a:lnTo>
                  <a:pt x="70057" y="14727"/>
                </a:lnTo>
                <a:lnTo>
                  <a:pt x="70977" y="15136"/>
                </a:lnTo>
                <a:lnTo>
                  <a:pt x="72307" y="14727"/>
                </a:lnTo>
                <a:lnTo>
                  <a:pt x="72818" y="14830"/>
                </a:lnTo>
                <a:lnTo>
                  <a:pt x="72716" y="15034"/>
                </a:lnTo>
                <a:lnTo>
                  <a:pt x="72716" y="15034"/>
                </a:lnTo>
                <a:lnTo>
                  <a:pt x="73330" y="14830"/>
                </a:lnTo>
                <a:lnTo>
                  <a:pt x="73125" y="15034"/>
                </a:lnTo>
                <a:lnTo>
                  <a:pt x="73739" y="15545"/>
                </a:lnTo>
                <a:lnTo>
                  <a:pt x="73636" y="15648"/>
                </a:lnTo>
                <a:lnTo>
                  <a:pt x="74148" y="15750"/>
                </a:lnTo>
                <a:lnTo>
                  <a:pt x="73636" y="15955"/>
                </a:lnTo>
                <a:lnTo>
                  <a:pt x="74250" y="16261"/>
                </a:lnTo>
                <a:lnTo>
                  <a:pt x="74045" y="16364"/>
                </a:lnTo>
                <a:lnTo>
                  <a:pt x="76909" y="17386"/>
                </a:lnTo>
                <a:lnTo>
                  <a:pt x="77318" y="17080"/>
                </a:lnTo>
                <a:lnTo>
                  <a:pt x="76398" y="16364"/>
                </a:lnTo>
                <a:lnTo>
                  <a:pt x="76500" y="16261"/>
                </a:lnTo>
                <a:lnTo>
                  <a:pt x="75989" y="15648"/>
                </a:lnTo>
                <a:lnTo>
                  <a:pt x="76705" y="15648"/>
                </a:lnTo>
                <a:lnTo>
                  <a:pt x="78034" y="16568"/>
                </a:lnTo>
                <a:lnTo>
                  <a:pt x="78239" y="16364"/>
                </a:lnTo>
                <a:lnTo>
                  <a:pt x="78545" y="16364"/>
                </a:lnTo>
                <a:lnTo>
                  <a:pt x="78545" y="15648"/>
                </a:lnTo>
                <a:lnTo>
                  <a:pt x="78955" y="15955"/>
                </a:lnTo>
                <a:lnTo>
                  <a:pt x="78955" y="15443"/>
                </a:lnTo>
                <a:lnTo>
                  <a:pt x="79057" y="15341"/>
                </a:lnTo>
                <a:lnTo>
                  <a:pt x="78750" y="15341"/>
                </a:lnTo>
                <a:lnTo>
                  <a:pt x="78545" y="15136"/>
                </a:lnTo>
                <a:lnTo>
                  <a:pt x="78955" y="14932"/>
                </a:lnTo>
                <a:lnTo>
                  <a:pt x="78648" y="14932"/>
                </a:lnTo>
                <a:lnTo>
                  <a:pt x="78955" y="14830"/>
                </a:lnTo>
                <a:lnTo>
                  <a:pt x="78648" y="14625"/>
                </a:lnTo>
                <a:lnTo>
                  <a:pt x="78034" y="14625"/>
                </a:lnTo>
                <a:lnTo>
                  <a:pt x="77830" y="14216"/>
                </a:lnTo>
                <a:lnTo>
                  <a:pt x="78034" y="14114"/>
                </a:lnTo>
                <a:lnTo>
                  <a:pt x="77523" y="14011"/>
                </a:lnTo>
                <a:lnTo>
                  <a:pt x="77727" y="13807"/>
                </a:lnTo>
                <a:lnTo>
                  <a:pt x="77318" y="13398"/>
                </a:lnTo>
                <a:lnTo>
                  <a:pt x="78341" y="13602"/>
                </a:lnTo>
                <a:lnTo>
                  <a:pt x="78136" y="13193"/>
                </a:lnTo>
                <a:lnTo>
                  <a:pt x="78545" y="13091"/>
                </a:lnTo>
                <a:lnTo>
                  <a:pt x="79466" y="13398"/>
                </a:lnTo>
                <a:lnTo>
                  <a:pt x="79159" y="13602"/>
                </a:lnTo>
                <a:lnTo>
                  <a:pt x="79159" y="13602"/>
                </a:lnTo>
                <a:lnTo>
                  <a:pt x="80284" y="13295"/>
                </a:lnTo>
                <a:lnTo>
                  <a:pt x="79466" y="13909"/>
                </a:lnTo>
                <a:lnTo>
                  <a:pt x="79568" y="14318"/>
                </a:lnTo>
                <a:lnTo>
                  <a:pt x="79977" y="14114"/>
                </a:lnTo>
                <a:lnTo>
                  <a:pt x="80182" y="14420"/>
                </a:lnTo>
                <a:lnTo>
                  <a:pt x="80489" y="14420"/>
                </a:lnTo>
                <a:lnTo>
                  <a:pt x="80693" y="13909"/>
                </a:lnTo>
                <a:lnTo>
                  <a:pt x="80489" y="13909"/>
                </a:lnTo>
                <a:lnTo>
                  <a:pt x="81818" y="13602"/>
                </a:lnTo>
                <a:lnTo>
                  <a:pt x="81511" y="13398"/>
                </a:lnTo>
                <a:lnTo>
                  <a:pt x="81716" y="13295"/>
                </a:lnTo>
                <a:lnTo>
                  <a:pt x="81614" y="13193"/>
                </a:lnTo>
                <a:lnTo>
                  <a:pt x="82023" y="13295"/>
                </a:lnTo>
                <a:lnTo>
                  <a:pt x="82023" y="12989"/>
                </a:lnTo>
                <a:lnTo>
                  <a:pt x="82227" y="12989"/>
                </a:lnTo>
                <a:lnTo>
                  <a:pt x="82227" y="12682"/>
                </a:lnTo>
                <a:lnTo>
                  <a:pt x="81000" y="12886"/>
                </a:lnTo>
                <a:lnTo>
                  <a:pt x="81716" y="12477"/>
                </a:lnTo>
                <a:lnTo>
                  <a:pt x="80591" y="12375"/>
                </a:lnTo>
                <a:lnTo>
                  <a:pt x="81307" y="12170"/>
                </a:lnTo>
                <a:lnTo>
                  <a:pt x="80591" y="11966"/>
                </a:lnTo>
                <a:lnTo>
                  <a:pt x="80795" y="11864"/>
                </a:lnTo>
                <a:lnTo>
                  <a:pt x="80284" y="12068"/>
                </a:lnTo>
                <a:lnTo>
                  <a:pt x="80386" y="11864"/>
                </a:lnTo>
                <a:lnTo>
                  <a:pt x="80080" y="11864"/>
                </a:lnTo>
                <a:lnTo>
                  <a:pt x="80182" y="11761"/>
                </a:lnTo>
                <a:lnTo>
                  <a:pt x="79670" y="11966"/>
                </a:lnTo>
                <a:lnTo>
                  <a:pt x="80080" y="11557"/>
                </a:lnTo>
                <a:lnTo>
                  <a:pt x="79670" y="11761"/>
                </a:lnTo>
                <a:lnTo>
                  <a:pt x="79466" y="11761"/>
                </a:lnTo>
                <a:lnTo>
                  <a:pt x="79568" y="11557"/>
                </a:lnTo>
                <a:lnTo>
                  <a:pt x="79773" y="11455"/>
                </a:lnTo>
                <a:lnTo>
                  <a:pt x="79057" y="11352"/>
                </a:lnTo>
                <a:lnTo>
                  <a:pt x="78955" y="11148"/>
                </a:lnTo>
                <a:lnTo>
                  <a:pt x="78239" y="11045"/>
                </a:lnTo>
                <a:lnTo>
                  <a:pt x="79466" y="10943"/>
                </a:lnTo>
                <a:lnTo>
                  <a:pt x="78648" y="10841"/>
                </a:lnTo>
                <a:lnTo>
                  <a:pt x="80284" y="10739"/>
                </a:lnTo>
                <a:lnTo>
                  <a:pt x="78648" y="10534"/>
                </a:lnTo>
                <a:lnTo>
                  <a:pt x="80080" y="10330"/>
                </a:lnTo>
                <a:lnTo>
                  <a:pt x="79670" y="10023"/>
                </a:lnTo>
                <a:lnTo>
                  <a:pt x="79057" y="10125"/>
                </a:lnTo>
                <a:lnTo>
                  <a:pt x="79364" y="9920"/>
                </a:lnTo>
                <a:lnTo>
                  <a:pt x="78443" y="10023"/>
                </a:lnTo>
                <a:lnTo>
                  <a:pt x="79568" y="9716"/>
                </a:lnTo>
                <a:lnTo>
                  <a:pt x="79466" y="9409"/>
                </a:lnTo>
                <a:lnTo>
                  <a:pt x="78750" y="9409"/>
                </a:lnTo>
                <a:lnTo>
                  <a:pt x="77625" y="10023"/>
                </a:lnTo>
                <a:lnTo>
                  <a:pt x="77420" y="9716"/>
                </a:lnTo>
                <a:lnTo>
                  <a:pt x="78545" y="9205"/>
                </a:lnTo>
                <a:lnTo>
                  <a:pt x="77216" y="9409"/>
                </a:lnTo>
                <a:lnTo>
                  <a:pt x="77216" y="9409"/>
                </a:lnTo>
                <a:lnTo>
                  <a:pt x="78341" y="8898"/>
                </a:lnTo>
                <a:lnTo>
                  <a:pt x="76500" y="8898"/>
                </a:lnTo>
                <a:lnTo>
                  <a:pt x="77011" y="8591"/>
                </a:lnTo>
                <a:lnTo>
                  <a:pt x="75886" y="9000"/>
                </a:lnTo>
                <a:lnTo>
                  <a:pt x="76398" y="8693"/>
                </a:lnTo>
                <a:lnTo>
                  <a:pt x="76091" y="8693"/>
                </a:lnTo>
                <a:lnTo>
                  <a:pt x="76807" y="8386"/>
                </a:lnTo>
                <a:lnTo>
                  <a:pt x="76807" y="8386"/>
                </a:lnTo>
                <a:lnTo>
                  <a:pt x="75580" y="8591"/>
                </a:lnTo>
                <a:lnTo>
                  <a:pt x="75580" y="8591"/>
                </a:lnTo>
                <a:lnTo>
                  <a:pt x="76500" y="8182"/>
                </a:lnTo>
                <a:lnTo>
                  <a:pt x="74761" y="7875"/>
                </a:lnTo>
                <a:lnTo>
                  <a:pt x="74761" y="7875"/>
                </a:lnTo>
                <a:lnTo>
                  <a:pt x="74864" y="8182"/>
                </a:lnTo>
                <a:lnTo>
                  <a:pt x="74045" y="8489"/>
                </a:lnTo>
                <a:lnTo>
                  <a:pt x="73739" y="8080"/>
                </a:lnTo>
                <a:lnTo>
                  <a:pt x="72511" y="8489"/>
                </a:lnTo>
                <a:lnTo>
                  <a:pt x="72818" y="8284"/>
                </a:lnTo>
                <a:lnTo>
                  <a:pt x="72716" y="8182"/>
                </a:lnTo>
                <a:lnTo>
                  <a:pt x="73125" y="7977"/>
                </a:lnTo>
                <a:lnTo>
                  <a:pt x="72614" y="8182"/>
                </a:lnTo>
                <a:lnTo>
                  <a:pt x="73534" y="7773"/>
                </a:lnTo>
                <a:lnTo>
                  <a:pt x="73227" y="6955"/>
                </a:lnTo>
                <a:close/>
                <a:moveTo>
                  <a:pt x="103500" y="0"/>
                </a:moveTo>
                <a:lnTo>
                  <a:pt x="103807" y="102"/>
                </a:lnTo>
                <a:lnTo>
                  <a:pt x="99205" y="205"/>
                </a:lnTo>
                <a:lnTo>
                  <a:pt x="101864" y="307"/>
                </a:lnTo>
                <a:lnTo>
                  <a:pt x="99614" y="409"/>
                </a:lnTo>
                <a:lnTo>
                  <a:pt x="100125" y="511"/>
                </a:lnTo>
                <a:lnTo>
                  <a:pt x="99818" y="818"/>
                </a:lnTo>
                <a:lnTo>
                  <a:pt x="97057" y="511"/>
                </a:lnTo>
                <a:lnTo>
                  <a:pt x="97057" y="818"/>
                </a:lnTo>
                <a:lnTo>
                  <a:pt x="94705" y="1023"/>
                </a:lnTo>
                <a:lnTo>
                  <a:pt x="94705" y="614"/>
                </a:lnTo>
                <a:lnTo>
                  <a:pt x="91841" y="818"/>
                </a:lnTo>
                <a:lnTo>
                  <a:pt x="92966" y="1227"/>
                </a:lnTo>
                <a:lnTo>
                  <a:pt x="90716" y="920"/>
                </a:lnTo>
                <a:lnTo>
                  <a:pt x="86625" y="1841"/>
                </a:lnTo>
                <a:lnTo>
                  <a:pt x="86932" y="2148"/>
                </a:lnTo>
                <a:lnTo>
                  <a:pt x="87955" y="2045"/>
                </a:lnTo>
                <a:lnTo>
                  <a:pt x="87955" y="2045"/>
                </a:lnTo>
                <a:lnTo>
                  <a:pt x="81818" y="3477"/>
                </a:lnTo>
                <a:lnTo>
                  <a:pt x="83148" y="3682"/>
                </a:lnTo>
                <a:lnTo>
                  <a:pt x="82841" y="3784"/>
                </a:lnTo>
                <a:lnTo>
                  <a:pt x="85091" y="3989"/>
                </a:lnTo>
                <a:lnTo>
                  <a:pt x="82023" y="4295"/>
                </a:lnTo>
                <a:lnTo>
                  <a:pt x="82125" y="4398"/>
                </a:lnTo>
                <a:lnTo>
                  <a:pt x="82125" y="4500"/>
                </a:lnTo>
                <a:lnTo>
                  <a:pt x="83557" y="4602"/>
                </a:lnTo>
                <a:lnTo>
                  <a:pt x="82534" y="4807"/>
                </a:lnTo>
                <a:lnTo>
                  <a:pt x="88568" y="5318"/>
                </a:lnTo>
                <a:lnTo>
                  <a:pt x="88568" y="5625"/>
                </a:lnTo>
                <a:lnTo>
                  <a:pt x="89489" y="6341"/>
                </a:lnTo>
                <a:lnTo>
                  <a:pt x="88670" y="6648"/>
                </a:lnTo>
                <a:lnTo>
                  <a:pt x="89386" y="6750"/>
                </a:lnTo>
                <a:lnTo>
                  <a:pt x="89182" y="7057"/>
                </a:lnTo>
                <a:lnTo>
                  <a:pt x="89386" y="7466"/>
                </a:lnTo>
                <a:lnTo>
                  <a:pt x="89386" y="7568"/>
                </a:lnTo>
                <a:lnTo>
                  <a:pt x="89591" y="7773"/>
                </a:lnTo>
                <a:lnTo>
                  <a:pt x="88977" y="7977"/>
                </a:lnTo>
                <a:lnTo>
                  <a:pt x="89080" y="8080"/>
                </a:lnTo>
                <a:lnTo>
                  <a:pt x="88773" y="8182"/>
                </a:lnTo>
                <a:lnTo>
                  <a:pt x="88773" y="8182"/>
                </a:lnTo>
                <a:lnTo>
                  <a:pt x="89386" y="8080"/>
                </a:lnTo>
                <a:lnTo>
                  <a:pt x="88568" y="8795"/>
                </a:lnTo>
                <a:lnTo>
                  <a:pt x="90102" y="8489"/>
                </a:lnTo>
                <a:lnTo>
                  <a:pt x="90102" y="8591"/>
                </a:lnTo>
                <a:lnTo>
                  <a:pt x="90205" y="8591"/>
                </a:lnTo>
                <a:lnTo>
                  <a:pt x="90205" y="8693"/>
                </a:lnTo>
                <a:lnTo>
                  <a:pt x="91023" y="8693"/>
                </a:lnTo>
                <a:lnTo>
                  <a:pt x="90000" y="9102"/>
                </a:lnTo>
                <a:lnTo>
                  <a:pt x="91227" y="9205"/>
                </a:lnTo>
                <a:lnTo>
                  <a:pt x="90716" y="9205"/>
                </a:lnTo>
                <a:lnTo>
                  <a:pt x="91023" y="9409"/>
                </a:lnTo>
                <a:lnTo>
                  <a:pt x="91227" y="9716"/>
                </a:lnTo>
                <a:lnTo>
                  <a:pt x="88875" y="9614"/>
                </a:lnTo>
                <a:lnTo>
                  <a:pt x="91330" y="10125"/>
                </a:lnTo>
                <a:lnTo>
                  <a:pt x="90511" y="10739"/>
                </a:lnTo>
                <a:lnTo>
                  <a:pt x="91023" y="10739"/>
                </a:lnTo>
                <a:lnTo>
                  <a:pt x="90511" y="10841"/>
                </a:lnTo>
                <a:lnTo>
                  <a:pt x="90205" y="11148"/>
                </a:lnTo>
                <a:lnTo>
                  <a:pt x="90511" y="11148"/>
                </a:lnTo>
                <a:lnTo>
                  <a:pt x="88568" y="11557"/>
                </a:lnTo>
                <a:lnTo>
                  <a:pt x="90102" y="11455"/>
                </a:lnTo>
                <a:lnTo>
                  <a:pt x="88057" y="12170"/>
                </a:lnTo>
                <a:lnTo>
                  <a:pt x="90102" y="11966"/>
                </a:lnTo>
                <a:lnTo>
                  <a:pt x="89898" y="12068"/>
                </a:lnTo>
                <a:lnTo>
                  <a:pt x="90205" y="12273"/>
                </a:lnTo>
                <a:lnTo>
                  <a:pt x="88261" y="12273"/>
                </a:lnTo>
                <a:lnTo>
                  <a:pt x="87955" y="12784"/>
                </a:lnTo>
                <a:lnTo>
                  <a:pt x="88773" y="12784"/>
                </a:lnTo>
                <a:lnTo>
                  <a:pt x="87648" y="13500"/>
                </a:lnTo>
                <a:lnTo>
                  <a:pt x="89489" y="12784"/>
                </a:lnTo>
                <a:lnTo>
                  <a:pt x="89489" y="12784"/>
                </a:lnTo>
                <a:lnTo>
                  <a:pt x="87750" y="13602"/>
                </a:lnTo>
                <a:lnTo>
                  <a:pt x="87852" y="13602"/>
                </a:lnTo>
                <a:lnTo>
                  <a:pt x="87750" y="14011"/>
                </a:lnTo>
                <a:lnTo>
                  <a:pt x="89182" y="13807"/>
                </a:lnTo>
                <a:lnTo>
                  <a:pt x="88261" y="14114"/>
                </a:lnTo>
                <a:lnTo>
                  <a:pt x="88057" y="15239"/>
                </a:lnTo>
                <a:lnTo>
                  <a:pt x="88773" y="14727"/>
                </a:lnTo>
                <a:lnTo>
                  <a:pt x="89080" y="14318"/>
                </a:lnTo>
                <a:lnTo>
                  <a:pt x="89489" y="15034"/>
                </a:lnTo>
                <a:lnTo>
                  <a:pt x="88466" y="15034"/>
                </a:lnTo>
                <a:lnTo>
                  <a:pt x="88364" y="15341"/>
                </a:lnTo>
                <a:lnTo>
                  <a:pt x="89080" y="15136"/>
                </a:lnTo>
                <a:lnTo>
                  <a:pt x="88977" y="15239"/>
                </a:lnTo>
                <a:lnTo>
                  <a:pt x="89182" y="15239"/>
                </a:lnTo>
                <a:lnTo>
                  <a:pt x="88261" y="15443"/>
                </a:lnTo>
                <a:lnTo>
                  <a:pt x="88568" y="16466"/>
                </a:lnTo>
                <a:lnTo>
                  <a:pt x="89080" y="16261"/>
                </a:lnTo>
                <a:lnTo>
                  <a:pt x="88568" y="16773"/>
                </a:lnTo>
                <a:lnTo>
                  <a:pt x="89386" y="17182"/>
                </a:lnTo>
                <a:lnTo>
                  <a:pt x="88977" y="17591"/>
                </a:lnTo>
                <a:lnTo>
                  <a:pt x="89386" y="18205"/>
                </a:lnTo>
                <a:lnTo>
                  <a:pt x="89795" y="18205"/>
                </a:lnTo>
                <a:lnTo>
                  <a:pt x="89386" y="18409"/>
                </a:lnTo>
                <a:lnTo>
                  <a:pt x="89795" y="18409"/>
                </a:lnTo>
                <a:lnTo>
                  <a:pt x="89795" y="18307"/>
                </a:lnTo>
                <a:lnTo>
                  <a:pt x="91227" y="18000"/>
                </a:lnTo>
                <a:lnTo>
                  <a:pt x="91023" y="18614"/>
                </a:lnTo>
                <a:lnTo>
                  <a:pt x="91943" y="18511"/>
                </a:lnTo>
                <a:lnTo>
                  <a:pt x="91943" y="18511"/>
                </a:lnTo>
                <a:lnTo>
                  <a:pt x="91330" y="18920"/>
                </a:lnTo>
                <a:lnTo>
                  <a:pt x="91330" y="18920"/>
                </a:lnTo>
                <a:lnTo>
                  <a:pt x="92148" y="18818"/>
                </a:lnTo>
                <a:lnTo>
                  <a:pt x="92148" y="19227"/>
                </a:lnTo>
                <a:lnTo>
                  <a:pt x="92455" y="19227"/>
                </a:lnTo>
                <a:lnTo>
                  <a:pt x="92250" y="19125"/>
                </a:lnTo>
                <a:lnTo>
                  <a:pt x="92966" y="18920"/>
                </a:lnTo>
                <a:lnTo>
                  <a:pt x="92455" y="18614"/>
                </a:lnTo>
                <a:lnTo>
                  <a:pt x="93375" y="18409"/>
                </a:lnTo>
                <a:lnTo>
                  <a:pt x="93989" y="17591"/>
                </a:lnTo>
                <a:lnTo>
                  <a:pt x="93784" y="17489"/>
                </a:lnTo>
                <a:lnTo>
                  <a:pt x="94091" y="17386"/>
                </a:lnTo>
                <a:lnTo>
                  <a:pt x="94295" y="16670"/>
                </a:lnTo>
                <a:lnTo>
                  <a:pt x="93784" y="16568"/>
                </a:lnTo>
                <a:lnTo>
                  <a:pt x="94807" y="16364"/>
                </a:lnTo>
                <a:lnTo>
                  <a:pt x="94500" y="16159"/>
                </a:lnTo>
                <a:lnTo>
                  <a:pt x="95830" y="15648"/>
                </a:lnTo>
                <a:lnTo>
                  <a:pt x="95830" y="15239"/>
                </a:lnTo>
                <a:lnTo>
                  <a:pt x="95216" y="15136"/>
                </a:lnTo>
                <a:lnTo>
                  <a:pt x="96136" y="15034"/>
                </a:lnTo>
                <a:lnTo>
                  <a:pt x="95830" y="14625"/>
                </a:lnTo>
                <a:lnTo>
                  <a:pt x="96955" y="14216"/>
                </a:lnTo>
                <a:lnTo>
                  <a:pt x="96545" y="14011"/>
                </a:lnTo>
                <a:lnTo>
                  <a:pt x="98489" y="13398"/>
                </a:lnTo>
                <a:lnTo>
                  <a:pt x="98182" y="13295"/>
                </a:lnTo>
                <a:lnTo>
                  <a:pt x="98795" y="13295"/>
                </a:lnTo>
                <a:lnTo>
                  <a:pt x="98386" y="13909"/>
                </a:lnTo>
                <a:lnTo>
                  <a:pt x="99205" y="13602"/>
                </a:lnTo>
                <a:lnTo>
                  <a:pt x="99307" y="13705"/>
                </a:lnTo>
                <a:lnTo>
                  <a:pt x="102580" y="11659"/>
                </a:lnTo>
                <a:lnTo>
                  <a:pt x="102682" y="11455"/>
                </a:lnTo>
                <a:lnTo>
                  <a:pt x="109125" y="10227"/>
                </a:lnTo>
                <a:lnTo>
                  <a:pt x="109023" y="10227"/>
                </a:lnTo>
                <a:lnTo>
                  <a:pt x="109636" y="10023"/>
                </a:lnTo>
                <a:lnTo>
                  <a:pt x="106159" y="10023"/>
                </a:lnTo>
                <a:lnTo>
                  <a:pt x="106977" y="9716"/>
                </a:lnTo>
                <a:lnTo>
                  <a:pt x="105239" y="9716"/>
                </a:lnTo>
                <a:lnTo>
                  <a:pt x="105852" y="9205"/>
                </a:lnTo>
                <a:lnTo>
                  <a:pt x="107386" y="9205"/>
                </a:lnTo>
                <a:lnTo>
                  <a:pt x="106773" y="8693"/>
                </a:lnTo>
                <a:lnTo>
                  <a:pt x="108409" y="9102"/>
                </a:lnTo>
                <a:lnTo>
                  <a:pt x="109023" y="9716"/>
                </a:lnTo>
                <a:lnTo>
                  <a:pt x="109636" y="9307"/>
                </a:lnTo>
                <a:lnTo>
                  <a:pt x="109636" y="9716"/>
                </a:lnTo>
                <a:lnTo>
                  <a:pt x="110148" y="9307"/>
                </a:lnTo>
                <a:lnTo>
                  <a:pt x="110148" y="8795"/>
                </a:lnTo>
                <a:lnTo>
                  <a:pt x="109739" y="9000"/>
                </a:lnTo>
                <a:lnTo>
                  <a:pt x="110148" y="8591"/>
                </a:lnTo>
                <a:lnTo>
                  <a:pt x="108205" y="8080"/>
                </a:lnTo>
                <a:lnTo>
                  <a:pt x="108511" y="7977"/>
                </a:lnTo>
                <a:lnTo>
                  <a:pt x="108307" y="7670"/>
                </a:lnTo>
                <a:lnTo>
                  <a:pt x="107284" y="7773"/>
                </a:lnTo>
                <a:lnTo>
                  <a:pt x="107284" y="7773"/>
                </a:lnTo>
                <a:lnTo>
                  <a:pt x="108211" y="7587"/>
                </a:lnTo>
                <a:lnTo>
                  <a:pt x="108211" y="7587"/>
                </a:lnTo>
                <a:lnTo>
                  <a:pt x="106875" y="7466"/>
                </a:lnTo>
                <a:lnTo>
                  <a:pt x="107489" y="7364"/>
                </a:lnTo>
                <a:lnTo>
                  <a:pt x="107080" y="7159"/>
                </a:lnTo>
                <a:lnTo>
                  <a:pt x="108716" y="7159"/>
                </a:lnTo>
                <a:lnTo>
                  <a:pt x="108307" y="6852"/>
                </a:lnTo>
                <a:lnTo>
                  <a:pt x="111375" y="7159"/>
                </a:lnTo>
                <a:lnTo>
                  <a:pt x="111068" y="6750"/>
                </a:lnTo>
                <a:lnTo>
                  <a:pt x="110352" y="6750"/>
                </a:lnTo>
                <a:lnTo>
                  <a:pt x="110352" y="6545"/>
                </a:lnTo>
                <a:lnTo>
                  <a:pt x="110659" y="6239"/>
                </a:lnTo>
                <a:lnTo>
                  <a:pt x="110557" y="6545"/>
                </a:lnTo>
                <a:lnTo>
                  <a:pt x="112295" y="6443"/>
                </a:lnTo>
                <a:lnTo>
                  <a:pt x="111989" y="6034"/>
                </a:lnTo>
                <a:lnTo>
                  <a:pt x="111273" y="6239"/>
                </a:lnTo>
                <a:lnTo>
                  <a:pt x="111273" y="5830"/>
                </a:lnTo>
                <a:lnTo>
                  <a:pt x="110557" y="5830"/>
                </a:lnTo>
                <a:lnTo>
                  <a:pt x="111784" y="5727"/>
                </a:lnTo>
                <a:lnTo>
                  <a:pt x="112091" y="5830"/>
                </a:lnTo>
                <a:lnTo>
                  <a:pt x="112193" y="5011"/>
                </a:lnTo>
                <a:lnTo>
                  <a:pt x="111375" y="4909"/>
                </a:lnTo>
                <a:lnTo>
                  <a:pt x="111068" y="4705"/>
                </a:lnTo>
                <a:lnTo>
                  <a:pt x="110659" y="4602"/>
                </a:lnTo>
                <a:lnTo>
                  <a:pt x="113011" y="4500"/>
                </a:lnTo>
                <a:lnTo>
                  <a:pt x="113216" y="4091"/>
                </a:lnTo>
                <a:lnTo>
                  <a:pt x="111989" y="3886"/>
                </a:lnTo>
                <a:lnTo>
                  <a:pt x="112807" y="3886"/>
                </a:lnTo>
                <a:lnTo>
                  <a:pt x="111580" y="3784"/>
                </a:lnTo>
                <a:lnTo>
                  <a:pt x="112091" y="3170"/>
                </a:lnTo>
                <a:lnTo>
                  <a:pt x="111989" y="3068"/>
                </a:lnTo>
                <a:lnTo>
                  <a:pt x="113114" y="2557"/>
                </a:lnTo>
                <a:lnTo>
                  <a:pt x="112909" y="2352"/>
                </a:lnTo>
                <a:lnTo>
                  <a:pt x="113216" y="1943"/>
                </a:lnTo>
                <a:lnTo>
                  <a:pt x="115261" y="1841"/>
                </a:lnTo>
                <a:lnTo>
                  <a:pt x="114750" y="1739"/>
                </a:lnTo>
                <a:lnTo>
                  <a:pt x="116284" y="1534"/>
                </a:lnTo>
                <a:lnTo>
                  <a:pt x="116080" y="1432"/>
                </a:lnTo>
                <a:lnTo>
                  <a:pt x="117818" y="1125"/>
                </a:lnTo>
                <a:lnTo>
                  <a:pt x="111273" y="1636"/>
                </a:lnTo>
                <a:lnTo>
                  <a:pt x="111273" y="1636"/>
                </a:lnTo>
                <a:lnTo>
                  <a:pt x="112398" y="1125"/>
                </a:lnTo>
                <a:lnTo>
                  <a:pt x="107898" y="818"/>
                </a:lnTo>
                <a:lnTo>
                  <a:pt x="112500" y="409"/>
                </a:lnTo>
                <a:lnTo>
                  <a:pt x="106977" y="205"/>
                </a:lnTo>
                <a:lnTo>
                  <a:pt x="110352" y="0"/>
                </a:lnTo>
                <a:close/>
                <a:moveTo>
                  <a:pt x="5114" y="22807"/>
                </a:moveTo>
                <a:lnTo>
                  <a:pt x="5069" y="22823"/>
                </a:lnTo>
                <a:lnTo>
                  <a:pt x="5069" y="22823"/>
                </a:lnTo>
                <a:lnTo>
                  <a:pt x="5011" y="22909"/>
                </a:lnTo>
                <a:lnTo>
                  <a:pt x="5114" y="22807"/>
                </a:lnTo>
                <a:close/>
                <a:moveTo>
                  <a:pt x="133057" y="23011"/>
                </a:moveTo>
                <a:lnTo>
                  <a:pt x="132955" y="23216"/>
                </a:lnTo>
                <a:lnTo>
                  <a:pt x="132443" y="23216"/>
                </a:lnTo>
                <a:lnTo>
                  <a:pt x="132955" y="23727"/>
                </a:lnTo>
                <a:lnTo>
                  <a:pt x="133261" y="23727"/>
                </a:lnTo>
                <a:lnTo>
                  <a:pt x="133568" y="23216"/>
                </a:lnTo>
                <a:lnTo>
                  <a:pt x="133057" y="23011"/>
                </a:lnTo>
                <a:close/>
                <a:moveTo>
                  <a:pt x="1125" y="23625"/>
                </a:moveTo>
                <a:lnTo>
                  <a:pt x="102" y="24034"/>
                </a:lnTo>
                <a:lnTo>
                  <a:pt x="1120" y="23634"/>
                </a:lnTo>
                <a:lnTo>
                  <a:pt x="1120" y="23634"/>
                </a:lnTo>
                <a:lnTo>
                  <a:pt x="1125" y="23625"/>
                </a:lnTo>
                <a:close/>
                <a:moveTo>
                  <a:pt x="102" y="24034"/>
                </a:moveTo>
                <a:lnTo>
                  <a:pt x="102" y="24034"/>
                </a:lnTo>
                <a:lnTo>
                  <a:pt x="102" y="24034"/>
                </a:lnTo>
                <a:close/>
                <a:moveTo>
                  <a:pt x="138170" y="24136"/>
                </a:moveTo>
                <a:lnTo>
                  <a:pt x="138375" y="24239"/>
                </a:lnTo>
                <a:lnTo>
                  <a:pt x="138477" y="24239"/>
                </a:lnTo>
                <a:lnTo>
                  <a:pt x="138170" y="24136"/>
                </a:lnTo>
                <a:close/>
                <a:moveTo>
                  <a:pt x="118534" y="23523"/>
                </a:moveTo>
                <a:lnTo>
                  <a:pt x="118636" y="23625"/>
                </a:lnTo>
                <a:lnTo>
                  <a:pt x="118330" y="23932"/>
                </a:lnTo>
                <a:lnTo>
                  <a:pt x="118330" y="23727"/>
                </a:lnTo>
                <a:lnTo>
                  <a:pt x="117818" y="23830"/>
                </a:lnTo>
                <a:lnTo>
                  <a:pt x="117511" y="24239"/>
                </a:lnTo>
                <a:lnTo>
                  <a:pt x="117920" y="24239"/>
                </a:lnTo>
                <a:lnTo>
                  <a:pt x="117614" y="24648"/>
                </a:lnTo>
                <a:lnTo>
                  <a:pt x="116489" y="24750"/>
                </a:lnTo>
                <a:lnTo>
                  <a:pt x="116591" y="24852"/>
                </a:lnTo>
                <a:lnTo>
                  <a:pt x="116591" y="25057"/>
                </a:lnTo>
                <a:lnTo>
                  <a:pt x="116795" y="24955"/>
                </a:lnTo>
                <a:lnTo>
                  <a:pt x="116693" y="25261"/>
                </a:lnTo>
                <a:lnTo>
                  <a:pt x="116386" y="25364"/>
                </a:lnTo>
                <a:lnTo>
                  <a:pt x="116386" y="25466"/>
                </a:lnTo>
                <a:lnTo>
                  <a:pt x="116591" y="25466"/>
                </a:lnTo>
                <a:lnTo>
                  <a:pt x="116591" y="25568"/>
                </a:lnTo>
                <a:lnTo>
                  <a:pt x="117307" y="25670"/>
                </a:lnTo>
                <a:lnTo>
                  <a:pt x="116489" y="26284"/>
                </a:lnTo>
                <a:lnTo>
                  <a:pt x="116489" y="26284"/>
                </a:lnTo>
                <a:lnTo>
                  <a:pt x="117409" y="26182"/>
                </a:lnTo>
                <a:lnTo>
                  <a:pt x="116489" y="26489"/>
                </a:lnTo>
                <a:lnTo>
                  <a:pt x="116591" y="26591"/>
                </a:lnTo>
                <a:lnTo>
                  <a:pt x="116080" y="26693"/>
                </a:lnTo>
                <a:lnTo>
                  <a:pt x="116489" y="26693"/>
                </a:lnTo>
                <a:lnTo>
                  <a:pt x="116080" y="27000"/>
                </a:lnTo>
                <a:lnTo>
                  <a:pt x="116693" y="27000"/>
                </a:lnTo>
                <a:lnTo>
                  <a:pt x="116284" y="27205"/>
                </a:lnTo>
                <a:lnTo>
                  <a:pt x="116284" y="27205"/>
                </a:lnTo>
                <a:lnTo>
                  <a:pt x="116693" y="27102"/>
                </a:lnTo>
                <a:lnTo>
                  <a:pt x="116489" y="27307"/>
                </a:lnTo>
                <a:lnTo>
                  <a:pt x="119250" y="26591"/>
                </a:lnTo>
                <a:lnTo>
                  <a:pt x="119148" y="26489"/>
                </a:lnTo>
                <a:lnTo>
                  <a:pt x="119455" y="24852"/>
                </a:lnTo>
                <a:lnTo>
                  <a:pt x="119352" y="24750"/>
                </a:lnTo>
                <a:lnTo>
                  <a:pt x="119966" y="24545"/>
                </a:lnTo>
                <a:lnTo>
                  <a:pt x="119864" y="24341"/>
                </a:lnTo>
                <a:lnTo>
                  <a:pt x="119659" y="24239"/>
                </a:lnTo>
                <a:lnTo>
                  <a:pt x="119455" y="23727"/>
                </a:lnTo>
                <a:lnTo>
                  <a:pt x="118636" y="23830"/>
                </a:lnTo>
                <a:lnTo>
                  <a:pt x="118841" y="23625"/>
                </a:lnTo>
                <a:lnTo>
                  <a:pt x="118534" y="23523"/>
                </a:lnTo>
                <a:close/>
                <a:moveTo>
                  <a:pt x="121398" y="20455"/>
                </a:moveTo>
                <a:lnTo>
                  <a:pt x="120477" y="20761"/>
                </a:lnTo>
                <a:lnTo>
                  <a:pt x="119966" y="21682"/>
                </a:lnTo>
                <a:lnTo>
                  <a:pt x="119761" y="22091"/>
                </a:lnTo>
                <a:lnTo>
                  <a:pt x="119864" y="22091"/>
                </a:lnTo>
                <a:lnTo>
                  <a:pt x="119557" y="22295"/>
                </a:lnTo>
                <a:lnTo>
                  <a:pt x="120273" y="22193"/>
                </a:lnTo>
                <a:lnTo>
                  <a:pt x="119966" y="23523"/>
                </a:lnTo>
                <a:lnTo>
                  <a:pt x="120170" y="23011"/>
                </a:lnTo>
                <a:lnTo>
                  <a:pt x="120580" y="22807"/>
                </a:lnTo>
                <a:lnTo>
                  <a:pt x="120682" y="23011"/>
                </a:lnTo>
                <a:lnTo>
                  <a:pt x="120375" y="24239"/>
                </a:lnTo>
                <a:lnTo>
                  <a:pt x="121807" y="23932"/>
                </a:lnTo>
                <a:lnTo>
                  <a:pt x="122011" y="25568"/>
                </a:lnTo>
                <a:lnTo>
                  <a:pt x="120580" y="26080"/>
                </a:lnTo>
                <a:lnTo>
                  <a:pt x="120580" y="26080"/>
                </a:lnTo>
                <a:lnTo>
                  <a:pt x="120989" y="25977"/>
                </a:lnTo>
                <a:lnTo>
                  <a:pt x="121091" y="26284"/>
                </a:lnTo>
                <a:lnTo>
                  <a:pt x="120068" y="27000"/>
                </a:lnTo>
                <a:lnTo>
                  <a:pt x="120989" y="27205"/>
                </a:lnTo>
                <a:lnTo>
                  <a:pt x="120886" y="27307"/>
                </a:lnTo>
                <a:lnTo>
                  <a:pt x="121602" y="27409"/>
                </a:lnTo>
                <a:lnTo>
                  <a:pt x="122216" y="27102"/>
                </a:lnTo>
                <a:lnTo>
                  <a:pt x="121602" y="27614"/>
                </a:lnTo>
                <a:lnTo>
                  <a:pt x="120989" y="27614"/>
                </a:lnTo>
                <a:lnTo>
                  <a:pt x="119761" y="28739"/>
                </a:lnTo>
                <a:lnTo>
                  <a:pt x="120068" y="28841"/>
                </a:lnTo>
                <a:lnTo>
                  <a:pt x="120375" y="28534"/>
                </a:lnTo>
                <a:lnTo>
                  <a:pt x="121091" y="28534"/>
                </a:lnTo>
                <a:lnTo>
                  <a:pt x="121807" y="28125"/>
                </a:lnTo>
                <a:lnTo>
                  <a:pt x="122625" y="28227"/>
                </a:lnTo>
                <a:lnTo>
                  <a:pt x="122523" y="28125"/>
                </a:lnTo>
                <a:lnTo>
                  <a:pt x="123136" y="28023"/>
                </a:lnTo>
                <a:lnTo>
                  <a:pt x="123034" y="27920"/>
                </a:lnTo>
                <a:lnTo>
                  <a:pt x="124773" y="27920"/>
                </a:lnTo>
                <a:lnTo>
                  <a:pt x="125182" y="27409"/>
                </a:lnTo>
                <a:lnTo>
                  <a:pt x="124466" y="27409"/>
                </a:lnTo>
                <a:lnTo>
                  <a:pt x="125080" y="26898"/>
                </a:lnTo>
                <a:lnTo>
                  <a:pt x="125284" y="25977"/>
                </a:lnTo>
                <a:lnTo>
                  <a:pt x="124159" y="25977"/>
                </a:lnTo>
                <a:lnTo>
                  <a:pt x="123648" y="25159"/>
                </a:lnTo>
                <a:lnTo>
                  <a:pt x="124261" y="25261"/>
                </a:lnTo>
                <a:lnTo>
                  <a:pt x="124261" y="25261"/>
                </a:lnTo>
                <a:lnTo>
                  <a:pt x="124057" y="24750"/>
                </a:lnTo>
                <a:lnTo>
                  <a:pt x="123239" y="24239"/>
                </a:lnTo>
                <a:lnTo>
                  <a:pt x="122932" y="23420"/>
                </a:lnTo>
                <a:lnTo>
                  <a:pt x="121295" y="22807"/>
                </a:lnTo>
                <a:lnTo>
                  <a:pt x="122011" y="22705"/>
                </a:lnTo>
                <a:lnTo>
                  <a:pt x="121705" y="22602"/>
                </a:lnTo>
                <a:lnTo>
                  <a:pt x="122318" y="22295"/>
                </a:lnTo>
                <a:lnTo>
                  <a:pt x="122830" y="21580"/>
                </a:lnTo>
                <a:lnTo>
                  <a:pt x="121091" y="21375"/>
                </a:lnTo>
                <a:lnTo>
                  <a:pt x="121295" y="21170"/>
                </a:lnTo>
                <a:lnTo>
                  <a:pt x="121193" y="21170"/>
                </a:lnTo>
                <a:lnTo>
                  <a:pt x="121807" y="20659"/>
                </a:lnTo>
                <a:lnTo>
                  <a:pt x="121398" y="20455"/>
                </a:lnTo>
                <a:close/>
                <a:moveTo>
                  <a:pt x="23830" y="27920"/>
                </a:moveTo>
                <a:lnTo>
                  <a:pt x="23523" y="28330"/>
                </a:lnTo>
                <a:lnTo>
                  <a:pt x="24034" y="28227"/>
                </a:lnTo>
                <a:lnTo>
                  <a:pt x="23932" y="28432"/>
                </a:lnTo>
                <a:lnTo>
                  <a:pt x="23523" y="28534"/>
                </a:lnTo>
                <a:lnTo>
                  <a:pt x="23625" y="28534"/>
                </a:lnTo>
                <a:lnTo>
                  <a:pt x="23420" y="28739"/>
                </a:lnTo>
                <a:lnTo>
                  <a:pt x="23830" y="28739"/>
                </a:lnTo>
                <a:lnTo>
                  <a:pt x="23932" y="28636"/>
                </a:lnTo>
                <a:lnTo>
                  <a:pt x="24034" y="28943"/>
                </a:lnTo>
                <a:lnTo>
                  <a:pt x="24443" y="29148"/>
                </a:lnTo>
                <a:lnTo>
                  <a:pt x="24034" y="29455"/>
                </a:lnTo>
                <a:lnTo>
                  <a:pt x="24443" y="29455"/>
                </a:lnTo>
                <a:lnTo>
                  <a:pt x="24341" y="29557"/>
                </a:lnTo>
                <a:lnTo>
                  <a:pt x="24545" y="29659"/>
                </a:lnTo>
                <a:lnTo>
                  <a:pt x="24341" y="29761"/>
                </a:lnTo>
                <a:lnTo>
                  <a:pt x="25261" y="29557"/>
                </a:lnTo>
                <a:lnTo>
                  <a:pt x="25057" y="30273"/>
                </a:lnTo>
                <a:lnTo>
                  <a:pt x="25057" y="30273"/>
                </a:lnTo>
                <a:lnTo>
                  <a:pt x="25875" y="30170"/>
                </a:lnTo>
                <a:lnTo>
                  <a:pt x="25466" y="28534"/>
                </a:lnTo>
                <a:lnTo>
                  <a:pt x="23830" y="27920"/>
                </a:lnTo>
                <a:close/>
                <a:moveTo>
                  <a:pt x="25875" y="30170"/>
                </a:moveTo>
                <a:lnTo>
                  <a:pt x="25875" y="30273"/>
                </a:lnTo>
                <a:lnTo>
                  <a:pt x="25977" y="30170"/>
                </a:lnTo>
                <a:close/>
                <a:moveTo>
                  <a:pt x="72102" y="30989"/>
                </a:moveTo>
                <a:lnTo>
                  <a:pt x="72146" y="31003"/>
                </a:lnTo>
                <a:lnTo>
                  <a:pt x="72146" y="31003"/>
                </a:lnTo>
                <a:lnTo>
                  <a:pt x="72205" y="30989"/>
                </a:lnTo>
                <a:close/>
                <a:moveTo>
                  <a:pt x="25568" y="31398"/>
                </a:moveTo>
                <a:lnTo>
                  <a:pt x="25364" y="31500"/>
                </a:lnTo>
                <a:lnTo>
                  <a:pt x="25364" y="31500"/>
                </a:lnTo>
                <a:lnTo>
                  <a:pt x="25466" y="31398"/>
                </a:lnTo>
                <a:close/>
                <a:moveTo>
                  <a:pt x="80386" y="31500"/>
                </a:moveTo>
                <a:lnTo>
                  <a:pt x="80386" y="31500"/>
                </a:lnTo>
                <a:lnTo>
                  <a:pt x="80386" y="31500"/>
                </a:lnTo>
                <a:close/>
                <a:moveTo>
                  <a:pt x="80693" y="27307"/>
                </a:moveTo>
                <a:lnTo>
                  <a:pt x="80182" y="27409"/>
                </a:lnTo>
                <a:lnTo>
                  <a:pt x="78136" y="29864"/>
                </a:lnTo>
                <a:lnTo>
                  <a:pt x="77625" y="29966"/>
                </a:lnTo>
                <a:lnTo>
                  <a:pt x="77318" y="30170"/>
                </a:lnTo>
                <a:lnTo>
                  <a:pt x="77420" y="30068"/>
                </a:lnTo>
                <a:lnTo>
                  <a:pt x="77011" y="30273"/>
                </a:lnTo>
                <a:lnTo>
                  <a:pt x="77727" y="30273"/>
                </a:lnTo>
                <a:lnTo>
                  <a:pt x="76705" y="30989"/>
                </a:lnTo>
                <a:lnTo>
                  <a:pt x="79466" y="30989"/>
                </a:lnTo>
                <a:lnTo>
                  <a:pt x="79159" y="31295"/>
                </a:lnTo>
                <a:lnTo>
                  <a:pt x="80284" y="31193"/>
                </a:lnTo>
                <a:lnTo>
                  <a:pt x="79261" y="32011"/>
                </a:lnTo>
                <a:lnTo>
                  <a:pt x="80489" y="31295"/>
                </a:lnTo>
                <a:lnTo>
                  <a:pt x="80386" y="31500"/>
                </a:lnTo>
                <a:lnTo>
                  <a:pt x="80795" y="30989"/>
                </a:lnTo>
                <a:lnTo>
                  <a:pt x="81000" y="31398"/>
                </a:lnTo>
                <a:lnTo>
                  <a:pt x="80591" y="32011"/>
                </a:lnTo>
                <a:lnTo>
                  <a:pt x="81102" y="31705"/>
                </a:lnTo>
                <a:lnTo>
                  <a:pt x="81000" y="32216"/>
                </a:lnTo>
                <a:lnTo>
                  <a:pt x="81000" y="32216"/>
                </a:lnTo>
                <a:lnTo>
                  <a:pt x="81409" y="32114"/>
                </a:lnTo>
                <a:lnTo>
                  <a:pt x="81920" y="31091"/>
                </a:lnTo>
                <a:lnTo>
                  <a:pt x="81511" y="31398"/>
                </a:lnTo>
                <a:lnTo>
                  <a:pt x="81920" y="30682"/>
                </a:lnTo>
                <a:lnTo>
                  <a:pt x="81205" y="31193"/>
                </a:lnTo>
                <a:lnTo>
                  <a:pt x="81205" y="31193"/>
                </a:lnTo>
                <a:lnTo>
                  <a:pt x="81307" y="30784"/>
                </a:lnTo>
                <a:lnTo>
                  <a:pt x="81102" y="30784"/>
                </a:lnTo>
                <a:lnTo>
                  <a:pt x="81920" y="30170"/>
                </a:lnTo>
                <a:lnTo>
                  <a:pt x="81920" y="30170"/>
                </a:lnTo>
                <a:lnTo>
                  <a:pt x="81000" y="30477"/>
                </a:lnTo>
                <a:lnTo>
                  <a:pt x="81409" y="30170"/>
                </a:lnTo>
                <a:lnTo>
                  <a:pt x="81205" y="30068"/>
                </a:lnTo>
                <a:lnTo>
                  <a:pt x="81307" y="29966"/>
                </a:lnTo>
                <a:lnTo>
                  <a:pt x="81102" y="30068"/>
                </a:lnTo>
                <a:lnTo>
                  <a:pt x="81716" y="29557"/>
                </a:lnTo>
                <a:lnTo>
                  <a:pt x="81000" y="29455"/>
                </a:lnTo>
                <a:lnTo>
                  <a:pt x="81102" y="29250"/>
                </a:lnTo>
                <a:lnTo>
                  <a:pt x="80284" y="29761"/>
                </a:lnTo>
                <a:lnTo>
                  <a:pt x="80489" y="29250"/>
                </a:lnTo>
                <a:lnTo>
                  <a:pt x="80489" y="29250"/>
                </a:lnTo>
                <a:lnTo>
                  <a:pt x="80284" y="29455"/>
                </a:lnTo>
                <a:lnTo>
                  <a:pt x="80386" y="29352"/>
                </a:lnTo>
                <a:lnTo>
                  <a:pt x="79773" y="29352"/>
                </a:lnTo>
                <a:lnTo>
                  <a:pt x="79977" y="29148"/>
                </a:lnTo>
                <a:lnTo>
                  <a:pt x="79773" y="29250"/>
                </a:lnTo>
                <a:lnTo>
                  <a:pt x="80386" y="28841"/>
                </a:lnTo>
                <a:lnTo>
                  <a:pt x="79261" y="29250"/>
                </a:lnTo>
                <a:lnTo>
                  <a:pt x="80489" y="27716"/>
                </a:lnTo>
                <a:lnTo>
                  <a:pt x="80591" y="27511"/>
                </a:lnTo>
                <a:lnTo>
                  <a:pt x="80898" y="27307"/>
                </a:lnTo>
                <a:close/>
                <a:moveTo>
                  <a:pt x="239523" y="32216"/>
                </a:moveTo>
                <a:lnTo>
                  <a:pt x="240239" y="32830"/>
                </a:lnTo>
                <a:lnTo>
                  <a:pt x="239727" y="32318"/>
                </a:lnTo>
                <a:lnTo>
                  <a:pt x="239523" y="32216"/>
                </a:lnTo>
                <a:close/>
                <a:moveTo>
                  <a:pt x="232875" y="24443"/>
                </a:moveTo>
                <a:lnTo>
                  <a:pt x="232773" y="24648"/>
                </a:lnTo>
                <a:lnTo>
                  <a:pt x="233591" y="25159"/>
                </a:lnTo>
                <a:lnTo>
                  <a:pt x="233489" y="25261"/>
                </a:lnTo>
                <a:lnTo>
                  <a:pt x="233386" y="25364"/>
                </a:lnTo>
                <a:lnTo>
                  <a:pt x="234511" y="27102"/>
                </a:lnTo>
                <a:lnTo>
                  <a:pt x="239216" y="32932"/>
                </a:lnTo>
                <a:lnTo>
                  <a:pt x="239114" y="32114"/>
                </a:lnTo>
                <a:lnTo>
                  <a:pt x="239523" y="32216"/>
                </a:lnTo>
                <a:lnTo>
                  <a:pt x="239523" y="32216"/>
                </a:lnTo>
                <a:lnTo>
                  <a:pt x="238193" y="31091"/>
                </a:lnTo>
                <a:lnTo>
                  <a:pt x="237784" y="29557"/>
                </a:lnTo>
                <a:lnTo>
                  <a:pt x="239318" y="30170"/>
                </a:lnTo>
                <a:lnTo>
                  <a:pt x="232875" y="24443"/>
                </a:lnTo>
                <a:close/>
                <a:moveTo>
                  <a:pt x="244841" y="33341"/>
                </a:moveTo>
                <a:lnTo>
                  <a:pt x="244330" y="33443"/>
                </a:lnTo>
                <a:lnTo>
                  <a:pt x="244432" y="33648"/>
                </a:lnTo>
                <a:lnTo>
                  <a:pt x="244125" y="34364"/>
                </a:lnTo>
                <a:lnTo>
                  <a:pt x="244125" y="34466"/>
                </a:lnTo>
                <a:lnTo>
                  <a:pt x="244330" y="33955"/>
                </a:lnTo>
                <a:lnTo>
                  <a:pt x="245045" y="33545"/>
                </a:lnTo>
                <a:lnTo>
                  <a:pt x="244841" y="33341"/>
                </a:lnTo>
                <a:close/>
                <a:moveTo>
                  <a:pt x="243409" y="34466"/>
                </a:moveTo>
                <a:lnTo>
                  <a:pt x="243409" y="35080"/>
                </a:lnTo>
                <a:lnTo>
                  <a:pt x="243614" y="35284"/>
                </a:lnTo>
                <a:lnTo>
                  <a:pt x="243920" y="34466"/>
                </a:lnTo>
                <a:close/>
                <a:moveTo>
                  <a:pt x="54102" y="29864"/>
                </a:moveTo>
                <a:lnTo>
                  <a:pt x="56352" y="30886"/>
                </a:lnTo>
                <a:lnTo>
                  <a:pt x="56045" y="31193"/>
                </a:lnTo>
                <a:lnTo>
                  <a:pt x="56250" y="31602"/>
                </a:lnTo>
                <a:lnTo>
                  <a:pt x="56045" y="31807"/>
                </a:lnTo>
                <a:lnTo>
                  <a:pt x="56250" y="32011"/>
                </a:lnTo>
                <a:lnTo>
                  <a:pt x="56045" y="32114"/>
                </a:lnTo>
                <a:lnTo>
                  <a:pt x="56148" y="32114"/>
                </a:lnTo>
                <a:lnTo>
                  <a:pt x="55943" y="32318"/>
                </a:lnTo>
                <a:lnTo>
                  <a:pt x="58193" y="32727"/>
                </a:lnTo>
                <a:lnTo>
                  <a:pt x="58091" y="32830"/>
                </a:lnTo>
                <a:lnTo>
                  <a:pt x="58500" y="32830"/>
                </a:lnTo>
                <a:lnTo>
                  <a:pt x="58500" y="32932"/>
                </a:lnTo>
                <a:lnTo>
                  <a:pt x="58909" y="33239"/>
                </a:lnTo>
                <a:lnTo>
                  <a:pt x="59114" y="34057"/>
                </a:lnTo>
                <a:lnTo>
                  <a:pt x="59216" y="34057"/>
                </a:lnTo>
                <a:lnTo>
                  <a:pt x="59216" y="34159"/>
                </a:lnTo>
                <a:lnTo>
                  <a:pt x="59011" y="34057"/>
                </a:lnTo>
                <a:lnTo>
                  <a:pt x="58807" y="34364"/>
                </a:lnTo>
                <a:lnTo>
                  <a:pt x="58091" y="34261"/>
                </a:lnTo>
                <a:lnTo>
                  <a:pt x="57989" y="34159"/>
                </a:lnTo>
                <a:lnTo>
                  <a:pt x="58193" y="33955"/>
                </a:lnTo>
                <a:lnTo>
                  <a:pt x="58091" y="33955"/>
                </a:lnTo>
                <a:lnTo>
                  <a:pt x="58091" y="33648"/>
                </a:lnTo>
                <a:lnTo>
                  <a:pt x="57682" y="33648"/>
                </a:lnTo>
                <a:lnTo>
                  <a:pt x="56250" y="35898"/>
                </a:lnTo>
                <a:lnTo>
                  <a:pt x="56045" y="34875"/>
                </a:lnTo>
                <a:lnTo>
                  <a:pt x="55330" y="35182"/>
                </a:lnTo>
                <a:lnTo>
                  <a:pt x="55330" y="35182"/>
                </a:lnTo>
                <a:lnTo>
                  <a:pt x="56352" y="33750"/>
                </a:lnTo>
                <a:lnTo>
                  <a:pt x="56250" y="33443"/>
                </a:lnTo>
                <a:lnTo>
                  <a:pt x="55330" y="33136"/>
                </a:lnTo>
                <a:lnTo>
                  <a:pt x="54409" y="34159"/>
                </a:lnTo>
                <a:lnTo>
                  <a:pt x="54614" y="33648"/>
                </a:lnTo>
                <a:lnTo>
                  <a:pt x="52568" y="36818"/>
                </a:lnTo>
                <a:lnTo>
                  <a:pt x="51545" y="37125"/>
                </a:lnTo>
                <a:lnTo>
                  <a:pt x="52773" y="34364"/>
                </a:lnTo>
                <a:lnTo>
                  <a:pt x="52364" y="34364"/>
                </a:lnTo>
                <a:lnTo>
                  <a:pt x="53693" y="32932"/>
                </a:lnTo>
                <a:lnTo>
                  <a:pt x="53693" y="33136"/>
                </a:lnTo>
                <a:lnTo>
                  <a:pt x="54102" y="32932"/>
                </a:lnTo>
                <a:lnTo>
                  <a:pt x="53898" y="33239"/>
                </a:lnTo>
                <a:lnTo>
                  <a:pt x="53898" y="33239"/>
                </a:lnTo>
                <a:lnTo>
                  <a:pt x="55125" y="32727"/>
                </a:lnTo>
                <a:lnTo>
                  <a:pt x="55534" y="32932"/>
                </a:lnTo>
                <a:lnTo>
                  <a:pt x="55636" y="32830"/>
                </a:lnTo>
                <a:lnTo>
                  <a:pt x="56250" y="32830"/>
                </a:lnTo>
                <a:lnTo>
                  <a:pt x="55534" y="32318"/>
                </a:lnTo>
                <a:lnTo>
                  <a:pt x="55739" y="32114"/>
                </a:lnTo>
                <a:lnTo>
                  <a:pt x="53693" y="32318"/>
                </a:lnTo>
                <a:lnTo>
                  <a:pt x="53591" y="32011"/>
                </a:lnTo>
                <a:lnTo>
                  <a:pt x="52977" y="32011"/>
                </a:lnTo>
                <a:lnTo>
                  <a:pt x="52977" y="31602"/>
                </a:lnTo>
                <a:lnTo>
                  <a:pt x="50830" y="32216"/>
                </a:lnTo>
                <a:lnTo>
                  <a:pt x="50830" y="31909"/>
                </a:lnTo>
                <a:lnTo>
                  <a:pt x="50011" y="32011"/>
                </a:lnTo>
                <a:lnTo>
                  <a:pt x="53489" y="30273"/>
                </a:lnTo>
                <a:lnTo>
                  <a:pt x="53489" y="30273"/>
                </a:lnTo>
                <a:lnTo>
                  <a:pt x="53693" y="30068"/>
                </a:lnTo>
                <a:lnTo>
                  <a:pt x="53898" y="30068"/>
                </a:lnTo>
                <a:lnTo>
                  <a:pt x="53591" y="30375"/>
                </a:lnTo>
                <a:lnTo>
                  <a:pt x="54102" y="30068"/>
                </a:lnTo>
                <a:lnTo>
                  <a:pt x="54102" y="29864"/>
                </a:lnTo>
                <a:close/>
                <a:moveTo>
                  <a:pt x="131932" y="36000"/>
                </a:moveTo>
                <a:lnTo>
                  <a:pt x="131830" y="36205"/>
                </a:lnTo>
                <a:lnTo>
                  <a:pt x="131216" y="36511"/>
                </a:lnTo>
                <a:lnTo>
                  <a:pt x="131318" y="36614"/>
                </a:lnTo>
                <a:lnTo>
                  <a:pt x="131318" y="37023"/>
                </a:lnTo>
                <a:lnTo>
                  <a:pt x="131830" y="37432"/>
                </a:lnTo>
                <a:lnTo>
                  <a:pt x="131932" y="36000"/>
                </a:lnTo>
                <a:close/>
                <a:moveTo>
                  <a:pt x="239216" y="33443"/>
                </a:moveTo>
                <a:lnTo>
                  <a:pt x="240341" y="35693"/>
                </a:lnTo>
                <a:lnTo>
                  <a:pt x="239625" y="35591"/>
                </a:lnTo>
                <a:lnTo>
                  <a:pt x="239625" y="36205"/>
                </a:lnTo>
                <a:lnTo>
                  <a:pt x="240750" y="37432"/>
                </a:lnTo>
                <a:lnTo>
                  <a:pt x="240750" y="37125"/>
                </a:lnTo>
                <a:lnTo>
                  <a:pt x="241159" y="37125"/>
                </a:lnTo>
                <a:lnTo>
                  <a:pt x="240239" y="36614"/>
                </a:lnTo>
                <a:lnTo>
                  <a:pt x="240341" y="36307"/>
                </a:lnTo>
                <a:lnTo>
                  <a:pt x="240750" y="36511"/>
                </a:lnTo>
                <a:lnTo>
                  <a:pt x="241364" y="36409"/>
                </a:lnTo>
                <a:lnTo>
                  <a:pt x="242795" y="36920"/>
                </a:lnTo>
                <a:lnTo>
                  <a:pt x="242693" y="36409"/>
                </a:lnTo>
                <a:lnTo>
                  <a:pt x="244023" y="35489"/>
                </a:lnTo>
                <a:lnTo>
                  <a:pt x="243716" y="35591"/>
                </a:lnTo>
                <a:lnTo>
                  <a:pt x="243205" y="35284"/>
                </a:lnTo>
                <a:lnTo>
                  <a:pt x="242898" y="34568"/>
                </a:lnTo>
                <a:lnTo>
                  <a:pt x="242284" y="34875"/>
                </a:lnTo>
                <a:lnTo>
                  <a:pt x="239216" y="33443"/>
                </a:lnTo>
                <a:close/>
                <a:moveTo>
                  <a:pt x="143693" y="38659"/>
                </a:moveTo>
                <a:lnTo>
                  <a:pt x="144000" y="38864"/>
                </a:lnTo>
                <a:lnTo>
                  <a:pt x="143740" y="38678"/>
                </a:lnTo>
                <a:lnTo>
                  <a:pt x="143740" y="38678"/>
                </a:lnTo>
                <a:lnTo>
                  <a:pt x="143693" y="38659"/>
                </a:lnTo>
                <a:close/>
                <a:moveTo>
                  <a:pt x="155250" y="31602"/>
                </a:moveTo>
                <a:lnTo>
                  <a:pt x="155148" y="31705"/>
                </a:lnTo>
                <a:lnTo>
                  <a:pt x="155659" y="31705"/>
                </a:lnTo>
                <a:lnTo>
                  <a:pt x="155148" y="32011"/>
                </a:lnTo>
                <a:lnTo>
                  <a:pt x="155148" y="32216"/>
                </a:lnTo>
                <a:lnTo>
                  <a:pt x="154636" y="32216"/>
                </a:lnTo>
                <a:lnTo>
                  <a:pt x="155250" y="32727"/>
                </a:lnTo>
                <a:lnTo>
                  <a:pt x="154943" y="32932"/>
                </a:lnTo>
                <a:lnTo>
                  <a:pt x="154739" y="33341"/>
                </a:lnTo>
                <a:lnTo>
                  <a:pt x="154023" y="33443"/>
                </a:lnTo>
                <a:lnTo>
                  <a:pt x="154125" y="33545"/>
                </a:lnTo>
                <a:lnTo>
                  <a:pt x="153920" y="33648"/>
                </a:lnTo>
                <a:lnTo>
                  <a:pt x="158318" y="36205"/>
                </a:lnTo>
                <a:lnTo>
                  <a:pt x="158318" y="37636"/>
                </a:lnTo>
                <a:lnTo>
                  <a:pt x="148398" y="37636"/>
                </a:lnTo>
                <a:lnTo>
                  <a:pt x="149011" y="38148"/>
                </a:lnTo>
                <a:lnTo>
                  <a:pt x="148193" y="38352"/>
                </a:lnTo>
                <a:lnTo>
                  <a:pt x="148398" y="38455"/>
                </a:lnTo>
                <a:lnTo>
                  <a:pt x="147477" y="38557"/>
                </a:lnTo>
                <a:lnTo>
                  <a:pt x="147273" y="38455"/>
                </a:lnTo>
                <a:lnTo>
                  <a:pt x="147273" y="38455"/>
                </a:lnTo>
                <a:lnTo>
                  <a:pt x="147375" y="38557"/>
                </a:lnTo>
                <a:lnTo>
                  <a:pt x="146761" y="38455"/>
                </a:lnTo>
                <a:lnTo>
                  <a:pt x="146045" y="38864"/>
                </a:lnTo>
                <a:lnTo>
                  <a:pt x="146045" y="38864"/>
                </a:lnTo>
                <a:lnTo>
                  <a:pt x="147580" y="37841"/>
                </a:lnTo>
                <a:lnTo>
                  <a:pt x="148091" y="37943"/>
                </a:lnTo>
                <a:lnTo>
                  <a:pt x="148091" y="37943"/>
                </a:lnTo>
                <a:lnTo>
                  <a:pt x="146864" y="36409"/>
                </a:lnTo>
                <a:lnTo>
                  <a:pt x="147682" y="34364"/>
                </a:lnTo>
                <a:lnTo>
                  <a:pt x="147886" y="33955"/>
                </a:lnTo>
                <a:lnTo>
                  <a:pt x="147886" y="34159"/>
                </a:lnTo>
                <a:lnTo>
                  <a:pt x="148295" y="33545"/>
                </a:lnTo>
                <a:lnTo>
                  <a:pt x="148193" y="33239"/>
                </a:lnTo>
                <a:lnTo>
                  <a:pt x="149523" y="32011"/>
                </a:lnTo>
                <a:lnTo>
                  <a:pt x="149830" y="32114"/>
                </a:lnTo>
                <a:lnTo>
                  <a:pt x="149625" y="31602"/>
                </a:lnTo>
                <a:lnTo>
                  <a:pt x="150443" y="32216"/>
                </a:lnTo>
                <a:lnTo>
                  <a:pt x="149625" y="32318"/>
                </a:lnTo>
                <a:lnTo>
                  <a:pt x="150341" y="32727"/>
                </a:lnTo>
                <a:lnTo>
                  <a:pt x="151159" y="32727"/>
                </a:lnTo>
                <a:lnTo>
                  <a:pt x="151261" y="33034"/>
                </a:lnTo>
                <a:lnTo>
                  <a:pt x="150545" y="33443"/>
                </a:lnTo>
                <a:lnTo>
                  <a:pt x="151466" y="33852"/>
                </a:lnTo>
                <a:lnTo>
                  <a:pt x="151466" y="34364"/>
                </a:lnTo>
                <a:lnTo>
                  <a:pt x="152080" y="34364"/>
                </a:lnTo>
                <a:lnTo>
                  <a:pt x="153102" y="33750"/>
                </a:lnTo>
                <a:lnTo>
                  <a:pt x="153614" y="33852"/>
                </a:lnTo>
                <a:lnTo>
                  <a:pt x="153818" y="33443"/>
                </a:lnTo>
                <a:lnTo>
                  <a:pt x="152795" y="33443"/>
                </a:lnTo>
                <a:lnTo>
                  <a:pt x="152386" y="32830"/>
                </a:lnTo>
                <a:lnTo>
                  <a:pt x="152591" y="32420"/>
                </a:lnTo>
                <a:lnTo>
                  <a:pt x="152489" y="32727"/>
                </a:lnTo>
                <a:lnTo>
                  <a:pt x="152489" y="32727"/>
                </a:lnTo>
                <a:lnTo>
                  <a:pt x="155250" y="31602"/>
                </a:lnTo>
                <a:close/>
                <a:moveTo>
                  <a:pt x="144000" y="38864"/>
                </a:moveTo>
                <a:lnTo>
                  <a:pt x="144000" y="38864"/>
                </a:lnTo>
                <a:lnTo>
                  <a:pt x="144000" y="38864"/>
                </a:lnTo>
                <a:close/>
                <a:moveTo>
                  <a:pt x="144000" y="38864"/>
                </a:moveTo>
                <a:lnTo>
                  <a:pt x="144000" y="38864"/>
                </a:lnTo>
                <a:lnTo>
                  <a:pt x="144000" y="38864"/>
                </a:lnTo>
                <a:close/>
                <a:moveTo>
                  <a:pt x="131011" y="37943"/>
                </a:moveTo>
                <a:lnTo>
                  <a:pt x="131011" y="38250"/>
                </a:lnTo>
                <a:lnTo>
                  <a:pt x="131216" y="39580"/>
                </a:lnTo>
                <a:lnTo>
                  <a:pt x="132136" y="39682"/>
                </a:lnTo>
                <a:lnTo>
                  <a:pt x="132136" y="37943"/>
                </a:lnTo>
                <a:close/>
                <a:moveTo>
                  <a:pt x="165580" y="31807"/>
                </a:moveTo>
                <a:lnTo>
                  <a:pt x="166091" y="32011"/>
                </a:lnTo>
                <a:lnTo>
                  <a:pt x="166295" y="31909"/>
                </a:lnTo>
                <a:lnTo>
                  <a:pt x="166705" y="31909"/>
                </a:lnTo>
                <a:lnTo>
                  <a:pt x="167420" y="33545"/>
                </a:lnTo>
                <a:lnTo>
                  <a:pt x="165886" y="33545"/>
                </a:lnTo>
                <a:lnTo>
                  <a:pt x="166193" y="34364"/>
                </a:lnTo>
                <a:lnTo>
                  <a:pt x="165273" y="34568"/>
                </a:lnTo>
                <a:lnTo>
                  <a:pt x="165682" y="34670"/>
                </a:lnTo>
                <a:lnTo>
                  <a:pt x="166398" y="35693"/>
                </a:lnTo>
                <a:lnTo>
                  <a:pt x="166705" y="35795"/>
                </a:lnTo>
                <a:lnTo>
                  <a:pt x="166909" y="36000"/>
                </a:lnTo>
                <a:lnTo>
                  <a:pt x="167420" y="36102"/>
                </a:lnTo>
                <a:lnTo>
                  <a:pt x="168136" y="37739"/>
                </a:lnTo>
                <a:lnTo>
                  <a:pt x="168136" y="36818"/>
                </a:lnTo>
                <a:lnTo>
                  <a:pt x="169670" y="37841"/>
                </a:lnTo>
                <a:lnTo>
                  <a:pt x="169466" y="38250"/>
                </a:lnTo>
                <a:lnTo>
                  <a:pt x="168239" y="37841"/>
                </a:lnTo>
                <a:lnTo>
                  <a:pt x="168648" y="39068"/>
                </a:lnTo>
                <a:lnTo>
                  <a:pt x="168955" y="38864"/>
                </a:lnTo>
                <a:lnTo>
                  <a:pt x="169159" y="39273"/>
                </a:lnTo>
                <a:lnTo>
                  <a:pt x="168852" y="39273"/>
                </a:lnTo>
                <a:lnTo>
                  <a:pt x="168852" y="39580"/>
                </a:lnTo>
                <a:lnTo>
                  <a:pt x="169261" y="39682"/>
                </a:lnTo>
                <a:lnTo>
                  <a:pt x="169773" y="42034"/>
                </a:lnTo>
                <a:lnTo>
                  <a:pt x="169977" y="42034"/>
                </a:lnTo>
                <a:lnTo>
                  <a:pt x="169773" y="42136"/>
                </a:lnTo>
                <a:lnTo>
                  <a:pt x="169773" y="42034"/>
                </a:lnTo>
                <a:lnTo>
                  <a:pt x="167420" y="42136"/>
                </a:lnTo>
                <a:lnTo>
                  <a:pt x="165580" y="41114"/>
                </a:lnTo>
                <a:lnTo>
                  <a:pt x="165375" y="39682"/>
                </a:lnTo>
                <a:lnTo>
                  <a:pt x="165375" y="39682"/>
                </a:lnTo>
                <a:lnTo>
                  <a:pt x="165477" y="39886"/>
                </a:lnTo>
                <a:lnTo>
                  <a:pt x="166295" y="38659"/>
                </a:lnTo>
                <a:lnTo>
                  <a:pt x="163227" y="35693"/>
                </a:lnTo>
                <a:lnTo>
                  <a:pt x="163227" y="35080"/>
                </a:lnTo>
                <a:lnTo>
                  <a:pt x="163125" y="35386"/>
                </a:lnTo>
                <a:lnTo>
                  <a:pt x="162307" y="34261"/>
                </a:lnTo>
                <a:lnTo>
                  <a:pt x="162409" y="34057"/>
                </a:lnTo>
                <a:lnTo>
                  <a:pt x="162511" y="34057"/>
                </a:lnTo>
                <a:lnTo>
                  <a:pt x="162614" y="33136"/>
                </a:lnTo>
                <a:lnTo>
                  <a:pt x="162818" y="33239"/>
                </a:lnTo>
                <a:lnTo>
                  <a:pt x="163636" y="32932"/>
                </a:lnTo>
                <a:lnTo>
                  <a:pt x="163534" y="32727"/>
                </a:lnTo>
                <a:lnTo>
                  <a:pt x="163943" y="32523"/>
                </a:lnTo>
                <a:lnTo>
                  <a:pt x="164045" y="32420"/>
                </a:lnTo>
                <a:lnTo>
                  <a:pt x="163943" y="32318"/>
                </a:lnTo>
                <a:lnTo>
                  <a:pt x="165580" y="31807"/>
                </a:lnTo>
                <a:close/>
                <a:moveTo>
                  <a:pt x="137352" y="40602"/>
                </a:moveTo>
                <a:lnTo>
                  <a:pt x="135511" y="40807"/>
                </a:lnTo>
                <a:lnTo>
                  <a:pt x="134898" y="40705"/>
                </a:lnTo>
                <a:lnTo>
                  <a:pt x="137045" y="42239"/>
                </a:lnTo>
                <a:lnTo>
                  <a:pt x="137148" y="41932"/>
                </a:lnTo>
                <a:lnTo>
                  <a:pt x="137045" y="41625"/>
                </a:lnTo>
                <a:lnTo>
                  <a:pt x="137352" y="40602"/>
                </a:lnTo>
                <a:close/>
                <a:moveTo>
                  <a:pt x="146659" y="43670"/>
                </a:moveTo>
                <a:lnTo>
                  <a:pt x="146148" y="43875"/>
                </a:lnTo>
                <a:lnTo>
                  <a:pt x="146250" y="43875"/>
                </a:lnTo>
                <a:lnTo>
                  <a:pt x="146659" y="43670"/>
                </a:lnTo>
                <a:close/>
                <a:moveTo>
                  <a:pt x="144409" y="43364"/>
                </a:moveTo>
                <a:lnTo>
                  <a:pt x="144307" y="43466"/>
                </a:lnTo>
                <a:lnTo>
                  <a:pt x="144307" y="43773"/>
                </a:lnTo>
                <a:lnTo>
                  <a:pt x="145330" y="44080"/>
                </a:lnTo>
                <a:lnTo>
                  <a:pt x="146148" y="43875"/>
                </a:lnTo>
                <a:lnTo>
                  <a:pt x="146045" y="43670"/>
                </a:lnTo>
                <a:lnTo>
                  <a:pt x="144716" y="43568"/>
                </a:lnTo>
                <a:lnTo>
                  <a:pt x="144818" y="43466"/>
                </a:lnTo>
                <a:lnTo>
                  <a:pt x="144409" y="43364"/>
                </a:lnTo>
                <a:close/>
                <a:moveTo>
                  <a:pt x="153614" y="43364"/>
                </a:moveTo>
                <a:lnTo>
                  <a:pt x="151773" y="43977"/>
                </a:lnTo>
                <a:lnTo>
                  <a:pt x="152489" y="44489"/>
                </a:lnTo>
                <a:lnTo>
                  <a:pt x="153307" y="44080"/>
                </a:lnTo>
                <a:lnTo>
                  <a:pt x="153614" y="43466"/>
                </a:lnTo>
                <a:lnTo>
                  <a:pt x="153614" y="43364"/>
                </a:lnTo>
                <a:close/>
                <a:moveTo>
                  <a:pt x="241568" y="37534"/>
                </a:moveTo>
                <a:lnTo>
                  <a:pt x="241261" y="37636"/>
                </a:lnTo>
                <a:lnTo>
                  <a:pt x="241670" y="37739"/>
                </a:lnTo>
                <a:lnTo>
                  <a:pt x="241466" y="38045"/>
                </a:lnTo>
                <a:lnTo>
                  <a:pt x="240955" y="37636"/>
                </a:lnTo>
                <a:lnTo>
                  <a:pt x="241057" y="37943"/>
                </a:lnTo>
                <a:lnTo>
                  <a:pt x="240955" y="38148"/>
                </a:lnTo>
                <a:lnTo>
                  <a:pt x="241261" y="38864"/>
                </a:lnTo>
                <a:lnTo>
                  <a:pt x="241159" y="38864"/>
                </a:lnTo>
                <a:lnTo>
                  <a:pt x="241875" y="40807"/>
                </a:lnTo>
                <a:lnTo>
                  <a:pt x="241670" y="41114"/>
                </a:lnTo>
                <a:lnTo>
                  <a:pt x="241466" y="41727"/>
                </a:lnTo>
                <a:lnTo>
                  <a:pt x="240955" y="42136"/>
                </a:lnTo>
                <a:lnTo>
                  <a:pt x="240443" y="41932"/>
                </a:lnTo>
                <a:lnTo>
                  <a:pt x="240545" y="41420"/>
                </a:lnTo>
                <a:lnTo>
                  <a:pt x="240545" y="41420"/>
                </a:lnTo>
                <a:lnTo>
                  <a:pt x="240136" y="41727"/>
                </a:lnTo>
                <a:lnTo>
                  <a:pt x="240341" y="43261"/>
                </a:lnTo>
                <a:lnTo>
                  <a:pt x="239727" y="43466"/>
                </a:lnTo>
                <a:lnTo>
                  <a:pt x="239420" y="43364"/>
                </a:lnTo>
                <a:lnTo>
                  <a:pt x="237477" y="43977"/>
                </a:lnTo>
                <a:lnTo>
                  <a:pt x="236761" y="45102"/>
                </a:lnTo>
                <a:lnTo>
                  <a:pt x="237886" y="45205"/>
                </a:lnTo>
                <a:lnTo>
                  <a:pt x="237784" y="44795"/>
                </a:lnTo>
                <a:lnTo>
                  <a:pt x="240341" y="44489"/>
                </a:lnTo>
                <a:lnTo>
                  <a:pt x="240239" y="44795"/>
                </a:lnTo>
                <a:lnTo>
                  <a:pt x="240955" y="45614"/>
                </a:lnTo>
                <a:lnTo>
                  <a:pt x="241670" y="44795"/>
                </a:lnTo>
                <a:lnTo>
                  <a:pt x="241261" y="44080"/>
                </a:lnTo>
                <a:lnTo>
                  <a:pt x="241568" y="44386"/>
                </a:lnTo>
                <a:lnTo>
                  <a:pt x="241568" y="44182"/>
                </a:lnTo>
                <a:lnTo>
                  <a:pt x="241670" y="44489"/>
                </a:lnTo>
                <a:lnTo>
                  <a:pt x="242693" y="44489"/>
                </a:lnTo>
                <a:lnTo>
                  <a:pt x="243102" y="43977"/>
                </a:lnTo>
                <a:lnTo>
                  <a:pt x="243307" y="43977"/>
                </a:lnTo>
                <a:lnTo>
                  <a:pt x="243409" y="43773"/>
                </a:lnTo>
                <a:lnTo>
                  <a:pt x="243614" y="43773"/>
                </a:lnTo>
                <a:lnTo>
                  <a:pt x="243511" y="43364"/>
                </a:lnTo>
                <a:lnTo>
                  <a:pt x="243818" y="43466"/>
                </a:lnTo>
                <a:lnTo>
                  <a:pt x="243818" y="43773"/>
                </a:lnTo>
                <a:lnTo>
                  <a:pt x="244023" y="44182"/>
                </a:lnTo>
                <a:lnTo>
                  <a:pt x="244432" y="43261"/>
                </a:lnTo>
                <a:lnTo>
                  <a:pt x="244023" y="42852"/>
                </a:lnTo>
                <a:lnTo>
                  <a:pt x="243205" y="40602"/>
                </a:lnTo>
                <a:lnTo>
                  <a:pt x="243511" y="40500"/>
                </a:lnTo>
                <a:lnTo>
                  <a:pt x="243409" y="39886"/>
                </a:lnTo>
                <a:lnTo>
                  <a:pt x="243409" y="39784"/>
                </a:lnTo>
                <a:lnTo>
                  <a:pt x="241568" y="37534"/>
                </a:lnTo>
                <a:close/>
                <a:moveTo>
                  <a:pt x="238909" y="44795"/>
                </a:moveTo>
                <a:lnTo>
                  <a:pt x="238807" y="45102"/>
                </a:lnTo>
                <a:lnTo>
                  <a:pt x="238398" y="45000"/>
                </a:lnTo>
                <a:lnTo>
                  <a:pt x="238295" y="45307"/>
                </a:lnTo>
                <a:lnTo>
                  <a:pt x="237989" y="45716"/>
                </a:lnTo>
                <a:lnTo>
                  <a:pt x="238398" y="45920"/>
                </a:lnTo>
                <a:lnTo>
                  <a:pt x="238705" y="46330"/>
                </a:lnTo>
                <a:lnTo>
                  <a:pt x="239523" y="45614"/>
                </a:lnTo>
                <a:lnTo>
                  <a:pt x="239830" y="45818"/>
                </a:lnTo>
                <a:lnTo>
                  <a:pt x="240034" y="45307"/>
                </a:lnTo>
                <a:lnTo>
                  <a:pt x="239625" y="44795"/>
                </a:lnTo>
                <a:close/>
                <a:moveTo>
                  <a:pt x="151875" y="47659"/>
                </a:moveTo>
                <a:lnTo>
                  <a:pt x="151773" y="47761"/>
                </a:lnTo>
                <a:lnTo>
                  <a:pt x="152080" y="47864"/>
                </a:lnTo>
                <a:lnTo>
                  <a:pt x="151875" y="47659"/>
                </a:lnTo>
                <a:close/>
                <a:moveTo>
                  <a:pt x="236455" y="45307"/>
                </a:moveTo>
                <a:lnTo>
                  <a:pt x="236045" y="45614"/>
                </a:lnTo>
                <a:lnTo>
                  <a:pt x="236045" y="45818"/>
                </a:lnTo>
                <a:lnTo>
                  <a:pt x="235943" y="45716"/>
                </a:lnTo>
                <a:lnTo>
                  <a:pt x="236352" y="46227"/>
                </a:lnTo>
                <a:lnTo>
                  <a:pt x="236045" y="46023"/>
                </a:lnTo>
                <a:lnTo>
                  <a:pt x="236352" y="46534"/>
                </a:lnTo>
                <a:lnTo>
                  <a:pt x="236659" y="46227"/>
                </a:lnTo>
                <a:lnTo>
                  <a:pt x="236455" y="46023"/>
                </a:lnTo>
                <a:lnTo>
                  <a:pt x="236659" y="46125"/>
                </a:lnTo>
                <a:lnTo>
                  <a:pt x="236966" y="46534"/>
                </a:lnTo>
                <a:lnTo>
                  <a:pt x="237068" y="47761"/>
                </a:lnTo>
                <a:lnTo>
                  <a:pt x="237580" y="47966"/>
                </a:lnTo>
                <a:lnTo>
                  <a:pt x="237580" y="47455"/>
                </a:lnTo>
                <a:lnTo>
                  <a:pt x="237784" y="48170"/>
                </a:lnTo>
                <a:lnTo>
                  <a:pt x="237886" y="47966"/>
                </a:lnTo>
                <a:lnTo>
                  <a:pt x="237886" y="47761"/>
                </a:lnTo>
                <a:lnTo>
                  <a:pt x="238193" y="47761"/>
                </a:lnTo>
                <a:lnTo>
                  <a:pt x="237886" y="45818"/>
                </a:lnTo>
                <a:lnTo>
                  <a:pt x="237580" y="45818"/>
                </a:lnTo>
                <a:lnTo>
                  <a:pt x="237477" y="45409"/>
                </a:lnTo>
                <a:lnTo>
                  <a:pt x="237273" y="45511"/>
                </a:lnTo>
                <a:lnTo>
                  <a:pt x="236864" y="45307"/>
                </a:lnTo>
                <a:close/>
                <a:moveTo>
                  <a:pt x="49602" y="49398"/>
                </a:moveTo>
                <a:lnTo>
                  <a:pt x="49705" y="49500"/>
                </a:lnTo>
                <a:lnTo>
                  <a:pt x="49655" y="49401"/>
                </a:lnTo>
                <a:lnTo>
                  <a:pt x="49655" y="49401"/>
                </a:lnTo>
                <a:lnTo>
                  <a:pt x="49602" y="49398"/>
                </a:lnTo>
                <a:close/>
                <a:moveTo>
                  <a:pt x="53489" y="53386"/>
                </a:moveTo>
                <a:lnTo>
                  <a:pt x="53485" y="53390"/>
                </a:lnTo>
                <a:lnTo>
                  <a:pt x="53485" y="53390"/>
                </a:lnTo>
                <a:lnTo>
                  <a:pt x="53489" y="53489"/>
                </a:lnTo>
                <a:lnTo>
                  <a:pt x="53489" y="53386"/>
                </a:lnTo>
                <a:close/>
                <a:moveTo>
                  <a:pt x="231648" y="54102"/>
                </a:moveTo>
                <a:lnTo>
                  <a:pt x="231239" y="54205"/>
                </a:lnTo>
                <a:lnTo>
                  <a:pt x="230625" y="55739"/>
                </a:lnTo>
                <a:lnTo>
                  <a:pt x="231648" y="57477"/>
                </a:lnTo>
                <a:lnTo>
                  <a:pt x="231852" y="54511"/>
                </a:lnTo>
                <a:lnTo>
                  <a:pt x="231648" y="54102"/>
                </a:lnTo>
                <a:close/>
                <a:moveTo>
                  <a:pt x="46432" y="57886"/>
                </a:moveTo>
                <a:lnTo>
                  <a:pt x="46432" y="57989"/>
                </a:lnTo>
                <a:lnTo>
                  <a:pt x="46636" y="57886"/>
                </a:lnTo>
                <a:close/>
                <a:moveTo>
                  <a:pt x="176216" y="59114"/>
                </a:moveTo>
                <a:lnTo>
                  <a:pt x="176216" y="59114"/>
                </a:lnTo>
                <a:lnTo>
                  <a:pt x="176216" y="59114"/>
                </a:lnTo>
                <a:close/>
                <a:moveTo>
                  <a:pt x="52057" y="56250"/>
                </a:moveTo>
                <a:lnTo>
                  <a:pt x="49193" y="57170"/>
                </a:lnTo>
                <a:lnTo>
                  <a:pt x="49091" y="57375"/>
                </a:lnTo>
                <a:lnTo>
                  <a:pt x="48682" y="57580"/>
                </a:lnTo>
                <a:lnTo>
                  <a:pt x="48989" y="57477"/>
                </a:lnTo>
                <a:lnTo>
                  <a:pt x="48989" y="57682"/>
                </a:lnTo>
                <a:lnTo>
                  <a:pt x="51443" y="56761"/>
                </a:lnTo>
                <a:lnTo>
                  <a:pt x="51443" y="56761"/>
                </a:lnTo>
                <a:lnTo>
                  <a:pt x="51239" y="56966"/>
                </a:lnTo>
                <a:lnTo>
                  <a:pt x="54205" y="57886"/>
                </a:lnTo>
                <a:lnTo>
                  <a:pt x="54307" y="58500"/>
                </a:lnTo>
                <a:lnTo>
                  <a:pt x="55330" y="58807"/>
                </a:lnTo>
                <a:lnTo>
                  <a:pt x="54818" y="59625"/>
                </a:lnTo>
                <a:lnTo>
                  <a:pt x="54818" y="59625"/>
                </a:lnTo>
                <a:lnTo>
                  <a:pt x="57068" y="59420"/>
                </a:lnTo>
                <a:lnTo>
                  <a:pt x="57170" y="59523"/>
                </a:lnTo>
                <a:lnTo>
                  <a:pt x="57886" y="59420"/>
                </a:lnTo>
                <a:lnTo>
                  <a:pt x="57886" y="59114"/>
                </a:lnTo>
                <a:lnTo>
                  <a:pt x="55739" y="58091"/>
                </a:lnTo>
                <a:lnTo>
                  <a:pt x="55534" y="57886"/>
                </a:lnTo>
                <a:lnTo>
                  <a:pt x="55330" y="57784"/>
                </a:lnTo>
                <a:lnTo>
                  <a:pt x="55534" y="57784"/>
                </a:lnTo>
                <a:lnTo>
                  <a:pt x="55125" y="57580"/>
                </a:lnTo>
                <a:lnTo>
                  <a:pt x="55227" y="57682"/>
                </a:lnTo>
                <a:lnTo>
                  <a:pt x="52057" y="56250"/>
                </a:lnTo>
                <a:close/>
                <a:moveTo>
                  <a:pt x="207307" y="59625"/>
                </a:moveTo>
                <a:lnTo>
                  <a:pt x="207307" y="59625"/>
                </a:lnTo>
                <a:lnTo>
                  <a:pt x="207307" y="59625"/>
                </a:lnTo>
                <a:close/>
                <a:moveTo>
                  <a:pt x="222648" y="59420"/>
                </a:moveTo>
                <a:lnTo>
                  <a:pt x="222648" y="59523"/>
                </a:lnTo>
                <a:lnTo>
                  <a:pt x="221625" y="59727"/>
                </a:lnTo>
                <a:lnTo>
                  <a:pt x="221727" y="59727"/>
                </a:lnTo>
                <a:lnTo>
                  <a:pt x="221216" y="60341"/>
                </a:lnTo>
                <a:lnTo>
                  <a:pt x="221727" y="61159"/>
                </a:lnTo>
                <a:lnTo>
                  <a:pt x="222750" y="60852"/>
                </a:lnTo>
                <a:lnTo>
                  <a:pt x="223159" y="59932"/>
                </a:lnTo>
                <a:lnTo>
                  <a:pt x="222648" y="59420"/>
                </a:lnTo>
                <a:close/>
                <a:moveTo>
                  <a:pt x="54511" y="60955"/>
                </a:moveTo>
                <a:lnTo>
                  <a:pt x="54205" y="61057"/>
                </a:lnTo>
                <a:lnTo>
                  <a:pt x="54614" y="61670"/>
                </a:lnTo>
                <a:lnTo>
                  <a:pt x="55023" y="61773"/>
                </a:lnTo>
                <a:lnTo>
                  <a:pt x="55534" y="61568"/>
                </a:lnTo>
                <a:lnTo>
                  <a:pt x="55943" y="61568"/>
                </a:lnTo>
                <a:lnTo>
                  <a:pt x="54511" y="60955"/>
                </a:lnTo>
                <a:close/>
                <a:moveTo>
                  <a:pt x="58602" y="59727"/>
                </a:moveTo>
                <a:lnTo>
                  <a:pt x="59114" y="60034"/>
                </a:lnTo>
                <a:lnTo>
                  <a:pt x="59114" y="60443"/>
                </a:lnTo>
                <a:lnTo>
                  <a:pt x="59420" y="60955"/>
                </a:lnTo>
                <a:lnTo>
                  <a:pt x="59114" y="61057"/>
                </a:lnTo>
                <a:lnTo>
                  <a:pt x="57784" y="60852"/>
                </a:lnTo>
                <a:lnTo>
                  <a:pt x="57580" y="61159"/>
                </a:lnTo>
                <a:lnTo>
                  <a:pt x="57989" y="61466"/>
                </a:lnTo>
                <a:lnTo>
                  <a:pt x="59420" y="61261"/>
                </a:lnTo>
                <a:lnTo>
                  <a:pt x="59932" y="61568"/>
                </a:lnTo>
                <a:lnTo>
                  <a:pt x="60239" y="61875"/>
                </a:lnTo>
                <a:lnTo>
                  <a:pt x="60545" y="61261"/>
                </a:lnTo>
                <a:lnTo>
                  <a:pt x="62693" y="61261"/>
                </a:lnTo>
                <a:lnTo>
                  <a:pt x="63000" y="60750"/>
                </a:lnTo>
                <a:lnTo>
                  <a:pt x="61977" y="60341"/>
                </a:lnTo>
                <a:lnTo>
                  <a:pt x="62284" y="60239"/>
                </a:lnTo>
                <a:lnTo>
                  <a:pt x="58602" y="59727"/>
                </a:lnTo>
                <a:close/>
                <a:moveTo>
                  <a:pt x="208739" y="63614"/>
                </a:moveTo>
                <a:lnTo>
                  <a:pt x="208739" y="63614"/>
                </a:lnTo>
                <a:lnTo>
                  <a:pt x="208739" y="63614"/>
                </a:lnTo>
                <a:close/>
                <a:moveTo>
                  <a:pt x="48989" y="64227"/>
                </a:moveTo>
                <a:lnTo>
                  <a:pt x="48989" y="64330"/>
                </a:lnTo>
                <a:lnTo>
                  <a:pt x="49091" y="64432"/>
                </a:lnTo>
                <a:lnTo>
                  <a:pt x="49091" y="64432"/>
                </a:lnTo>
                <a:lnTo>
                  <a:pt x="48989" y="64227"/>
                </a:lnTo>
                <a:close/>
                <a:moveTo>
                  <a:pt x="44182" y="66375"/>
                </a:moveTo>
                <a:lnTo>
                  <a:pt x="44386" y="66477"/>
                </a:lnTo>
                <a:lnTo>
                  <a:pt x="44386" y="66477"/>
                </a:lnTo>
                <a:lnTo>
                  <a:pt x="44284" y="66375"/>
                </a:lnTo>
                <a:close/>
                <a:moveTo>
                  <a:pt x="232261" y="60955"/>
                </a:moveTo>
                <a:lnTo>
                  <a:pt x="231955" y="61670"/>
                </a:lnTo>
                <a:lnTo>
                  <a:pt x="232159" y="63511"/>
                </a:lnTo>
                <a:lnTo>
                  <a:pt x="231648" y="63307"/>
                </a:lnTo>
                <a:lnTo>
                  <a:pt x="232364" y="64943"/>
                </a:lnTo>
                <a:lnTo>
                  <a:pt x="232568" y="64739"/>
                </a:lnTo>
                <a:lnTo>
                  <a:pt x="232977" y="65148"/>
                </a:lnTo>
                <a:lnTo>
                  <a:pt x="232773" y="65864"/>
                </a:lnTo>
                <a:lnTo>
                  <a:pt x="233591" y="65966"/>
                </a:lnTo>
                <a:lnTo>
                  <a:pt x="233795" y="65659"/>
                </a:lnTo>
                <a:lnTo>
                  <a:pt x="234716" y="66375"/>
                </a:lnTo>
                <a:lnTo>
                  <a:pt x="234409" y="65761"/>
                </a:lnTo>
                <a:lnTo>
                  <a:pt x="236045" y="67091"/>
                </a:lnTo>
                <a:lnTo>
                  <a:pt x="235432" y="65966"/>
                </a:lnTo>
                <a:lnTo>
                  <a:pt x="235739" y="65864"/>
                </a:lnTo>
                <a:lnTo>
                  <a:pt x="235125" y="65659"/>
                </a:lnTo>
                <a:lnTo>
                  <a:pt x="235125" y="65864"/>
                </a:lnTo>
                <a:lnTo>
                  <a:pt x="234511" y="65352"/>
                </a:lnTo>
                <a:lnTo>
                  <a:pt x="234205" y="65455"/>
                </a:lnTo>
                <a:lnTo>
                  <a:pt x="234307" y="65659"/>
                </a:lnTo>
                <a:lnTo>
                  <a:pt x="233284" y="64330"/>
                </a:lnTo>
                <a:lnTo>
                  <a:pt x="233489" y="63511"/>
                </a:lnTo>
                <a:lnTo>
                  <a:pt x="233795" y="63205"/>
                </a:lnTo>
                <a:lnTo>
                  <a:pt x="233591" y="61159"/>
                </a:lnTo>
                <a:lnTo>
                  <a:pt x="233284" y="61261"/>
                </a:lnTo>
                <a:lnTo>
                  <a:pt x="232261" y="60955"/>
                </a:lnTo>
                <a:close/>
                <a:moveTo>
                  <a:pt x="236045" y="67091"/>
                </a:moveTo>
                <a:lnTo>
                  <a:pt x="236045" y="67091"/>
                </a:lnTo>
                <a:lnTo>
                  <a:pt x="236045" y="67091"/>
                </a:lnTo>
                <a:close/>
                <a:moveTo>
                  <a:pt x="232670" y="66170"/>
                </a:moveTo>
                <a:lnTo>
                  <a:pt x="233693" y="67398"/>
                </a:lnTo>
                <a:lnTo>
                  <a:pt x="233693" y="66580"/>
                </a:lnTo>
                <a:lnTo>
                  <a:pt x="233080" y="66170"/>
                </a:lnTo>
                <a:close/>
                <a:moveTo>
                  <a:pt x="222750" y="67705"/>
                </a:moveTo>
                <a:lnTo>
                  <a:pt x="222750" y="67705"/>
                </a:lnTo>
                <a:lnTo>
                  <a:pt x="222750" y="67705"/>
                </a:lnTo>
                <a:close/>
                <a:moveTo>
                  <a:pt x="222750" y="67705"/>
                </a:moveTo>
                <a:lnTo>
                  <a:pt x="222737" y="67743"/>
                </a:lnTo>
                <a:lnTo>
                  <a:pt x="222750" y="67807"/>
                </a:lnTo>
                <a:lnTo>
                  <a:pt x="222750" y="67705"/>
                </a:lnTo>
                <a:close/>
                <a:moveTo>
                  <a:pt x="235330" y="67091"/>
                </a:moveTo>
                <a:lnTo>
                  <a:pt x="235330" y="67807"/>
                </a:lnTo>
                <a:lnTo>
                  <a:pt x="235739" y="67602"/>
                </a:lnTo>
                <a:lnTo>
                  <a:pt x="236148" y="67909"/>
                </a:lnTo>
                <a:lnTo>
                  <a:pt x="235534" y="67193"/>
                </a:lnTo>
                <a:lnTo>
                  <a:pt x="235330" y="67091"/>
                </a:lnTo>
                <a:close/>
                <a:moveTo>
                  <a:pt x="236250" y="67091"/>
                </a:moveTo>
                <a:lnTo>
                  <a:pt x="237068" y="68420"/>
                </a:lnTo>
                <a:lnTo>
                  <a:pt x="237682" y="68625"/>
                </a:lnTo>
                <a:lnTo>
                  <a:pt x="237784" y="68625"/>
                </a:lnTo>
                <a:lnTo>
                  <a:pt x="237170" y="67295"/>
                </a:lnTo>
                <a:lnTo>
                  <a:pt x="236250" y="67091"/>
                </a:lnTo>
                <a:close/>
                <a:moveTo>
                  <a:pt x="234307" y="67807"/>
                </a:moveTo>
                <a:lnTo>
                  <a:pt x="234205" y="67909"/>
                </a:lnTo>
                <a:lnTo>
                  <a:pt x="234409" y="68011"/>
                </a:lnTo>
                <a:lnTo>
                  <a:pt x="234409" y="69341"/>
                </a:lnTo>
                <a:lnTo>
                  <a:pt x="235330" y="68420"/>
                </a:lnTo>
                <a:lnTo>
                  <a:pt x="234307" y="67807"/>
                </a:lnTo>
                <a:close/>
                <a:moveTo>
                  <a:pt x="236455" y="68216"/>
                </a:moveTo>
                <a:lnTo>
                  <a:pt x="236557" y="68625"/>
                </a:lnTo>
                <a:lnTo>
                  <a:pt x="236864" y="68932"/>
                </a:lnTo>
                <a:lnTo>
                  <a:pt x="237170" y="69750"/>
                </a:lnTo>
                <a:lnTo>
                  <a:pt x="237170" y="69341"/>
                </a:lnTo>
                <a:lnTo>
                  <a:pt x="237273" y="69545"/>
                </a:lnTo>
                <a:lnTo>
                  <a:pt x="237273" y="69443"/>
                </a:lnTo>
                <a:lnTo>
                  <a:pt x="237273" y="69136"/>
                </a:lnTo>
                <a:lnTo>
                  <a:pt x="237170" y="68932"/>
                </a:lnTo>
                <a:lnTo>
                  <a:pt x="236966" y="68318"/>
                </a:lnTo>
                <a:lnTo>
                  <a:pt x="236761" y="68420"/>
                </a:lnTo>
                <a:lnTo>
                  <a:pt x="236455" y="68216"/>
                </a:lnTo>
                <a:close/>
                <a:moveTo>
                  <a:pt x="193091" y="69852"/>
                </a:moveTo>
                <a:lnTo>
                  <a:pt x="193295" y="70261"/>
                </a:lnTo>
                <a:lnTo>
                  <a:pt x="193160" y="69965"/>
                </a:lnTo>
                <a:lnTo>
                  <a:pt x="193091" y="69852"/>
                </a:lnTo>
                <a:close/>
                <a:moveTo>
                  <a:pt x="235636" y="68830"/>
                </a:moveTo>
                <a:lnTo>
                  <a:pt x="235227" y="69034"/>
                </a:lnTo>
                <a:lnTo>
                  <a:pt x="235125" y="69239"/>
                </a:lnTo>
                <a:lnTo>
                  <a:pt x="235227" y="69648"/>
                </a:lnTo>
                <a:lnTo>
                  <a:pt x="234818" y="69955"/>
                </a:lnTo>
                <a:lnTo>
                  <a:pt x="235636" y="70670"/>
                </a:lnTo>
                <a:lnTo>
                  <a:pt x="235636" y="68830"/>
                </a:lnTo>
                <a:close/>
                <a:moveTo>
                  <a:pt x="232057" y="68420"/>
                </a:moveTo>
                <a:lnTo>
                  <a:pt x="230318" y="71284"/>
                </a:lnTo>
                <a:lnTo>
                  <a:pt x="230318" y="71386"/>
                </a:lnTo>
                <a:lnTo>
                  <a:pt x="232261" y="69341"/>
                </a:lnTo>
                <a:lnTo>
                  <a:pt x="232057" y="68420"/>
                </a:lnTo>
                <a:close/>
                <a:moveTo>
                  <a:pt x="196568" y="70159"/>
                </a:moveTo>
                <a:lnTo>
                  <a:pt x="196364" y="71795"/>
                </a:lnTo>
                <a:lnTo>
                  <a:pt x="196364" y="72000"/>
                </a:lnTo>
                <a:lnTo>
                  <a:pt x="197591" y="73739"/>
                </a:lnTo>
                <a:lnTo>
                  <a:pt x="198102" y="72102"/>
                </a:lnTo>
                <a:lnTo>
                  <a:pt x="196875" y="70261"/>
                </a:lnTo>
                <a:lnTo>
                  <a:pt x="196568" y="70159"/>
                </a:lnTo>
                <a:close/>
                <a:moveTo>
                  <a:pt x="237580" y="70261"/>
                </a:moveTo>
                <a:lnTo>
                  <a:pt x="237580" y="70773"/>
                </a:lnTo>
                <a:lnTo>
                  <a:pt x="237068" y="70977"/>
                </a:lnTo>
                <a:lnTo>
                  <a:pt x="237068" y="71182"/>
                </a:lnTo>
                <a:lnTo>
                  <a:pt x="236761" y="71182"/>
                </a:lnTo>
                <a:lnTo>
                  <a:pt x="236659" y="71591"/>
                </a:lnTo>
                <a:lnTo>
                  <a:pt x="236250" y="71795"/>
                </a:lnTo>
                <a:lnTo>
                  <a:pt x="236148" y="71182"/>
                </a:lnTo>
                <a:lnTo>
                  <a:pt x="235739" y="71284"/>
                </a:lnTo>
                <a:lnTo>
                  <a:pt x="235432" y="71693"/>
                </a:lnTo>
                <a:lnTo>
                  <a:pt x="234818" y="71898"/>
                </a:lnTo>
                <a:lnTo>
                  <a:pt x="234818" y="72818"/>
                </a:lnTo>
                <a:lnTo>
                  <a:pt x="235227" y="72000"/>
                </a:lnTo>
                <a:lnTo>
                  <a:pt x="235636" y="72102"/>
                </a:lnTo>
                <a:lnTo>
                  <a:pt x="235943" y="72409"/>
                </a:lnTo>
                <a:lnTo>
                  <a:pt x="236045" y="72000"/>
                </a:lnTo>
                <a:lnTo>
                  <a:pt x="236455" y="72205"/>
                </a:lnTo>
                <a:lnTo>
                  <a:pt x="236557" y="73125"/>
                </a:lnTo>
                <a:lnTo>
                  <a:pt x="237580" y="73943"/>
                </a:lnTo>
                <a:lnTo>
                  <a:pt x="237682" y="73841"/>
                </a:lnTo>
                <a:lnTo>
                  <a:pt x="237682" y="74045"/>
                </a:lnTo>
                <a:lnTo>
                  <a:pt x="238091" y="73841"/>
                </a:lnTo>
                <a:lnTo>
                  <a:pt x="237784" y="73227"/>
                </a:lnTo>
                <a:lnTo>
                  <a:pt x="237989" y="72614"/>
                </a:lnTo>
                <a:lnTo>
                  <a:pt x="238295" y="72818"/>
                </a:lnTo>
                <a:lnTo>
                  <a:pt x="238500" y="73534"/>
                </a:lnTo>
                <a:lnTo>
                  <a:pt x="238500" y="73023"/>
                </a:lnTo>
                <a:lnTo>
                  <a:pt x="238807" y="72614"/>
                </a:lnTo>
                <a:lnTo>
                  <a:pt x="238500" y="71284"/>
                </a:lnTo>
                <a:lnTo>
                  <a:pt x="238398" y="71182"/>
                </a:lnTo>
                <a:lnTo>
                  <a:pt x="238500" y="70977"/>
                </a:lnTo>
                <a:lnTo>
                  <a:pt x="238295" y="70466"/>
                </a:lnTo>
                <a:lnTo>
                  <a:pt x="237580" y="70261"/>
                </a:lnTo>
                <a:close/>
                <a:moveTo>
                  <a:pt x="240443" y="77727"/>
                </a:moveTo>
                <a:lnTo>
                  <a:pt x="240034" y="78545"/>
                </a:lnTo>
                <a:lnTo>
                  <a:pt x="240136" y="80284"/>
                </a:lnTo>
                <a:lnTo>
                  <a:pt x="240852" y="81000"/>
                </a:lnTo>
                <a:lnTo>
                  <a:pt x="240341" y="79568"/>
                </a:lnTo>
                <a:lnTo>
                  <a:pt x="241261" y="79773"/>
                </a:lnTo>
                <a:lnTo>
                  <a:pt x="240750" y="79057"/>
                </a:lnTo>
                <a:lnTo>
                  <a:pt x="241057" y="78852"/>
                </a:lnTo>
                <a:lnTo>
                  <a:pt x="241057" y="78545"/>
                </a:lnTo>
                <a:lnTo>
                  <a:pt x="240136" y="78955"/>
                </a:lnTo>
                <a:lnTo>
                  <a:pt x="240443" y="78648"/>
                </a:lnTo>
                <a:lnTo>
                  <a:pt x="240443" y="78341"/>
                </a:lnTo>
                <a:lnTo>
                  <a:pt x="240341" y="78136"/>
                </a:lnTo>
                <a:lnTo>
                  <a:pt x="240443" y="77727"/>
                </a:lnTo>
                <a:close/>
                <a:moveTo>
                  <a:pt x="79875" y="80284"/>
                </a:moveTo>
                <a:lnTo>
                  <a:pt x="78136" y="80591"/>
                </a:lnTo>
                <a:lnTo>
                  <a:pt x="78136" y="81511"/>
                </a:lnTo>
                <a:lnTo>
                  <a:pt x="78443" y="81818"/>
                </a:lnTo>
                <a:lnTo>
                  <a:pt x="79466" y="81511"/>
                </a:lnTo>
                <a:lnTo>
                  <a:pt x="80080" y="80693"/>
                </a:lnTo>
                <a:lnTo>
                  <a:pt x="79875" y="80284"/>
                </a:lnTo>
                <a:close/>
                <a:moveTo>
                  <a:pt x="261102" y="82636"/>
                </a:moveTo>
                <a:lnTo>
                  <a:pt x="261000" y="82841"/>
                </a:lnTo>
                <a:lnTo>
                  <a:pt x="261205" y="82943"/>
                </a:lnTo>
                <a:lnTo>
                  <a:pt x="261307" y="82943"/>
                </a:lnTo>
                <a:lnTo>
                  <a:pt x="261102" y="82636"/>
                </a:lnTo>
                <a:close/>
                <a:moveTo>
                  <a:pt x="220500" y="81818"/>
                </a:moveTo>
                <a:lnTo>
                  <a:pt x="219784" y="81920"/>
                </a:lnTo>
                <a:lnTo>
                  <a:pt x="219886" y="82227"/>
                </a:lnTo>
                <a:lnTo>
                  <a:pt x="220295" y="82534"/>
                </a:lnTo>
                <a:lnTo>
                  <a:pt x="220295" y="82841"/>
                </a:lnTo>
                <a:lnTo>
                  <a:pt x="221011" y="83148"/>
                </a:lnTo>
                <a:lnTo>
                  <a:pt x="221114" y="82636"/>
                </a:lnTo>
                <a:lnTo>
                  <a:pt x="220500" y="81818"/>
                </a:lnTo>
                <a:close/>
                <a:moveTo>
                  <a:pt x="222034" y="82636"/>
                </a:moveTo>
                <a:lnTo>
                  <a:pt x="221830" y="83045"/>
                </a:lnTo>
                <a:lnTo>
                  <a:pt x="221830" y="83352"/>
                </a:lnTo>
                <a:lnTo>
                  <a:pt x="222341" y="83148"/>
                </a:lnTo>
                <a:lnTo>
                  <a:pt x="222034" y="82636"/>
                </a:lnTo>
                <a:close/>
                <a:moveTo>
                  <a:pt x="240443" y="83352"/>
                </a:moveTo>
                <a:lnTo>
                  <a:pt x="240239" y="83659"/>
                </a:lnTo>
                <a:lnTo>
                  <a:pt x="240239" y="83659"/>
                </a:lnTo>
                <a:lnTo>
                  <a:pt x="240545" y="83352"/>
                </a:lnTo>
                <a:close/>
                <a:moveTo>
                  <a:pt x="240852" y="82943"/>
                </a:moveTo>
                <a:lnTo>
                  <a:pt x="240545" y="83352"/>
                </a:lnTo>
                <a:lnTo>
                  <a:pt x="240750" y="83557"/>
                </a:lnTo>
                <a:lnTo>
                  <a:pt x="241261" y="83455"/>
                </a:lnTo>
                <a:lnTo>
                  <a:pt x="241670" y="83557"/>
                </a:lnTo>
                <a:lnTo>
                  <a:pt x="241977" y="83455"/>
                </a:lnTo>
                <a:lnTo>
                  <a:pt x="242898" y="83966"/>
                </a:lnTo>
                <a:lnTo>
                  <a:pt x="241568" y="82943"/>
                </a:lnTo>
                <a:close/>
                <a:moveTo>
                  <a:pt x="230011" y="72818"/>
                </a:moveTo>
                <a:lnTo>
                  <a:pt x="228989" y="74250"/>
                </a:lnTo>
                <a:lnTo>
                  <a:pt x="228989" y="74761"/>
                </a:lnTo>
                <a:lnTo>
                  <a:pt x="228477" y="74966"/>
                </a:lnTo>
                <a:lnTo>
                  <a:pt x="228477" y="74864"/>
                </a:lnTo>
                <a:lnTo>
                  <a:pt x="227557" y="75375"/>
                </a:lnTo>
                <a:lnTo>
                  <a:pt x="227045" y="76398"/>
                </a:lnTo>
                <a:lnTo>
                  <a:pt x="225409" y="77216"/>
                </a:lnTo>
                <a:lnTo>
                  <a:pt x="225307" y="77420"/>
                </a:lnTo>
                <a:lnTo>
                  <a:pt x="225205" y="77523"/>
                </a:lnTo>
                <a:lnTo>
                  <a:pt x="225205" y="78648"/>
                </a:lnTo>
                <a:lnTo>
                  <a:pt x="223670" y="77932"/>
                </a:lnTo>
                <a:lnTo>
                  <a:pt x="223159" y="78750"/>
                </a:lnTo>
                <a:lnTo>
                  <a:pt x="223261" y="78750"/>
                </a:lnTo>
                <a:lnTo>
                  <a:pt x="224182" y="83045"/>
                </a:lnTo>
                <a:lnTo>
                  <a:pt x="225511" y="83045"/>
                </a:lnTo>
                <a:lnTo>
                  <a:pt x="225818" y="83659"/>
                </a:lnTo>
                <a:lnTo>
                  <a:pt x="226023" y="83455"/>
                </a:lnTo>
                <a:lnTo>
                  <a:pt x="226330" y="83557"/>
                </a:lnTo>
                <a:lnTo>
                  <a:pt x="226739" y="83045"/>
                </a:lnTo>
                <a:lnTo>
                  <a:pt x="227352" y="83557"/>
                </a:lnTo>
                <a:lnTo>
                  <a:pt x="227966" y="83352"/>
                </a:lnTo>
                <a:lnTo>
                  <a:pt x="228068" y="83557"/>
                </a:lnTo>
                <a:lnTo>
                  <a:pt x="228375" y="84273"/>
                </a:lnTo>
                <a:lnTo>
                  <a:pt x="229398" y="83659"/>
                </a:lnTo>
                <a:lnTo>
                  <a:pt x="229705" y="83250"/>
                </a:lnTo>
                <a:lnTo>
                  <a:pt x="229602" y="83045"/>
                </a:lnTo>
                <a:lnTo>
                  <a:pt x="229807" y="82739"/>
                </a:lnTo>
                <a:lnTo>
                  <a:pt x="229705" y="81920"/>
                </a:lnTo>
                <a:lnTo>
                  <a:pt x="230216" y="81102"/>
                </a:lnTo>
                <a:lnTo>
                  <a:pt x="230523" y="81102"/>
                </a:lnTo>
                <a:lnTo>
                  <a:pt x="231239" y="78955"/>
                </a:lnTo>
                <a:lnTo>
                  <a:pt x="231852" y="79159"/>
                </a:lnTo>
                <a:lnTo>
                  <a:pt x="232159" y="79159"/>
                </a:lnTo>
                <a:lnTo>
                  <a:pt x="232057" y="78955"/>
                </a:lnTo>
                <a:lnTo>
                  <a:pt x="231136" y="77932"/>
                </a:lnTo>
                <a:lnTo>
                  <a:pt x="231034" y="77114"/>
                </a:lnTo>
                <a:lnTo>
                  <a:pt x="230932" y="77011"/>
                </a:lnTo>
                <a:lnTo>
                  <a:pt x="230420" y="76295"/>
                </a:lnTo>
                <a:lnTo>
                  <a:pt x="230830" y="76193"/>
                </a:lnTo>
                <a:lnTo>
                  <a:pt x="230932" y="76091"/>
                </a:lnTo>
                <a:lnTo>
                  <a:pt x="230932" y="75580"/>
                </a:lnTo>
                <a:lnTo>
                  <a:pt x="231750" y="75580"/>
                </a:lnTo>
                <a:lnTo>
                  <a:pt x="231443" y="74864"/>
                </a:lnTo>
                <a:lnTo>
                  <a:pt x="232261" y="74761"/>
                </a:lnTo>
                <a:lnTo>
                  <a:pt x="231136" y="73841"/>
                </a:lnTo>
                <a:lnTo>
                  <a:pt x="230727" y="73943"/>
                </a:lnTo>
                <a:lnTo>
                  <a:pt x="230420" y="72920"/>
                </a:lnTo>
                <a:lnTo>
                  <a:pt x="230011" y="73227"/>
                </a:lnTo>
                <a:lnTo>
                  <a:pt x="230011" y="72818"/>
                </a:lnTo>
                <a:close/>
                <a:moveTo>
                  <a:pt x="261307" y="82943"/>
                </a:moveTo>
                <a:lnTo>
                  <a:pt x="262841" y="84989"/>
                </a:lnTo>
                <a:lnTo>
                  <a:pt x="262330" y="83761"/>
                </a:lnTo>
                <a:lnTo>
                  <a:pt x="261307" y="82943"/>
                </a:lnTo>
                <a:close/>
                <a:moveTo>
                  <a:pt x="237682" y="78239"/>
                </a:moveTo>
                <a:lnTo>
                  <a:pt x="237170" y="78852"/>
                </a:lnTo>
                <a:lnTo>
                  <a:pt x="234614" y="78955"/>
                </a:lnTo>
                <a:lnTo>
                  <a:pt x="234409" y="78750"/>
                </a:lnTo>
                <a:lnTo>
                  <a:pt x="233489" y="79057"/>
                </a:lnTo>
                <a:lnTo>
                  <a:pt x="232977" y="79875"/>
                </a:lnTo>
                <a:lnTo>
                  <a:pt x="232977" y="80080"/>
                </a:lnTo>
                <a:lnTo>
                  <a:pt x="232875" y="80182"/>
                </a:lnTo>
                <a:lnTo>
                  <a:pt x="232977" y="80898"/>
                </a:lnTo>
                <a:lnTo>
                  <a:pt x="232875" y="80693"/>
                </a:lnTo>
                <a:lnTo>
                  <a:pt x="232057" y="83455"/>
                </a:lnTo>
                <a:lnTo>
                  <a:pt x="232364" y="83659"/>
                </a:lnTo>
                <a:lnTo>
                  <a:pt x="232568" y="83864"/>
                </a:lnTo>
                <a:lnTo>
                  <a:pt x="232670" y="85909"/>
                </a:lnTo>
                <a:lnTo>
                  <a:pt x="233386" y="85807"/>
                </a:lnTo>
                <a:lnTo>
                  <a:pt x="233591" y="82841"/>
                </a:lnTo>
                <a:lnTo>
                  <a:pt x="234409" y="84784"/>
                </a:lnTo>
                <a:lnTo>
                  <a:pt x="235636" y="84375"/>
                </a:lnTo>
                <a:lnTo>
                  <a:pt x="235125" y="83761"/>
                </a:lnTo>
                <a:lnTo>
                  <a:pt x="235227" y="83148"/>
                </a:lnTo>
                <a:lnTo>
                  <a:pt x="234409" y="82023"/>
                </a:lnTo>
                <a:lnTo>
                  <a:pt x="234614" y="82023"/>
                </a:lnTo>
                <a:lnTo>
                  <a:pt x="235739" y="81000"/>
                </a:lnTo>
                <a:lnTo>
                  <a:pt x="236148" y="81102"/>
                </a:lnTo>
                <a:lnTo>
                  <a:pt x="235739" y="80693"/>
                </a:lnTo>
                <a:lnTo>
                  <a:pt x="235739" y="80795"/>
                </a:lnTo>
                <a:lnTo>
                  <a:pt x="233591" y="81205"/>
                </a:lnTo>
                <a:lnTo>
                  <a:pt x="233284" y="80693"/>
                </a:lnTo>
                <a:lnTo>
                  <a:pt x="233182" y="80182"/>
                </a:lnTo>
                <a:lnTo>
                  <a:pt x="235943" y="79568"/>
                </a:lnTo>
                <a:lnTo>
                  <a:pt x="236455" y="79773"/>
                </a:lnTo>
                <a:lnTo>
                  <a:pt x="236966" y="79670"/>
                </a:lnTo>
                <a:lnTo>
                  <a:pt x="237580" y="79057"/>
                </a:lnTo>
                <a:lnTo>
                  <a:pt x="237682" y="78239"/>
                </a:lnTo>
                <a:close/>
                <a:moveTo>
                  <a:pt x="210580" y="74659"/>
                </a:moveTo>
                <a:lnTo>
                  <a:pt x="219068" y="86114"/>
                </a:lnTo>
                <a:lnTo>
                  <a:pt x="219068" y="85705"/>
                </a:lnTo>
                <a:lnTo>
                  <a:pt x="219989" y="86011"/>
                </a:lnTo>
                <a:lnTo>
                  <a:pt x="220398" y="83250"/>
                </a:lnTo>
                <a:lnTo>
                  <a:pt x="219273" y="82636"/>
                </a:lnTo>
                <a:lnTo>
                  <a:pt x="218966" y="81102"/>
                </a:lnTo>
                <a:lnTo>
                  <a:pt x="218352" y="80898"/>
                </a:lnTo>
                <a:lnTo>
                  <a:pt x="218148" y="80489"/>
                </a:lnTo>
                <a:lnTo>
                  <a:pt x="218455" y="79977"/>
                </a:lnTo>
                <a:lnTo>
                  <a:pt x="218045" y="79466"/>
                </a:lnTo>
                <a:lnTo>
                  <a:pt x="217330" y="79773"/>
                </a:lnTo>
                <a:lnTo>
                  <a:pt x="217739" y="79568"/>
                </a:lnTo>
                <a:lnTo>
                  <a:pt x="216102" y="77830"/>
                </a:lnTo>
                <a:lnTo>
                  <a:pt x="215795" y="78034"/>
                </a:lnTo>
                <a:lnTo>
                  <a:pt x="212625" y="74659"/>
                </a:lnTo>
                <a:close/>
                <a:moveTo>
                  <a:pt x="246170" y="85602"/>
                </a:moveTo>
                <a:lnTo>
                  <a:pt x="245864" y="85909"/>
                </a:lnTo>
                <a:lnTo>
                  <a:pt x="245761" y="86216"/>
                </a:lnTo>
                <a:lnTo>
                  <a:pt x="246273" y="86523"/>
                </a:lnTo>
                <a:lnTo>
                  <a:pt x="246375" y="86011"/>
                </a:lnTo>
                <a:lnTo>
                  <a:pt x="246170" y="85602"/>
                </a:lnTo>
                <a:close/>
                <a:moveTo>
                  <a:pt x="261818" y="84375"/>
                </a:moveTo>
                <a:lnTo>
                  <a:pt x="261716" y="84886"/>
                </a:lnTo>
                <a:lnTo>
                  <a:pt x="260693" y="85705"/>
                </a:lnTo>
                <a:lnTo>
                  <a:pt x="260386" y="85705"/>
                </a:lnTo>
                <a:lnTo>
                  <a:pt x="260284" y="85193"/>
                </a:lnTo>
                <a:lnTo>
                  <a:pt x="260080" y="85705"/>
                </a:lnTo>
                <a:lnTo>
                  <a:pt x="258648" y="85909"/>
                </a:lnTo>
                <a:lnTo>
                  <a:pt x="259773" y="86523"/>
                </a:lnTo>
                <a:lnTo>
                  <a:pt x="262125" y="85500"/>
                </a:lnTo>
                <a:lnTo>
                  <a:pt x="262023" y="85295"/>
                </a:lnTo>
                <a:lnTo>
                  <a:pt x="262227" y="85193"/>
                </a:lnTo>
                <a:lnTo>
                  <a:pt x="262432" y="84477"/>
                </a:lnTo>
                <a:lnTo>
                  <a:pt x="261818" y="84375"/>
                </a:lnTo>
                <a:close/>
                <a:moveTo>
                  <a:pt x="249239" y="87852"/>
                </a:moveTo>
                <a:lnTo>
                  <a:pt x="248727" y="88670"/>
                </a:lnTo>
                <a:lnTo>
                  <a:pt x="249648" y="88466"/>
                </a:lnTo>
                <a:lnTo>
                  <a:pt x="249239" y="87852"/>
                </a:lnTo>
                <a:close/>
                <a:moveTo>
                  <a:pt x="220500" y="86216"/>
                </a:moveTo>
                <a:lnTo>
                  <a:pt x="219682" y="86932"/>
                </a:lnTo>
                <a:lnTo>
                  <a:pt x="219784" y="87136"/>
                </a:lnTo>
                <a:lnTo>
                  <a:pt x="227250" y="88875"/>
                </a:lnTo>
                <a:lnTo>
                  <a:pt x="227761" y="88977"/>
                </a:lnTo>
                <a:lnTo>
                  <a:pt x="227761" y="88057"/>
                </a:lnTo>
                <a:lnTo>
                  <a:pt x="226330" y="87648"/>
                </a:lnTo>
                <a:lnTo>
                  <a:pt x="226125" y="87136"/>
                </a:lnTo>
                <a:lnTo>
                  <a:pt x="224591" y="86727"/>
                </a:lnTo>
                <a:lnTo>
                  <a:pt x="224284" y="87136"/>
                </a:lnTo>
                <a:lnTo>
                  <a:pt x="222648" y="87034"/>
                </a:lnTo>
                <a:lnTo>
                  <a:pt x="222239" y="86523"/>
                </a:lnTo>
                <a:lnTo>
                  <a:pt x="220500" y="86216"/>
                </a:lnTo>
                <a:close/>
                <a:moveTo>
                  <a:pt x="227761" y="88364"/>
                </a:moveTo>
                <a:lnTo>
                  <a:pt x="228273" y="89080"/>
                </a:lnTo>
                <a:lnTo>
                  <a:pt x="228886" y="88670"/>
                </a:lnTo>
                <a:lnTo>
                  <a:pt x="228375" y="88364"/>
                </a:lnTo>
                <a:close/>
                <a:moveTo>
                  <a:pt x="229398" y="88568"/>
                </a:moveTo>
                <a:lnTo>
                  <a:pt x="228989" y="88977"/>
                </a:lnTo>
                <a:lnTo>
                  <a:pt x="229705" y="89182"/>
                </a:lnTo>
                <a:lnTo>
                  <a:pt x="229807" y="88670"/>
                </a:lnTo>
                <a:lnTo>
                  <a:pt x="229398" y="88568"/>
                </a:lnTo>
                <a:close/>
                <a:moveTo>
                  <a:pt x="235432" y="88466"/>
                </a:moveTo>
                <a:lnTo>
                  <a:pt x="234920" y="88875"/>
                </a:lnTo>
                <a:lnTo>
                  <a:pt x="233182" y="88568"/>
                </a:lnTo>
                <a:lnTo>
                  <a:pt x="232670" y="88670"/>
                </a:lnTo>
                <a:lnTo>
                  <a:pt x="232670" y="89182"/>
                </a:lnTo>
                <a:lnTo>
                  <a:pt x="234716" y="88977"/>
                </a:lnTo>
                <a:lnTo>
                  <a:pt x="235330" y="88773"/>
                </a:lnTo>
                <a:lnTo>
                  <a:pt x="235534" y="88466"/>
                </a:lnTo>
                <a:close/>
                <a:moveTo>
                  <a:pt x="230932" y="88364"/>
                </a:moveTo>
                <a:lnTo>
                  <a:pt x="230727" y="88568"/>
                </a:lnTo>
                <a:lnTo>
                  <a:pt x="231034" y="88977"/>
                </a:lnTo>
                <a:lnTo>
                  <a:pt x="231034" y="88977"/>
                </a:lnTo>
                <a:lnTo>
                  <a:pt x="230420" y="88670"/>
                </a:lnTo>
                <a:lnTo>
                  <a:pt x="230011" y="89386"/>
                </a:lnTo>
                <a:lnTo>
                  <a:pt x="231341" y="88977"/>
                </a:lnTo>
                <a:lnTo>
                  <a:pt x="231750" y="89080"/>
                </a:lnTo>
                <a:lnTo>
                  <a:pt x="231648" y="88977"/>
                </a:lnTo>
                <a:lnTo>
                  <a:pt x="231750" y="88977"/>
                </a:lnTo>
                <a:lnTo>
                  <a:pt x="231648" y="88670"/>
                </a:lnTo>
                <a:lnTo>
                  <a:pt x="231239" y="88568"/>
                </a:lnTo>
                <a:lnTo>
                  <a:pt x="230932" y="88364"/>
                </a:lnTo>
                <a:close/>
                <a:moveTo>
                  <a:pt x="232670" y="89591"/>
                </a:moveTo>
                <a:lnTo>
                  <a:pt x="231750" y="89898"/>
                </a:lnTo>
                <a:lnTo>
                  <a:pt x="232670" y="90409"/>
                </a:lnTo>
                <a:lnTo>
                  <a:pt x="233284" y="90205"/>
                </a:lnTo>
                <a:lnTo>
                  <a:pt x="232670" y="89591"/>
                </a:lnTo>
                <a:close/>
                <a:moveTo>
                  <a:pt x="239420" y="88670"/>
                </a:moveTo>
                <a:lnTo>
                  <a:pt x="237989" y="88773"/>
                </a:lnTo>
                <a:lnTo>
                  <a:pt x="235943" y="90102"/>
                </a:lnTo>
                <a:lnTo>
                  <a:pt x="235943" y="90511"/>
                </a:lnTo>
                <a:lnTo>
                  <a:pt x="237068" y="90102"/>
                </a:lnTo>
                <a:lnTo>
                  <a:pt x="239420" y="88670"/>
                </a:lnTo>
                <a:close/>
                <a:moveTo>
                  <a:pt x="244636" y="80386"/>
                </a:moveTo>
                <a:lnTo>
                  <a:pt x="243205" y="81409"/>
                </a:lnTo>
                <a:lnTo>
                  <a:pt x="243920" y="81614"/>
                </a:lnTo>
                <a:lnTo>
                  <a:pt x="244125" y="82125"/>
                </a:lnTo>
                <a:lnTo>
                  <a:pt x="244432" y="82330"/>
                </a:lnTo>
                <a:lnTo>
                  <a:pt x="245761" y="82227"/>
                </a:lnTo>
                <a:lnTo>
                  <a:pt x="245557" y="82739"/>
                </a:lnTo>
                <a:lnTo>
                  <a:pt x="244023" y="82943"/>
                </a:lnTo>
                <a:lnTo>
                  <a:pt x="244534" y="83250"/>
                </a:lnTo>
                <a:lnTo>
                  <a:pt x="244739" y="84068"/>
                </a:lnTo>
                <a:lnTo>
                  <a:pt x="245659" y="83148"/>
                </a:lnTo>
                <a:lnTo>
                  <a:pt x="245761" y="83966"/>
                </a:lnTo>
                <a:lnTo>
                  <a:pt x="246580" y="84068"/>
                </a:lnTo>
                <a:lnTo>
                  <a:pt x="246784" y="84580"/>
                </a:lnTo>
                <a:lnTo>
                  <a:pt x="249648" y="85909"/>
                </a:lnTo>
                <a:lnTo>
                  <a:pt x="249443" y="86011"/>
                </a:lnTo>
                <a:lnTo>
                  <a:pt x="249648" y="86011"/>
                </a:lnTo>
                <a:lnTo>
                  <a:pt x="250261" y="87443"/>
                </a:lnTo>
                <a:lnTo>
                  <a:pt x="249852" y="87545"/>
                </a:lnTo>
                <a:lnTo>
                  <a:pt x="250057" y="88057"/>
                </a:lnTo>
                <a:lnTo>
                  <a:pt x="249852" y="88466"/>
                </a:lnTo>
                <a:lnTo>
                  <a:pt x="251080" y="88159"/>
                </a:lnTo>
                <a:lnTo>
                  <a:pt x="251080" y="88670"/>
                </a:lnTo>
                <a:lnTo>
                  <a:pt x="251693" y="89386"/>
                </a:lnTo>
                <a:lnTo>
                  <a:pt x="253534" y="89386"/>
                </a:lnTo>
                <a:lnTo>
                  <a:pt x="253841" y="88977"/>
                </a:lnTo>
                <a:lnTo>
                  <a:pt x="252920" y="88466"/>
                </a:lnTo>
                <a:lnTo>
                  <a:pt x="254455" y="88261"/>
                </a:lnTo>
                <a:lnTo>
                  <a:pt x="254455" y="88159"/>
                </a:lnTo>
                <a:lnTo>
                  <a:pt x="254557" y="88159"/>
                </a:lnTo>
                <a:lnTo>
                  <a:pt x="254250" y="87750"/>
                </a:lnTo>
                <a:lnTo>
                  <a:pt x="254864" y="87955"/>
                </a:lnTo>
                <a:lnTo>
                  <a:pt x="255375" y="87852"/>
                </a:lnTo>
                <a:lnTo>
                  <a:pt x="257625" y="90307"/>
                </a:lnTo>
                <a:lnTo>
                  <a:pt x="260080" y="91023"/>
                </a:lnTo>
                <a:lnTo>
                  <a:pt x="260080" y="90716"/>
                </a:lnTo>
                <a:lnTo>
                  <a:pt x="260489" y="90614"/>
                </a:lnTo>
                <a:lnTo>
                  <a:pt x="259670" y="90307"/>
                </a:lnTo>
                <a:lnTo>
                  <a:pt x="259670" y="90102"/>
                </a:lnTo>
                <a:lnTo>
                  <a:pt x="259159" y="89386"/>
                </a:lnTo>
                <a:lnTo>
                  <a:pt x="258648" y="89386"/>
                </a:lnTo>
                <a:lnTo>
                  <a:pt x="257318" y="87034"/>
                </a:lnTo>
                <a:lnTo>
                  <a:pt x="258136" y="86932"/>
                </a:lnTo>
                <a:lnTo>
                  <a:pt x="256500" y="85705"/>
                </a:lnTo>
                <a:lnTo>
                  <a:pt x="256398" y="84989"/>
                </a:lnTo>
                <a:lnTo>
                  <a:pt x="251898" y="82636"/>
                </a:lnTo>
                <a:lnTo>
                  <a:pt x="249545" y="81716"/>
                </a:lnTo>
                <a:lnTo>
                  <a:pt x="248727" y="81920"/>
                </a:lnTo>
                <a:lnTo>
                  <a:pt x="248727" y="82125"/>
                </a:lnTo>
                <a:lnTo>
                  <a:pt x="246989" y="83455"/>
                </a:lnTo>
                <a:lnTo>
                  <a:pt x="246375" y="82636"/>
                </a:lnTo>
                <a:lnTo>
                  <a:pt x="246273" y="82943"/>
                </a:lnTo>
                <a:lnTo>
                  <a:pt x="245864" y="80795"/>
                </a:lnTo>
                <a:lnTo>
                  <a:pt x="244636" y="80386"/>
                </a:lnTo>
                <a:close/>
                <a:moveTo>
                  <a:pt x="242693" y="91534"/>
                </a:moveTo>
                <a:lnTo>
                  <a:pt x="241977" y="91636"/>
                </a:lnTo>
                <a:lnTo>
                  <a:pt x="241977" y="91841"/>
                </a:lnTo>
                <a:lnTo>
                  <a:pt x="242386" y="92352"/>
                </a:lnTo>
                <a:lnTo>
                  <a:pt x="242693" y="91534"/>
                </a:lnTo>
                <a:close/>
                <a:moveTo>
                  <a:pt x="285750" y="96648"/>
                </a:moveTo>
                <a:lnTo>
                  <a:pt x="285545" y="96750"/>
                </a:lnTo>
                <a:lnTo>
                  <a:pt x="284420" y="97159"/>
                </a:lnTo>
                <a:lnTo>
                  <a:pt x="284216" y="97261"/>
                </a:lnTo>
                <a:lnTo>
                  <a:pt x="285239" y="97261"/>
                </a:lnTo>
                <a:lnTo>
                  <a:pt x="285750" y="96648"/>
                </a:lnTo>
                <a:close/>
                <a:moveTo>
                  <a:pt x="285648" y="97057"/>
                </a:moveTo>
                <a:lnTo>
                  <a:pt x="285239" y="97261"/>
                </a:lnTo>
                <a:lnTo>
                  <a:pt x="285545" y="97261"/>
                </a:lnTo>
                <a:lnTo>
                  <a:pt x="285648" y="97057"/>
                </a:lnTo>
                <a:close/>
                <a:moveTo>
                  <a:pt x="284011" y="98080"/>
                </a:moveTo>
                <a:lnTo>
                  <a:pt x="282886" y="98591"/>
                </a:lnTo>
                <a:lnTo>
                  <a:pt x="283807" y="98693"/>
                </a:lnTo>
                <a:lnTo>
                  <a:pt x="284114" y="98386"/>
                </a:lnTo>
                <a:lnTo>
                  <a:pt x="284011" y="98080"/>
                </a:lnTo>
                <a:close/>
                <a:moveTo>
                  <a:pt x="168852" y="92761"/>
                </a:moveTo>
                <a:lnTo>
                  <a:pt x="168136" y="92864"/>
                </a:lnTo>
                <a:lnTo>
                  <a:pt x="168136" y="93682"/>
                </a:lnTo>
                <a:lnTo>
                  <a:pt x="167318" y="94295"/>
                </a:lnTo>
                <a:lnTo>
                  <a:pt x="167318" y="95114"/>
                </a:lnTo>
                <a:lnTo>
                  <a:pt x="166807" y="95420"/>
                </a:lnTo>
                <a:lnTo>
                  <a:pt x="166705" y="95318"/>
                </a:lnTo>
                <a:lnTo>
                  <a:pt x="165886" y="96341"/>
                </a:lnTo>
                <a:lnTo>
                  <a:pt x="165375" y="96239"/>
                </a:lnTo>
                <a:lnTo>
                  <a:pt x="164966" y="96443"/>
                </a:lnTo>
                <a:lnTo>
                  <a:pt x="164761" y="96443"/>
                </a:lnTo>
                <a:lnTo>
                  <a:pt x="164045" y="96955"/>
                </a:lnTo>
                <a:lnTo>
                  <a:pt x="163330" y="105955"/>
                </a:lnTo>
                <a:lnTo>
                  <a:pt x="163943" y="106261"/>
                </a:lnTo>
                <a:lnTo>
                  <a:pt x="165477" y="105852"/>
                </a:lnTo>
                <a:lnTo>
                  <a:pt x="168750" y="96034"/>
                </a:lnTo>
                <a:lnTo>
                  <a:pt x="169159" y="96341"/>
                </a:lnTo>
                <a:lnTo>
                  <a:pt x="169364" y="96136"/>
                </a:lnTo>
                <a:lnTo>
                  <a:pt x="168852" y="92761"/>
                </a:lnTo>
                <a:close/>
                <a:moveTo>
                  <a:pt x="79364" y="112500"/>
                </a:moveTo>
                <a:lnTo>
                  <a:pt x="79057" y="112807"/>
                </a:lnTo>
                <a:lnTo>
                  <a:pt x="79057" y="113011"/>
                </a:lnTo>
                <a:lnTo>
                  <a:pt x="79364" y="112500"/>
                </a:lnTo>
                <a:close/>
                <a:moveTo>
                  <a:pt x="185114" y="3784"/>
                </a:moveTo>
                <a:lnTo>
                  <a:pt x="184091" y="4398"/>
                </a:lnTo>
                <a:lnTo>
                  <a:pt x="184909" y="4705"/>
                </a:lnTo>
                <a:lnTo>
                  <a:pt x="183273" y="4705"/>
                </a:lnTo>
                <a:lnTo>
                  <a:pt x="183989" y="5011"/>
                </a:lnTo>
                <a:lnTo>
                  <a:pt x="184193" y="5318"/>
                </a:lnTo>
                <a:lnTo>
                  <a:pt x="184193" y="5318"/>
                </a:lnTo>
                <a:lnTo>
                  <a:pt x="183784" y="5011"/>
                </a:lnTo>
                <a:lnTo>
                  <a:pt x="180102" y="5114"/>
                </a:lnTo>
                <a:lnTo>
                  <a:pt x="180920" y="5216"/>
                </a:lnTo>
                <a:lnTo>
                  <a:pt x="177341" y="5727"/>
                </a:lnTo>
                <a:lnTo>
                  <a:pt x="177545" y="5932"/>
                </a:lnTo>
                <a:lnTo>
                  <a:pt x="177341" y="6239"/>
                </a:lnTo>
                <a:lnTo>
                  <a:pt x="176830" y="6136"/>
                </a:lnTo>
                <a:lnTo>
                  <a:pt x="177955" y="6443"/>
                </a:lnTo>
                <a:lnTo>
                  <a:pt x="177239" y="6443"/>
                </a:lnTo>
                <a:lnTo>
                  <a:pt x="178568" y="6852"/>
                </a:lnTo>
                <a:lnTo>
                  <a:pt x="178057" y="7057"/>
                </a:lnTo>
                <a:lnTo>
                  <a:pt x="178261" y="6852"/>
                </a:lnTo>
                <a:lnTo>
                  <a:pt x="178261" y="6852"/>
                </a:lnTo>
                <a:lnTo>
                  <a:pt x="174477" y="7057"/>
                </a:lnTo>
                <a:lnTo>
                  <a:pt x="174682" y="7466"/>
                </a:lnTo>
                <a:lnTo>
                  <a:pt x="174989" y="7568"/>
                </a:lnTo>
                <a:lnTo>
                  <a:pt x="175091" y="7773"/>
                </a:lnTo>
                <a:lnTo>
                  <a:pt x="177648" y="8795"/>
                </a:lnTo>
                <a:lnTo>
                  <a:pt x="177852" y="9205"/>
                </a:lnTo>
                <a:lnTo>
                  <a:pt x="178261" y="9511"/>
                </a:lnTo>
                <a:lnTo>
                  <a:pt x="178169" y="9789"/>
                </a:lnTo>
                <a:lnTo>
                  <a:pt x="177852" y="9409"/>
                </a:lnTo>
                <a:lnTo>
                  <a:pt x="177545" y="9716"/>
                </a:lnTo>
                <a:lnTo>
                  <a:pt x="177034" y="8591"/>
                </a:lnTo>
                <a:lnTo>
                  <a:pt x="173352" y="8182"/>
                </a:lnTo>
                <a:lnTo>
                  <a:pt x="173352" y="8182"/>
                </a:lnTo>
                <a:lnTo>
                  <a:pt x="173966" y="8489"/>
                </a:lnTo>
                <a:lnTo>
                  <a:pt x="172636" y="8489"/>
                </a:lnTo>
                <a:lnTo>
                  <a:pt x="175193" y="9205"/>
                </a:lnTo>
                <a:lnTo>
                  <a:pt x="175193" y="9205"/>
                </a:lnTo>
                <a:lnTo>
                  <a:pt x="172432" y="8898"/>
                </a:lnTo>
                <a:lnTo>
                  <a:pt x="172432" y="8693"/>
                </a:lnTo>
                <a:lnTo>
                  <a:pt x="172227" y="8591"/>
                </a:lnTo>
                <a:lnTo>
                  <a:pt x="172227" y="8182"/>
                </a:lnTo>
                <a:lnTo>
                  <a:pt x="171307" y="7670"/>
                </a:lnTo>
                <a:lnTo>
                  <a:pt x="171307" y="7670"/>
                </a:lnTo>
                <a:lnTo>
                  <a:pt x="171716" y="8284"/>
                </a:lnTo>
                <a:lnTo>
                  <a:pt x="171102" y="8898"/>
                </a:lnTo>
                <a:lnTo>
                  <a:pt x="172227" y="9511"/>
                </a:lnTo>
                <a:lnTo>
                  <a:pt x="172330" y="10330"/>
                </a:lnTo>
                <a:lnTo>
                  <a:pt x="174886" y="11148"/>
                </a:lnTo>
                <a:lnTo>
                  <a:pt x="173966" y="11045"/>
                </a:lnTo>
                <a:lnTo>
                  <a:pt x="174170" y="12068"/>
                </a:lnTo>
                <a:lnTo>
                  <a:pt x="173966" y="12375"/>
                </a:lnTo>
                <a:lnTo>
                  <a:pt x="173966" y="12580"/>
                </a:lnTo>
                <a:lnTo>
                  <a:pt x="173250" y="13398"/>
                </a:lnTo>
                <a:lnTo>
                  <a:pt x="170898" y="12886"/>
                </a:lnTo>
                <a:lnTo>
                  <a:pt x="172023" y="12886"/>
                </a:lnTo>
                <a:lnTo>
                  <a:pt x="172125" y="13091"/>
                </a:lnTo>
                <a:lnTo>
                  <a:pt x="172636" y="12989"/>
                </a:lnTo>
                <a:lnTo>
                  <a:pt x="172330" y="12784"/>
                </a:lnTo>
                <a:lnTo>
                  <a:pt x="173045" y="11761"/>
                </a:lnTo>
                <a:lnTo>
                  <a:pt x="173045" y="11352"/>
                </a:lnTo>
                <a:lnTo>
                  <a:pt x="172330" y="11045"/>
                </a:lnTo>
                <a:lnTo>
                  <a:pt x="171307" y="9920"/>
                </a:lnTo>
                <a:lnTo>
                  <a:pt x="171307" y="9716"/>
                </a:lnTo>
                <a:lnTo>
                  <a:pt x="171102" y="9307"/>
                </a:lnTo>
                <a:lnTo>
                  <a:pt x="170284" y="8898"/>
                </a:lnTo>
                <a:lnTo>
                  <a:pt x="170182" y="7875"/>
                </a:lnTo>
                <a:lnTo>
                  <a:pt x="168545" y="7670"/>
                </a:lnTo>
                <a:lnTo>
                  <a:pt x="167727" y="8080"/>
                </a:lnTo>
                <a:lnTo>
                  <a:pt x="167625" y="8795"/>
                </a:lnTo>
                <a:lnTo>
                  <a:pt x="167114" y="9205"/>
                </a:lnTo>
                <a:lnTo>
                  <a:pt x="167727" y="9409"/>
                </a:lnTo>
                <a:lnTo>
                  <a:pt x="168034" y="10432"/>
                </a:lnTo>
                <a:lnTo>
                  <a:pt x="169875" y="10943"/>
                </a:lnTo>
                <a:lnTo>
                  <a:pt x="169568" y="11557"/>
                </a:lnTo>
                <a:lnTo>
                  <a:pt x="164148" y="10227"/>
                </a:lnTo>
                <a:lnTo>
                  <a:pt x="163636" y="10432"/>
                </a:lnTo>
                <a:lnTo>
                  <a:pt x="164352" y="10841"/>
                </a:lnTo>
                <a:lnTo>
                  <a:pt x="163841" y="11250"/>
                </a:lnTo>
                <a:lnTo>
                  <a:pt x="159648" y="11557"/>
                </a:lnTo>
                <a:lnTo>
                  <a:pt x="159648" y="11557"/>
                </a:lnTo>
                <a:lnTo>
                  <a:pt x="159955" y="11455"/>
                </a:lnTo>
                <a:lnTo>
                  <a:pt x="159852" y="11045"/>
                </a:lnTo>
                <a:lnTo>
                  <a:pt x="159750" y="11045"/>
                </a:lnTo>
                <a:lnTo>
                  <a:pt x="158830" y="11250"/>
                </a:lnTo>
                <a:lnTo>
                  <a:pt x="159136" y="11352"/>
                </a:lnTo>
                <a:lnTo>
                  <a:pt x="158830" y="11455"/>
                </a:lnTo>
                <a:lnTo>
                  <a:pt x="158625" y="11352"/>
                </a:lnTo>
                <a:lnTo>
                  <a:pt x="156682" y="11966"/>
                </a:lnTo>
                <a:lnTo>
                  <a:pt x="156886" y="12068"/>
                </a:lnTo>
                <a:lnTo>
                  <a:pt x="155250" y="12886"/>
                </a:lnTo>
                <a:lnTo>
                  <a:pt x="154330" y="12273"/>
                </a:lnTo>
                <a:lnTo>
                  <a:pt x="155352" y="11966"/>
                </a:lnTo>
                <a:lnTo>
                  <a:pt x="152898" y="11250"/>
                </a:lnTo>
                <a:lnTo>
                  <a:pt x="153614" y="11659"/>
                </a:lnTo>
                <a:lnTo>
                  <a:pt x="153614" y="12375"/>
                </a:lnTo>
                <a:lnTo>
                  <a:pt x="154227" y="12784"/>
                </a:lnTo>
                <a:lnTo>
                  <a:pt x="154227" y="13602"/>
                </a:lnTo>
                <a:lnTo>
                  <a:pt x="152795" y="13193"/>
                </a:lnTo>
                <a:lnTo>
                  <a:pt x="151466" y="14011"/>
                </a:lnTo>
                <a:lnTo>
                  <a:pt x="152080" y="14727"/>
                </a:lnTo>
                <a:lnTo>
                  <a:pt x="151568" y="14932"/>
                </a:lnTo>
                <a:lnTo>
                  <a:pt x="149625" y="14318"/>
                </a:lnTo>
                <a:lnTo>
                  <a:pt x="149420" y="14523"/>
                </a:lnTo>
                <a:lnTo>
                  <a:pt x="150545" y="15239"/>
                </a:lnTo>
                <a:lnTo>
                  <a:pt x="150341" y="15545"/>
                </a:lnTo>
                <a:lnTo>
                  <a:pt x="146864" y="13295"/>
                </a:lnTo>
                <a:lnTo>
                  <a:pt x="147068" y="13193"/>
                </a:lnTo>
                <a:lnTo>
                  <a:pt x="145636" y="12580"/>
                </a:lnTo>
                <a:lnTo>
                  <a:pt x="151057" y="13398"/>
                </a:lnTo>
                <a:lnTo>
                  <a:pt x="151977" y="12886"/>
                </a:lnTo>
                <a:lnTo>
                  <a:pt x="151875" y="12375"/>
                </a:lnTo>
                <a:lnTo>
                  <a:pt x="150648" y="11659"/>
                </a:lnTo>
                <a:lnTo>
                  <a:pt x="150750" y="11761"/>
                </a:lnTo>
                <a:lnTo>
                  <a:pt x="150750" y="11761"/>
                </a:lnTo>
                <a:lnTo>
                  <a:pt x="146455" y="10636"/>
                </a:lnTo>
                <a:lnTo>
                  <a:pt x="146045" y="10841"/>
                </a:lnTo>
                <a:lnTo>
                  <a:pt x="145841" y="10636"/>
                </a:lnTo>
                <a:lnTo>
                  <a:pt x="145841" y="10534"/>
                </a:lnTo>
                <a:lnTo>
                  <a:pt x="145227" y="10432"/>
                </a:lnTo>
                <a:lnTo>
                  <a:pt x="145739" y="10330"/>
                </a:lnTo>
                <a:lnTo>
                  <a:pt x="145023" y="10125"/>
                </a:lnTo>
                <a:lnTo>
                  <a:pt x="145023" y="10125"/>
                </a:lnTo>
                <a:lnTo>
                  <a:pt x="145125" y="10227"/>
                </a:lnTo>
                <a:lnTo>
                  <a:pt x="143591" y="10330"/>
                </a:lnTo>
                <a:lnTo>
                  <a:pt x="143489" y="10125"/>
                </a:lnTo>
                <a:lnTo>
                  <a:pt x="142875" y="9920"/>
                </a:lnTo>
                <a:lnTo>
                  <a:pt x="144102" y="9920"/>
                </a:lnTo>
                <a:lnTo>
                  <a:pt x="143080" y="9409"/>
                </a:lnTo>
                <a:lnTo>
                  <a:pt x="142466" y="9920"/>
                </a:lnTo>
                <a:lnTo>
                  <a:pt x="141955" y="9409"/>
                </a:lnTo>
                <a:lnTo>
                  <a:pt x="141443" y="9716"/>
                </a:lnTo>
                <a:lnTo>
                  <a:pt x="141341" y="9511"/>
                </a:lnTo>
                <a:lnTo>
                  <a:pt x="141136" y="9409"/>
                </a:lnTo>
                <a:lnTo>
                  <a:pt x="140727" y="9920"/>
                </a:lnTo>
                <a:lnTo>
                  <a:pt x="140830" y="9409"/>
                </a:lnTo>
                <a:lnTo>
                  <a:pt x="140318" y="9307"/>
                </a:lnTo>
                <a:lnTo>
                  <a:pt x="139398" y="10023"/>
                </a:lnTo>
                <a:lnTo>
                  <a:pt x="138886" y="9716"/>
                </a:lnTo>
                <a:lnTo>
                  <a:pt x="138068" y="9920"/>
                </a:lnTo>
                <a:lnTo>
                  <a:pt x="138477" y="10227"/>
                </a:lnTo>
                <a:lnTo>
                  <a:pt x="137864" y="10125"/>
                </a:lnTo>
                <a:lnTo>
                  <a:pt x="137557" y="10330"/>
                </a:lnTo>
                <a:lnTo>
                  <a:pt x="137761" y="10534"/>
                </a:lnTo>
                <a:lnTo>
                  <a:pt x="137352" y="10636"/>
                </a:lnTo>
                <a:lnTo>
                  <a:pt x="137352" y="10125"/>
                </a:lnTo>
                <a:lnTo>
                  <a:pt x="137045" y="10534"/>
                </a:lnTo>
                <a:lnTo>
                  <a:pt x="136330" y="10534"/>
                </a:lnTo>
                <a:lnTo>
                  <a:pt x="136636" y="10636"/>
                </a:lnTo>
                <a:lnTo>
                  <a:pt x="136125" y="10636"/>
                </a:lnTo>
                <a:lnTo>
                  <a:pt x="136125" y="10841"/>
                </a:lnTo>
                <a:lnTo>
                  <a:pt x="135818" y="10841"/>
                </a:lnTo>
                <a:lnTo>
                  <a:pt x="135716" y="11045"/>
                </a:lnTo>
                <a:lnTo>
                  <a:pt x="135102" y="11352"/>
                </a:lnTo>
                <a:lnTo>
                  <a:pt x="135818" y="11455"/>
                </a:lnTo>
                <a:lnTo>
                  <a:pt x="135307" y="11455"/>
                </a:lnTo>
                <a:lnTo>
                  <a:pt x="135102" y="11761"/>
                </a:lnTo>
                <a:lnTo>
                  <a:pt x="135102" y="11966"/>
                </a:lnTo>
                <a:lnTo>
                  <a:pt x="134795" y="11659"/>
                </a:lnTo>
                <a:lnTo>
                  <a:pt x="134386" y="11761"/>
                </a:lnTo>
                <a:lnTo>
                  <a:pt x="134591" y="11864"/>
                </a:lnTo>
                <a:lnTo>
                  <a:pt x="134080" y="12068"/>
                </a:lnTo>
                <a:lnTo>
                  <a:pt x="134386" y="12068"/>
                </a:lnTo>
                <a:lnTo>
                  <a:pt x="134693" y="12273"/>
                </a:lnTo>
                <a:lnTo>
                  <a:pt x="134693" y="12375"/>
                </a:lnTo>
                <a:lnTo>
                  <a:pt x="133875" y="12477"/>
                </a:lnTo>
                <a:lnTo>
                  <a:pt x="134591" y="12477"/>
                </a:lnTo>
                <a:lnTo>
                  <a:pt x="133364" y="12784"/>
                </a:lnTo>
                <a:lnTo>
                  <a:pt x="133568" y="12886"/>
                </a:lnTo>
                <a:lnTo>
                  <a:pt x="133057" y="13091"/>
                </a:lnTo>
                <a:lnTo>
                  <a:pt x="133670" y="13295"/>
                </a:lnTo>
                <a:lnTo>
                  <a:pt x="132852" y="13500"/>
                </a:lnTo>
                <a:lnTo>
                  <a:pt x="133057" y="13602"/>
                </a:lnTo>
                <a:lnTo>
                  <a:pt x="133057" y="14216"/>
                </a:lnTo>
                <a:lnTo>
                  <a:pt x="132750" y="14420"/>
                </a:lnTo>
                <a:lnTo>
                  <a:pt x="132545" y="14318"/>
                </a:lnTo>
                <a:lnTo>
                  <a:pt x="131932" y="14727"/>
                </a:lnTo>
                <a:lnTo>
                  <a:pt x="132239" y="14625"/>
                </a:lnTo>
                <a:lnTo>
                  <a:pt x="130909" y="15750"/>
                </a:lnTo>
                <a:lnTo>
                  <a:pt x="131114" y="15852"/>
                </a:lnTo>
                <a:lnTo>
                  <a:pt x="131830" y="15545"/>
                </a:lnTo>
                <a:lnTo>
                  <a:pt x="131727" y="15443"/>
                </a:lnTo>
                <a:lnTo>
                  <a:pt x="132136" y="15443"/>
                </a:lnTo>
                <a:lnTo>
                  <a:pt x="131932" y="15545"/>
                </a:lnTo>
                <a:lnTo>
                  <a:pt x="132136" y="15545"/>
                </a:lnTo>
                <a:lnTo>
                  <a:pt x="131727" y="15852"/>
                </a:lnTo>
                <a:lnTo>
                  <a:pt x="130091" y="15955"/>
                </a:lnTo>
                <a:lnTo>
                  <a:pt x="129886" y="16057"/>
                </a:lnTo>
                <a:lnTo>
                  <a:pt x="130193" y="16466"/>
                </a:lnTo>
                <a:lnTo>
                  <a:pt x="128864" y="16568"/>
                </a:lnTo>
                <a:lnTo>
                  <a:pt x="129886" y="16568"/>
                </a:lnTo>
                <a:lnTo>
                  <a:pt x="128785" y="16804"/>
                </a:lnTo>
                <a:lnTo>
                  <a:pt x="128785" y="16804"/>
                </a:lnTo>
                <a:lnTo>
                  <a:pt x="127841" y="17182"/>
                </a:lnTo>
                <a:lnTo>
                  <a:pt x="128966" y="17386"/>
                </a:lnTo>
                <a:lnTo>
                  <a:pt x="127739" y="17386"/>
                </a:lnTo>
                <a:lnTo>
                  <a:pt x="128045" y="18102"/>
                </a:lnTo>
                <a:lnTo>
                  <a:pt x="129477" y="17795"/>
                </a:lnTo>
                <a:lnTo>
                  <a:pt x="129580" y="18000"/>
                </a:lnTo>
                <a:lnTo>
                  <a:pt x="129273" y="18205"/>
                </a:lnTo>
                <a:lnTo>
                  <a:pt x="127739" y="18307"/>
                </a:lnTo>
                <a:lnTo>
                  <a:pt x="128250" y="18511"/>
                </a:lnTo>
                <a:lnTo>
                  <a:pt x="127943" y="18818"/>
                </a:lnTo>
                <a:lnTo>
                  <a:pt x="128250" y="19023"/>
                </a:lnTo>
                <a:lnTo>
                  <a:pt x="127943" y="19227"/>
                </a:lnTo>
                <a:lnTo>
                  <a:pt x="128045" y="19330"/>
                </a:lnTo>
                <a:lnTo>
                  <a:pt x="129170" y="18614"/>
                </a:lnTo>
                <a:lnTo>
                  <a:pt x="128864" y="19023"/>
                </a:lnTo>
                <a:lnTo>
                  <a:pt x="128557" y="19023"/>
                </a:lnTo>
                <a:lnTo>
                  <a:pt x="128659" y="19330"/>
                </a:lnTo>
                <a:lnTo>
                  <a:pt x="127943" y="19841"/>
                </a:lnTo>
                <a:lnTo>
                  <a:pt x="128864" y="19534"/>
                </a:lnTo>
                <a:lnTo>
                  <a:pt x="128557" y="19841"/>
                </a:lnTo>
                <a:lnTo>
                  <a:pt x="128864" y="20045"/>
                </a:lnTo>
                <a:lnTo>
                  <a:pt x="128250" y="20352"/>
                </a:lnTo>
                <a:lnTo>
                  <a:pt x="129068" y="20761"/>
                </a:lnTo>
                <a:lnTo>
                  <a:pt x="128966" y="20864"/>
                </a:lnTo>
                <a:lnTo>
                  <a:pt x="131011" y="20148"/>
                </a:lnTo>
                <a:lnTo>
                  <a:pt x="131114" y="19943"/>
                </a:lnTo>
                <a:lnTo>
                  <a:pt x="131727" y="19841"/>
                </a:lnTo>
                <a:lnTo>
                  <a:pt x="131727" y="19534"/>
                </a:lnTo>
                <a:lnTo>
                  <a:pt x="131830" y="19330"/>
                </a:lnTo>
                <a:lnTo>
                  <a:pt x="132034" y="19841"/>
                </a:lnTo>
                <a:lnTo>
                  <a:pt x="132443" y="20045"/>
                </a:lnTo>
                <a:lnTo>
                  <a:pt x="132443" y="20659"/>
                </a:lnTo>
                <a:lnTo>
                  <a:pt x="133670" y="22295"/>
                </a:lnTo>
                <a:lnTo>
                  <a:pt x="133670" y="22500"/>
                </a:lnTo>
                <a:lnTo>
                  <a:pt x="133773" y="22705"/>
                </a:lnTo>
                <a:lnTo>
                  <a:pt x="133466" y="22705"/>
                </a:lnTo>
                <a:lnTo>
                  <a:pt x="133875" y="23523"/>
                </a:lnTo>
                <a:lnTo>
                  <a:pt x="135000" y="23318"/>
                </a:lnTo>
                <a:lnTo>
                  <a:pt x="135205" y="22909"/>
                </a:lnTo>
                <a:lnTo>
                  <a:pt x="136023" y="22807"/>
                </a:lnTo>
                <a:lnTo>
                  <a:pt x="136432" y="20557"/>
                </a:lnTo>
                <a:lnTo>
                  <a:pt x="136636" y="20557"/>
                </a:lnTo>
                <a:lnTo>
                  <a:pt x="136023" y="20455"/>
                </a:lnTo>
                <a:lnTo>
                  <a:pt x="137761" y="19739"/>
                </a:lnTo>
                <a:lnTo>
                  <a:pt x="137250" y="19739"/>
                </a:lnTo>
                <a:lnTo>
                  <a:pt x="137966" y="19227"/>
                </a:lnTo>
                <a:lnTo>
                  <a:pt x="136636" y="18307"/>
                </a:lnTo>
                <a:lnTo>
                  <a:pt x="136432" y="17489"/>
                </a:lnTo>
                <a:lnTo>
                  <a:pt x="136636" y="17591"/>
                </a:lnTo>
                <a:lnTo>
                  <a:pt x="136636" y="17080"/>
                </a:lnTo>
                <a:lnTo>
                  <a:pt x="136432" y="16773"/>
                </a:lnTo>
                <a:lnTo>
                  <a:pt x="136943" y="16670"/>
                </a:lnTo>
                <a:lnTo>
                  <a:pt x="136841" y="16670"/>
                </a:lnTo>
                <a:lnTo>
                  <a:pt x="136739" y="16466"/>
                </a:lnTo>
                <a:lnTo>
                  <a:pt x="137148" y="16364"/>
                </a:lnTo>
                <a:lnTo>
                  <a:pt x="137045" y="16364"/>
                </a:lnTo>
                <a:lnTo>
                  <a:pt x="137455" y="16159"/>
                </a:lnTo>
                <a:lnTo>
                  <a:pt x="137352" y="16057"/>
                </a:lnTo>
                <a:lnTo>
                  <a:pt x="137864" y="15955"/>
                </a:lnTo>
                <a:lnTo>
                  <a:pt x="137864" y="15852"/>
                </a:lnTo>
                <a:lnTo>
                  <a:pt x="139091" y="15034"/>
                </a:lnTo>
                <a:lnTo>
                  <a:pt x="138784" y="14625"/>
                </a:lnTo>
                <a:lnTo>
                  <a:pt x="138886" y="14216"/>
                </a:lnTo>
                <a:lnTo>
                  <a:pt x="138989" y="14216"/>
                </a:lnTo>
                <a:lnTo>
                  <a:pt x="139193" y="14011"/>
                </a:lnTo>
                <a:lnTo>
                  <a:pt x="139398" y="14011"/>
                </a:lnTo>
                <a:lnTo>
                  <a:pt x="139295" y="13909"/>
                </a:lnTo>
                <a:lnTo>
                  <a:pt x="141034" y="13705"/>
                </a:lnTo>
                <a:lnTo>
                  <a:pt x="141545" y="14011"/>
                </a:lnTo>
                <a:lnTo>
                  <a:pt x="141648" y="14625"/>
                </a:lnTo>
                <a:lnTo>
                  <a:pt x="139807" y="15852"/>
                </a:lnTo>
                <a:lnTo>
                  <a:pt x="139807" y="15955"/>
                </a:lnTo>
                <a:lnTo>
                  <a:pt x="139295" y="16159"/>
                </a:lnTo>
                <a:lnTo>
                  <a:pt x="139602" y="18511"/>
                </a:lnTo>
                <a:lnTo>
                  <a:pt x="140523" y="18716"/>
                </a:lnTo>
                <a:lnTo>
                  <a:pt x="140523" y="18920"/>
                </a:lnTo>
                <a:lnTo>
                  <a:pt x="140727" y="18920"/>
                </a:lnTo>
                <a:lnTo>
                  <a:pt x="140830" y="19330"/>
                </a:lnTo>
                <a:lnTo>
                  <a:pt x="142977" y="18818"/>
                </a:lnTo>
                <a:lnTo>
                  <a:pt x="142875" y="18716"/>
                </a:lnTo>
                <a:lnTo>
                  <a:pt x="143386" y="18511"/>
                </a:lnTo>
                <a:lnTo>
                  <a:pt x="143284" y="18716"/>
                </a:lnTo>
                <a:lnTo>
                  <a:pt x="144731" y="18619"/>
                </a:lnTo>
                <a:lnTo>
                  <a:pt x="144731" y="18619"/>
                </a:lnTo>
                <a:lnTo>
                  <a:pt x="146045" y="19125"/>
                </a:lnTo>
                <a:lnTo>
                  <a:pt x="144920" y="19227"/>
                </a:lnTo>
                <a:lnTo>
                  <a:pt x="144818" y="19432"/>
                </a:lnTo>
                <a:lnTo>
                  <a:pt x="144614" y="19330"/>
                </a:lnTo>
                <a:lnTo>
                  <a:pt x="144511" y="19636"/>
                </a:lnTo>
                <a:lnTo>
                  <a:pt x="141750" y="19739"/>
                </a:lnTo>
                <a:lnTo>
                  <a:pt x="141341" y="20045"/>
                </a:lnTo>
                <a:lnTo>
                  <a:pt x="142261" y="20864"/>
                </a:lnTo>
                <a:lnTo>
                  <a:pt x="142261" y="21784"/>
                </a:lnTo>
                <a:lnTo>
                  <a:pt x="140318" y="21375"/>
                </a:lnTo>
                <a:lnTo>
                  <a:pt x="139909" y="22398"/>
                </a:lnTo>
                <a:lnTo>
                  <a:pt x="140011" y="23318"/>
                </a:lnTo>
                <a:lnTo>
                  <a:pt x="140114" y="23932"/>
                </a:lnTo>
                <a:lnTo>
                  <a:pt x="139807" y="23932"/>
                </a:lnTo>
                <a:lnTo>
                  <a:pt x="140011" y="23318"/>
                </a:lnTo>
                <a:lnTo>
                  <a:pt x="138886" y="24545"/>
                </a:lnTo>
                <a:lnTo>
                  <a:pt x="138375" y="24239"/>
                </a:lnTo>
                <a:lnTo>
                  <a:pt x="134693" y="24750"/>
                </a:lnTo>
                <a:lnTo>
                  <a:pt x="135307" y="25261"/>
                </a:lnTo>
                <a:lnTo>
                  <a:pt x="134795" y="25057"/>
                </a:lnTo>
                <a:lnTo>
                  <a:pt x="134693" y="24750"/>
                </a:lnTo>
                <a:lnTo>
                  <a:pt x="133773" y="24443"/>
                </a:lnTo>
                <a:lnTo>
                  <a:pt x="132852" y="24955"/>
                </a:lnTo>
                <a:lnTo>
                  <a:pt x="131625" y="24443"/>
                </a:lnTo>
                <a:lnTo>
                  <a:pt x="131625" y="24136"/>
                </a:lnTo>
                <a:lnTo>
                  <a:pt x="131318" y="23830"/>
                </a:lnTo>
                <a:lnTo>
                  <a:pt x="131420" y="23420"/>
                </a:lnTo>
                <a:lnTo>
                  <a:pt x="131727" y="23216"/>
                </a:lnTo>
                <a:lnTo>
                  <a:pt x="131625" y="23114"/>
                </a:lnTo>
                <a:lnTo>
                  <a:pt x="132341" y="22500"/>
                </a:lnTo>
                <a:lnTo>
                  <a:pt x="131932" y="22398"/>
                </a:lnTo>
                <a:lnTo>
                  <a:pt x="132034" y="21273"/>
                </a:lnTo>
                <a:lnTo>
                  <a:pt x="132034" y="21273"/>
                </a:lnTo>
                <a:lnTo>
                  <a:pt x="130602" y="21886"/>
                </a:lnTo>
                <a:lnTo>
                  <a:pt x="130602" y="22193"/>
                </a:lnTo>
                <a:lnTo>
                  <a:pt x="131011" y="22295"/>
                </a:lnTo>
                <a:lnTo>
                  <a:pt x="130705" y="22398"/>
                </a:lnTo>
                <a:lnTo>
                  <a:pt x="130295" y="22398"/>
                </a:lnTo>
                <a:lnTo>
                  <a:pt x="130295" y="23318"/>
                </a:lnTo>
                <a:lnTo>
                  <a:pt x="130909" y="24341"/>
                </a:lnTo>
                <a:lnTo>
                  <a:pt x="130807" y="24545"/>
                </a:lnTo>
                <a:lnTo>
                  <a:pt x="131625" y="25261"/>
                </a:lnTo>
                <a:lnTo>
                  <a:pt x="131011" y="25057"/>
                </a:lnTo>
                <a:lnTo>
                  <a:pt x="130705" y="25466"/>
                </a:lnTo>
                <a:lnTo>
                  <a:pt x="128864" y="25466"/>
                </a:lnTo>
                <a:lnTo>
                  <a:pt x="127739" y="26080"/>
                </a:lnTo>
                <a:lnTo>
                  <a:pt x="127432" y="27205"/>
                </a:lnTo>
                <a:lnTo>
                  <a:pt x="127227" y="27205"/>
                </a:lnTo>
                <a:lnTo>
                  <a:pt x="127534" y="27409"/>
                </a:lnTo>
                <a:lnTo>
                  <a:pt x="127534" y="27409"/>
                </a:lnTo>
                <a:lnTo>
                  <a:pt x="126818" y="27307"/>
                </a:lnTo>
                <a:lnTo>
                  <a:pt x="126818" y="27307"/>
                </a:lnTo>
                <a:lnTo>
                  <a:pt x="127432" y="27409"/>
                </a:lnTo>
                <a:lnTo>
                  <a:pt x="125386" y="28023"/>
                </a:lnTo>
                <a:lnTo>
                  <a:pt x="124977" y="28841"/>
                </a:lnTo>
                <a:lnTo>
                  <a:pt x="124261" y="29148"/>
                </a:lnTo>
                <a:lnTo>
                  <a:pt x="124466" y="29352"/>
                </a:lnTo>
                <a:lnTo>
                  <a:pt x="123239" y="29455"/>
                </a:lnTo>
                <a:lnTo>
                  <a:pt x="123136" y="29148"/>
                </a:lnTo>
                <a:lnTo>
                  <a:pt x="122727" y="29352"/>
                </a:lnTo>
                <a:lnTo>
                  <a:pt x="123034" y="30170"/>
                </a:lnTo>
                <a:lnTo>
                  <a:pt x="120375" y="30375"/>
                </a:lnTo>
                <a:lnTo>
                  <a:pt x="120784" y="30477"/>
                </a:lnTo>
                <a:lnTo>
                  <a:pt x="120477" y="30580"/>
                </a:lnTo>
                <a:lnTo>
                  <a:pt x="120682" y="30682"/>
                </a:lnTo>
                <a:lnTo>
                  <a:pt x="120375" y="30784"/>
                </a:lnTo>
                <a:lnTo>
                  <a:pt x="122011" y="31193"/>
                </a:lnTo>
                <a:lnTo>
                  <a:pt x="121909" y="31295"/>
                </a:lnTo>
                <a:lnTo>
                  <a:pt x="122114" y="31295"/>
                </a:lnTo>
                <a:lnTo>
                  <a:pt x="122114" y="31398"/>
                </a:lnTo>
                <a:lnTo>
                  <a:pt x="122727" y="31602"/>
                </a:lnTo>
                <a:lnTo>
                  <a:pt x="122420" y="31705"/>
                </a:lnTo>
                <a:lnTo>
                  <a:pt x="122523" y="32114"/>
                </a:lnTo>
                <a:lnTo>
                  <a:pt x="123239" y="32523"/>
                </a:lnTo>
                <a:lnTo>
                  <a:pt x="123341" y="33136"/>
                </a:lnTo>
                <a:lnTo>
                  <a:pt x="123136" y="33034"/>
                </a:lnTo>
                <a:lnTo>
                  <a:pt x="123750" y="33852"/>
                </a:lnTo>
                <a:lnTo>
                  <a:pt x="123750" y="33852"/>
                </a:lnTo>
                <a:lnTo>
                  <a:pt x="123239" y="33341"/>
                </a:lnTo>
                <a:lnTo>
                  <a:pt x="123136" y="34261"/>
                </a:lnTo>
                <a:lnTo>
                  <a:pt x="123239" y="34159"/>
                </a:lnTo>
                <a:lnTo>
                  <a:pt x="123239" y="34261"/>
                </a:lnTo>
                <a:lnTo>
                  <a:pt x="122830" y="35386"/>
                </a:lnTo>
                <a:lnTo>
                  <a:pt x="117409" y="35284"/>
                </a:lnTo>
                <a:lnTo>
                  <a:pt x="117307" y="35489"/>
                </a:lnTo>
                <a:lnTo>
                  <a:pt x="116898" y="35591"/>
                </a:lnTo>
                <a:lnTo>
                  <a:pt x="116693" y="36307"/>
                </a:lnTo>
                <a:lnTo>
                  <a:pt x="116898" y="36307"/>
                </a:lnTo>
                <a:lnTo>
                  <a:pt x="116898" y="36614"/>
                </a:lnTo>
                <a:lnTo>
                  <a:pt x="117000" y="36614"/>
                </a:lnTo>
                <a:lnTo>
                  <a:pt x="116182" y="40091"/>
                </a:lnTo>
                <a:lnTo>
                  <a:pt x="116795" y="39784"/>
                </a:lnTo>
                <a:lnTo>
                  <a:pt x="116386" y="40295"/>
                </a:lnTo>
                <a:lnTo>
                  <a:pt x="116687" y="40446"/>
                </a:lnTo>
                <a:lnTo>
                  <a:pt x="116687" y="40446"/>
                </a:lnTo>
                <a:lnTo>
                  <a:pt x="116489" y="41932"/>
                </a:lnTo>
                <a:lnTo>
                  <a:pt x="118330" y="41625"/>
                </a:lnTo>
                <a:lnTo>
                  <a:pt x="118739" y="42136"/>
                </a:lnTo>
                <a:lnTo>
                  <a:pt x="118841" y="42034"/>
                </a:lnTo>
                <a:lnTo>
                  <a:pt x="119455" y="42955"/>
                </a:lnTo>
                <a:lnTo>
                  <a:pt x="122420" y="42034"/>
                </a:lnTo>
                <a:lnTo>
                  <a:pt x="122727" y="41625"/>
                </a:lnTo>
                <a:lnTo>
                  <a:pt x="123545" y="41318"/>
                </a:lnTo>
                <a:lnTo>
                  <a:pt x="123852" y="40500"/>
                </a:lnTo>
                <a:lnTo>
                  <a:pt x="124261" y="40193"/>
                </a:lnTo>
                <a:lnTo>
                  <a:pt x="123955" y="39784"/>
                </a:lnTo>
                <a:lnTo>
                  <a:pt x="124773" y="38045"/>
                </a:lnTo>
                <a:lnTo>
                  <a:pt x="126818" y="36920"/>
                </a:lnTo>
                <a:lnTo>
                  <a:pt x="126818" y="35693"/>
                </a:lnTo>
                <a:lnTo>
                  <a:pt x="129682" y="35591"/>
                </a:lnTo>
                <a:lnTo>
                  <a:pt x="131318" y="34466"/>
                </a:lnTo>
                <a:lnTo>
                  <a:pt x="136943" y="38864"/>
                </a:lnTo>
                <a:lnTo>
                  <a:pt x="137250" y="38864"/>
                </a:lnTo>
                <a:lnTo>
                  <a:pt x="137761" y="40091"/>
                </a:lnTo>
                <a:lnTo>
                  <a:pt x="137557" y="40193"/>
                </a:lnTo>
                <a:lnTo>
                  <a:pt x="137352" y="40807"/>
                </a:lnTo>
                <a:lnTo>
                  <a:pt x="137761" y="41011"/>
                </a:lnTo>
                <a:lnTo>
                  <a:pt x="138170" y="39989"/>
                </a:lnTo>
                <a:lnTo>
                  <a:pt x="138580" y="39886"/>
                </a:lnTo>
                <a:lnTo>
                  <a:pt x="138477" y="39375"/>
                </a:lnTo>
                <a:lnTo>
                  <a:pt x="138068" y="39170"/>
                </a:lnTo>
                <a:lnTo>
                  <a:pt x="138375" y="38455"/>
                </a:lnTo>
                <a:lnTo>
                  <a:pt x="139602" y="38966"/>
                </a:lnTo>
                <a:lnTo>
                  <a:pt x="137455" y="37432"/>
                </a:lnTo>
                <a:lnTo>
                  <a:pt x="137557" y="37023"/>
                </a:lnTo>
                <a:lnTo>
                  <a:pt x="136432" y="36818"/>
                </a:lnTo>
                <a:lnTo>
                  <a:pt x="134182" y="34057"/>
                </a:lnTo>
                <a:lnTo>
                  <a:pt x="134284" y="33341"/>
                </a:lnTo>
                <a:lnTo>
                  <a:pt x="135307" y="33239"/>
                </a:lnTo>
                <a:lnTo>
                  <a:pt x="135205" y="33750"/>
                </a:lnTo>
                <a:lnTo>
                  <a:pt x="135716" y="33750"/>
                </a:lnTo>
                <a:lnTo>
                  <a:pt x="135818" y="33545"/>
                </a:lnTo>
                <a:lnTo>
                  <a:pt x="136841" y="34670"/>
                </a:lnTo>
                <a:lnTo>
                  <a:pt x="136534" y="34670"/>
                </a:lnTo>
                <a:lnTo>
                  <a:pt x="138784" y="36102"/>
                </a:lnTo>
                <a:lnTo>
                  <a:pt x="138170" y="35898"/>
                </a:lnTo>
                <a:lnTo>
                  <a:pt x="140420" y="37330"/>
                </a:lnTo>
                <a:lnTo>
                  <a:pt x="140420" y="38557"/>
                </a:lnTo>
                <a:lnTo>
                  <a:pt x="140318" y="38557"/>
                </a:lnTo>
                <a:lnTo>
                  <a:pt x="141955" y="39989"/>
                </a:lnTo>
                <a:lnTo>
                  <a:pt x="141648" y="39989"/>
                </a:lnTo>
                <a:lnTo>
                  <a:pt x="141955" y="40398"/>
                </a:lnTo>
                <a:lnTo>
                  <a:pt x="143080" y="40500"/>
                </a:lnTo>
                <a:lnTo>
                  <a:pt x="143489" y="40807"/>
                </a:lnTo>
                <a:lnTo>
                  <a:pt x="143489" y="40909"/>
                </a:lnTo>
                <a:lnTo>
                  <a:pt x="142159" y="40909"/>
                </a:lnTo>
                <a:lnTo>
                  <a:pt x="142773" y="42239"/>
                </a:lnTo>
                <a:lnTo>
                  <a:pt x="143284" y="42545"/>
                </a:lnTo>
                <a:lnTo>
                  <a:pt x="143898" y="42545"/>
                </a:lnTo>
                <a:lnTo>
                  <a:pt x="143489" y="41318"/>
                </a:lnTo>
                <a:lnTo>
                  <a:pt x="144102" y="41523"/>
                </a:lnTo>
                <a:lnTo>
                  <a:pt x="144102" y="41523"/>
                </a:lnTo>
                <a:lnTo>
                  <a:pt x="143591" y="41011"/>
                </a:lnTo>
                <a:lnTo>
                  <a:pt x="144205" y="41011"/>
                </a:lnTo>
                <a:lnTo>
                  <a:pt x="144409" y="40807"/>
                </a:lnTo>
                <a:lnTo>
                  <a:pt x="143182" y="39989"/>
                </a:lnTo>
                <a:lnTo>
                  <a:pt x="143591" y="39784"/>
                </a:lnTo>
                <a:lnTo>
                  <a:pt x="143386" y="39682"/>
                </a:lnTo>
                <a:lnTo>
                  <a:pt x="143591" y="39580"/>
                </a:lnTo>
                <a:lnTo>
                  <a:pt x="143693" y="39784"/>
                </a:lnTo>
                <a:lnTo>
                  <a:pt x="143591" y="39477"/>
                </a:lnTo>
                <a:lnTo>
                  <a:pt x="143080" y="38761"/>
                </a:lnTo>
                <a:lnTo>
                  <a:pt x="143284" y="38352"/>
                </a:lnTo>
                <a:lnTo>
                  <a:pt x="143740" y="38678"/>
                </a:lnTo>
                <a:lnTo>
                  <a:pt x="143740" y="38678"/>
                </a:lnTo>
                <a:lnTo>
                  <a:pt x="144205" y="38864"/>
                </a:lnTo>
                <a:lnTo>
                  <a:pt x="144102" y="38557"/>
                </a:lnTo>
                <a:lnTo>
                  <a:pt x="144511" y="38761"/>
                </a:lnTo>
                <a:lnTo>
                  <a:pt x="144000" y="38250"/>
                </a:lnTo>
                <a:lnTo>
                  <a:pt x="145636" y="38045"/>
                </a:lnTo>
                <a:lnTo>
                  <a:pt x="145943" y="38250"/>
                </a:lnTo>
                <a:lnTo>
                  <a:pt x="146557" y="38250"/>
                </a:lnTo>
                <a:lnTo>
                  <a:pt x="146045" y="38864"/>
                </a:lnTo>
                <a:lnTo>
                  <a:pt x="146864" y="39989"/>
                </a:lnTo>
                <a:lnTo>
                  <a:pt x="146761" y="40295"/>
                </a:lnTo>
                <a:lnTo>
                  <a:pt x="147068" y="40398"/>
                </a:lnTo>
                <a:lnTo>
                  <a:pt x="146659" y="40602"/>
                </a:lnTo>
                <a:lnTo>
                  <a:pt x="146455" y="40295"/>
                </a:lnTo>
                <a:lnTo>
                  <a:pt x="146352" y="40705"/>
                </a:lnTo>
                <a:lnTo>
                  <a:pt x="146864" y="40807"/>
                </a:lnTo>
                <a:lnTo>
                  <a:pt x="147477" y="41727"/>
                </a:lnTo>
                <a:lnTo>
                  <a:pt x="147375" y="41830"/>
                </a:lnTo>
                <a:lnTo>
                  <a:pt x="147273" y="41932"/>
                </a:lnTo>
                <a:lnTo>
                  <a:pt x="148091" y="41932"/>
                </a:lnTo>
                <a:lnTo>
                  <a:pt x="147477" y="42239"/>
                </a:lnTo>
                <a:lnTo>
                  <a:pt x="147989" y="42239"/>
                </a:lnTo>
                <a:lnTo>
                  <a:pt x="147989" y="42341"/>
                </a:lnTo>
                <a:lnTo>
                  <a:pt x="148602" y="42239"/>
                </a:lnTo>
                <a:lnTo>
                  <a:pt x="149523" y="42852"/>
                </a:lnTo>
                <a:lnTo>
                  <a:pt x="150136" y="42648"/>
                </a:lnTo>
                <a:lnTo>
                  <a:pt x="150341" y="42136"/>
                </a:lnTo>
                <a:lnTo>
                  <a:pt x="152080" y="42955"/>
                </a:lnTo>
                <a:lnTo>
                  <a:pt x="152898" y="42852"/>
                </a:lnTo>
                <a:lnTo>
                  <a:pt x="153511" y="42239"/>
                </a:lnTo>
                <a:lnTo>
                  <a:pt x="154227" y="42443"/>
                </a:lnTo>
                <a:lnTo>
                  <a:pt x="154636" y="42136"/>
                </a:lnTo>
                <a:lnTo>
                  <a:pt x="154023" y="47659"/>
                </a:lnTo>
                <a:lnTo>
                  <a:pt x="152489" y="48068"/>
                </a:lnTo>
                <a:lnTo>
                  <a:pt x="152080" y="47864"/>
                </a:lnTo>
                <a:lnTo>
                  <a:pt x="151773" y="47864"/>
                </a:lnTo>
                <a:lnTo>
                  <a:pt x="151773" y="47761"/>
                </a:lnTo>
                <a:lnTo>
                  <a:pt x="151261" y="47557"/>
                </a:lnTo>
                <a:lnTo>
                  <a:pt x="150648" y="47761"/>
                </a:lnTo>
                <a:lnTo>
                  <a:pt x="150955" y="47557"/>
                </a:lnTo>
                <a:lnTo>
                  <a:pt x="150955" y="47557"/>
                </a:lnTo>
                <a:lnTo>
                  <a:pt x="149114" y="48170"/>
                </a:lnTo>
                <a:lnTo>
                  <a:pt x="146148" y="47659"/>
                </a:lnTo>
                <a:lnTo>
                  <a:pt x="145739" y="47148"/>
                </a:lnTo>
                <a:lnTo>
                  <a:pt x="144102" y="46739"/>
                </a:lnTo>
                <a:lnTo>
                  <a:pt x="144000" y="46432"/>
                </a:lnTo>
                <a:lnTo>
                  <a:pt x="143489" y="46227"/>
                </a:lnTo>
                <a:lnTo>
                  <a:pt x="141955" y="46534"/>
                </a:lnTo>
                <a:lnTo>
                  <a:pt x="141443" y="47250"/>
                </a:lnTo>
                <a:lnTo>
                  <a:pt x="141648" y="48170"/>
                </a:lnTo>
                <a:lnTo>
                  <a:pt x="140114" y="48580"/>
                </a:lnTo>
                <a:lnTo>
                  <a:pt x="133773" y="45818"/>
                </a:lnTo>
                <a:lnTo>
                  <a:pt x="133875" y="45818"/>
                </a:lnTo>
                <a:lnTo>
                  <a:pt x="132750" y="44898"/>
                </a:lnTo>
                <a:lnTo>
                  <a:pt x="133568" y="43670"/>
                </a:lnTo>
                <a:lnTo>
                  <a:pt x="133159" y="43057"/>
                </a:lnTo>
                <a:lnTo>
                  <a:pt x="133466" y="41932"/>
                </a:lnTo>
                <a:lnTo>
                  <a:pt x="132852" y="42136"/>
                </a:lnTo>
                <a:lnTo>
                  <a:pt x="132852" y="41830"/>
                </a:lnTo>
                <a:lnTo>
                  <a:pt x="132545" y="41727"/>
                </a:lnTo>
                <a:lnTo>
                  <a:pt x="132545" y="41625"/>
                </a:lnTo>
                <a:lnTo>
                  <a:pt x="130807" y="42136"/>
                </a:lnTo>
                <a:lnTo>
                  <a:pt x="130295" y="41830"/>
                </a:lnTo>
                <a:lnTo>
                  <a:pt x="122318" y="43977"/>
                </a:lnTo>
                <a:lnTo>
                  <a:pt x="121602" y="43670"/>
                </a:lnTo>
                <a:lnTo>
                  <a:pt x="120477" y="43875"/>
                </a:lnTo>
                <a:lnTo>
                  <a:pt x="119659" y="43057"/>
                </a:lnTo>
                <a:lnTo>
                  <a:pt x="115568" y="48477"/>
                </a:lnTo>
                <a:lnTo>
                  <a:pt x="115773" y="48784"/>
                </a:lnTo>
                <a:lnTo>
                  <a:pt x="114034" y="50932"/>
                </a:lnTo>
                <a:lnTo>
                  <a:pt x="112909" y="51239"/>
                </a:lnTo>
                <a:lnTo>
                  <a:pt x="109943" y="55739"/>
                </a:lnTo>
                <a:lnTo>
                  <a:pt x="109943" y="55739"/>
                </a:lnTo>
                <a:lnTo>
                  <a:pt x="110148" y="55534"/>
                </a:lnTo>
                <a:lnTo>
                  <a:pt x="110148" y="55534"/>
                </a:lnTo>
                <a:lnTo>
                  <a:pt x="108920" y="58602"/>
                </a:lnTo>
                <a:lnTo>
                  <a:pt x="109432" y="58807"/>
                </a:lnTo>
                <a:lnTo>
                  <a:pt x="109432" y="60034"/>
                </a:lnTo>
                <a:lnTo>
                  <a:pt x="109636" y="59932"/>
                </a:lnTo>
                <a:lnTo>
                  <a:pt x="109330" y="63716"/>
                </a:lnTo>
                <a:lnTo>
                  <a:pt x="108409" y="64841"/>
                </a:lnTo>
                <a:lnTo>
                  <a:pt x="109023" y="65659"/>
                </a:lnTo>
                <a:lnTo>
                  <a:pt x="109227" y="65557"/>
                </a:lnTo>
                <a:lnTo>
                  <a:pt x="109227" y="66170"/>
                </a:lnTo>
                <a:lnTo>
                  <a:pt x="110250" y="66170"/>
                </a:lnTo>
                <a:lnTo>
                  <a:pt x="109330" y="66375"/>
                </a:lnTo>
                <a:lnTo>
                  <a:pt x="109227" y="66273"/>
                </a:lnTo>
                <a:lnTo>
                  <a:pt x="109023" y="67091"/>
                </a:lnTo>
                <a:lnTo>
                  <a:pt x="109023" y="67091"/>
                </a:lnTo>
                <a:lnTo>
                  <a:pt x="109227" y="66989"/>
                </a:lnTo>
                <a:lnTo>
                  <a:pt x="109739" y="67909"/>
                </a:lnTo>
                <a:lnTo>
                  <a:pt x="110557" y="67705"/>
                </a:lnTo>
                <a:lnTo>
                  <a:pt x="110557" y="67705"/>
                </a:lnTo>
                <a:lnTo>
                  <a:pt x="110148" y="67909"/>
                </a:lnTo>
                <a:lnTo>
                  <a:pt x="110557" y="68114"/>
                </a:lnTo>
                <a:lnTo>
                  <a:pt x="110148" y="68318"/>
                </a:lnTo>
                <a:lnTo>
                  <a:pt x="110250" y="68318"/>
                </a:lnTo>
                <a:lnTo>
                  <a:pt x="110455" y="68523"/>
                </a:lnTo>
                <a:lnTo>
                  <a:pt x="110352" y="68727"/>
                </a:lnTo>
                <a:lnTo>
                  <a:pt x="110557" y="68625"/>
                </a:lnTo>
                <a:lnTo>
                  <a:pt x="110659" y="68932"/>
                </a:lnTo>
                <a:lnTo>
                  <a:pt x="110864" y="69034"/>
                </a:lnTo>
                <a:lnTo>
                  <a:pt x="110966" y="68932"/>
                </a:lnTo>
                <a:lnTo>
                  <a:pt x="111375" y="69648"/>
                </a:lnTo>
                <a:lnTo>
                  <a:pt x="111784" y="69852"/>
                </a:lnTo>
                <a:lnTo>
                  <a:pt x="111784" y="70261"/>
                </a:lnTo>
                <a:lnTo>
                  <a:pt x="112295" y="70875"/>
                </a:lnTo>
                <a:lnTo>
                  <a:pt x="112193" y="71182"/>
                </a:lnTo>
                <a:lnTo>
                  <a:pt x="112500" y="71182"/>
                </a:lnTo>
                <a:lnTo>
                  <a:pt x="112193" y="71284"/>
                </a:lnTo>
                <a:lnTo>
                  <a:pt x="117511" y="75477"/>
                </a:lnTo>
                <a:lnTo>
                  <a:pt x="119557" y="74761"/>
                </a:lnTo>
                <a:lnTo>
                  <a:pt x="119250" y="74761"/>
                </a:lnTo>
                <a:lnTo>
                  <a:pt x="120477" y="74659"/>
                </a:lnTo>
                <a:lnTo>
                  <a:pt x="119966" y="74659"/>
                </a:lnTo>
                <a:lnTo>
                  <a:pt x="121295" y="74557"/>
                </a:lnTo>
                <a:lnTo>
                  <a:pt x="121398" y="74761"/>
                </a:lnTo>
                <a:lnTo>
                  <a:pt x="127534" y="73227"/>
                </a:lnTo>
                <a:lnTo>
                  <a:pt x="127330" y="73432"/>
                </a:lnTo>
                <a:lnTo>
                  <a:pt x="129170" y="74455"/>
                </a:lnTo>
                <a:lnTo>
                  <a:pt x="129170" y="74761"/>
                </a:lnTo>
                <a:lnTo>
                  <a:pt x="129068" y="74761"/>
                </a:lnTo>
                <a:lnTo>
                  <a:pt x="129886" y="75477"/>
                </a:lnTo>
                <a:lnTo>
                  <a:pt x="130091" y="75477"/>
                </a:lnTo>
                <a:lnTo>
                  <a:pt x="130398" y="75580"/>
                </a:lnTo>
                <a:lnTo>
                  <a:pt x="130295" y="75170"/>
                </a:lnTo>
                <a:lnTo>
                  <a:pt x="130398" y="75477"/>
                </a:lnTo>
                <a:lnTo>
                  <a:pt x="130602" y="75170"/>
                </a:lnTo>
                <a:lnTo>
                  <a:pt x="131420" y="75375"/>
                </a:lnTo>
                <a:lnTo>
                  <a:pt x="131625" y="74966"/>
                </a:lnTo>
                <a:lnTo>
                  <a:pt x="132341" y="75784"/>
                </a:lnTo>
                <a:lnTo>
                  <a:pt x="132955" y="75886"/>
                </a:lnTo>
                <a:lnTo>
                  <a:pt x="132852" y="79466"/>
                </a:lnTo>
                <a:lnTo>
                  <a:pt x="132648" y="79568"/>
                </a:lnTo>
                <a:lnTo>
                  <a:pt x="133261" y="79875"/>
                </a:lnTo>
                <a:lnTo>
                  <a:pt x="133057" y="79977"/>
                </a:lnTo>
                <a:lnTo>
                  <a:pt x="132648" y="79670"/>
                </a:lnTo>
                <a:lnTo>
                  <a:pt x="132443" y="80591"/>
                </a:lnTo>
                <a:lnTo>
                  <a:pt x="132034" y="80693"/>
                </a:lnTo>
                <a:lnTo>
                  <a:pt x="132852" y="81716"/>
                </a:lnTo>
                <a:lnTo>
                  <a:pt x="132852" y="81716"/>
                </a:lnTo>
                <a:lnTo>
                  <a:pt x="132341" y="81409"/>
                </a:lnTo>
                <a:lnTo>
                  <a:pt x="132750" y="82023"/>
                </a:lnTo>
                <a:lnTo>
                  <a:pt x="132648" y="82023"/>
                </a:lnTo>
                <a:lnTo>
                  <a:pt x="133261" y="82636"/>
                </a:lnTo>
                <a:lnTo>
                  <a:pt x="132955" y="82534"/>
                </a:lnTo>
                <a:lnTo>
                  <a:pt x="135205" y="85909"/>
                </a:lnTo>
                <a:lnTo>
                  <a:pt x="136023" y="86114"/>
                </a:lnTo>
                <a:lnTo>
                  <a:pt x="135307" y="86318"/>
                </a:lnTo>
                <a:lnTo>
                  <a:pt x="135920" y="89284"/>
                </a:lnTo>
                <a:lnTo>
                  <a:pt x="136023" y="89182"/>
                </a:lnTo>
                <a:lnTo>
                  <a:pt x="136432" y="92557"/>
                </a:lnTo>
                <a:lnTo>
                  <a:pt x="134795" y="96648"/>
                </a:lnTo>
                <a:lnTo>
                  <a:pt x="137045" y="103602"/>
                </a:lnTo>
                <a:lnTo>
                  <a:pt x="136943" y="103602"/>
                </a:lnTo>
                <a:lnTo>
                  <a:pt x="140011" y="115364"/>
                </a:lnTo>
                <a:lnTo>
                  <a:pt x="146148" y="114955"/>
                </a:lnTo>
                <a:lnTo>
                  <a:pt x="146557" y="114648"/>
                </a:lnTo>
                <a:lnTo>
                  <a:pt x="147068" y="114648"/>
                </a:lnTo>
                <a:lnTo>
                  <a:pt x="152693" y="109125"/>
                </a:lnTo>
                <a:lnTo>
                  <a:pt x="153205" y="106977"/>
                </a:lnTo>
                <a:lnTo>
                  <a:pt x="153102" y="107080"/>
                </a:lnTo>
                <a:lnTo>
                  <a:pt x="153205" y="106875"/>
                </a:lnTo>
                <a:lnTo>
                  <a:pt x="153205" y="106977"/>
                </a:lnTo>
                <a:lnTo>
                  <a:pt x="155659" y="104523"/>
                </a:lnTo>
                <a:lnTo>
                  <a:pt x="155659" y="102784"/>
                </a:lnTo>
                <a:lnTo>
                  <a:pt x="155557" y="103091"/>
                </a:lnTo>
                <a:lnTo>
                  <a:pt x="155045" y="100330"/>
                </a:lnTo>
                <a:lnTo>
                  <a:pt x="160670" y="95932"/>
                </a:lnTo>
                <a:lnTo>
                  <a:pt x="160875" y="91125"/>
                </a:lnTo>
                <a:lnTo>
                  <a:pt x="160057" y="90307"/>
                </a:lnTo>
                <a:lnTo>
                  <a:pt x="159955" y="87136"/>
                </a:lnTo>
                <a:lnTo>
                  <a:pt x="159341" y="86523"/>
                </a:lnTo>
                <a:lnTo>
                  <a:pt x="161284" y="82125"/>
                </a:lnTo>
                <a:lnTo>
                  <a:pt x="161693" y="82023"/>
                </a:lnTo>
                <a:lnTo>
                  <a:pt x="170591" y="69341"/>
                </a:lnTo>
                <a:lnTo>
                  <a:pt x="170386" y="69136"/>
                </a:lnTo>
                <a:lnTo>
                  <a:pt x="170284" y="69341"/>
                </a:lnTo>
                <a:lnTo>
                  <a:pt x="170182" y="67807"/>
                </a:lnTo>
                <a:lnTo>
                  <a:pt x="164557" y="69341"/>
                </a:lnTo>
                <a:lnTo>
                  <a:pt x="162511" y="68114"/>
                </a:lnTo>
                <a:lnTo>
                  <a:pt x="163330" y="67602"/>
                </a:lnTo>
                <a:lnTo>
                  <a:pt x="162920" y="66784"/>
                </a:lnTo>
                <a:lnTo>
                  <a:pt x="162920" y="66886"/>
                </a:lnTo>
                <a:lnTo>
                  <a:pt x="159955" y="64125"/>
                </a:lnTo>
                <a:lnTo>
                  <a:pt x="159955" y="64534"/>
                </a:lnTo>
                <a:lnTo>
                  <a:pt x="157193" y="58295"/>
                </a:lnTo>
                <a:lnTo>
                  <a:pt x="157193" y="58295"/>
                </a:lnTo>
                <a:lnTo>
                  <a:pt x="157295" y="58398"/>
                </a:lnTo>
                <a:lnTo>
                  <a:pt x="156375" y="56761"/>
                </a:lnTo>
                <a:lnTo>
                  <a:pt x="155966" y="56557"/>
                </a:lnTo>
                <a:lnTo>
                  <a:pt x="155659" y="56148"/>
                </a:lnTo>
                <a:lnTo>
                  <a:pt x="155864" y="55432"/>
                </a:lnTo>
                <a:lnTo>
                  <a:pt x="152591" y="49193"/>
                </a:lnTo>
                <a:lnTo>
                  <a:pt x="152591" y="49193"/>
                </a:lnTo>
                <a:lnTo>
                  <a:pt x="153716" y="51136"/>
                </a:lnTo>
                <a:lnTo>
                  <a:pt x="154330" y="50830"/>
                </a:lnTo>
                <a:lnTo>
                  <a:pt x="154739" y="49602"/>
                </a:lnTo>
                <a:lnTo>
                  <a:pt x="154534" y="51136"/>
                </a:lnTo>
                <a:lnTo>
                  <a:pt x="158727" y="56557"/>
                </a:lnTo>
                <a:lnTo>
                  <a:pt x="158625" y="56557"/>
                </a:lnTo>
                <a:lnTo>
                  <a:pt x="162614" y="64330"/>
                </a:lnTo>
                <a:lnTo>
                  <a:pt x="162511" y="64227"/>
                </a:lnTo>
                <a:lnTo>
                  <a:pt x="162511" y="64227"/>
                </a:lnTo>
                <a:lnTo>
                  <a:pt x="163330" y="66989"/>
                </a:lnTo>
                <a:lnTo>
                  <a:pt x="171102" y="63818"/>
                </a:lnTo>
                <a:lnTo>
                  <a:pt x="171102" y="63409"/>
                </a:lnTo>
                <a:lnTo>
                  <a:pt x="173557" y="62489"/>
                </a:lnTo>
                <a:lnTo>
                  <a:pt x="173659" y="61977"/>
                </a:lnTo>
                <a:lnTo>
                  <a:pt x="174580" y="61568"/>
                </a:lnTo>
                <a:lnTo>
                  <a:pt x="174989" y="60750"/>
                </a:lnTo>
                <a:lnTo>
                  <a:pt x="175807" y="60443"/>
                </a:lnTo>
                <a:lnTo>
                  <a:pt x="175705" y="59625"/>
                </a:lnTo>
                <a:lnTo>
                  <a:pt x="176114" y="58807"/>
                </a:lnTo>
                <a:lnTo>
                  <a:pt x="176216" y="59114"/>
                </a:lnTo>
                <a:lnTo>
                  <a:pt x="177341" y="57170"/>
                </a:lnTo>
                <a:lnTo>
                  <a:pt x="174273" y="54920"/>
                </a:lnTo>
                <a:lnTo>
                  <a:pt x="173864" y="52977"/>
                </a:lnTo>
                <a:lnTo>
                  <a:pt x="172330" y="55023"/>
                </a:lnTo>
                <a:lnTo>
                  <a:pt x="170080" y="55330"/>
                </a:lnTo>
                <a:lnTo>
                  <a:pt x="169875" y="55023"/>
                </a:lnTo>
                <a:lnTo>
                  <a:pt x="169568" y="55023"/>
                </a:lnTo>
                <a:lnTo>
                  <a:pt x="169670" y="54818"/>
                </a:lnTo>
                <a:lnTo>
                  <a:pt x="169466" y="54716"/>
                </a:lnTo>
                <a:lnTo>
                  <a:pt x="169670" y="54000"/>
                </a:lnTo>
                <a:lnTo>
                  <a:pt x="169466" y="53284"/>
                </a:lnTo>
                <a:lnTo>
                  <a:pt x="169057" y="53795"/>
                </a:lnTo>
                <a:lnTo>
                  <a:pt x="169057" y="54511"/>
                </a:lnTo>
                <a:lnTo>
                  <a:pt x="168239" y="53182"/>
                </a:lnTo>
                <a:lnTo>
                  <a:pt x="168341" y="53182"/>
                </a:lnTo>
                <a:lnTo>
                  <a:pt x="168239" y="52568"/>
                </a:lnTo>
                <a:lnTo>
                  <a:pt x="168341" y="52568"/>
                </a:lnTo>
                <a:lnTo>
                  <a:pt x="165886" y="49807"/>
                </a:lnTo>
                <a:lnTo>
                  <a:pt x="166193" y="49602"/>
                </a:lnTo>
                <a:lnTo>
                  <a:pt x="165989" y="49193"/>
                </a:lnTo>
                <a:lnTo>
                  <a:pt x="166398" y="49295"/>
                </a:lnTo>
                <a:lnTo>
                  <a:pt x="166807" y="48682"/>
                </a:lnTo>
                <a:lnTo>
                  <a:pt x="166807" y="48784"/>
                </a:lnTo>
                <a:lnTo>
                  <a:pt x="171409" y="52568"/>
                </a:lnTo>
                <a:lnTo>
                  <a:pt x="172943" y="52466"/>
                </a:lnTo>
                <a:lnTo>
                  <a:pt x="173557" y="52057"/>
                </a:lnTo>
                <a:lnTo>
                  <a:pt x="174273" y="52364"/>
                </a:lnTo>
                <a:lnTo>
                  <a:pt x="174580" y="53182"/>
                </a:lnTo>
                <a:lnTo>
                  <a:pt x="177545" y="54000"/>
                </a:lnTo>
                <a:lnTo>
                  <a:pt x="177648" y="53898"/>
                </a:lnTo>
                <a:lnTo>
                  <a:pt x="177750" y="54000"/>
                </a:lnTo>
                <a:lnTo>
                  <a:pt x="182761" y="53898"/>
                </a:lnTo>
                <a:lnTo>
                  <a:pt x="182557" y="53795"/>
                </a:lnTo>
                <a:lnTo>
                  <a:pt x="182557" y="53795"/>
                </a:lnTo>
                <a:lnTo>
                  <a:pt x="182864" y="53898"/>
                </a:lnTo>
                <a:lnTo>
                  <a:pt x="182966" y="53898"/>
                </a:lnTo>
                <a:lnTo>
                  <a:pt x="184091" y="55432"/>
                </a:lnTo>
                <a:lnTo>
                  <a:pt x="184500" y="55636"/>
                </a:lnTo>
                <a:lnTo>
                  <a:pt x="184500" y="55534"/>
                </a:lnTo>
                <a:lnTo>
                  <a:pt x="185114" y="55534"/>
                </a:lnTo>
                <a:lnTo>
                  <a:pt x="184909" y="56045"/>
                </a:lnTo>
                <a:lnTo>
                  <a:pt x="185727" y="56557"/>
                </a:lnTo>
                <a:lnTo>
                  <a:pt x="186750" y="56250"/>
                </a:lnTo>
                <a:lnTo>
                  <a:pt x="185727" y="57068"/>
                </a:lnTo>
                <a:lnTo>
                  <a:pt x="185420" y="57068"/>
                </a:lnTo>
                <a:lnTo>
                  <a:pt x="187568" y="58602"/>
                </a:lnTo>
                <a:lnTo>
                  <a:pt x="188386" y="58193"/>
                </a:lnTo>
                <a:lnTo>
                  <a:pt x="188284" y="57170"/>
                </a:lnTo>
                <a:lnTo>
                  <a:pt x="188898" y="57170"/>
                </a:lnTo>
                <a:lnTo>
                  <a:pt x="188693" y="57682"/>
                </a:lnTo>
                <a:lnTo>
                  <a:pt x="189205" y="57682"/>
                </a:lnTo>
                <a:lnTo>
                  <a:pt x="188795" y="57989"/>
                </a:lnTo>
                <a:lnTo>
                  <a:pt x="188898" y="57989"/>
                </a:lnTo>
                <a:lnTo>
                  <a:pt x="189307" y="60239"/>
                </a:lnTo>
                <a:lnTo>
                  <a:pt x="189205" y="60239"/>
                </a:lnTo>
                <a:lnTo>
                  <a:pt x="189205" y="60545"/>
                </a:lnTo>
                <a:lnTo>
                  <a:pt x="189307" y="60341"/>
                </a:lnTo>
                <a:lnTo>
                  <a:pt x="190636" y="64227"/>
                </a:lnTo>
                <a:lnTo>
                  <a:pt x="190534" y="64227"/>
                </a:lnTo>
                <a:lnTo>
                  <a:pt x="193160" y="69965"/>
                </a:lnTo>
                <a:lnTo>
                  <a:pt x="194216" y="71693"/>
                </a:lnTo>
                <a:lnTo>
                  <a:pt x="195955" y="70568"/>
                </a:lnTo>
                <a:lnTo>
                  <a:pt x="195545" y="70261"/>
                </a:lnTo>
                <a:lnTo>
                  <a:pt x="195852" y="69443"/>
                </a:lnTo>
                <a:lnTo>
                  <a:pt x="196364" y="69239"/>
                </a:lnTo>
                <a:lnTo>
                  <a:pt x="196568" y="66375"/>
                </a:lnTo>
                <a:lnTo>
                  <a:pt x="196466" y="66170"/>
                </a:lnTo>
                <a:lnTo>
                  <a:pt x="196261" y="63920"/>
                </a:lnTo>
                <a:lnTo>
                  <a:pt x="196875" y="63818"/>
                </a:lnTo>
                <a:lnTo>
                  <a:pt x="200455" y="59830"/>
                </a:lnTo>
                <a:lnTo>
                  <a:pt x="200250" y="59932"/>
                </a:lnTo>
                <a:lnTo>
                  <a:pt x="200250" y="59932"/>
                </a:lnTo>
                <a:lnTo>
                  <a:pt x="201580" y="58705"/>
                </a:lnTo>
                <a:lnTo>
                  <a:pt x="201477" y="58091"/>
                </a:lnTo>
                <a:lnTo>
                  <a:pt x="202398" y="57580"/>
                </a:lnTo>
                <a:lnTo>
                  <a:pt x="202295" y="57068"/>
                </a:lnTo>
                <a:lnTo>
                  <a:pt x="202500" y="57580"/>
                </a:lnTo>
                <a:lnTo>
                  <a:pt x="202705" y="57682"/>
                </a:lnTo>
                <a:lnTo>
                  <a:pt x="202909" y="57273"/>
                </a:lnTo>
                <a:lnTo>
                  <a:pt x="203114" y="57886"/>
                </a:lnTo>
                <a:lnTo>
                  <a:pt x="203216" y="57682"/>
                </a:lnTo>
                <a:lnTo>
                  <a:pt x="203420" y="57784"/>
                </a:lnTo>
                <a:lnTo>
                  <a:pt x="203420" y="57784"/>
                </a:lnTo>
                <a:lnTo>
                  <a:pt x="203216" y="57477"/>
                </a:lnTo>
                <a:lnTo>
                  <a:pt x="203318" y="57273"/>
                </a:lnTo>
                <a:lnTo>
                  <a:pt x="203625" y="57682"/>
                </a:lnTo>
                <a:lnTo>
                  <a:pt x="203625" y="57170"/>
                </a:lnTo>
                <a:lnTo>
                  <a:pt x="203830" y="57682"/>
                </a:lnTo>
                <a:lnTo>
                  <a:pt x="204136" y="56966"/>
                </a:lnTo>
                <a:lnTo>
                  <a:pt x="204136" y="57375"/>
                </a:lnTo>
                <a:lnTo>
                  <a:pt x="204341" y="57273"/>
                </a:lnTo>
                <a:lnTo>
                  <a:pt x="204341" y="57580"/>
                </a:lnTo>
                <a:lnTo>
                  <a:pt x="204648" y="57170"/>
                </a:lnTo>
                <a:lnTo>
                  <a:pt x="204545" y="56250"/>
                </a:lnTo>
                <a:lnTo>
                  <a:pt x="204239" y="55943"/>
                </a:lnTo>
                <a:lnTo>
                  <a:pt x="204443" y="55943"/>
                </a:lnTo>
                <a:lnTo>
                  <a:pt x="204443" y="55739"/>
                </a:lnTo>
                <a:lnTo>
                  <a:pt x="205773" y="57068"/>
                </a:lnTo>
                <a:lnTo>
                  <a:pt x="206795" y="59216"/>
                </a:lnTo>
                <a:lnTo>
                  <a:pt x="206795" y="58909"/>
                </a:lnTo>
                <a:lnTo>
                  <a:pt x="207102" y="59011"/>
                </a:lnTo>
                <a:lnTo>
                  <a:pt x="207307" y="59625"/>
                </a:lnTo>
                <a:lnTo>
                  <a:pt x="207307" y="59420"/>
                </a:lnTo>
                <a:lnTo>
                  <a:pt x="207818" y="59523"/>
                </a:lnTo>
                <a:lnTo>
                  <a:pt x="208125" y="60136"/>
                </a:lnTo>
                <a:lnTo>
                  <a:pt x="207716" y="60136"/>
                </a:lnTo>
                <a:lnTo>
                  <a:pt x="208125" y="60648"/>
                </a:lnTo>
                <a:lnTo>
                  <a:pt x="208125" y="60239"/>
                </a:lnTo>
                <a:lnTo>
                  <a:pt x="208432" y="60750"/>
                </a:lnTo>
                <a:lnTo>
                  <a:pt x="208330" y="60750"/>
                </a:lnTo>
                <a:lnTo>
                  <a:pt x="208739" y="63614"/>
                </a:lnTo>
                <a:lnTo>
                  <a:pt x="209148" y="63102"/>
                </a:lnTo>
                <a:lnTo>
                  <a:pt x="209148" y="63716"/>
                </a:lnTo>
                <a:lnTo>
                  <a:pt x="209352" y="63409"/>
                </a:lnTo>
                <a:lnTo>
                  <a:pt x="210170" y="63409"/>
                </a:lnTo>
                <a:lnTo>
                  <a:pt x="210477" y="63205"/>
                </a:lnTo>
                <a:lnTo>
                  <a:pt x="210477" y="62795"/>
                </a:lnTo>
                <a:lnTo>
                  <a:pt x="210886" y="62898"/>
                </a:lnTo>
                <a:lnTo>
                  <a:pt x="210989" y="62182"/>
                </a:lnTo>
                <a:lnTo>
                  <a:pt x="211807" y="63000"/>
                </a:lnTo>
                <a:lnTo>
                  <a:pt x="212318" y="64943"/>
                </a:lnTo>
                <a:lnTo>
                  <a:pt x="212216" y="64943"/>
                </a:lnTo>
                <a:lnTo>
                  <a:pt x="212523" y="65966"/>
                </a:lnTo>
                <a:lnTo>
                  <a:pt x="212625" y="65659"/>
                </a:lnTo>
                <a:lnTo>
                  <a:pt x="213239" y="69750"/>
                </a:lnTo>
                <a:lnTo>
                  <a:pt x="213341" y="69545"/>
                </a:lnTo>
                <a:lnTo>
                  <a:pt x="213136" y="71386"/>
                </a:lnTo>
                <a:lnTo>
                  <a:pt x="218045" y="78545"/>
                </a:lnTo>
                <a:lnTo>
                  <a:pt x="218455" y="78545"/>
                </a:lnTo>
                <a:lnTo>
                  <a:pt x="218557" y="78341"/>
                </a:lnTo>
                <a:lnTo>
                  <a:pt x="218864" y="78341"/>
                </a:lnTo>
                <a:lnTo>
                  <a:pt x="217739" y="74659"/>
                </a:lnTo>
                <a:lnTo>
                  <a:pt x="215182" y="72307"/>
                </a:lnTo>
                <a:lnTo>
                  <a:pt x="215284" y="72614"/>
                </a:lnTo>
                <a:lnTo>
                  <a:pt x="214875" y="72102"/>
                </a:lnTo>
                <a:lnTo>
                  <a:pt x="215182" y="72307"/>
                </a:lnTo>
                <a:lnTo>
                  <a:pt x="214875" y="71284"/>
                </a:lnTo>
                <a:lnTo>
                  <a:pt x="214773" y="71386"/>
                </a:lnTo>
                <a:lnTo>
                  <a:pt x="213852" y="69852"/>
                </a:lnTo>
                <a:lnTo>
                  <a:pt x="214364" y="66580"/>
                </a:lnTo>
                <a:lnTo>
                  <a:pt x="214261" y="66375"/>
                </a:lnTo>
                <a:lnTo>
                  <a:pt x="215080" y="66273"/>
                </a:lnTo>
                <a:lnTo>
                  <a:pt x="215080" y="66784"/>
                </a:lnTo>
                <a:lnTo>
                  <a:pt x="216409" y="67398"/>
                </a:lnTo>
                <a:lnTo>
                  <a:pt x="216409" y="67295"/>
                </a:lnTo>
                <a:lnTo>
                  <a:pt x="216716" y="67602"/>
                </a:lnTo>
                <a:lnTo>
                  <a:pt x="216716" y="67500"/>
                </a:lnTo>
                <a:lnTo>
                  <a:pt x="217023" y="68011"/>
                </a:lnTo>
                <a:lnTo>
                  <a:pt x="217125" y="67909"/>
                </a:lnTo>
                <a:lnTo>
                  <a:pt x="217330" y="68625"/>
                </a:lnTo>
                <a:lnTo>
                  <a:pt x="217636" y="68625"/>
                </a:lnTo>
                <a:lnTo>
                  <a:pt x="217739" y="69034"/>
                </a:lnTo>
                <a:lnTo>
                  <a:pt x="219068" y="69648"/>
                </a:lnTo>
                <a:lnTo>
                  <a:pt x="218966" y="71182"/>
                </a:lnTo>
                <a:lnTo>
                  <a:pt x="218966" y="71182"/>
                </a:lnTo>
                <a:lnTo>
                  <a:pt x="219886" y="70568"/>
                </a:lnTo>
                <a:lnTo>
                  <a:pt x="219886" y="69750"/>
                </a:lnTo>
                <a:lnTo>
                  <a:pt x="220500" y="70159"/>
                </a:lnTo>
                <a:lnTo>
                  <a:pt x="220091" y="69545"/>
                </a:lnTo>
                <a:lnTo>
                  <a:pt x="220602" y="69852"/>
                </a:lnTo>
                <a:lnTo>
                  <a:pt x="220398" y="69443"/>
                </a:lnTo>
                <a:lnTo>
                  <a:pt x="222545" y="68318"/>
                </a:lnTo>
                <a:lnTo>
                  <a:pt x="222737" y="67743"/>
                </a:lnTo>
                <a:lnTo>
                  <a:pt x="222648" y="67295"/>
                </a:lnTo>
                <a:lnTo>
                  <a:pt x="222750" y="67295"/>
                </a:lnTo>
                <a:lnTo>
                  <a:pt x="222750" y="66886"/>
                </a:lnTo>
                <a:lnTo>
                  <a:pt x="222852" y="67091"/>
                </a:lnTo>
                <a:lnTo>
                  <a:pt x="222545" y="65864"/>
                </a:lnTo>
                <a:lnTo>
                  <a:pt x="219375" y="61773"/>
                </a:lnTo>
                <a:lnTo>
                  <a:pt x="219477" y="61773"/>
                </a:lnTo>
                <a:lnTo>
                  <a:pt x="218659" y="60239"/>
                </a:lnTo>
                <a:lnTo>
                  <a:pt x="219170" y="58398"/>
                </a:lnTo>
                <a:lnTo>
                  <a:pt x="219682" y="58500"/>
                </a:lnTo>
                <a:lnTo>
                  <a:pt x="220602" y="57477"/>
                </a:lnTo>
                <a:lnTo>
                  <a:pt x="221216" y="57989"/>
                </a:lnTo>
                <a:lnTo>
                  <a:pt x="221625" y="57682"/>
                </a:lnTo>
                <a:lnTo>
                  <a:pt x="221830" y="57886"/>
                </a:lnTo>
                <a:lnTo>
                  <a:pt x="221830" y="58500"/>
                </a:lnTo>
                <a:lnTo>
                  <a:pt x="222239" y="59011"/>
                </a:lnTo>
                <a:lnTo>
                  <a:pt x="222136" y="59011"/>
                </a:lnTo>
                <a:lnTo>
                  <a:pt x="222545" y="59114"/>
                </a:lnTo>
                <a:lnTo>
                  <a:pt x="222239" y="58500"/>
                </a:lnTo>
                <a:lnTo>
                  <a:pt x="222443" y="58091"/>
                </a:lnTo>
                <a:lnTo>
                  <a:pt x="224080" y="57477"/>
                </a:lnTo>
                <a:lnTo>
                  <a:pt x="224591" y="57477"/>
                </a:lnTo>
                <a:lnTo>
                  <a:pt x="224693" y="57170"/>
                </a:lnTo>
                <a:lnTo>
                  <a:pt x="225102" y="57068"/>
                </a:lnTo>
                <a:lnTo>
                  <a:pt x="224795" y="56455"/>
                </a:lnTo>
                <a:lnTo>
                  <a:pt x="225000" y="56250"/>
                </a:lnTo>
                <a:lnTo>
                  <a:pt x="225716" y="57068"/>
                </a:lnTo>
                <a:lnTo>
                  <a:pt x="226023" y="56659"/>
                </a:lnTo>
                <a:lnTo>
                  <a:pt x="226125" y="56761"/>
                </a:lnTo>
                <a:lnTo>
                  <a:pt x="226534" y="56659"/>
                </a:lnTo>
                <a:lnTo>
                  <a:pt x="226739" y="56659"/>
                </a:lnTo>
                <a:lnTo>
                  <a:pt x="226739" y="56557"/>
                </a:lnTo>
                <a:lnTo>
                  <a:pt x="227352" y="56455"/>
                </a:lnTo>
                <a:lnTo>
                  <a:pt x="227761" y="55739"/>
                </a:lnTo>
                <a:lnTo>
                  <a:pt x="228170" y="55739"/>
                </a:lnTo>
                <a:lnTo>
                  <a:pt x="228375" y="55534"/>
                </a:lnTo>
                <a:lnTo>
                  <a:pt x="228477" y="54920"/>
                </a:lnTo>
                <a:lnTo>
                  <a:pt x="229807" y="54000"/>
                </a:lnTo>
                <a:lnTo>
                  <a:pt x="229705" y="53386"/>
                </a:lnTo>
                <a:lnTo>
                  <a:pt x="229193" y="53182"/>
                </a:lnTo>
                <a:lnTo>
                  <a:pt x="229807" y="52977"/>
                </a:lnTo>
                <a:lnTo>
                  <a:pt x="229398" y="52466"/>
                </a:lnTo>
                <a:lnTo>
                  <a:pt x="229602" y="52466"/>
                </a:lnTo>
                <a:lnTo>
                  <a:pt x="229807" y="52670"/>
                </a:lnTo>
                <a:lnTo>
                  <a:pt x="230318" y="50932"/>
                </a:lnTo>
                <a:lnTo>
                  <a:pt x="230727" y="50932"/>
                </a:lnTo>
                <a:lnTo>
                  <a:pt x="230523" y="50318"/>
                </a:lnTo>
                <a:lnTo>
                  <a:pt x="230625" y="50318"/>
                </a:lnTo>
                <a:lnTo>
                  <a:pt x="230318" y="50114"/>
                </a:lnTo>
                <a:lnTo>
                  <a:pt x="230727" y="50114"/>
                </a:lnTo>
                <a:lnTo>
                  <a:pt x="230625" y="49602"/>
                </a:lnTo>
                <a:lnTo>
                  <a:pt x="230318" y="49705"/>
                </a:lnTo>
                <a:lnTo>
                  <a:pt x="230625" y="49295"/>
                </a:lnTo>
                <a:lnTo>
                  <a:pt x="229807" y="48886"/>
                </a:lnTo>
                <a:lnTo>
                  <a:pt x="229295" y="49091"/>
                </a:lnTo>
                <a:lnTo>
                  <a:pt x="228886" y="48989"/>
                </a:lnTo>
                <a:lnTo>
                  <a:pt x="230011" y="48273"/>
                </a:lnTo>
                <a:lnTo>
                  <a:pt x="229909" y="47966"/>
                </a:lnTo>
                <a:lnTo>
                  <a:pt x="228682" y="47148"/>
                </a:lnTo>
                <a:lnTo>
                  <a:pt x="228170" y="47250"/>
                </a:lnTo>
                <a:lnTo>
                  <a:pt x="228477" y="47045"/>
                </a:lnTo>
                <a:lnTo>
                  <a:pt x="229807" y="47455"/>
                </a:lnTo>
                <a:lnTo>
                  <a:pt x="226227" y="44080"/>
                </a:lnTo>
                <a:lnTo>
                  <a:pt x="226739" y="43057"/>
                </a:lnTo>
                <a:lnTo>
                  <a:pt x="226534" y="42750"/>
                </a:lnTo>
                <a:lnTo>
                  <a:pt x="226534" y="42750"/>
                </a:lnTo>
                <a:lnTo>
                  <a:pt x="226739" y="42955"/>
                </a:lnTo>
                <a:lnTo>
                  <a:pt x="227045" y="42545"/>
                </a:lnTo>
                <a:lnTo>
                  <a:pt x="226943" y="42341"/>
                </a:lnTo>
                <a:lnTo>
                  <a:pt x="228170" y="41932"/>
                </a:lnTo>
                <a:lnTo>
                  <a:pt x="228170" y="41523"/>
                </a:lnTo>
                <a:lnTo>
                  <a:pt x="225920" y="41216"/>
                </a:lnTo>
                <a:lnTo>
                  <a:pt x="225511" y="41830"/>
                </a:lnTo>
                <a:lnTo>
                  <a:pt x="225000" y="41625"/>
                </a:lnTo>
                <a:lnTo>
                  <a:pt x="224898" y="41216"/>
                </a:lnTo>
                <a:lnTo>
                  <a:pt x="223159" y="39989"/>
                </a:lnTo>
                <a:lnTo>
                  <a:pt x="224182" y="39580"/>
                </a:lnTo>
                <a:lnTo>
                  <a:pt x="224284" y="38966"/>
                </a:lnTo>
                <a:lnTo>
                  <a:pt x="224898" y="38659"/>
                </a:lnTo>
                <a:lnTo>
                  <a:pt x="225000" y="38250"/>
                </a:lnTo>
                <a:lnTo>
                  <a:pt x="225614" y="37943"/>
                </a:lnTo>
                <a:lnTo>
                  <a:pt x="226227" y="38557"/>
                </a:lnTo>
                <a:lnTo>
                  <a:pt x="226023" y="39477"/>
                </a:lnTo>
                <a:lnTo>
                  <a:pt x="226432" y="39477"/>
                </a:lnTo>
                <a:lnTo>
                  <a:pt x="226432" y="39784"/>
                </a:lnTo>
                <a:lnTo>
                  <a:pt x="226125" y="39989"/>
                </a:lnTo>
                <a:lnTo>
                  <a:pt x="226534" y="39989"/>
                </a:lnTo>
                <a:lnTo>
                  <a:pt x="226636" y="39886"/>
                </a:lnTo>
                <a:lnTo>
                  <a:pt x="228273" y="38864"/>
                </a:lnTo>
                <a:lnTo>
                  <a:pt x="228682" y="39273"/>
                </a:lnTo>
                <a:lnTo>
                  <a:pt x="228784" y="39068"/>
                </a:lnTo>
                <a:lnTo>
                  <a:pt x="229500" y="39580"/>
                </a:lnTo>
                <a:lnTo>
                  <a:pt x="229602" y="40091"/>
                </a:lnTo>
                <a:lnTo>
                  <a:pt x="229909" y="40193"/>
                </a:lnTo>
                <a:lnTo>
                  <a:pt x="229500" y="40807"/>
                </a:lnTo>
                <a:lnTo>
                  <a:pt x="230011" y="40807"/>
                </a:lnTo>
                <a:lnTo>
                  <a:pt x="229807" y="41011"/>
                </a:lnTo>
                <a:lnTo>
                  <a:pt x="230114" y="41114"/>
                </a:lnTo>
                <a:lnTo>
                  <a:pt x="230216" y="41216"/>
                </a:lnTo>
                <a:lnTo>
                  <a:pt x="230420" y="41114"/>
                </a:lnTo>
                <a:lnTo>
                  <a:pt x="230523" y="40909"/>
                </a:lnTo>
                <a:lnTo>
                  <a:pt x="231955" y="42136"/>
                </a:lnTo>
                <a:lnTo>
                  <a:pt x="231341" y="42136"/>
                </a:lnTo>
                <a:lnTo>
                  <a:pt x="232670" y="44182"/>
                </a:lnTo>
                <a:lnTo>
                  <a:pt x="232568" y="44284"/>
                </a:lnTo>
                <a:lnTo>
                  <a:pt x="232670" y="44386"/>
                </a:lnTo>
                <a:lnTo>
                  <a:pt x="232466" y="44386"/>
                </a:lnTo>
                <a:lnTo>
                  <a:pt x="232875" y="44795"/>
                </a:lnTo>
                <a:lnTo>
                  <a:pt x="233080" y="44591"/>
                </a:lnTo>
                <a:lnTo>
                  <a:pt x="233182" y="44284"/>
                </a:lnTo>
                <a:lnTo>
                  <a:pt x="233489" y="44489"/>
                </a:lnTo>
                <a:lnTo>
                  <a:pt x="233386" y="44284"/>
                </a:lnTo>
                <a:lnTo>
                  <a:pt x="233591" y="44284"/>
                </a:lnTo>
                <a:lnTo>
                  <a:pt x="233693" y="44080"/>
                </a:lnTo>
                <a:lnTo>
                  <a:pt x="234205" y="44182"/>
                </a:lnTo>
                <a:lnTo>
                  <a:pt x="234614" y="43875"/>
                </a:lnTo>
                <a:lnTo>
                  <a:pt x="234614" y="42955"/>
                </a:lnTo>
                <a:lnTo>
                  <a:pt x="231034" y="39170"/>
                </a:lnTo>
                <a:lnTo>
                  <a:pt x="232261" y="38045"/>
                </a:lnTo>
                <a:lnTo>
                  <a:pt x="232057" y="36205"/>
                </a:lnTo>
                <a:lnTo>
                  <a:pt x="232057" y="36205"/>
                </a:lnTo>
                <a:lnTo>
                  <a:pt x="232364" y="36307"/>
                </a:lnTo>
                <a:lnTo>
                  <a:pt x="232670" y="35591"/>
                </a:lnTo>
                <a:lnTo>
                  <a:pt x="232977" y="35591"/>
                </a:lnTo>
                <a:lnTo>
                  <a:pt x="234102" y="36102"/>
                </a:lnTo>
                <a:lnTo>
                  <a:pt x="235739" y="30273"/>
                </a:lnTo>
                <a:lnTo>
                  <a:pt x="232670" y="25773"/>
                </a:lnTo>
                <a:lnTo>
                  <a:pt x="232670" y="25466"/>
                </a:lnTo>
                <a:lnTo>
                  <a:pt x="229909" y="24545"/>
                </a:lnTo>
                <a:lnTo>
                  <a:pt x="230420" y="25159"/>
                </a:lnTo>
                <a:lnTo>
                  <a:pt x="230318" y="25364"/>
                </a:lnTo>
                <a:lnTo>
                  <a:pt x="230114" y="24955"/>
                </a:lnTo>
                <a:lnTo>
                  <a:pt x="230114" y="25159"/>
                </a:lnTo>
                <a:lnTo>
                  <a:pt x="229500" y="25261"/>
                </a:lnTo>
                <a:lnTo>
                  <a:pt x="229602" y="24955"/>
                </a:lnTo>
                <a:lnTo>
                  <a:pt x="228886" y="24648"/>
                </a:lnTo>
                <a:lnTo>
                  <a:pt x="229193" y="25057"/>
                </a:lnTo>
                <a:lnTo>
                  <a:pt x="226841" y="23830"/>
                </a:lnTo>
                <a:lnTo>
                  <a:pt x="228068" y="21068"/>
                </a:lnTo>
                <a:lnTo>
                  <a:pt x="227864" y="20761"/>
                </a:lnTo>
                <a:lnTo>
                  <a:pt x="228170" y="20455"/>
                </a:lnTo>
                <a:lnTo>
                  <a:pt x="228170" y="20045"/>
                </a:lnTo>
                <a:lnTo>
                  <a:pt x="231034" y="19841"/>
                </a:lnTo>
                <a:lnTo>
                  <a:pt x="231034" y="19636"/>
                </a:lnTo>
                <a:lnTo>
                  <a:pt x="232875" y="19841"/>
                </a:lnTo>
                <a:lnTo>
                  <a:pt x="232568" y="19534"/>
                </a:lnTo>
                <a:lnTo>
                  <a:pt x="232875" y="19636"/>
                </a:lnTo>
                <a:lnTo>
                  <a:pt x="232670" y="19432"/>
                </a:lnTo>
                <a:lnTo>
                  <a:pt x="233898" y="19534"/>
                </a:lnTo>
                <a:lnTo>
                  <a:pt x="233795" y="19636"/>
                </a:lnTo>
                <a:lnTo>
                  <a:pt x="235432" y="19841"/>
                </a:lnTo>
                <a:lnTo>
                  <a:pt x="234716" y="19943"/>
                </a:lnTo>
                <a:lnTo>
                  <a:pt x="236250" y="19943"/>
                </a:lnTo>
                <a:lnTo>
                  <a:pt x="236250" y="19841"/>
                </a:lnTo>
                <a:lnTo>
                  <a:pt x="236966" y="19943"/>
                </a:lnTo>
                <a:lnTo>
                  <a:pt x="237068" y="19841"/>
                </a:lnTo>
                <a:lnTo>
                  <a:pt x="237580" y="19841"/>
                </a:lnTo>
                <a:lnTo>
                  <a:pt x="236557" y="19636"/>
                </a:lnTo>
                <a:lnTo>
                  <a:pt x="236148" y="18818"/>
                </a:lnTo>
                <a:lnTo>
                  <a:pt x="236352" y="17489"/>
                </a:lnTo>
                <a:lnTo>
                  <a:pt x="238602" y="17693"/>
                </a:lnTo>
                <a:lnTo>
                  <a:pt x="239011" y="18205"/>
                </a:lnTo>
                <a:lnTo>
                  <a:pt x="239216" y="18102"/>
                </a:lnTo>
                <a:lnTo>
                  <a:pt x="239625" y="18511"/>
                </a:lnTo>
                <a:lnTo>
                  <a:pt x="239932" y="18409"/>
                </a:lnTo>
                <a:lnTo>
                  <a:pt x="240341" y="17591"/>
                </a:lnTo>
                <a:lnTo>
                  <a:pt x="240239" y="17489"/>
                </a:lnTo>
                <a:lnTo>
                  <a:pt x="240648" y="17693"/>
                </a:lnTo>
                <a:lnTo>
                  <a:pt x="239727" y="16773"/>
                </a:lnTo>
                <a:lnTo>
                  <a:pt x="241364" y="16875"/>
                </a:lnTo>
                <a:lnTo>
                  <a:pt x="240648" y="16875"/>
                </a:lnTo>
                <a:lnTo>
                  <a:pt x="241875" y="18307"/>
                </a:lnTo>
                <a:lnTo>
                  <a:pt x="241261" y="18614"/>
                </a:lnTo>
                <a:lnTo>
                  <a:pt x="241261" y="19432"/>
                </a:lnTo>
                <a:lnTo>
                  <a:pt x="241159" y="19534"/>
                </a:lnTo>
                <a:lnTo>
                  <a:pt x="241057" y="20966"/>
                </a:lnTo>
                <a:lnTo>
                  <a:pt x="240648" y="20966"/>
                </a:lnTo>
                <a:lnTo>
                  <a:pt x="240750" y="21170"/>
                </a:lnTo>
                <a:lnTo>
                  <a:pt x="240443" y="21273"/>
                </a:lnTo>
                <a:lnTo>
                  <a:pt x="240852" y="21784"/>
                </a:lnTo>
                <a:lnTo>
                  <a:pt x="240852" y="22398"/>
                </a:lnTo>
                <a:lnTo>
                  <a:pt x="246784" y="27716"/>
                </a:lnTo>
                <a:lnTo>
                  <a:pt x="247091" y="26898"/>
                </a:lnTo>
                <a:lnTo>
                  <a:pt x="246273" y="25773"/>
                </a:lnTo>
                <a:lnTo>
                  <a:pt x="246273" y="25773"/>
                </a:lnTo>
                <a:lnTo>
                  <a:pt x="246580" y="25977"/>
                </a:lnTo>
                <a:lnTo>
                  <a:pt x="247398" y="25773"/>
                </a:lnTo>
                <a:lnTo>
                  <a:pt x="246477" y="24852"/>
                </a:lnTo>
                <a:lnTo>
                  <a:pt x="246580" y="24341"/>
                </a:lnTo>
                <a:lnTo>
                  <a:pt x="247193" y="24341"/>
                </a:lnTo>
                <a:lnTo>
                  <a:pt x="246068" y="22705"/>
                </a:lnTo>
                <a:lnTo>
                  <a:pt x="246170" y="22398"/>
                </a:lnTo>
                <a:lnTo>
                  <a:pt x="246375" y="22807"/>
                </a:lnTo>
                <a:lnTo>
                  <a:pt x="246784" y="22705"/>
                </a:lnTo>
                <a:lnTo>
                  <a:pt x="245045" y="21170"/>
                </a:lnTo>
                <a:lnTo>
                  <a:pt x="244330" y="21068"/>
                </a:lnTo>
                <a:lnTo>
                  <a:pt x="244432" y="21273"/>
                </a:lnTo>
                <a:lnTo>
                  <a:pt x="243614" y="20761"/>
                </a:lnTo>
                <a:lnTo>
                  <a:pt x="243307" y="19943"/>
                </a:lnTo>
                <a:lnTo>
                  <a:pt x="243409" y="19943"/>
                </a:lnTo>
                <a:lnTo>
                  <a:pt x="242898" y="19227"/>
                </a:lnTo>
                <a:lnTo>
                  <a:pt x="244023" y="19227"/>
                </a:lnTo>
                <a:lnTo>
                  <a:pt x="243818" y="19023"/>
                </a:lnTo>
                <a:lnTo>
                  <a:pt x="244330" y="18716"/>
                </a:lnTo>
                <a:lnTo>
                  <a:pt x="244943" y="19227"/>
                </a:lnTo>
                <a:lnTo>
                  <a:pt x="244943" y="18920"/>
                </a:lnTo>
                <a:lnTo>
                  <a:pt x="245250" y="18716"/>
                </a:lnTo>
                <a:lnTo>
                  <a:pt x="247807" y="19125"/>
                </a:lnTo>
                <a:lnTo>
                  <a:pt x="247398" y="18716"/>
                </a:lnTo>
                <a:lnTo>
                  <a:pt x="247909" y="18102"/>
                </a:lnTo>
                <a:lnTo>
                  <a:pt x="247807" y="18000"/>
                </a:lnTo>
                <a:lnTo>
                  <a:pt x="247909" y="17898"/>
                </a:lnTo>
                <a:lnTo>
                  <a:pt x="248011" y="17898"/>
                </a:lnTo>
                <a:lnTo>
                  <a:pt x="247807" y="17693"/>
                </a:lnTo>
                <a:lnTo>
                  <a:pt x="248011" y="17795"/>
                </a:lnTo>
                <a:lnTo>
                  <a:pt x="248011" y="17489"/>
                </a:lnTo>
                <a:lnTo>
                  <a:pt x="249545" y="16773"/>
                </a:lnTo>
                <a:lnTo>
                  <a:pt x="249136" y="16568"/>
                </a:lnTo>
                <a:lnTo>
                  <a:pt x="251182" y="16977"/>
                </a:lnTo>
                <a:lnTo>
                  <a:pt x="251080" y="16670"/>
                </a:lnTo>
                <a:lnTo>
                  <a:pt x="249443" y="15852"/>
                </a:lnTo>
                <a:lnTo>
                  <a:pt x="249443" y="15852"/>
                </a:lnTo>
                <a:lnTo>
                  <a:pt x="249545" y="15955"/>
                </a:lnTo>
                <a:lnTo>
                  <a:pt x="249545" y="15955"/>
                </a:lnTo>
                <a:lnTo>
                  <a:pt x="249136" y="15750"/>
                </a:lnTo>
                <a:lnTo>
                  <a:pt x="249239" y="15750"/>
                </a:lnTo>
                <a:lnTo>
                  <a:pt x="248011" y="15034"/>
                </a:lnTo>
                <a:lnTo>
                  <a:pt x="248114" y="15239"/>
                </a:lnTo>
                <a:lnTo>
                  <a:pt x="245045" y="14830"/>
                </a:lnTo>
                <a:lnTo>
                  <a:pt x="246682" y="14625"/>
                </a:lnTo>
                <a:lnTo>
                  <a:pt x="245761" y="14420"/>
                </a:lnTo>
                <a:lnTo>
                  <a:pt x="248318" y="14420"/>
                </a:lnTo>
                <a:lnTo>
                  <a:pt x="237375" y="10125"/>
                </a:lnTo>
                <a:lnTo>
                  <a:pt x="237477" y="10227"/>
                </a:lnTo>
                <a:lnTo>
                  <a:pt x="235330" y="10023"/>
                </a:lnTo>
                <a:lnTo>
                  <a:pt x="236864" y="11148"/>
                </a:lnTo>
                <a:lnTo>
                  <a:pt x="236864" y="11148"/>
                </a:lnTo>
                <a:lnTo>
                  <a:pt x="234000" y="10330"/>
                </a:lnTo>
                <a:lnTo>
                  <a:pt x="233795" y="10432"/>
                </a:lnTo>
                <a:lnTo>
                  <a:pt x="230523" y="10432"/>
                </a:lnTo>
                <a:lnTo>
                  <a:pt x="231136" y="11352"/>
                </a:lnTo>
                <a:lnTo>
                  <a:pt x="231136" y="11352"/>
                </a:lnTo>
                <a:lnTo>
                  <a:pt x="222034" y="9205"/>
                </a:lnTo>
                <a:lnTo>
                  <a:pt x="222239" y="9205"/>
                </a:lnTo>
                <a:lnTo>
                  <a:pt x="219375" y="8591"/>
                </a:lnTo>
                <a:lnTo>
                  <a:pt x="219886" y="8489"/>
                </a:lnTo>
                <a:lnTo>
                  <a:pt x="217636" y="8080"/>
                </a:lnTo>
                <a:lnTo>
                  <a:pt x="217330" y="8591"/>
                </a:lnTo>
                <a:lnTo>
                  <a:pt x="216614" y="8489"/>
                </a:lnTo>
                <a:lnTo>
                  <a:pt x="217023" y="8489"/>
                </a:lnTo>
                <a:lnTo>
                  <a:pt x="216716" y="8182"/>
                </a:lnTo>
                <a:lnTo>
                  <a:pt x="215693" y="8182"/>
                </a:lnTo>
                <a:lnTo>
                  <a:pt x="216920" y="8080"/>
                </a:lnTo>
                <a:lnTo>
                  <a:pt x="212727" y="7670"/>
                </a:lnTo>
                <a:lnTo>
                  <a:pt x="213341" y="7875"/>
                </a:lnTo>
                <a:lnTo>
                  <a:pt x="212420" y="8080"/>
                </a:lnTo>
                <a:lnTo>
                  <a:pt x="213239" y="8182"/>
                </a:lnTo>
                <a:lnTo>
                  <a:pt x="213034" y="8284"/>
                </a:lnTo>
                <a:lnTo>
                  <a:pt x="212932" y="8386"/>
                </a:lnTo>
                <a:lnTo>
                  <a:pt x="213852" y="8795"/>
                </a:lnTo>
                <a:lnTo>
                  <a:pt x="212830" y="8795"/>
                </a:lnTo>
                <a:lnTo>
                  <a:pt x="213034" y="9000"/>
                </a:lnTo>
                <a:lnTo>
                  <a:pt x="212830" y="9000"/>
                </a:lnTo>
                <a:lnTo>
                  <a:pt x="213034" y="9102"/>
                </a:lnTo>
                <a:lnTo>
                  <a:pt x="210886" y="8693"/>
                </a:lnTo>
                <a:lnTo>
                  <a:pt x="210580" y="8898"/>
                </a:lnTo>
                <a:lnTo>
                  <a:pt x="208739" y="8591"/>
                </a:lnTo>
                <a:lnTo>
                  <a:pt x="209045" y="9000"/>
                </a:lnTo>
                <a:lnTo>
                  <a:pt x="209045" y="9409"/>
                </a:lnTo>
                <a:lnTo>
                  <a:pt x="208534" y="9307"/>
                </a:lnTo>
                <a:lnTo>
                  <a:pt x="206591" y="8693"/>
                </a:lnTo>
                <a:lnTo>
                  <a:pt x="206898" y="8591"/>
                </a:lnTo>
                <a:lnTo>
                  <a:pt x="205057" y="8080"/>
                </a:lnTo>
                <a:lnTo>
                  <a:pt x="206386" y="8284"/>
                </a:lnTo>
                <a:lnTo>
                  <a:pt x="205364" y="7977"/>
                </a:lnTo>
                <a:lnTo>
                  <a:pt x="205773" y="7773"/>
                </a:lnTo>
                <a:lnTo>
                  <a:pt x="201068" y="7057"/>
                </a:lnTo>
                <a:lnTo>
                  <a:pt x="201682" y="7364"/>
                </a:lnTo>
                <a:lnTo>
                  <a:pt x="201170" y="7568"/>
                </a:lnTo>
                <a:lnTo>
                  <a:pt x="201477" y="7670"/>
                </a:lnTo>
                <a:lnTo>
                  <a:pt x="198205" y="7159"/>
                </a:lnTo>
                <a:lnTo>
                  <a:pt x="195034" y="7159"/>
                </a:lnTo>
                <a:lnTo>
                  <a:pt x="195443" y="7261"/>
                </a:lnTo>
                <a:lnTo>
                  <a:pt x="195545" y="7568"/>
                </a:lnTo>
                <a:lnTo>
                  <a:pt x="195955" y="7875"/>
                </a:lnTo>
                <a:lnTo>
                  <a:pt x="195545" y="7670"/>
                </a:lnTo>
                <a:lnTo>
                  <a:pt x="195545" y="7568"/>
                </a:lnTo>
                <a:lnTo>
                  <a:pt x="194830" y="7159"/>
                </a:lnTo>
                <a:lnTo>
                  <a:pt x="194830" y="6955"/>
                </a:lnTo>
                <a:lnTo>
                  <a:pt x="194216" y="6750"/>
                </a:lnTo>
                <a:lnTo>
                  <a:pt x="194011" y="6955"/>
                </a:lnTo>
                <a:lnTo>
                  <a:pt x="193193" y="6750"/>
                </a:lnTo>
                <a:lnTo>
                  <a:pt x="193295" y="6750"/>
                </a:lnTo>
                <a:lnTo>
                  <a:pt x="192989" y="6648"/>
                </a:lnTo>
                <a:lnTo>
                  <a:pt x="193091" y="6750"/>
                </a:lnTo>
                <a:lnTo>
                  <a:pt x="192375" y="6955"/>
                </a:lnTo>
                <a:lnTo>
                  <a:pt x="193193" y="6955"/>
                </a:lnTo>
                <a:lnTo>
                  <a:pt x="190432" y="7773"/>
                </a:lnTo>
                <a:lnTo>
                  <a:pt x="191966" y="6648"/>
                </a:lnTo>
                <a:lnTo>
                  <a:pt x="191966" y="6443"/>
                </a:lnTo>
                <a:lnTo>
                  <a:pt x="193193" y="5830"/>
                </a:lnTo>
                <a:lnTo>
                  <a:pt x="192068" y="5216"/>
                </a:lnTo>
                <a:lnTo>
                  <a:pt x="192068" y="5216"/>
                </a:lnTo>
                <a:lnTo>
                  <a:pt x="192989" y="5523"/>
                </a:lnTo>
                <a:lnTo>
                  <a:pt x="191966" y="4909"/>
                </a:lnTo>
                <a:lnTo>
                  <a:pt x="191966" y="5114"/>
                </a:lnTo>
                <a:lnTo>
                  <a:pt x="188489" y="4602"/>
                </a:lnTo>
                <a:lnTo>
                  <a:pt x="188489" y="4602"/>
                </a:lnTo>
                <a:lnTo>
                  <a:pt x="188591" y="4705"/>
                </a:lnTo>
                <a:lnTo>
                  <a:pt x="187670" y="4705"/>
                </a:lnTo>
                <a:lnTo>
                  <a:pt x="187977" y="4398"/>
                </a:lnTo>
                <a:lnTo>
                  <a:pt x="185830" y="4295"/>
                </a:lnTo>
                <a:lnTo>
                  <a:pt x="186648" y="4091"/>
                </a:lnTo>
                <a:lnTo>
                  <a:pt x="185114" y="3784"/>
                </a:lnTo>
                <a:close/>
                <a:moveTo>
                  <a:pt x="252818" y="91125"/>
                </a:moveTo>
                <a:lnTo>
                  <a:pt x="252307" y="92455"/>
                </a:lnTo>
                <a:lnTo>
                  <a:pt x="252205" y="92352"/>
                </a:lnTo>
                <a:lnTo>
                  <a:pt x="252000" y="92966"/>
                </a:lnTo>
                <a:lnTo>
                  <a:pt x="252102" y="93170"/>
                </a:lnTo>
                <a:lnTo>
                  <a:pt x="250364" y="97875"/>
                </a:lnTo>
                <a:lnTo>
                  <a:pt x="249341" y="98080"/>
                </a:lnTo>
                <a:lnTo>
                  <a:pt x="246375" y="95727"/>
                </a:lnTo>
                <a:lnTo>
                  <a:pt x="246170" y="95011"/>
                </a:lnTo>
                <a:lnTo>
                  <a:pt x="246886" y="93580"/>
                </a:lnTo>
                <a:lnTo>
                  <a:pt x="247091" y="93682"/>
                </a:lnTo>
                <a:lnTo>
                  <a:pt x="247705" y="92761"/>
                </a:lnTo>
                <a:lnTo>
                  <a:pt x="247193" y="92455"/>
                </a:lnTo>
                <a:lnTo>
                  <a:pt x="247091" y="92864"/>
                </a:lnTo>
                <a:lnTo>
                  <a:pt x="246784" y="92352"/>
                </a:lnTo>
                <a:lnTo>
                  <a:pt x="246886" y="92148"/>
                </a:lnTo>
                <a:lnTo>
                  <a:pt x="246886" y="92148"/>
                </a:lnTo>
                <a:lnTo>
                  <a:pt x="246170" y="92557"/>
                </a:lnTo>
                <a:lnTo>
                  <a:pt x="244227" y="91841"/>
                </a:lnTo>
                <a:lnTo>
                  <a:pt x="244023" y="91841"/>
                </a:lnTo>
                <a:lnTo>
                  <a:pt x="243716" y="91534"/>
                </a:lnTo>
                <a:lnTo>
                  <a:pt x="243307" y="91534"/>
                </a:lnTo>
                <a:lnTo>
                  <a:pt x="243818" y="91841"/>
                </a:lnTo>
                <a:lnTo>
                  <a:pt x="243920" y="92455"/>
                </a:lnTo>
                <a:lnTo>
                  <a:pt x="243614" y="92659"/>
                </a:lnTo>
                <a:lnTo>
                  <a:pt x="242591" y="92455"/>
                </a:lnTo>
                <a:lnTo>
                  <a:pt x="242182" y="92966"/>
                </a:lnTo>
                <a:lnTo>
                  <a:pt x="241977" y="92864"/>
                </a:lnTo>
                <a:lnTo>
                  <a:pt x="241977" y="93068"/>
                </a:lnTo>
                <a:lnTo>
                  <a:pt x="241773" y="93068"/>
                </a:lnTo>
                <a:lnTo>
                  <a:pt x="241466" y="93375"/>
                </a:lnTo>
                <a:lnTo>
                  <a:pt x="241466" y="93784"/>
                </a:lnTo>
                <a:lnTo>
                  <a:pt x="241159" y="93989"/>
                </a:lnTo>
                <a:lnTo>
                  <a:pt x="240852" y="95011"/>
                </a:lnTo>
                <a:lnTo>
                  <a:pt x="240955" y="95318"/>
                </a:lnTo>
                <a:lnTo>
                  <a:pt x="240750" y="95625"/>
                </a:lnTo>
                <a:lnTo>
                  <a:pt x="239420" y="95727"/>
                </a:lnTo>
                <a:lnTo>
                  <a:pt x="239318" y="95727"/>
                </a:lnTo>
                <a:lnTo>
                  <a:pt x="239318" y="95011"/>
                </a:lnTo>
                <a:lnTo>
                  <a:pt x="238500" y="94193"/>
                </a:lnTo>
                <a:lnTo>
                  <a:pt x="238295" y="94500"/>
                </a:lnTo>
                <a:lnTo>
                  <a:pt x="237784" y="94602"/>
                </a:lnTo>
                <a:lnTo>
                  <a:pt x="237375" y="95114"/>
                </a:lnTo>
                <a:lnTo>
                  <a:pt x="237273" y="95011"/>
                </a:lnTo>
                <a:lnTo>
                  <a:pt x="237273" y="94705"/>
                </a:lnTo>
                <a:lnTo>
                  <a:pt x="236557" y="95932"/>
                </a:lnTo>
                <a:lnTo>
                  <a:pt x="236250" y="95727"/>
                </a:lnTo>
                <a:lnTo>
                  <a:pt x="235943" y="96443"/>
                </a:lnTo>
                <a:lnTo>
                  <a:pt x="236148" y="96341"/>
                </a:lnTo>
                <a:lnTo>
                  <a:pt x="236045" y="96545"/>
                </a:lnTo>
                <a:lnTo>
                  <a:pt x="235841" y="96648"/>
                </a:lnTo>
                <a:lnTo>
                  <a:pt x="236148" y="96955"/>
                </a:lnTo>
                <a:lnTo>
                  <a:pt x="235023" y="97057"/>
                </a:lnTo>
                <a:lnTo>
                  <a:pt x="235125" y="97670"/>
                </a:lnTo>
                <a:lnTo>
                  <a:pt x="234818" y="98080"/>
                </a:lnTo>
                <a:lnTo>
                  <a:pt x="234614" y="97364"/>
                </a:lnTo>
                <a:lnTo>
                  <a:pt x="234307" y="97159"/>
                </a:lnTo>
                <a:lnTo>
                  <a:pt x="233795" y="97568"/>
                </a:lnTo>
                <a:lnTo>
                  <a:pt x="233489" y="98795"/>
                </a:lnTo>
                <a:lnTo>
                  <a:pt x="225511" y="103193"/>
                </a:lnTo>
                <a:lnTo>
                  <a:pt x="225614" y="102477"/>
                </a:lnTo>
                <a:lnTo>
                  <a:pt x="224591" y="105034"/>
                </a:lnTo>
                <a:lnTo>
                  <a:pt x="224795" y="106466"/>
                </a:lnTo>
                <a:lnTo>
                  <a:pt x="224386" y="106977"/>
                </a:lnTo>
                <a:lnTo>
                  <a:pt x="224386" y="107386"/>
                </a:lnTo>
                <a:lnTo>
                  <a:pt x="224080" y="106875"/>
                </a:lnTo>
                <a:lnTo>
                  <a:pt x="223977" y="106977"/>
                </a:lnTo>
                <a:lnTo>
                  <a:pt x="223875" y="106977"/>
                </a:lnTo>
                <a:lnTo>
                  <a:pt x="224284" y="113318"/>
                </a:lnTo>
                <a:lnTo>
                  <a:pt x="222955" y="115261"/>
                </a:lnTo>
                <a:lnTo>
                  <a:pt x="223159" y="115364"/>
                </a:lnTo>
                <a:lnTo>
                  <a:pt x="223568" y="115773"/>
                </a:lnTo>
                <a:lnTo>
                  <a:pt x="228989" y="114852"/>
                </a:lnTo>
                <a:lnTo>
                  <a:pt x="229193" y="114955"/>
                </a:lnTo>
                <a:lnTo>
                  <a:pt x="237068" y="112500"/>
                </a:lnTo>
                <a:lnTo>
                  <a:pt x="239932" y="113216"/>
                </a:lnTo>
                <a:lnTo>
                  <a:pt x="240136" y="113523"/>
                </a:lnTo>
                <a:lnTo>
                  <a:pt x="240034" y="113727"/>
                </a:lnTo>
                <a:lnTo>
                  <a:pt x="240341" y="115364"/>
                </a:lnTo>
                <a:lnTo>
                  <a:pt x="240034" y="115568"/>
                </a:lnTo>
                <a:lnTo>
                  <a:pt x="240341" y="115977"/>
                </a:lnTo>
                <a:lnTo>
                  <a:pt x="240648" y="115977"/>
                </a:lnTo>
                <a:lnTo>
                  <a:pt x="240648" y="115670"/>
                </a:lnTo>
                <a:lnTo>
                  <a:pt x="243205" y="113523"/>
                </a:lnTo>
                <a:lnTo>
                  <a:pt x="241261" y="116284"/>
                </a:lnTo>
                <a:lnTo>
                  <a:pt x="242795" y="115159"/>
                </a:lnTo>
                <a:lnTo>
                  <a:pt x="242795" y="115977"/>
                </a:lnTo>
                <a:lnTo>
                  <a:pt x="242182" y="116693"/>
                </a:lnTo>
                <a:lnTo>
                  <a:pt x="242182" y="116693"/>
                </a:lnTo>
                <a:lnTo>
                  <a:pt x="242898" y="116489"/>
                </a:lnTo>
                <a:lnTo>
                  <a:pt x="243000" y="116591"/>
                </a:lnTo>
                <a:lnTo>
                  <a:pt x="243102" y="116591"/>
                </a:lnTo>
                <a:lnTo>
                  <a:pt x="243102" y="116693"/>
                </a:lnTo>
                <a:lnTo>
                  <a:pt x="243000" y="116591"/>
                </a:lnTo>
                <a:lnTo>
                  <a:pt x="242898" y="116591"/>
                </a:lnTo>
                <a:lnTo>
                  <a:pt x="243000" y="119148"/>
                </a:lnTo>
                <a:lnTo>
                  <a:pt x="244739" y="119864"/>
                </a:lnTo>
                <a:lnTo>
                  <a:pt x="246273" y="119352"/>
                </a:lnTo>
                <a:lnTo>
                  <a:pt x="246170" y="119352"/>
                </a:lnTo>
                <a:lnTo>
                  <a:pt x="246784" y="119148"/>
                </a:lnTo>
                <a:lnTo>
                  <a:pt x="246784" y="119148"/>
                </a:lnTo>
                <a:lnTo>
                  <a:pt x="246273" y="119557"/>
                </a:lnTo>
                <a:lnTo>
                  <a:pt x="246989" y="119557"/>
                </a:lnTo>
                <a:lnTo>
                  <a:pt x="246784" y="119761"/>
                </a:lnTo>
                <a:lnTo>
                  <a:pt x="247193" y="120375"/>
                </a:lnTo>
                <a:lnTo>
                  <a:pt x="247500" y="120068"/>
                </a:lnTo>
                <a:lnTo>
                  <a:pt x="247295" y="120068"/>
                </a:lnTo>
                <a:lnTo>
                  <a:pt x="254148" y="115057"/>
                </a:lnTo>
                <a:lnTo>
                  <a:pt x="254045" y="114955"/>
                </a:lnTo>
                <a:lnTo>
                  <a:pt x="258648" y="109432"/>
                </a:lnTo>
                <a:lnTo>
                  <a:pt x="259261" y="106773"/>
                </a:lnTo>
                <a:lnTo>
                  <a:pt x="258648" y="104932"/>
                </a:lnTo>
                <a:lnTo>
                  <a:pt x="258034" y="104420"/>
                </a:lnTo>
                <a:lnTo>
                  <a:pt x="257932" y="103193"/>
                </a:lnTo>
                <a:lnTo>
                  <a:pt x="257318" y="103193"/>
                </a:lnTo>
                <a:lnTo>
                  <a:pt x="257318" y="103091"/>
                </a:lnTo>
                <a:lnTo>
                  <a:pt x="257114" y="103091"/>
                </a:lnTo>
                <a:lnTo>
                  <a:pt x="256909" y="101148"/>
                </a:lnTo>
                <a:lnTo>
                  <a:pt x="254966" y="99614"/>
                </a:lnTo>
                <a:lnTo>
                  <a:pt x="254761" y="95318"/>
                </a:lnTo>
                <a:lnTo>
                  <a:pt x="254250" y="94807"/>
                </a:lnTo>
                <a:lnTo>
                  <a:pt x="253739" y="94909"/>
                </a:lnTo>
                <a:lnTo>
                  <a:pt x="252920" y="91227"/>
                </a:lnTo>
                <a:lnTo>
                  <a:pt x="252818" y="91125"/>
                </a:lnTo>
                <a:close/>
                <a:moveTo>
                  <a:pt x="272352" y="115466"/>
                </a:moveTo>
                <a:lnTo>
                  <a:pt x="272352" y="116591"/>
                </a:lnTo>
                <a:lnTo>
                  <a:pt x="272659" y="116386"/>
                </a:lnTo>
                <a:lnTo>
                  <a:pt x="272352" y="116693"/>
                </a:lnTo>
                <a:lnTo>
                  <a:pt x="272352" y="117511"/>
                </a:lnTo>
                <a:lnTo>
                  <a:pt x="272557" y="117000"/>
                </a:lnTo>
                <a:lnTo>
                  <a:pt x="272557" y="117307"/>
                </a:lnTo>
                <a:lnTo>
                  <a:pt x="272659" y="117205"/>
                </a:lnTo>
                <a:lnTo>
                  <a:pt x="272455" y="117716"/>
                </a:lnTo>
                <a:lnTo>
                  <a:pt x="272352" y="117614"/>
                </a:lnTo>
                <a:lnTo>
                  <a:pt x="272352" y="118125"/>
                </a:lnTo>
                <a:lnTo>
                  <a:pt x="272659" y="118227"/>
                </a:lnTo>
                <a:lnTo>
                  <a:pt x="272352" y="118330"/>
                </a:lnTo>
                <a:lnTo>
                  <a:pt x="272352" y="118227"/>
                </a:lnTo>
                <a:lnTo>
                  <a:pt x="270920" y="120170"/>
                </a:lnTo>
                <a:lnTo>
                  <a:pt x="270205" y="120477"/>
                </a:lnTo>
                <a:lnTo>
                  <a:pt x="270716" y="121398"/>
                </a:lnTo>
                <a:lnTo>
                  <a:pt x="269386" y="122523"/>
                </a:lnTo>
                <a:lnTo>
                  <a:pt x="269591" y="122420"/>
                </a:lnTo>
                <a:lnTo>
                  <a:pt x="269489" y="122625"/>
                </a:lnTo>
                <a:lnTo>
                  <a:pt x="270102" y="122625"/>
                </a:lnTo>
                <a:lnTo>
                  <a:pt x="275216" y="118739"/>
                </a:lnTo>
                <a:lnTo>
                  <a:pt x="274091" y="119148"/>
                </a:lnTo>
                <a:lnTo>
                  <a:pt x="273273" y="118739"/>
                </a:lnTo>
                <a:lnTo>
                  <a:pt x="273580" y="117818"/>
                </a:lnTo>
                <a:lnTo>
                  <a:pt x="273477" y="117818"/>
                </a:lnTo>
                <a:lnTo>
                  <a:pt x="273477" y="117614"/>
                </a:lnTo>
                <a:lnTo>
                  <a:pt x="273170" y="118330"/>
                </a:lnTo>
                <a:lnTo>
                  <a:pt x="272659" y="117920"/>
                </a:lnTo>
                <a:lnTo>
                  <a:pt x="273273" y="116284"/>
                </a:lnTo>
                <a:lnTo>
                  <a:pt x="273068" y="116386"/>
                </a:lnTo>
                <a:lnTo>
                  <a:pt x="272761" y="115875"/>
                </a:lnTo>
                <a:lnTo>
                  <a:pt x="272557" y="115977"/>
                </a:lnTo>
                <a:lnTo>
                  <a:pt x="272557" y="115977"/>
                </a:lnTo>
                <a:lnTo>
                  <a:pt x="272659" y="115466"/>
                </a:lnTo>
                <a:close/>
                <a:moveTo>
                  <a:pt x="246959" y="123166"/>
                </a:moveTo>
                <a:lnTo>
                  <a:pt x="246901" y="123224"/>
                </a:lnTo>
                <a:lnTo>
                  <a:pt x="246901" y="123224"/>
                </a:lnTo>
                <a:lnTo>
                  <a:pt x="246959" y="123166"/>
                </a:lnTo>
                <a:close/>
                <a:moveTo>
                  <a:pt x="246901" y="123224"/>
                </a:moveTo>
                <a:lnTo>
                  <a:pt x="246886" y="123239"/>
                </a:lnTo>
                <a:lnTo>
                  <a:pt x="246784" y="123443"/>
                </a:lnTo>
                <a:lnTo>
                  <a:pt x="246784" y="123443"/>
                </a:lnTo>
                <a:lnTo>
                  <a:pt x="246901" y="123224"/>
                </a:lnTo>
                <a:close/>
                <a:moveTo>
                  <a:pt x="244841" y="121807"/>
                </a:moveTo>
                <a:lnTo>
                  <a:pt x="244330" y="123341"/>
                </a:lnTo>
                <a:lnTo>
                  <a:pt x="244432" y="123341"/>
                </a:lnTo>
                <a:lnTo>
                  <a:pt x="244330" y="123648"/>
                </a:lnTo>
                <a:lnTo>
                  <a:pt x="244227" y="123443"/>
                </a:lnTo>
                <a:lnTo>
                  <a:pt x="244330" y="124466"/>
                </a:lnTo>
                <a:lnTo>
                  <a:pt x="244023" y="124670"/>
                </a:lnTo>
                <a:lnTo>
                  <a:pt x="244739" y="124670"/>
                </a:lnTo>
                <a:lnTo>
                  <a:pt x="245659" y="123955"/>
                </a:lnTo>
                <a:lnTo>
                  <a:pt x="245557" y="124159"/>
                </a:lnTo>
                <a:lnTo>
                  <a:pt x="245557" y="124159"/>
                </a:lnTo>
                <a:lnTo>
                  <a:pt x="245966" y="124057"/>
                </a:lnTo>
                <a:lnTo>
                  <a:pt x="245761" y="124364"/>
                </a:lnTo>
                <a:lnTo>
                  <a:pt x="246901" y="123224"/>
                </a:lnTo>
                <a:lnTo>
                  <a:pt x="247602" y="121909"/>
                </a:lnTo>
                <a:lnTo>
                  <a:pt x="246375" y="122318"/>
                </a:lnTo>
                <a:lnTo>
                  <a:pt x="244841" y="121807"/>
                </a:lnTo>
                <a:close/>
                <a:moveTo>
                  <a:pt x="265623" y="124957"/>
                </a:moveTo>
                <a:lnTo>
                  <a:pt x="265500" y="124977"/>
                </a:lnTo>
                <a:lnTo>
                  <a:pt x="265705" y="124977"/>
                </a:lnTo>
                <a:lnTo>
                  <a:pt x="265623" y="124957"/>
                </a:lnTo>
                <a:close/>
                <a:moveTo>
                  <a:pt x="268568" y="121705"/>
                </a:moveTo>
                <a:lnTo>
                  <a:pt x="265091" y="124057"/>
                </a:lnTo>
                <a:lnTo>
                  <a:pt x="265193" y="123852"/>
                </a:lnTo>
                <a:lnTo>
                  <a:pt x="265193" y="123852"/>
                </a:lnTo>
                <a:lnTo>
                  <a:pt x="264784" y="124159"/>
                </a:lnTo>
                <a:lnTo>
                  <a:pt x="264580" y="124261"/>
                </a:lnTo>
                <a:lnTo>
                  <a:pt x="264375" y="124261"/>
                </a:lnTo>
                <a:lnTo>
                  <a:pt x="264375" y="124364"/>
                </a:lnTo>
                <a:lnTo>
                  <a:pt x="260489" y="126102"/>
                </a:lnTo>
                <a:lnTo>
                  <a:pt x="260489" y="126102"/>
                </a:lnTo>
                <a:lnTo>
                  <a:pt x="260591" y="126000"/>
                </a:lnTo>
                <a:lnTo>
                  <a:pt x="259466" y="126818"/>
                </a:lnTo>
                <a:lnTo>
                  <a:pt x="259670" y="126818"/>
                </a:lnTo>
                <a:lnTo>
                  <a:pt x="259364" y="126920"/>
                </a:lnTo>
                <a:lnTo>
                  <a:pt x="259568" y="126920"/>
                </a:lnTo>
                <a:lnTo>
                  <a:pt x="259063" y="127173"/>
                </a:lnTo>
                <a:lnTo>
                  <a:pt x="259063" y="127173"/>
                </a:lnTo>
                <a:lnTo>
                  <a:pt x="259159" y="127125"/>
                </a:lnTo>
                <a:lnTo>
                  <a:pt x="258955" y="127330"/>
                </a:lnTo>
                <a:lnTo>
                  <a:pt x="259261" y="127227"/>
                </a:lnTo>
                <a:lnTo>
                  <a:pt x="258955" y="127432"/>
                </a:lnTo>
                <a:lnTo>
                  <a:pt x="259670" y="127636"/>
                </a:lnTo>
                <a:lnTo>
                  <a:pt x="259875" y="127841"/>
                </a:lnTo>
                <a:lnTo>
                  <a:pt x="265295" y="124875"/>
                </a:lnTo>
                <a:lnTo>
                  <a:pt x="265623" y="124957"/>
                </a:lnTo>
                <a:lnTo>
                  <a:pt x="265623" y="124957"/>
                </a:lnTo>
                <a:lnTo>
                  <a:pt x="266114" y="124875"/>
                </a:lnTo>
                <a:lnTo>
                  <a:pt x="266011" y="124670"/>
                </a:lnTo>
                <a:lnTo>
                  <a:pt x="265909" y="124670"/>
                </a:lnTo>
                <a:lnTo>
                  <a:pt x="269284" y="122318"/>
                </a:lnTo>
                <a:lnTo>
                  <a:pt x="268875" y="122420"/>
                </a:lnTo>
                <a:lnTo>
                  <a:pt x="268875" y="122420"/>
                </a:lnTo>
                <a:lnTo>
                  <a:pt x="269080" y="122318"/>
                </a:lnTo>
                <a:lnTo>
                  <a:pt x="269284" y="122216"/>
                </a:lnTo>
                <a:lnTo>
                  <a:pt x="269284" y="122216"/>
                </a:lnTo>
                <a:lnTo>
                  <a:pt x="268670" y="122420"/>
                </a:lnTo>
                <a:lnTo>
                  <a:pt x="269080" y="122114"/>
                </a:lnTo>
                <a:lnTo>
                  <a:pt x="268159" y="122420"/>
                </a:lnTo>
                <a:lnTo>
                  <a:pt x="268261" y="122011"/>
                </a:lnTo>
                <a:lnTo>
                  <a:pt x="268568" y="121705"/>
                </a:lnTo>
                <a:close/>
                <a:moveTo>
                  <a:pt x="76909" y="132648"/>
                </a:moveTo>
                <a:lnTo>
                  <a:pt x="77216" y="132852"/>
                </a:lnTo>
                <a:lnTo>
                  <a:pt x="77011" y="132955"/>
                </a:lnTo>
                <a:lnTo>
                  <a:pt x="77216" y="133057"/>
                </a:lnTo>
                <a:lnTo>
                  <a:pt x="76807" y="133261"/>
                </a:lnTo>
                <a:lnTo>
                  <a:pt x="77625" y="133057"/>
                </a:lnTo>
                <a:lnTo>
                  <a:pt x="77830" y="132750"/>
                </a:lnTo>
                <a:lnTo>
                  <a:pt x="76909" y="132648"/>
                </a:lnTo>
                <a:close/>
                <a:moveTo>
                  <a:pt x="78136" y="132545"/>
                </a:moveTo>
                <a:lnTo>
                  <a:pt x="78136" y="133261"/>
                </a:lnTo>
                <a:lnTo>
                  <a:pt x="78648" y="133364"/>
                </a:lnTo>
                <a:lnTo>
                  <a:pt x="78545" y="133159"/>
                </a:lnTo>
                <a:lnTo>
                  <a:pt x="78852" y="133057"/>
                </a:lnTo>
                <a:lnTo>
                  <a:pt x="78955" y="132852"/>
                </a:lnTo>
                <a:lnTo>
                  <a:pt x="79057" y="132750"/>
                </a:lnTo>
                <a:lnTo>
                  <a:pt x="78750" y="132852"/>
                </a:lnTo>
                <a:lnTo>
                  <a:pt x="78443" y="132648"/>
                </a:lnTo>
                <a:lnTo>
                  <a:pt x="78545" y="132648"/>
                </a:lnTo>
                <a:lnTo>
                  <a:pt x="78136" y="132545"/>
                </a:lnTo>
                <a:close/>
                <a:moveTo>
                  <a:pt x="78136" y="133261"/>
                </a:moveTo>
                <a:lnTo>
                  <a:pt x="78136" y="133568"/>
                </a:lnTo>
                <a:lnTo>
                  <a:pt x="78341" y="133364"/>
                </a:lnTo>
                <a:lnTo>
                  <a:pt x="78136" y="133261"/>
                </a:lnTo>
                <a:close/>
                <a:moveTo>
                  <a:pt x="68830" y="133875"/>
                </a:moveTo>
                <a:lnTo>
                  <a:pt x="67970" y="133970"/>
                </a:lnTo>
                <a:lnTo>
                  <a:pt x="67970" y="133970"/>
                </a:lnTo>
                <a:lnTo>
                  <a:pt x="68114" y="133875"/>
                </a:lnTo>
                <a:close/>
                <a:moveTo>
                  <a:pt x="63920" y="8386"/>
                </a:moveTo>
                <a:lnTo>
                  <a:pt x="62795" y="8795"/>
                </a:lnTo>
                <a:lnTo>
                  <a:pt x="63000" y="8795"/>
                </a:lnTo>
                <a:lnTo>
                  <a:pt x="62182" y="9000"/>
                </a:lnTo>
                <a:lnTo>
                  <a:pt x="61568" y="10330"/>
                </a:lnTo>
                <a:lnTo>
                  <a:pt x="62693" y="10534"/>
                </a:lnTo>
                <a:lnTo>
                  <a:pt x="62693" y="10636"/>
                </a:lnTo>
                <a:lnTo>
                  <a:pt x="62386" y="10739"/>
                </a:lnTo>
                <a:lnTo>
                  <a:pt x="62591" y="10636"/>
                </a:lnTo>
                <a:lnTo>
                  <a:pt x="61977" y="10841"/>
                </a:lnTo>
                <a:lnTo>
                  <a:pt x="62080" y="10841"/>
                </a:lnTo>
                <a:lnTo>
                  <a:pt x="61568" y="11148"/>
                </a:lnTo>
                <a:lnTo>
                  <a:pt x="62182" y="11250"/>
                </a:lnTo>
                <a:lnTo>
                  <a:pt x="60136" y="12068"/>
                </a:lnTo>
                <a:lnTo>
                  <a:pt x="59727" y="12784"/>
                </a:lnTo>
                <a:lnTo>
                  <a:pt x="59216" y="12784"/>
                </a:lnTo>
                <a:lnTo>
                  <a:pt x="59216" y="13091"/>
                </a:lnTo>
                <a:lnTo>
                  <a:pt x="59114" y="12682"/>
                </a:lnTo>
                <a:lnTo>
                  <a:pt x="59420" y="12682"/>
                </a:lnTo>
                <a:lnTo>
                  <a:pt x="59727" y="12477"/>
                </a:lnTo>
                <a:lnTo>
                  <a:pt x="59420" y="12477"/>
                </a:lnTo>
                <a:lnTo>
                  <a:pt x="60239" y="11557"/>
                </a:lnTo>
                <a:lnTo>
                  <a:pt x="59523" y="11761"/>
                </a:lnTo>
                <a:lnTo>
                  <a:pt x="59523" y="11761"/>
                </a:lnTo>
                <a:lnTo>
                  <a:pt x="59932" y="11557"/>
                </a:lnTo>
                <a:lnTo>
                  <a:pt x="59523" y="11557"/>
                </a:lnTo>
                <a:lnTo>
                  <a:pt x="59420" y="11352"/>
                </a:lnTo>
                <a:lnTo>
                  <a:pt x="58602" y="11455"/>
                </a:lnTo>
                <a:lnTo>
                  <a:pt x="58500" y="11864"/>
                </a:lnTo>
                <a:lnTo>
                  <a:pt x="59114" y="11966"/>
                </a:lnTo>
                <a:lnTo>
                  <a:pt x="58500" y="12068"/>
                </a:lnTo>
                <a:lnTo>
                  <a:pt x="58295" y="11761"/>
                </a:lnTo>
                <a:lnTo>
                  <a:pt x="58295" y="11966"/>
                </a:lnTo>
                <a:lnTo>
                  <a:pt x="54307" y="11557"/>
                </a:lnTo>
                <a:lnTo>
                  <a:pt x="53795" y="11045"/>
                </a:lnTo>
                <a:lnTo>
                  <a:pt x="51750" y="11557"/>
                </a:lnTo>
                <a:lnTo>
                  <a:pt x="54000" y="11250"/>
                </a:lnTo>
                <a:lnTo>
                  <a:pt x="54000" y="11250"/>
                </a:lnTo>
                <a:lnTo>
                  <a:pt x="52057" y="11966"/>
                </a:lnTo>
                <a:lnTo>
                  <a:pt x="51239" y="13193"/>
                </a:lnTo>
                <a:lnTo>
                  <a:pt x="50932" y="12068"/>
                </a:lnTo>
                <a:lnTo>
                  <a:pt x="50727" y="11966"/>
                </a:lnTo>
                <a:lnTo>
                  <a:pt x="50625" y="11864"/>
                </a:lnTo>
                <a:lnTo>
                  <a:pt x="46943" y="11864"/>
                </a:lnTo>
                <a:lnTo>
                  <a:pt x="48375" y="11455"/>
                </a:lnTo>
                <a:lnTo>
                  <a:pt x="42341" y="10636"/>
                </a:lnTo>
                <a:lnTo>
                  <a:pt x="42852" y="10330"/>
                </a:lnTo>
                <a:lnTo>
                  <a:pt x="43057" y="9920"/>
                </a:lnTo>
                <a:lnTo>
                  <a:pt x="42545" y="10023"/>
                </a:lnTo>
                <a:lnTo>
                  <a:pt x="42750" y="10125"/>
                </a:lnTo>
                <a:lnTo>
                  <a:pt x="41420" y="10636"/>
                </a:lnTo>
                <a:lnTo>
                  <a:pt x="41420" y="9920"/>
                </a:lnTo>
                <a:lnTo>
                  <a:pt x="40909" y="9716"/>
                </a:lnTo>
                <a:lnTo>
                  <a:pt x="40909" y="9716"/>
                </a:lnTo>
                <a:lnTo>
                  <a:pt x="41011" y="9818"/>
                </a:lnTo>
                <a:lnTo>
                  <a:pt x="41114" y="9818"/>
                </a:lnTo>
                <a:lnTo>
                  <a:pt x="39580" y="10330"/>
                </a:lnTo>
                <a:lnTo>
                  <a:pt x="39989" y="10125"/>
                </a:lnTo>
                <a:lnTo>
                  <a:pt x="37841" y="10739"/>
                </a:lnTo>
                <a:lnTo>
                  <a:pt x="38045" y="10534"/>
                </a:lnTo>
                <a:lnTo>
                  <a:pt x="37739" y="10636"/>
                </a:lnTo>
                <a:lnTo>
                  <a:pt x="37841" y="10636"/>
                </a:lnTo>
                <a:lnTo>
                  <a:pt x="36409" y="11045"/>
                </a:lnTo>
                <a:lnTo>
                  <a:pt x="36102" y="11045"/>
                </a:lnTo>
                <a:lnTo>
                  <a:pt x="35898" y="11148"/>
                </a:lnTo>
                <a:lnTo>
                  <a:pt x="35898" y="11045"/>
                </a:lnTo>
                <a:lnTo>
                  <a:pt x="36102" y="11045"/>
                </a:lnTo>
                <a:lnTo>
                  <a:pt x="39682" y="9920"/>
                </a:lnTo>
                <a:lnTo>
                  <a:pt x="37330" y="10330"/>
                </a:lnTo>
                <a:lnTo>
                  <a:pt x="37432" y="10330"/>
                </a:lnTo>
                <a:lnTo>
                  <a:pt x="35795" y="10739"/>
                </a:lnTo>
                <a:lnTo>
                  <a:pt x="36307" y="10534"/>
                </a:lnTo>
                <a:lnTo>
                  <a:pt x="34466" y="10841"/>
                </a:lnTo>
                <a:lnTo>
                  <a:pt x="34670" y="10943"/>
                </a:lnTo>
                <a:lnTo>
                  <a:pt x="34364" y="11045"/>
                </a:lnTo>
                <a:lnTo>
                  <a:pt x="34568" y="11148"/>
                </a:lnTo>
                <a:lnTo>
                  <a:pt x="25466" y="9716"/>
                </a:lnTo>
                <a:lnTo>
                  <a:pt x="25773" y="9614"/>
                </a:lnTo>
                <a:lnTo>
                  <a:pt x="25466" y="9614"/>
                </a:lnTo>
                <a:lnTo>
                  <a:pt x="25466" y="9511"/>
                </a:lnTo>
                <a:lnTo>
                  <a:pt x="25364" y="9511"/>
                </a:lnTo>
                <a:lnTo>
                  <a:pt x="25773" y="9409"/>
                </a:lnTo>
                <a:lnTo>
                  <a:pt x="24239" y="9307"/>
                </a:lnTo>
                <a:lnTo>
                  <a:pt x="24341" y="9205"/>
                </a:lnTo>
                <a:lnTo>
                  <a:pt x="23318" y="9409"/>
                </a:lnTo>
                <a:lnTo>
                  <a:pt x="23318" y="9307"/>
                </a:lnTo>
                <a:lnTo>
                  <a:pt x="24034" y="9102"/>
                </a:lnTo>
                <a:lnTo>
                  <a:pt x="23625" y="9000"/>
                </a:lnTo>
                <a:lnTo>
                  <a:pt x="23727" y="8898"/>
                </a:lnTo>
                <a:lnTo>
                  <a:pt x="23727" y="8898"/>
                </a:lnTo>
                <a:lnTo>
                  <a:pt x="21068" y="9409"/>
                </a:lnTo>
                <a:lnTo>
                  <a:pt x="21068" y="9409"/>
                </a:lnTo>
                <a:lnTo>
                  <a:pt x="21273" y="9307"/>
                </a:lnTo>
                <a:lnTo>
                  <a:pt x="20455" y="9511"/>
                </a:lnTo>
                <a:lnTo>
                  <a:pt x="20761" y="9614"/>
                </a:lnTo>
                <a:lnTo>
                  <a:pt x="20148" y="9818"/>
                </a:lnTo>
                <a:lnTo>
                  <a:pt x="20045" y="9818"/>
                </a:lnTo>
                <a:lnTo>
                  <a:pt x="20455" y="9614"/>
                </a:lnTo>
                <a:lnTo>
                  <a:pt x="18637" y="9901"/>
                </a:lnTo>
                <a:lnTo>
                  <a:pt x="18637" y="9901"/>
                </a:lnTo>
                <a:lnTo>
                  <a:pt x="13295" y="11455"/>
                </a:lnTo>
                <a:lnTo>
                  <a:pt x="13398" y="11455"/>
                </a:lnTo>
                <a:lnTo>
                  <a:pt x="13193" y="11557"/>
                </a:lnTo>
                <a:lnTo>
                  <a:pt x="14011" y="12273"/>
                </a:lnTo>
                <a:lnTo>
                  <a:pt x="13909" y="12682"/>
                </a:lnTo>
                <a:lnTo>
                  <a:pt x="14625" y="12580"/>
                </a:lnTo>
                <a:lnTo>
                  <a:pt x="14625" y="12580"/>
                </a:lnTo>
                <a:lnTo>
                  <a:pt x="14523" y="12682"/>
                </a:lnTo>
                <a:lnTo>
                  <a:pt x="14932" y="12682"/>
                </a:lnTo>
                <a:lnTo>
                  <a:pt x="14523" y="12989"/>
                </a:lnTo>
                <a:lnTo>
                  <a:pt x="15341" y="13091"/>
                </a:lnTo>
                <a:lnTo>
                  <a:pt x="14727" y="13193"/>
                </a:lnTo>
                <a:lnTo>
                  <a:pt x="14523" y="12989"/>
                </a:lnTo>
                <a:lnTo>
                  <a:pt x="14420" y="12886"/>
                </a:lnTo>
                <a:lnTo>
                  <a:pt x="14420" y="12784"/>
                </a:lnTo>
                <a:lnTo>
                  <a:pt x="14114" y="12989"/>
                </a:lnTo>
                <a:lnTo>
                  <a:pt x="14114" y="13295"/>
                </a:lnTo>
                <a:lnTo>
                  <a:pt x="14523" y="13295"/>
                </a:lnTo>
                <a:lnTo>
                  <a:pt x="14420" y="13398"/>
                </a:lnTo>
                <a:lnTo>
                  <a:pt x="12375" y="13398"/>
                </a:lnTo>
                <a:lnTo>
                  <a:pt x="12886" y="13091"/>
                </a:lnTo>
                <a:lnTo>
                  <a:pt x="11250" y="13398"/>
                </a:lnTo>
                <a:lnTo>
                  <a:pt x="11352" y="13398"/>
                </a:lnTo>
                <a:lnTo>
                  <a:pt x="9205" y="13909"/>
                </a:lnTo>
                <a:lnTo>
                  <a:pt x="9818" y="14216"/>
                </a:lnTo>
                <a:lnTo>
                  <a:pt x="9102" y="14318"/>
                </a:lnTo>
                <a:lnTo>
                  <a:pt x="9205" y="14523"/>
                </a:lnTo>
                <a:lnTo>
                  <a:pt x="9102" y="14932"/>
                </a:lnTo>
                <a:lnTo>
                  <a:pt x="11045" y="14932"/>
                </a:lnTo>
                <a:lnTo>
                  <a:pt x="11045" y="15034"/>
                </a:lnTo>
                <a:lnTo>
                  <a:pt x="12580" y="14625"/>
                </a:lnTo>
                <a:lnTo>
                  <a:pt x="12784" y="14830"/>
                </a:lnTo>
                <a:lnTo>
                  <a:pt x="12068" y="15034"/>
                </a:lnTo>
                <a:lnTo>
                  <a:pt x="11659" y="15648"/>
                </a:lnTo>
                <a:lnTo>
                  <a:pt x="10534" y="15852"/>
                </a:lnTo>
                <a:lnTo>
                  <a:pt x="8795" y="16261"/>
                </a:lnTo>
                <a:lnTo>
                  <a:pt x="8489" y="16159"/>
                </a:lnTo>
                <a:lnTo>
                  <a:pt x="7745" y="16624"/>
                </a:lnTo>
                <a:lnTo>
                  <a:pt x="7745" y="16624"/>
                </a:lnTo>
                <a:lnTo>
                  <a:pt x="5727" y="17489"/>
                </a:lnTo>
                <a:lnTo>
                  <a:pt x="5830" y="17489"/>
                </a:lnTo>
                <a:lnTo>
                  <a:pt x="5420" y="17693"/>
                </a:lnTo>
                <a:lnTo>
                  <a:pt x="5625" y="17693"/>
                </a:lnTo>
                <a:lnTo>
                  <a:pt x="5318" y="17898"/>
                </a:lnTo>
                <a:lnTo>
                  <a:pt x="5420" y="17898"/>
                </a:lnTo>
                <a:lnTo>
                  <a:pt x="5318" y="18102"/>
                </a:lnTo>
                <a:lnTo>
                  <a:pt x="5318" y="18102"/>
                </a:lnTo>
                <a:lnTo>
                  <a:pt x="5727" y="17898"/>
                </a:lnTo>
                <a:lnTo>
                  <a:pt x="5625" y="18000"/>
                </a:lnTo>
                <a:lnTo>
                  <a:pt x="5727" y="18000"/>
                </a:lnTo>
                <a:lnTo>
                  <a:pt x="5625" y="18102"/>
                </a:lnTo>
                <a:lnTo>
                  <a:pt x="5830" y="18102"/>
                </a:lnTo>
                <a:lnTo>
                  <a:pt x="5420" y="18205"/>
                </a:lnTo>
                <a:lnTo>
                  <a:pt x="6545" y="18307"/>
                </a:lnTo>
                <a:lnTo>
                  <a:pt x="6239" y="18307"/>
                </a:lnTo>
                <a:lnTo>
                  <a:pt x="6443" y="18409"/>
                </a:lnTo>
                <a:lnTo>
                  <a:pt x="6034" y="18614"/>
                </a:lnTo>
                <a:lnTo>
                  <a:pt x="6034" y="18614"/>
                </a:lnTo>
                <a:lnTo>
                  <a:pt x="6136" y="18409"/>
                </a:lnTo>
                <a:lnTo>
                  <a:pt x="5625" y="18511"/>
                </a:lnTo>
                <a:lnTo>
                  <a:pt x="5625" y="18307"/>
                </a:lnTo>
                <a:lnTo>
                  <a:pt x="4807" y="18614"/>
                </a:lnTo>
                <a:lnTo>
                  <a:pt x="5011" y="18614"/>
                </a:lnTo>
                <a:lnTo>
                  <a:pt x="5011" y="19227"/>
                </a:lnTo>
                <a:lnTo>
                  <a:pt x="7466" y="18511"/>
                </a:lnTo>
                <a:lnTo>
                  <a:pt x="7466" y="18511"/>
                </a:lnTo>
                <a:lnTo>
                  <a:pt x="5727" y="19943"/>
                </a:lnTo>
                <a:lnTo>
                  <a:pt x="5932" y="19943"/>
                </a:lnTo>
                <a:lnTo>
                  <a:pt x="5011" y="20352"/>
                </a:lnTo>
                <a:lnTo>
                  <a:pt x="6750" y="20045"/>
                </a:lnTo>
                <a:lnTo>
                  <a:pt x="7159" y="20352"/>
                </a:lnTo>
                <a:lnTo>
                  <a:pt x="8386" y="20045"/>
                </a:lnTo>
                <a:lnTo>
                  <a:pt x="8386" y="20045"/>
                </a:lnTo>
                <a:lnTo>
                  <a:pt x="7875" y="20352"/>
                </a:lnTo>
                <a:lnTo>
                  <a:pt x="7875" y="20352"/>
                </a:lnTo>
                <a:lnTo>
                  <a:pt x="9511" y="19943"/>
                </a:lnTo>
                <a:lnTo>
                  <a:pt x="8080" y="20761"/>
                </a:lnTo>
                <a:lnTo>
                  <a:pt x="8182" y="20864"/>
                </a:lnTo>
                <a:lnTo>
                  <a:pt x="5523" y="22193"/>
                </a:lnTo>
                <a:lnTo>
                  <a:pt x="5523" y="22091"/>
                </a:lnTo>
                <a:lnTo>
                  <a:pt x="3375" y="22909"/>
                </a:lnTo>
                <a:lnTo>
                  <a:pt x="3375" y="23114"/>
                </a:lnTo>
                <a:lnTo>
                  <a:pt x="3170" y="23011"/>
                </a:lnTo>
                <a:lnTo>
                  <a:pt x="2966" y="23114"/>
                </a:lnTo>
                <a:lnTo>
                  <a:pt x="2966" y="23114"/>
                </a:lnTo>
                <a:lnTo>
                  <a:pt x="3170" y="22909"/>
                </a:lnTo>
                <a:lnTo>
                  <a:pt x="2864" y="23011"/>
                </a:lnTo>
                <a:lnTo>
                  <a:pt x="2864" y="23011"/>
                </a:lnTo>
                <a:lnTo>
                  <a:pt x="2966" y="22909"/>
                </a:lnTo>
                <a:lnTo>
                  <a:pt x="1120" y="23634"/>
                </a:lnTo>
                <a:lnTo>
                  <a:pt x="1120" y="23634"/>
                </a:lnTo>
                <a:lnTo>
                  <a:pt x="1023" y="23830"/>
                </a:lnTo>
                <a:lnTo>
                  <a:pt x="2276" y="23472"/>
                </a:lnTo>
                <a:lnTo>
                  <a:pt x="2276" y="23472"/>
                </a:lnTo>
                <a:lnTo>
                  <a:pt x="3886" y="23114"/>
                </a:lnTo>
                <a:lnTo>
                  <a:pt x="3682" y="23318"/>
                </a:lnTo>
                <a:lnTo>
                  <a:pt x="5069" y="22823"/>
                </a:lnTo>
                <a:lnTo>
                  <a:pt x="5069" y="22823"/>
                </a:lnTo>
                <a:lnTo>
                  <a:pt x="5216" y="22602"/>
                </a:lnTo>
                <a:lnTo>
                  <a:pt x="5932" y="22398"/>
                </a:lnTo>
                <a:lnTo>
                  <a:pt x="5830" y="22398"/>
                </a:lnTo>
                <a:lnTo>
                  <a:pt x="10534" y="20761"/>
                </a:lnTo>
                <a:lnTo>
                  <a:pt x="10432" y="20761"/>
                </a:lnTo>
                <a:lnTo>
                  <a:pt x="11352" y="20352"/>
                </a:lnTo>
                <a:lnTo>
                  <a:pt x="11455" y="19943"/>
                </a:lnTo>
                <a:lnTo>
                  <a:pt x="12580" y="19330"/>
                </a:lnTo>
                <a:lnTo>
                  <a:pt x="12580" y="19432"/>
                </a:lnTo>
                <a:lnTo>
                  <a:pt x="12886" y="19330"/>
                </a:lnTo>
                <a:lnTo>
                  <a:pt x="12886" y="19227"/>
                </a:lnTo>
                <a:lnTo>
                  <a:pt x="17386" y="17693"/>
                </a:lnTo>
                <a:lnTo>
                  <a:pt x="16568" y="18102"/>
                </a:lnTo>
                <a:lnTo>
                  <a:pt x="16875" y="18205"/>
                </a:lnTo>
                <a:lnTo>
                  <a:pt x="16875" y="18307"/>
                </a:lnTo>
                <a:lnTo>
                  <a:pt x="14011" y="19125"/>
                </a:lnTo>
                <a:lnTo>
                  <a:pt x="14318" y="19330"/>
                </a:lnTo>
                <a:lnTo>
                  <a:pt x="13193" y="19841"/>
                </a:lnTo>
                <a:lnTo>
                  <a:pt x="15443" y="19227"/>
                </a:lnTo>
                <a:lnTo>
                  <a:pt x="15443" y="19227"/>
                </a:lnTo>
                <a:lnTo>
                  <a:pt x="15341" y="19330"/>
                </a:lnTo>
                <a:lnTo>
                  <a:pt x="15852" y="19023"/>
                </a:lnTo>
                <a:lnTo>
                  <a:pt x="15852" y="19125"/>
                </a:lnTo>
                <a:lnTo>
                  <a:pt x="17284" y="18614"/>
                </a:lnTo>
                <a:lnTo>
                  <a:pt x="16875" y="18614"/>
                </a:lnTo>
                <a:lnTo>
                  <a:pt x="17284" y="18409"/>
                </a:lnTo>
                <a:lnTo>
                  <a:pt x="17182" y="18409"/>
                </a:lnTo>
                <a:lnTo>
                  <a:pt x="17554" y="18186"/>
                </a:lnTo>
                <a:lnTo>
                  <a:pt x="17554" y="18186"/>
                </a:lnTo>
                <a:lnTo>
                  <a:pt x="18205" y="18000"/>
                </a:lnTo>
                <a:lnTo>
                  <a:pt x="18205" y="18000"/>
                </a:lnTo>
                <a:lnTo>
                  <a:pt x="17795" y="18307"/>
                </a:lnTo>
                <a:lnTo>
                  <a:pt x="19125" y="18102"/>
                </a:lnTo>
                <a:lnTo>
                  <a:pt x="18614" y="18409"/>
                </a:lnTo>
                <a:lnTo>
                  <a:pt x="18818" y="18409"/>
                </a:lnTo>
                <a:lnTo>
                  <a:pt x="18818" y="18511"/>
                </a:lnTo>
                <a:lnTo>
                  <a:pt x="19125" y="18511"/>
                </a:lnTo>
                <a:lnTo>
                  <a:pt x="18818" y="18716"/>
                </a:lnTo>
                <a:lnTo>
                  <a:pt x="19227" y="18716"/>
                </a:lnTo>
                <a:lnTo>
                  <a:pt x="19841" y="18511"/>
                </a:lnTo>
                <a:lnTo>
                  <a:pt x="19432" y="18920"/>
                </a:lnTo>
                <a:lnTo>
                  <a:pt x="19636" y="19125"/>
                </a:lnTo>
                <a:lnTo>
                  <a:pt x="21682" y="19023"/>
                </a:lnTo>
                <a:lnTo>
                  <a:pt x="21682" y="19023"/>
                </a:lnTo>
                <a:lnTo>
                  <a:pt x="21477" y="19227"/>
                </a:lnTo>
                <a:lnTo>
                  <a:pt x="23216" y="19227"/>
                </a:lnTo>
                <a:lnTo>
                  <a:pt x="22295" y="19534"/>
                </a:lnTo>
                <a:lnTo>
                  <a:pt x="22909" y="19943"/>
                </a:lnTo>
                <a:lnTo>
                  <a:pt x="22807" y="19943"/>
                </a:lnTo>
                <a:lnTo>
                  <a:pt x="23216" y="20659"/>
                </a:lnTo>
                <a:lnTo>
                  <a:pt x="23830" y="20659"/>
                </a:lnTo>
                <a:lnTo>
                  <a:pt x="23830" y="20455"/>
                </a:lnTo>
                <a:lnTo>
                  <a:pt x="24034" y="20352"/>
                </a:lnTo>
                <a:lnTo>
                  <a:pt x="23625" y="20148"/>
                </a:lnTo>
                <a:lnTo>
                  <a:pt x="24545" y="20045"/>
                </a:lnTo>
                <a:lnTo>
                  <a:pt x="24443" y="20148"/>
                </a:lnTo>
                <a:lnTo>
                  <a:pt x="24648" y="20148"/>
                </a:lnTo>
                <a:lnTo>
                  <a:pt x="24136" y="20659"/>
                </a:lnTo>
                <a:lnTo>
                  <a:pt x="24545" y="20761"/>
                </a:lnTo>
                <a:lnTo>
                  <a:pt x="25466" y="19636"/>
                </a:lnTo>
                <a:lnTo>
                  <a:pt x="24955" y="20557"/>
                </a:lnTo>
                <a:lnTo>
                  <a:pt x="25159" y="20761"/>
                </a:lnTo>
                <a:lnTo>
                  <a:pt x="25670" y="20557"/>
                </a:lnTo>
                <a:lnTo>
                  <a:pt x="25159" y="20966"/>
                </a:lnTo>
                <a:lnTo>
                  <a:pt x="25568" y="21170"/>
                </a:lnTo>
                <a:lnTo>
                  <a:pt x="24750" y="21784"/>
                </a:lnTo>
                <a:lnTo>
                  <a:pt x="25159" y="21886"/>
                </a:lnTo>
                <a:lnTo>
                  <a:pt x="25159" y="22193"/>
                </a:lnTo>
                <a:lnTo>
                  <a:pt x="25057" y="22295"/>
                </a:lnTo>
                <a:lnTo>
                  <a:pt x="25364" y="22705"/>
                </a:lnTo>
                <a:lnTo>
                  <a:pt x="24648" y="23114"/>
                </a:lnTo>
                <a:lnTo>
                  <a:pt x="24545" y="23420"/>
                </a:lnTo>
                <a:lnTo>
                  <a:pt x="25670" y="22807"/>
                </a:lnTo>
                <a:lnTo>
                  <a:pt x="24750" y="24136"/>
                </a:lnTo>
                <a:lnTo>
                  <a:pt x="26284" y="23011"/>
                </a:lnTo>
                <a:lnTo>
                  <a:pt x="26284" y="23011"/>
                </a:lnTo>
                <a:lnTo>
                  <a:pt x="25568" y="23830"/>
                </a:lnTo>
                <a:lnTo>
                  <a:pt x="25568" y="23830"/>
                </a:lnTo>
                <a:lnTo>
                  <a:pt x="26182" y="23318"/>
                </a:lnTo>
                <a:lnTo>
                  <a:pt x="26182" y="23495"/>
                </a:lnTo>
                <a:lnTo>
                  <a:pt x="26182" y="23495"/>
                </a:lnTo>
                <a:lnTo>
                  <a:pt x="24750" y="24545"/>
                </a:lnTo>
                <a:lnTo>
                  <a:pt x="25159" y="24648"/>
                </a:lnTo>
                <a:lnTo>
                  <a:pt x="24443" y="25364"/>
                </a:lnTo>
                <a:lnTo>
                  <a:pt x="24443" y="25568"/>
                </a:lnTo>
                <a:lnTo>
                  <a:pt x="25261" y="25261"/>
                </a:lnTo>
                <a:lnTo>
                  <a:pt x="25364" y="25159"/>
                </a:lnTo>
                <a:lnTo>
                  <a:pt x="25773" y="25057"/>
                </a:lnTo>
                <a:lnTo>
                  <a:pt x="25364" y="25261"/>
                </a:lnTo>
                <a:lnTo>
                  <a:pt x="25773" y="25568"/>
                </a:lnTo>
                <a:lnTo>
                  <a:pt x="25261" y="25261"/>
                </a:lnTo>
                <a:lnTo>
                  <a:pt x="24955" y="25466"/>
                </a:lnTo>
                <a:lnTo>
                  <a:pt x="25364" y="25977"/>
                </a:lnTo>
                <a:lnTo>
                  <a:pt x="24750" y="26489"/>
                </a:lnTo>
                <a:lnTo>
                  <a:pt x="24750" y="26489"/>
                </a:lnTo>
                <a:lnTo>
                  <a:pt x="25159" y="26284"/>
                </a:lnTo>
                <a:lnTo>
                  <a:pt x="24545" y="26693"/>
                </a:lnTo>
                <a:lnTo>
                  <a:pt x="24443" y="27000"/>
                </a:lnTo>
                <a:lnTo>
                  <a:pt x="26080" y="25977"/>
                </a:lnTo>
                <a:lnTo>
                  <a:pt x="25670" y="26386"/>
                </a:lnTo>
                <a:lnTo>
                  <a:pt x="25773" y="26795"/>
                </a:lnTo>
                <a:lnTo>
                  <a:pt x="25568" y="26489"/>
                </a:lnTo>
                <a:lnTo>
                  <a:pt x="24852" y="26795"/>
                </a:lnTo>
                <a:lnTo>
                  <a:pt x="24955" y="26795"/>
                </a:lnTo>
                <a:lnTo>
                  <a:pt x="24545" y="27307"/>
                </a:lnTo>
                <a:lnTo>
                  <a:pt x="25466" y="27102"/>
                </a:lnTo>
                <a:lnTo>
                  <a:pt x="24341" y="27614"/>
                </a:lnTo>
                <a:lnTo>
                  <a:pt x="25159" y="27818"/>
                </a:lnTo>
                <a:lnTo>
                  <a:pt x="25057" y="27920"/>
                </a:lnTo>
                <a:lnTo>
                  <a:pt x="25159" y="28023"/>
                </a:lnTo>
                <a:lnTo>
                  <a:pt x="24852" y="28125"/>
                </a:lnTo>
                <a:lnTo>
                  <a:pt x="25364" y="28125"/>
                </a:lnTo>
                <a:lnTo>
                  <a:pt x="24852" y="28227"/>
                </a:lnTo>
                <a:lnTo>
                  <a:pt x="25977" y="28227"/>
                </a:lnTo>
                <a:lnTo>
                  <a:pt x="26284" y="27920"/>
                </a:lnTo>
                <a:lnTo>
                  <a:pt x="25773" y="28841"/>
                </a:lnTo>
                <a:lnTo>
                  <a:pt x="26591" y="28636"/>
                </a:lnTo>
                <a:lnTo>
                  <a:pt x="26489" y="29148"/>
                </a:lnTo>
                <a:lnTo>
                  <a:pt x="26182" y="29352"/>
                </a:lnTo>
                <a:lnTo>
                  <a:pt x="26182" y="29352"/>
                </a:lnTo>
                <a:lnTo>
                  <a:pt x="26795" y="29148"/>
                </a:lnTo>
                <a:lnTo>
                  <a:pt x="26489" y="29455"/>
                </a:lnTo>
                <a:lnTo>
                  <a:pt x="26898" y="29455"/>
                </a:lnTo>
                <a:lnTo>
                  <a:pt x="26489" y="29659"/>
                </a:lnTo>
                <a:lnTo>
                  <a:pt x="26489" y="29864"/>
                </a:lnTo>
                <a:lnTo>
                  <a:pt x="26591" y="30068"/>
                </a:lnTo>
                <a:lnTo>
                  <a:pt x="26693" y="30068"/>
                </a:lnTo>
                <a:lnTo>
                  <a:pt x="26386" y="30375"/>
                </a:lnTo>
                <a:lnTo>
                  <a:pt x="26386" y="30682"/>
                </a:lnTo>
                <a:lnTo>
                  <a:pt x="26489" y="30682"/>
                </a:lnTo>
                <a:lnTo>
                  <a:pt x="26386" y="30784"/>
                </a:lnTo>
                <a:lnTo>
                  <a:pt x="26386" y="30682"/>
                </a:lnTo>
                <a:lnTo>
                  <a:pt x="26080" y="31295"/>
                </a:lnTo>
                <a:lnTo>
                  <a:pt x="25670" y="31500"/>
                </a:lnTo>
                <a:lnTo>
                  <a:pt x="25568" y="31602"/>
                </a:lnTo>
                <a:lnTo>
                  <a:pt x="25568" y="31500"/>
                </a:lnTo>
                <a:lnTo>
                  <a:pt x="25670" y="31500"/>
                </a:lnTo>
                <a:lnTo>
                  <a:pt x="26182" y="30886"/>
                </a:lnTo>
                <a:lnTo>
                  <a:pt x="26182" y="30886"/>
                </a:lnTo>
                <a:lnTo>
                  <a:pt x="25466" y="31398"/>
                </a:lnTo>
                <a:lnTo>
                  <a:pt x="25875" y="30989"/>
                </a:lnTo>
                <a:lnTo>
                  <a:pt x="25875" y="31091"/>
                </a:lnTo>
                <a:lnTo>
                  <a:pt x="26182" y="30682"/>
                </a:lnTo>
                <a:lnTo>
                  <a:pt x="24852" y="30477"/>
                </a:lnTo>
                <a:lnTo>
                  <a:pt x="24341" y="31909"/>
                </a:lnTo>
                <a:lnTo>
                  <a:pt x="24545" y="31909"/>
                </a:lnTo>
                <a:lnTo>
                  <a:pt x="24136" y="32420"/>
                </a:lnTo>
                <a:lnTo>
                  <a:pt x="24136" y="32216"/>
                </a:lnTo>
                <a:lnTo>
                  <a:pt x="23932" y="32523"/>
                </a:lnTo>
                <a:lnTo>
                  <a:pt x="24545" y="32727"/>
                </a:lnTo>
                <a:lnTo>
                  <a:pt x="24034" y="32625"/>
                </a:lnTo>
                <a:lnTo>
                  <a:pt x="21989" y="35489"/>
                </a:lnTo>
                <a:lnTo>
                  <a:pt x="22091" y="35489"/>
                </a:lnTo>
                <a:lnTo>
                  <a:pt x="20557" y="38250"/>
                </a:lnTo>
                <a:lnTo>
                  <a:pt x="20557" y="38148"/>
                </a:lnTo>
                <a:lnTo>
                  <a:pt x="20250" y="38659"/>
                </a:lnTo>
                <a:lnTo>
                  <a:pt x="20348" y="40709"/>
                </a:lnTo>
                <a:lnTo>
                  <a:pt x="20348" y="40709"/>
                </a:lnTo>
                <a:lnTo>
                  <a:pt x="20148" y="40909"/>
                </a:lnTo>
                <a:lnTo>
                  <a:pt x="20455" y="41011"/>
                </a:lnTo>
                <a:lnTo>
                  <a:pt x="20761" y="40807"/>
                </a:lnTo>
                <a:lnTo>
                  <a:pt x="21477" y="40807"/>
                </a:lnTo>
                <a:lnTo>
                  <a:pt x="20761" y="40909"/>
                </a:lnTo>
                <a:lnTo>
                  <a:pt x="20761" y="41420"/>
                </a:lnTo>
                <a:lnTo>
                  <a:pt x="20557" y="41114"/>
                </a:lnTo>
                <a:lnTo>
                  <a:pt x="20352" y="41727"/>
                </a:lnTo>
                <a:lnTo>
                  <a:pt x="20557" y="42341"/>
                </a:lnTo>
                <a:lnTo>
                  <a:pt x="20352" y="42648"/>
                </a:lnTo>
                <a:lnTo>
                  <a:pt x="20864" y="43875"/>
                </a:lnTo>
                <a:lnTo>
                  <a:pt x="20761" y="44284"/>
                </a:lnTo>
                <a:lnTo>
                  <a:pt x="21068" y="44591"/>
                </a:lnTo>
                <a:lnTo>
                  <a:pt x="21477" y="44693"/>
                </a:lnTo>
                <a:lnTo>
                  <a:pt x="23011" y="47250"/>
                </a:lnTo>
                <a:lnTo>
                  <a:pt x="22909" y="47455"/>
                </a:lnTo>
                <a:lnTo>
                  <a:pt x="23216" y="49295"/>
                </a:lnTo>
                <a:lnTo>
                  <a:pt x="23932" y="50114"/>
                </a:lnTo>
                <a:lnTo>
                  <a:pt x="23932" y="51341"/>
                </a:lnTo>
                <a:lnTo>
                  <a:pt x="24034" y="51341"/>
                </a:lnTo>
                <a:lnTo>
                  <a:pt x="24034" y="51545"/>
                </a:lnTo>
                <a:lnTo>
                  <a:pt x="23830" y="51341"/>
                </a:lnTo>
                <a:lnTo>
                  <a:pt x="23216" y="51443"/>
                </a:lnTo>
                <a:lnTo>
                  <a:pt x="23830" y="52159"/>
                </a:lnTo>
                <a:lnTo>
                  <a:pt x="24648" y="52364"/>
                </a:lnTo>
                <a:lnTo>
                  <a:pt x="25261" y="54818"/>
                </a:lnTo>
                <a:lnTo>
                  <a:pt x="26795" y="56455"/>
                </a:lnTo>
                <a:lnTo>
                  <a:pt x="26898" y="55432"/>
                </a:lnTo>
                <a:lnTo>
                  <a:pt x="26386" y="55227"/>
                </a:lnTo>
                <a:lnTo>
                  <a:pt x="25773" y="52364"/>
                </a:lnTo>
                <a:lnTo>
                  <a:pt x="25773" y="52670"/>
                </a:lnTo>
                <a:lnTo>
                  <a:pt x="25261" y="50830"/>
                </a:lnTo>
                <a:lnTo>
                  <a:pt x="25057" y="50727"/>
                </a:lnTo>
                <a:lnTo>
                  <a:pt x="24341" y="48068"/>
                </a:lnTo>
                <a:lnTo>
                  <a:pt x="24545" y="47250"/>
                </a:lnTo>
                <a:lnTo>
                  <a:pt x="25159" y="47659"/>
                </a:lnTo>
                <a:lnTo>
                  <a:pt x="25364" y="47557"/>
                </a:lnTo>
                <a:lnTo>
                  <a:pt x="25466" y="47761"/>
                </a:lnTo>
                <a:lnTo>
                  <a:pt x="25875" y="47966"/>
                </a:lnTo>
                <a:lnTo>
                  <a:pt x="26591" y="51034"/>
                </a:lnTo>
                <a:lnTo>
                  <a:pt x="27205" y="51341"/>
                </a:lnTo>
                <a:lnTo>
                  <a:pt x="27000" y="51852"/>
                </a:lnTo>
                <a:lnTo>
                  <a:pt x="28023" y="53080"/>
                </a:lnTo>
                <a:lnTo>
                  <a:pt x="27920" y="52977"/>
                </a:lnTo>
                <a:lnTo>
                  <a:pt x="28125" y="53591"/>
                </a:lnTo>
                <a:lnTo>
                  <a:pt x="27920" y="53795"/>
                </a:lnTo>
                <a:lnTo>
                  <a:pt x="28636" y="54307"/>
                </a:lnTo>
                <a:lnTo>
                  <a:pt x="28432" y="54205"/>
                </a:lnTo>
                <a:lnTo>
                  <a:pt x="29045" y="54920"/>
                </a:lnTo>
                <a:lnTo>
                  <a:pt x="28841" y="54920"/>
                </a:lnTo>
                <a:lnTo>
                  <a:pt x="29761" y="56148"/>
                </a:lnTo>
                <a:lnTo>
                  <a:pt x="30477" y="58091"/>
                </a:lnTo>
                <a:lnTo>
                  <a:pt x="29966" y="59216"/>
                </a:lnTo>
                <a:lnTo>
                  <a:pt x="37534" y="63920"/>
                </a:lnTo>
                <a:lnTo>
                  <a:pt x="39068" y="63307"/>
                </a:lnTo>
                <a:lnTo>
                  <a:pt x="39170" y="63307"/>
                </a:lnTo>
                <a:lnTo>
                  <a:pt x="39784" y="63614"/>
                </a:lnTo>
                <a:lnTo>
                  <a:pt x="39784" y="63614"/>
                </a:lnTo>
                <a:lnTo>
                  <a:pt x="39375" y="63307"/>
                </a:lnTo>
                <a:lnTo>
                  <a:pt x="39375" y="63307"/>
                </a:lnTo>
                <a:lnTo>
                  <a:pt x="44284" y="66375"/>
                </a:lnTo>
                <a:lnTo>
                  <a:pt x="45000" y="66273"/>
                </a:lnTo>
                <a:lnTo>
                  <a:pt x="45409" y="66682"/>
                </a:lnTo>
                <a:lnTo>
                  <a:pt x="45307" y="66989"/>
                </a:lnTo>
                <a:lnTo>
                  <a:pt x="46534" y="68830"/>
                </a:lnTo>
                <a:lnTo>
                  <a:pt x="46534" y="69443"/>
                </a:lnTo>
                <a:lnTo>
                  <a:pt x="47148" y="70159"/>
                </a:lnTo>
                <a:lnTo>
                  <a:pt x="47352" y="69852"/>
                </a:lnTo>
                <a:lnTo>
                  <a:pt x="47045" y="69443"/>
                </a:lnTo>
                <a:lnTo>
                  <a:pt x="47045" y="69443"/>
                </a:lnTo>
                <a:lnTo>
                  <a:pt x="48784" y="71386"/>
                </a:lnTo>
                <a:lnTo>
                  <a:pt x="48784" y="71386"/>
                </a:lnTo>
                <a:lnTo>
                  <a:pt x="48580" y="71080"/>
                </a:lnTo>
                <a:lnTo>
                  <a:pt x="49091" y="71693"/>
                </a:lnTo>
                <a:lnTo>
                  <a:pt x="49705" y="71489"/>
                </a:lnTo>
                <a:lnTo>
                  <a:pt x="50625" y="72205"/>
                </a:lnTo>
                <a:lnTo>
                  <a:pt x="50727" y="71898"/>
                </a:lnTo>
                <a:lnTo>
                  <a:pt x="51136" y="72614"/>
                </a:lnTo>
                <a:lnTo>
                  <a:pt x="51648" y="72307"/>
                </a:lnTo>
                <a:lnTo>
                  <a:pt x="51341" y="71693"/>
                </a:lnTo>
                <a:lnTo>
                  <a:pt x="52670" y="70773"/>
                </a:lnTo>
                <a:lnTo>
                  <a:pt x="53182" y="71489"/>
                </a:lnTo>
                <a:lnTo>
                  <a:pt x="53182" y="71284"/>
                </a:lnTo>
                <a:lnTo>
                  <a:pt x="53386" y="71386"/>
                </a:lnTo>
                <a:lnTo>
                  <a:pt x="53489" y="71284"/>
                </a:lnTo>
                <a:lnTo>
                  <a:pt x="53693" y="71693"/>
                </a:lnTo>
                <a:lnTo>
                  <a:pt x="53386" y="71386"/>
                </a:lnTo>
                <a:lnTo>
                  <a:pt x="53182" y="71795"/>
                </a:lnTo>
                <a:lnTo>
                  <a:pt x="53795" y="75682"/>
                </a:lnTo>
                <a:lnTo>
                  <a:pt x="53898" y="75682"/>
                </a:lnTo>
                <a:lnTo>
                  <a:pt x="53898" y="75989"/>
                </a:lnTo>
                <a:lnTo>
                  <a:pt x="54000" y="75886"/>
                </a:lnTo>
                <a:lnTo>
                  <a:pt x="54205" y="75989"/>
                </a:lnTo>
                <a:lnTo>
                  <a:pt x="53489" y="77216"/>
                </a:lnTo>
                <a:lnTo>
                  <a:pt x="52977" y="77523"/>
                </a:lnTo>
                <a:lnTo>
                  <a:pt x="52773" y="78239"/>
                </a:lnTo>
                <a:lnTo>
                  <a:pt x="52364" y="78341"/>
                </a:lnTo>
                <a:lnTo>
                  <a:pt x="52568" y="78750"/>
                </a:lnTo>
                <a:lnTo>
                  <a:pt x="51648" y="79159"/>
                </a:lnTo>
                <a:lnTo>
                  <a:pt x="51239" y="80693"/>
                </a:lnTo>
                <a:lnTo>
                  <a:pt x="51034" y="80591"/>
                </a:lnTo>
                <a:lnTo>
                  <a:pt x="50727" y="81307"/>
                </a:lnTo>
                <a:lnTo>
                  <a:pt x="50727" y="82227"/>
                </a:lnTo>
                <a:lnTo>
                  <a:pt x="51034" y="82739"/>
                </a:lnTo>
                <a:lnTo>
                  <a:pt x="51545" y="82432"/>
                </a:lnTo>
                <a:lnTo>
                  <a:pt x="51648" y="82125"/>
                </a:lnTo>
                <a:lnTo>
                  <a:pt x="51750" y="82841"/>
                </a:lnTo>
                <a:lnTo>
                  <a:pt x="50318" y="84886"/>
                </a:lnTo>
                <a:lnTo>
                  <a:pt x="50830" y="85909"/>
                </a:lnTo>
                <a:lnTo>
                  <a:pt x="50625" y="86011"/>
                </a:lnTo>
                <a:lnTo>
                  <a:pt x="60852" y="98693"/>
                </a:lnTo>
                <a:lnTo>
                  <a:pt x="61977" y="118125"/>
                </a:lnTo>
                <a:lnTo>
                  <a:pt x="61670" y="118330"/>
                </a:lnTo>
                <a:lnTo>
                  <a:pt x="63102" y="122932"/>
                </a:lnTo>
                <a:lnTo>
                  <a:pt x="64125" y="122625"/>
                </a:lnTo>
                <a:lnTo>
                  <a:pt x="63818" y="123136"/>
                </a:lnTo>
                <a:lnTo>
                  <a:pt x="64125" y="123136"/>
                </a:lnTo>
                <a:lnTo>
                  <a:pt x="64330" y="123648"/>
                </a:lnTo>
                <a:lnTo>
                  <a:pt x="64023" y="123648"/>
                </a:lnTo>
                <a:lnTo>
                  <a:pt x="64227" y="125284"/>
                </a:lnTo>
                <a:lnTo>
                  <a:pt x="64636" y="125489"/>
                </a:lnTo>
                <a:lnTo>
                  <a:pt x="64534" y="126511"/>
                </a:lnTo>
                <a:lnTo>
                  <a:pt x="64943" y="126716"/>
                </a:lnTo>
                <a:lnTo>
                  <a:pt x="64330" y="126716"/>
                </a:lnTo>
                <a:lnTo>
                  <a:pt x="64636" y="127432"/>
                </a:lnTo>
                <a:lnTo>
                  <a:pt x="64534" y="127739"/>
                </a:lnTo>
                <a:lnTo>
                  <a:pt x="64330" y="127023"/>
                </a:lnTo>
                <a:lnTo>
                  <a:pt x="64023" y="127432"/>
                </a:lnTo>
                <a:lnTo>
                  <a:pt x="64023" y="127432"/>
                </a:lnTo>
                <a:lnTo>
                  <a:pt x="64227" y="127023"/>
                </a:lnTo>
                <a:lnTo>
                  <a:pt x="64023" y="126614"/>
                </a:lnTo>
                <a:lnTo>
                  <a:pt x="64023" y="127023"/>
                </a:lnTo>
                <a:lnTo>
                  <a:pt x="63409" y="127125"/>
                </a:lnTo>
                <a:lnTo>
                  <a:pt x="63614" y="127432"/>
                </a:lnTo>
                <a:lnTo>
                  <a:pt x="63205" y="127943"/>
                </a:lnTo>
                <a:lnTo>
                  <a:pt x="63205" y="127943"/>
                </a:lnTo>
                <a:lnTo>
                  <a:pt x="63716" y="127739"/>
                </a:lnTo>
                <a:lnTo>
                  <a:pt x="64227" y="128148"/>
                </a:lnTo>
                <a:lnTo>
                  <a:pt x="64227" y="128045"/>
                </a:lnTo>
                <a:lnTo>
                  <a:pt x="64534" y="128250"/>
                </a:lnTo>
                <a:lnTo>
                  <a:pt x="64534" y="128455"/>
                </a:lnTo>
                <a:lnTo>
                  <a:pt x="64432" y="128659"/>
                </a:lnTo>
                <a:lnTo>
                  <a:pt x="64636" y="129068"/>
                </a:lnTo>
                <a:lnTo>
                  <a:pt x="65148" y="128864"/>
                </a:lnTo>
                <a:lnTo>
                  <a:pt x="65557" y="129477"/>
                </a:lnTo>
                <a:lnTo>
                  <a:pt x="64534" y="129273"/>
                </a:lnTo>
                <a:lnTo>
                  <a:pt x="65148" y="129682"/>
                </a:lnTo>
                <a:lnTo>
                  <a:pt x="65455" y="130705"/>
                </a:lnTo>
                <a:lnTo>
                  <a:pt x="65352" y="130295"/>
                </a:lnTo>
                <a:lnTo>
                  <a:pt x="65455" y="130295"/>
                </a:lnTo>
                <a:lnTo>
                  <a:pt x="65864" y="131216"/>
                </a:lnTo>
                <a:lnTo>
                  <a:pt x="65352" y="131420"/>
                </a:lnTo>
                <a:lnTo>
                  <a:pt x="66068" y="131727"/>
                </a:lnTo>
                <a:lnTo>
                  <a:pt x="65864" y="131727"/>
                </a:lnTo>
                <a:lnTo>
                  <a:pt x="66170" y="132034"/>
                </a:lnTo>
                <a:lnTo>
                  <a:pt x="66273" y="131727"/>
                </a:lnTo>
                <a:lnTo>
                  <a:pt x="66375" y="131932"/>
                </a:lnTo>
                <a:lnTo>
                  <a:pt x="66375" y="132239"/>
                </a:lnTo>
                <a:lnTo>
                  <a:pt x="66170" y="132034"/>
                </a:lnTo>
                <a:lnTo>
                  <a:pt x="65557" y="131625"/>
                </a:lnTo>
                <a:lnTo>
                  <a:pt x="65250" y="131932"/>
                </a:lnTo>
                <a:lnTo>
                  <a:pt x="67193" y="133261"/>
                </a:lnTo>
                <a:lnTo>
                  <a:pt x="67398" y="133159"/>
                </a:lnTo>
                <a:lnTo>
                  <a:pt x="67091" y="132750"/>
                </a:lnTo>
                <a:lnTo>
                  <a:pt x="67705" y="133057"/>
                </a:lnTo>
                <a:lnTo>
                  <a:pt x="67398" y="133159"/>
                </a:lnTo>
                <a:lnTo>
                  <a:pt x="67500" y="133261"/>
                </a:lnTo>
                <a:lnTo>
                  <a:pt x="67602" y="133159"/>
                </a:lnTo>
                <a:lnTo>
                  <a:pt x="67807" y="133568"/>
                </a:lnTo>
                <a:lnTo>
                  <a:pt x="67807" y="133568"/>
                </a:lnTo>
                <a:lnTo>
                  <a:pt x="67500" y="133261"/>
                </a:lnTo>
                <a:lnTo>
                  <a:pt x="67295" y="133364"/>
                </a:lnTo>
                <a:lnTo>
                  <a:pt x="66477" y="133364"/>
                </a:lnTo>
                <a:lnTo>
                  <a:pt x="66886" y="133773"/>
                </a:lnTo>
                <a:lnTo>
                  <a:pt x="67500" y="133670"/>
                </a:lnTo>
                <a:lnTo>
                  <a:pt x="67295" y="134080"/>
                </a:lnTo>
                <a:lnTo>
                  <a:pt x="67705" y="134284"/>
                </a:lnTo>
                <a:lnTo>
                  <a:pt x="67807" y="134080"/>
                </a:lnTo>
                <a:lnTo>
                  <a:pt x="67926" y="134000"/>
                </a:lnTo>
                <a:lnTo>
                  <a:pt x="67926" y="134000"/>
                </a:lnTo>
                <a:lnTo>
                  <a:pt x="68420" y="134693"/>
                </a:lnTo>
                <a:lnTo>
                  <a:pt x="69136" y="133977"/>
                </a:lnTo>
                <a:lnTo>
                  <a:pt x="69136" y="134284"/>
                </a:lnTo>
                <a:lnTo>
                  <a:pt x="68932" y="134489"/>
                </a:lnTo>
                <a:lnTo>
                  <a:pt x="68932" y="134693"/>
                </a:lnTo>
                <a:lnTo>
                  <a:pt x="68727" y="134795"/>
                </a:lnTo>
                <a:lnTo>
                  <a:pt x="69750" y="134795"/>
                </a:lnTo>
                <a:lnTo>
                  <a:pt x="69545" y="134182"/>
                </a:lnTo>
                <a:lnTo>
                  <a:pt x="69767" y="133988"/>
                </a:lnTo>
                <a:lnTo>
                  <a:pt x="69767" y="133988"/>
                </a:lnTo>
                <a:lnTo>
                  <a:pt x="70057" y="134182"/>
                </a:lnTo>
                <a:lnTo>
                  <a:pt x="69852" y="134284"/>
                </a:lnTo>
                <a:lnTo>
                  <a:pt x="70568" y="134591"/>
                </a:lnTo>
                <a:lnTo>
                  <a:pt x="70364" y="135000"/>
                </a:lnTo>
                <a:lnTo>
                  <a:pt x="71489" y="135614"/>
                </a:lnTo>
                <a:lnTo>
                  <a:pt x="71386" y="135716"/>
                </a:lnTo>
                <a:lnTo>
                  <a:pt x="70159" y="135205"/>
                </a:lnTo>
                <a:lnTo>
                  <a:pt x="70364" y="135205"/>
                </a:lnTo>
                <a:lnTo>
                  <a:pt x="70057" y="135000"/>
                </a:lnTo>
                <a:lnTo>
                  <a:pt x="69955" y="135102"/>
                </a:lnTo>
                <a:lnTo>
                  <a:pt x="70568" y="135716"/>
                </a:lnTo>
                <a:lnTo>
                  <a:pt x="70057" y="135511"/>
                </a:lnTo>
                <a:lnTo>
                  <a:pt x="69443" y="135716"/>
                </a:lnTo>
                <a:lnTo>
                  <a:pt x="69545" y="135818"/>
                </a:lnTo>
                <a:lnTo>
                  <a:pt x="73943" y="136125"/>
                </a:lnTo>
                <a:lnTo>
                  <a:pt x="74557" y="135818"/>
                </a:lnTo>
                <a:lnTo>
                  <a:pt x="71489" y="134489"/>
                </a:lnTo>
                <a:lnTo>
                  <a:pt x="71591" y="134284"/>
                </a:lnTo>
                <a:lnTo>
                  <a:pt x="71080" y="133875"/>
                </a:lnTo>
                <a:lnTo>
                  <a:pt x="69782" y="133975"/>
                </a:lnTo>
                <a:lnTo>
                  <a:pt x="69782" y="133975"/>
                </a:lnTo>
                <a:lnTo>
                  <a:pt x="70364" y="133466"/>
                </a:lnTo>
                <a:lnTo>
                  <a:pt x="71080" y="133568"/>
                </a:lnTo>
                <a:lnTo>
                  <a:pt x="71080" y="133568"/>
                </a:lnTo>
                <a:lnTo>
                  <a:pt x="70057" y="132852"/>
                </a:lnTo>
                <a:lnTo>
                  <a:pt x="70364" y="132750"/>
                </a:lnTo>
                <a:lnTo>
                  <a:pt x="69852" y="132341"/>
                </a:lnTo>
                <a:lnTo>
                  <a:pt x="70159" y="131318"/>
                </a:lnTo>
                <a:lnTo>
                  <a:pt x="69750" y="131216"/>
                </a:lnTo>
                <a:lnTo>
                  <a:pt x="69955" y="131216"/>
                </a:lnTo>
                <a:lnTo>
                  <a:pt x="69955" y="131011"/>
                </a:lnTo>
                <a:lnTo>
                  <a:pt x="70670" y="131216"/>
                </a:lnTo>
                <a:lnTo>
                  <a:pt x="70670" y="131216"/>
                </a:lnTo>
                <a:lnTo>
                  <a:pt x="70466" y="130500"/>
                </a:lnTo>
                <a:lnTo>
                  <a:pt x="71591" y="129170"/>
                </a:lnTo>
                <a:lnTo>
                  <a:pt x="71182" y="129068"/>
                </a:lnTo>
                <a:lnTo>
                  <a:pt x="71284" y="128455"/>
                </a:lnTo>
                <a:lnTo>
                  <a:pt x="69443" y="127330"/>
                </a:lnTo>
                <a:lnTo>
                  <a:pt x="69852" y="126409"/>
                </a:lnTo>
                <a:lnTo>
                  <a:pt x="70159" y="126205"/>
                </a:lnTo>
                <a:lnTo>
                  <a:pt x="70670" y="126205"/>
                </a:lnTo>
                <a:lnTo>
                  <a:pt x="70568" y="124670"/>
                </a:lnTo>
                <a:lnTo>
                  <a:pt x="71182" y="124159"/>
                </a:lnTo>
                <a:lnTo>
                  <a:pt x="70568" y="123852"/>
                </a:lnTo>
                <a:lnTo>
                  <a:pt x="70977" y="123750"/>
                </a:lnTo>
                <a:lnTo>
                  <a:pt x="71284" y="124057"/>
                </a:lnTo>
                <a:lnTo>
                  <a:pt x="71284" y="124057"/>
                </a:lnTo>
                <a:lnTo>
                  <a:pt x="70977" y="123443"/>
                </a:lnTo>
                <a:lnTo>
                  <a:pt x="70773" y="123545"/>
                </a:lnTo>
                <a:lnTo>
                  <a:pt x="70364" y="123239"/>
                </a:lnTo>
                <a:lnTo>
                  <a:pt x="69955" y="122318"/>
                </a:lnTo>
                <a:lnTo>
                  <a:pt x="70057" y="122011"/>
                </a:lnTo>
                <a:lnTo>
                  <a:pt x="71182" y="122318"/>
                </a:lnTo>
                <a:lnTo>
                  <a:pt x="72205" y="122011"/>
                </a:lnTo>
                <a:lnTo>
                  <a:pt x="72000" y="121193"/>
                </a:lnTo>
                <a:lnTo>
                  <a:pt x="72102" y="120886"/>
                </a:lnTo>
                <a:lnTo>
                  <a:pt x="71898" y="120580"/>
                </a:lnTo>
                <a:lnTo>
                  <a:pt x="72000" y="120580"/>
                </a:lnTo>
                <a:lnTo>
                  <a:pt x="71693" y="120170"/>
                </a:lnTo>
                <a:lnTo>
                  <a:pt x="75477" y="119250"/>
                </a:lnTo>
                <a:lnTo>
                  <a:pt x="75886" y="117716"/>
                </a:lnTo>
                <a:lnTo>
                  <a:pt x="73739" y="114545"/>
                </a:lnTo>
                <a:lnTo>
                  <a:pt x="73739" y="114034"/>
                </a:lnTo>
                <a:lnTo>
                  <a:pt x="73943" y="114034"/>
                </a:lnTo>
                <a:lnTo>
                  <a:pt x="73841" y="113420"/>
                </a:lnTo>
                <a:lnTo>
                  <a:pt x="74045" y="113932"/>
                </a:lnTo>
                <a:lnTo>
                  <a:pt x="73841" y="114341"/>
                </a:lnTo>
                <a:lnTo>
                  <a:pt x="74557" y="115466"/>
                </a:lnTo>
                <a:lnTo>
                  <a:pt x="77216" y="115875"/>
                </a:lnTo>
                <a:lnTo>
                  <a:pt x="79466" y="111580"/>
                </a:lnTo>
                <a:lnTo>
                  <a:pt x="79568" y="111682"/>
                </a:lnTo>
                <a:lnTo>
                  <a:pt x="79568" y="111273"/>
                </a:lnTo>
                <a:lnTo>
                  <a:pt x="79466" y="110966"/>
                </a:lnTo>
                <a:lnTo>
                  <a:pt x="79773" y="111273"/>
                </a:lnTo>
                <a:lnTo>
                  <a:pt x="79875" y="111273"/>
                </a:lnTo>
                <a:lnTo>
                  <a:pt x="79364" y="112500"/>
                </a:lnTo>
                <a:lnTo>
                  <a:pt x="79773" y="112193"/>
                </a:lnTo>
                <a:lnTo>
                  <a:pt x="80080" y="111170"/>
                </a:lnTo>
                <a:lnTo>
                  <a:pt x="79875" y="111273"/>
                </a:lnTo>
                <a:lnTo>
                  <a:pt x="79875" y="111273"/>
                </a:lnTo>
                <a:lnTo>
                  <a:pt x="81409" y="107898"/>
                </a:lnTo>
                <a:lnTo>
                  <a:pt x="81102" y="106159"/>
                </a:lnTo>
                <a:lnTo>
                  <a:pt x="81614" y="106057"/>
                </a:lnTo>
                <a:lnTo>
                  <a:pt x="81511" y="106159"/>
                </a:lnTo>
                <a:lnTo>
                  <a:pt x="85398" y="103705"/>
                </a:lnTo>
                <a:lnTo>
                  <a:pt x="85807" y="103602"/>
                </a:lnTo>
                <a:lnTo>
                  <a:pt x="85909" y="103398"/>
                </a:lnTo>
                <a:lnTo>
                  <a:pt x="86114" y="103705"/>
                </a:lnTo>
                <a:lnTo>
                  <a:pt x="86830" y="103602"/>
                </a:lnTo>
                <a:lnTo>
                  <a:pt x="86932" y="103091"/>
                </a:lnTo>
                <a:lnTo>
                  <a:pt x="87750" y="102580"/>
                </a:lnTo>
                <a:lnTo>
                  <a:pt x="89080" y="94398"/>
                </a:lnTo>
                <a:lnTo>
                  <a:pt x="89080" y="93170"/>
                </a:lnTo>
                <a:lnTo>
                  <a:pt x="89284" y="93068"/>
                </a:lnTo>
                <a:lnTo>
                  <a:pt x="89489" y="93375"/>
                </a:lnTo>
                <a:lnTo>
                  <a:pt x="90409" y="91534"/>
                </a:lnTo>
                <a:lnTo>
                  <a:pt x="90409" y="91739"/>
                </a:lnTo>
                <a:lnTo>
                  <a:pt x="92557" y="87136"/>
                </a:lnTo>
                <a:lnTo>
                  <a:pt x="91943" y="85398"/>
                </a:lnTo>
                <a:lnTo>
                  <a:pt x="84273" y="82739"/>
                </a:lnTo>
                <a:lnTo>
                  <a:pt x="84068" y="82943"/>
                </a:lnTo>
                <a:lnTo>
                  <a:pt x="83966" y="82534"/>
                </a:lnTo>
                <a:lnTo>
                  <a:pt x="83557" y="83352"/>
                </a:lnTo>
                <a:lnTo>
                  <a:pt x="83557" y="83352"/>
                </a:lnTo>
                <a:lnTo>
                  <a:pt x="83659" y="82636"/>
                </a:lnTo>
                <a:lnTo>
                  <a:pt x="83557" y="82330"/>
                </a:lnTo>
                <a:lnTo>
                  <a:pt x="83557" y="81818"/>
                </a:lnTo>
                <a:lnTo>
                  <a:pt x="80591" y="80795"/>
                </a:lnTo>
                <a:lnTo>
                  <a:pt x="79057" y="82739"/>
                </a:lnTo>
                <a:lnTo>
                  <a:pt x="79364" y="81818"/>
                </a:lnTo>
                <a:lnTo>
                  <a:pt x="78341" y="82125"/>
                </a:lnTo>
                <a:lnTo>
                  <a:pt x="77932" y="81307"/>
                </a:lnTo>
                <a:lnTo>
                  <a:pt x="77625" y="81205"/>
                </a:lnTo>
                <a:lnTo>
                  <a:pt x="77011" y="81614"/>
                </a:lnTo>
                <a:lnTo>
                  <a:pt x="76295" y="81614"/>
                </a:lnTo>
                <a:lnTo>
                  <a:pt x="78852" y="78750"/>
                </a:lnTo>
                <a:lnTo>
                  <a:pt x="77216" y="75375"/>
                </a:lnTo>
                <a:lnTo>
                  <a:pt x="77011" y="75580"/>
                </a:lnTo>
                <a:lnTo>
                  <a:pt x="76807" y="75068"/>
                </a:lnTo>
                <a:lnTo>
                  <a:pt x="76705" y="75170"/>
                </a:lnTo>
                <a:lnTo>
                  <a:pt x="75273" y="74148"/>
                </a:lnTo>
                <a:lnTo>
                  <a:pt x="75068" y="74557"/>
                </a:lnTo>
                <a:lnTo>
                  <a:pt x="74455" y="73841"/>
                </a:lnTo>
                <a:lnTo>
                  <a:pt x="73432" y="74148"/>
                </a:lnTo>
                <a:lnTo>
                  <a:pt x="72614" y="73943"/>
                </a:lnTo>
                <a:lnTo>
                  <a:pt x="72307" y="74352"/>
                </a:lnTo>
                <a:lnTo>
                  <a:pt x="72307" y="73739"/>
                </a:lnTo>
                <a:lnTo>
                  <a:pt x="71284" y="72920"/>
                </a:lnTo>
                <a:lnTo>
                  <a:pt x="70977" y="73432"/>
                </a:lnTo>
                <a:lnTo>
                  <a:pt x="70977" y="73432"/>
                </a:lnTo>
                <a:lnTo>
                  <a:pt x="71080" y="72307"/>
                </a:lnTo>
                <a:lnTo>
                  <a:pt x="69852" y="71284"/>
                </a:lnTo>
                <a:lnTo>
                  <a:pt x="68420" y="71182"/>
                </a:lnTo>
                <a:lnTo>
                  <a:pt x="68830" y="70875"/>
                </a:lnTo>
                <a:lnTo>
                  <a:pt x="69034" y="70568"/>
                </a:lnTo>
                <a:lnTo>
                  <a:pt x="68932" y="70159"/>
                </a:lnTo>
                <a:lnTo>
                  <a:pt x="68420" y="69852"/>
                </a:lnTo>
                <a:lnTo>
                  <a:pt x="68318" y="69955"/>
                </a:lnTo>
                <a:lnTo>
                  <a:pt x="68318" y="70159"/>
                </a:lnTo>
                <a:lnTo>
                  <a:pt x="67909" y="69852"/>
                </a:lnTo>
                <a:lnTo>
                  <a:pt x="67807" y="69955"/>
                </a:lnTo>
                <a:lnTo>
                  <a:pt x="67602" y="69545"/>
                </a:lnTo>
                <a:lnTo>
                  <a:pt x="67398" y="69648"/>
                </a:lnTo>
                <a:lnTo>
                  <a:pt x="67295" y="69239"/>
                </a:lnTo>
                <a:lnTo>
                  <a:pt x="68216" y="69034"/>
                </a:lnTo>
                <a:lnTo>
                  <a:pt x="66068" y="69136"/>
                </a:lnTo>
                <a:lnTo>
                  <a:pt x="66068" y="69239"/>
                </a:lnTo>
                <a:lnTo>
                  <a:pt x="66580" y="69239"/>
                </a:lnTo>
                <a:lnTo>
                  <a:pt x="65045" y="69648"/>
                </a:lnTo>
                <a:lnTo>
                  <a:pt x="64636" y="69443"/>
                </a:lnTo>
                <a:lnTo>
                  <a:pt x="64432" y="69136"/>
                </a:lnTo>
                <a:lnTo>
                  <a:pt x="62489" y="69136"/>
                </a:lnTo>
                <a:lnTo>
                  <a:pt x="62284" y="68523"/>
                </a:lnTo>
                <a:lnTo>
                  <a:pt x="61466" y="68216"/>
                </a:lnTo>
                <a:lnTo>
                  <a:pt x="61159" y="67705"/>
                </a:lnTo>
                <a:lnTo>
                  <a:pt x="60750" y="67705"/>
                </a:lnTo>
                <a:lnTo>
                  <a:pt x="61159" y="68114"/>
                </a:lnTo>
                <a:lnTo>
                  <a:pt x="59727" y="68727"/>
                </a:lnTo>
                <a:lnTo>
                  <a:pt x="59523" y="69239"/>
                </a:lnTo>
                <a:lnTo>
                  <a:pt x="59932" y="70057"/>
                </a:lnTo>
                <a:lnTo>
                  <a:pt x="59625" y="70670"/>
                </a:lnTo>
                <a:lnTo>
                  <a:pt x="59216" y="70364"/>
                </a:lnTo>
                <a:lnTo>
                  <a:pt x="59114" y="69648"/>
                </a:lnTo>
                <a:lnTo>
                  <a:pt x="59420" y="69239"/>
                </a:lnTo>
                <a:lnTo>
                  <a:pt x="59318" y="68727"/>
                </a:lnTo>
                <a:lnTo>
                  <a:pt x="59420" y="68727"/>
                </a:lnTo>
                <a:lnTo>
                  <a:pt x="59216" y="68114"/>
                </a:lnTo>
                <a:lnTo>
                  <a:pt x="59830" y="67807"/>
                </a:lnTo>
                <a:lnTo>
                  <a:pt x="59625" y="67295"/>
                </a:lnTo>
                <a:lnTo>
                  <a:pt x="56966" y="68932"/>
                </a:lnTo>
                <a:lnTo>
                  <a:pt x="56966" y="68727"/>
                </a:lnTo>
                <a:lnTo>
                  <a:pt x="56557" y="68625"/>
                </a:lnTo>
                <a:lnTo>
                  <a:pt x="55739" y="69648"/>
                </a:lnTo>
                <a:lnTo>
                  <a:pt x="55841" y="69545"/>
                </a:lnTo>
                <a:lnTo>
                  <a:pt x="55534" y="70364"/>
                </a:lnTo>
                <a:lnTo>
                  <a:pt x="54614" y="71182"/>
                </a:lnTo>
                <a:lnTo>
                  <a:pt x="54511" y="71898"/>
                </a:lnTo>
                <a:lnTo>
                  <a:pt x="52977" y="70364"/>
                </a:lnTo>
                <a:lnTo>
                  <a:pt x="52057" y="70261"/>
                </a:lnTo>
                <a:lnTo>
                  <a:pt x="51034" y="70875"/>
                </a:lnTo>
                <a:lnTo>
                  <a:pt x="50011" y="70670"/>
                </a:lnTo>
                <a:lnTo>
                  <a:pt x="50011" y="70670"/>
                </a:lnTo>
                <a:lnTo>
                  <a:pt x="50114" y="70875"/>
                </a:lnTo>
                <a:lnTo>
                  <a:pt x="48375" y="68420"/>
                </a:lnTo>
                <a:lnTo>
                  <a:pt x="48580" y="67602"/>
                </a:lnTo>
                <a:lnTo>
                  <a:pt x="48682" y="67705"/>
                </a:lnTo>
                <a:lnTo>
                  <a:pt x="48784" y="66989"/>
                </a:lnTo>
                <a:lnTo>
                  <a:pt x="48784" y="67193"/>
                </a:lnTo>
                <a:lnTo>
                  <a:pt x="49193" y="64739"/>
                </a:lnTo>
                <a:lnTo>
                  <a:pt x="48989" y="64330"/>
                </a:lnTo>
                <a:lnTo>
                  <a:pt x="48580" y="64125"/>
                </a:lnTo>
                <a:lnTo>
                  <a:pt x="48886" y="64227"/>
                </a:lnTo>
                <a:lnTo>
                  <a:pt x="48273" y="63716"/>
                </a:lnTo>
                <a:lnTo>
                  <a:pt x="44284" y="63614"/>
                </a:lnTo>
                <a:lnTo>
                  <a:pt x="45000" y="62795"/>
                </a:lnTo>
                <a:lnTo>
                  <a:pt x="45102" y="61159"/>
                </a:lnTo>
                <a:lnTo>
                  <a:pt x="45409" y="60648"/>
                </a:lnTo>
                <a:lnTo>
                  <a:pt x="45511" y="61261"/>
                </a:lnTo>
                <a:lnTo>
                  <a:pt x="46023" y="60136"/>
                </a:lnTo>
                <a:lnTo>
                  <a:pt x="45818" y="60239"/>
                </a:lnTo>
                <a:lnTo>
                  <a:pt x="46125" y="59932"/>
                </a:lnTo>
                <a:lnTo>
                  <a:pt x="46125" y="59625"/>
                </a:lnTo>
                <a:lnTo>
                  <a:pt x="46534" y="58807"/>
                </a:lnTo>
                <a:lnTo>
                  <a:pt x="46432" y="57989"/>
                </a:lnTo>
                <a:lnTo>
                  <a:pt x="43875" y="58295"/>
                </a:lnTo>
                <a:lnTo>
                  <a:pt x="42955" y="60239"/>
                </a:lnTo>
                <a:lnTo>
                  <a:pt x="42341" y="60648"/>
                </a:lnTo>
                <a:lnTo>
                  <a:pt x="42545" y="60648"/>
                </a:lnTo>
                <a:lnTo>
                  <a:pt x="42443" y="60955"/>
                </a:lnTo>
                <a:lnTo>
                  <a:pt x="39477" y="61261"/>
                </a:lnTo>
                <a:lnTo>
                  <a:pt x="38557" y="60750"/>
                </a:lnTo>
                <a:lnTo>
                  <a:pt x="38557" y="60750"/>
                </a:lnTo>
                <a:lnTo>
                  <a:pt x="38659" y="60852"/>
                </a:lnTo>
                <a:lnTo>
                  <a:pt x="38659" y="60852"/>
                </a:lnTo>
                <a:lnTo>
                  <a:pt x="38352" y="60648"/>
                </a:lnTo>
                <a:lnTo>
                  <a:pt x="38352" y="60648"/>
                </a:lnTo>
                <a:lnTo>
                  <a:pt x="38557" y="60750"/>
                </a:lnTo>
                <a:lnTo>
                  <a:pt x="37432" y="57989"/>
                </a:lnTo>
                <a:lnTo>
                  <a:pt x="37432" y="58193"/>
                </a:lnTo>
                <a:lnTo>
                  <a:pt x="37227" y="57375"/>
                </a:lnTo>
                <a:lnTo>
                  <a:pt x="37432" y="57989"/>
                </a:lnTo>
                <a:lnTo>
                  <a:pt x="38455" y="52159"/>
                </a:lnTo>
                <a:lnTo>
                  <a:pt x="38250" y="51750"/>
                </a:lnTo>
                <a:lnTo>
                  <a:pt x="38761" y="51545"/>
                </a:lnTo>
                <a:lnTo>
                  <a:pt x="38761" y="51341"/>
                </a:lnTo>
                <a:lnTo>
                  <a:pt x="39068" y="51136"/>
                </a:lnTo>
                <a:lnTo>
                  <a:pt x="38966" y="51136"/>
                </a:lnTo>
                <a:lnTo>
                  <a:pt x="39170" y="51034"/>
                </a:lnTo>
                <a:lnTo>
                  <a:pt x="39375" y="50830"/>
                </a:lnTo>
                <a:lnTo>
                  <a:pt x="39682" y="50727"/>
                </a:lnTo>
                <a:lnTo>
                  <a:pt x="39580" y="50523"/>
                </a:lnTo>
                <a:lnTo>
                  <a:pt x="40091" y="50625"/>
                </a:lnTo>
                <a:lnTo>
                  <a:pt x="41216" y="49909"/>
                </a:lnTo>
                <a:lnTo>
                  <a:pt x="41216" y="49705"/>
                </a:lnTo>
                <a:lnTo>
                  <a:pt x="41420" y="49398"/>
                </a:lnTo>
                <a:lnTo>
                  <a:pt x="41420" y="49602"/>
                </a:lnTo>
                <a:lnTo>
                  <a:pt x="41625" y="49602"/>
                </a:lnTo>
                <a:lnTo>
                  <a:pt x="41318" y="49807"/>
                </a:lnTo>
                <a:lnTo>
                  <a:pt x="42341" y="49193"/>
                </a:lnTo>
                <a:lnTo>
                  <a:pt x="43773" y="49602"/>
                </a:lnTo>
                <a:lnTo>
                  <a:pt x="43977" y="49398"/>
                </a:lnTo>
                <a:lnTo>
                  <a:pt x="44489" y="49602"/>
                </a:lnTo>
                <a:lnTo>
                  <a:pt x="44489" y="49909"/>
                </a:lnTo>
                <a:lnTo>
                  <a:pt x="44386" y="49909"/>
                </a:lnTo>
                <a:lnTo>
                  <a:pt x="45205" y="50114"/>
                </a:lnTo>
                <a:lnTo>
                  <a:pt x="45409" y="49705"/>
                </a:lnTo>
                <a:lnTo>
                  <a:pt x="45920" y="50216"/>
                </a:lnTo>
                <a:lnTo>
                  <a:pt x="46125" y="50216"/>
                </a:lnTo>
                <a:lnTo>
                  <a:pt x="45818" y="49705"/>
                </a:lnTo>
                <a:lnTo>
                  <a:pt x="46227" y="49091"/>
                </a:lnTo>
                <a:lnTo>
                  <a:pt x="46227" y="49091"/>
                </a:lnTo>
                <a:lnTo>
                  <a:pt x="45920" y="49295"/>
                </a:lnTo>
                <a:lnTo>
                  <a:pt x="46023" y="48989"/>
                </a:lnTo>
                <a:lnTo>
                  <a:pt x="45307" y="49091"/>
                </a:lnTo>
                <a:lnTo>
                  <a:pt x="47557" y="48477"/>
                </a:lnTo>
                <a:lnTo>
                  <a:pt x="47557" y="48477"/>
                </a:lnTo>
                <a:lnTo>
                  <a:pt x="47455" y="48989"/>
                </a:lnTo>
                <a:lnTo>
                  <a:pt x="47966" y="48784"/>
                </a:lnTo>
                <a:lnTo>
                  <a:pt x="47966" y="48886"/>
                </a:lnTo>
                <a:lnTo>
                  <a:pt x="48477" y="48580"/>
                </a:lnTo>
                <a:lnTo>
                  <a:pt x="48477" y="48580"/>
                </a:lnTo>
                <a:lnTo>
                  <a:pt x="48170" y="48886"/>
                </a:lnTo>
                <a:lnTo>
                  <a:pt x="48886" y="48784"/>
                </a:lnTo>
                <a:lnTo>
                  <a:pt x="49602" y="48886"/>
                </a:lnTo>
                <a:lnTo>
                  <a:pt x="49500" y="49091"/>
                </a:lnTo>
                <a:lnTo>
                  <a:pt x="49655" y="49401"/>
                </a:lnTo>
                <a:lnTo>
                  <a:pt x="49655" y="49401"/>
                </a:lnTo>
                <a:lnTo>
                  <a:pt x="51239" y="49500"/>
                </a:lnTo>
                <a:lnTo>
                  <a:pt x="51750" y="50216"/>
                </a:lnTo>
                <a:lnTo>
                  <a:pt x="51443" y="51545"/>
                </a:lnTo>
                <a:lnTo>
                  <a:pt x="51648" y="51239"/>
                </a:lnTo>
                <a:lnTo>
                  <a:pt x="51852" y="51341"/>
                </a:lnTo>
                <a:lnTo>
                  <a:pt x="51443" y="51750"/>
                </a:lnTo>
                <a:lnTo>
                  <a:pt x="52670" y="54102"/>
                </a:lnTo>
                <a:lnTo>
                  <a:pt x="52875" y="54102"/>
                </a:lnTo>
                <a:lnTo>
                  <a:pt x="53485" y="53390"/>
                </a:lnTo>
                <a:lnTo>
                  <a:pt x="53485" y="53390"/>
                </a:lnTo>
                <a:lnTo>
                  <a:pt x="53403" y="50915"/>
                </a:lnTo>
                <a:lnTo>
                  <a:pt x="53591" y="50727"/>
                </a:lnTo>
                <a:lnTo>
                  <a:pt x="53489" y="47761"/>
                </a:lnTo>
                <a:lnTo>
                  <a:pt x="53693" y="47659"/>
                </a:lnTo>
                <a:lnTo>
                  <a:pt x="54307" y="46636"/>
                </a:lnTo>
                <a:lnTo>
                  <a:pt x="54307" y="46841"/>
                </a:lnTo>
                <a:lnTo>
                  <a:pt x="54409" y="46739"/>
                </a:lnTo>
                <a:lnTo>
                  <a:pt x="54409" y="46636"/>
                </a:lnTo>
                <a:lnTo>
                  <a:pt x="55841" y="45716"/>
                </a:lnTo>
                <a:lnTo>
                  <a:pt x="55841" y="45818"/>
                </a:lnTo>
                <a:lnTo>
                  <a:pt x="57170" y="44898"/>
                </a:lnTo>
                <a:lnTo>
                  <a:pt x="57170" y="45102"/>
                </a:lnTo>
                <a:lnTo>
                  <a:pt x="57784" y="44284"/>
                </a:lnTo>
                <a:lnTo>
                  <a:pt x="58705" y="44080"/>
                </a:lnTo>
                <a:lnTo>
                  <a:pt x="58193" y="43875"/>
                </a:lnTo>
                <a:lnTo>
                  <a:pt x="58602" y="43875"/>
                </a:lnTo>
                <a:lnTo>
                  <a:pt x="58295" y="43466"/>
                </a:lnTo>
                <a:lnTo>
                  <a:pt x="59420" y="43364"/>
                </a:lnTo>
                <a:lnTo>
                  <a:pt x="59523" y="43057"/>
                </a:lnTo>
                <a:lnTo>
                  <a:pt x="59523" y="43057"/>
                </a:lnTo>
                <a:lnTo>
                  <a:pt x="59216" y="43364"/>
                </a:lnTo>
                <a:lnTo>
                  <a:pt x="58705" y="43057"/>
                </a:lnTo>
                <a:lnTo>
                  <a:pt x="58807" y="42750"/>
                </a:lnTo>
                <a:lnTo>
                  <a:pt x="59216" y="42852"/>
                </a:lnTo>
                <a:lnTo>
                  <a:pt x="59318" y="42750"/>
                </a:lnTo>
                <a:lnTo>
                  <a:pt x="59523" y="42852"/>
                </a:lnTo>
                <a:lnTo>
                  <a:pt x="59523" y="42545"/>
                </a:lnTo>
                <a:lnTo>
                  <a:pt x="59420" y="42034"/>
                </a:lnTo>
                <a:lnTo>
                  <a:pt x="59216" y="41932"/>
                </a:lnTo>
                <a:lnTo>
                  <a:pt x="58705" y="41625"/>
                </a:lnTo>
                <a:lnTo>
                  <a:pt x="59114" y="41727"/>
                </a:lnTo>
                <a:lnTo>
                  <a:pt x="59216" y="41932"/>
                </a:lnTo>
                <a:lnTo>
                  <a:pt x="59216" y="41932"/>
                </a:lnTo>
                <a:lnTo>
                  <a:pt x="59114" y="41420"/>
                </a:lnTo>
                <a:lnTo>
                  <a:pt x="59420" y="41420"/>
                </a:lnTo>
                <a:lnTo>
                  <a:pt x="59523" y="41318"/>
                </a:lnTo>
                <a:lnTo>
                  <a:pt x="59011" y="40705"/>
                </a:lnTo>
                <a:lnTo>
                  <a:pt x="59523" y="41216"/>
                </a:lnTo>
                <a:lnTo>
                  <a:pt x="59523" y="40807"/>
                </a:lnTo>
                <a:lnTo>
                  <a:pt x="58909" y="40500"/>
                </a:lnTo>
                <a:lnTo>
                  <a:pt x="59318" y="39989"/>
                </a:lnTo>
                <a:lnTo>
                  <a:pt x="59011" y="40500"/>
                </a:lnTo>
                <a:lnTo>
                  <a:pt x="59216" y="40398"/>
                </a:lnTo>
                <a:lnTo>
                  <a:pt x="59216" y="40602"/>
                </a:lnTo>
                <a:lnTo>
                  <a:pt x="59318" y="40500"/>
                </a:lnTo>
                <a:lnTo>
                  <a:pt x="59625" y="40807"/>
                </a:lnTo>
                <a:lnTo>
                  <a:pt x="59523" y="40295"/>
                </a:lnTo>
                <a:lnTo>
                  <a:pt x="59727" y="40500"/>
                </a:lnTo>
                <a:lnTo>
                  <a:pt x="59830" y="39580"/>
                </a:lnTo>
                <a:lnTo>
                  <a:pt x="60034" y="39477"/>
                </a:lnTo>
                <a:lnTo>
                  <a:pt x="60034" y="39580"/>
                </a:lnTo>
                <a:lnTo>
                  <a:pt x="60136" y="39375"/>
                </a:lnTo>
                <a:lnTo>
                  <a:pt x="60136" y="39477"/>
                </a:lnTo>
                <a:lnTo>
                  <a:pt x="60443" y="39273"/>
                </a:lnTo>
                <a:lnTo>
                  <a:pt x="60443" y="39375"/>
                </a:lnTo>
                <a:lnTo>
                  <a:pt x="60341" y="39477"/>
                </a:lnTo>
                <a:lnTo>
                  <a:pt x="60443" y="39477"/>
                </a:lnTo>
                <a:lnTo>
                  <a:pt x="60034" y="39784"/>
                </a:lnTo>
                <a:lnTo>
                  <a:pt x="60136" y="39784"/>
                </a:lnTo>
                <a:lnTo>
                  <a:pt x="59830" y="40193"/>
                </a:lnTo>
                <a:lnTo>
                  <a:pt x="60136" y="40295"/>
                </a:lnTo>
                <a:lnTo>
                  <a:pt x="60136" y="40500"/>
                </a:lnTo>
                <a:lnTo>
                  <a:pt x="60034" y="40705"/>
                </a:lnTo>
                <a:lnTo>
                  <a:pt x="60034" y="40909"/>
                </a:lnTo>
                <a:lnTo>
                  <a:pt x="60136" y="40909"/>
                </a:lnTo>
                <a:lnTo>
                  <a:pt x="59727" y="41830"/>
                </a:lnTo>
                <a:lnTo>
                  <a:pt x="60750" y="40500"/>
                </a:lnTo>
                <a:lnTo>
                  <a:pt x="60750" y="39375"/>
                </a:lnTo>
                <a:lnTo>
                  <a:pt x="61057" y="39886"/>
                </a:lnTo>
                <a:lnTo>
                  <a:pt x="62182" y="38864"/>
                </a:lnTo>
                <a:lnTo>
                  <a:pt x="62386" y="38455"/>
                </a:lnTo>
                <a:lnTo>
                  <a:pt x="62284" y="38250"/>
                </a:lnTo>
                <a:lnTo>
                  <a:pt x="62591" y="37636"/>
                </a:lnTo>
                <a:lnTo>
                  <a:pt x="62489" y="38148"/>
                </a:lnTo>
                <a:lnTo>
                  <a:pt x="64943" y="37125"/>
                </a:lnTo>
                <a:lnTo>
                  <a:pt x="65045" y="37227"/>
                </a:lnTo>
                <a:lnTo>
                  <a:pt x="65148" y="37125"/>
                </a:lnTo>
                <a:lnTo>
                  <a:pt x="65148" y="37125"/>
                </a:lnTo>
                <a:lnTo>
                  <a:pt x="65045" y="37432"/>
                </a:lnTo>
                <a:lnTo>
                  <a:pt x="65557" y="37227"/>
                </a:lnTo>
                <a:lnTo>
                  <a:pt x="65557" y="37227"/>
                </a:lnTo>
                <a:lnTo>
                  <a:pt x="65455" y="37330"/>
                </a:lnTo>
                <a:lnTo>
                  <a:pt x="66068" y="37227"/>
                </a:lnTo>
                <a:lnTo>
                  <a:pt x="65966" y="36818"/>
                </a:lnTo>
                <a:lnTo>
                  <a:pt x="65761" y="37125"/>
                </a:lnTo>
                <a:lnTo>
                  <a:pt x="65455" y="36614"/>
                </a:lnTo>
                <a:lnTo>
                  <a:pt x="66784" y="35080"/>
                </a:lnTo>
                <a:lnTo>
                  <a:pt x="66886" y="35182"/>
                </a:lnTo>
                <a:lnTo>
                  <a:pt x="66989" y="34977"/>
                </a:lnTo>
                <a:lnTo>
                  <a:pt x="66989" y="35080"/>
                </a:lnTo>
                <a:lnTo>
                  <a:pt x="67091" y="34875"/>
                </a:lnTo>
                <a:lnTo>
                  <a:pt x="67091" y="35080"/>
                </a:lnTo>
                <a:lnTo>
                  <a:pt x="67193" y="34977"/>
                </a:lnTo>
                <a:lnTo>
                  <a:pt x="68011" y="34364"/>
                </a:lnTo>
                <a:lnTo>
                  <a:pt x="68011" y="34466"/>
                </a:lnTo>
                <a:lnTo>
                  <a:pt x="67909" y="34568"/>
                </a:lnTo>
                <a:lnTo>
                  <a:pt x="68114" y="34670"/>
                </a:lnTo>
                <a:lnTo>
                  <a:pt x="68216" y="34364"/>
                </a:lnTo>
                <a:lnTo>
                  <a:pt x="68523" y="34568"/>
                </a:lnTo>
                <a:lnTo>
                  <a:pt x="69136" y="34261"/>
                </a:lnTo>
                <a:lnTo>
                  <a:pt x="69545" y="33648"/>
                </a:lnTo>
                <a:lnTo>
                  <a:pt x="70568" y="33443"/>
                </a:lnTo>
                <a:lnTo>
                  <a:pt x="70466" y="33545"/>
                </a:lnTo>
                <a:lnTo>
                  <a:pt x="71795" y="32932"/>
                </a:lnTo>
                <a:lnTo>
                  <a:pt x="72102" y="33034"/>
                </a:lnTo>
                <a:lnTo>
                  <a:pt x="71386" y="33443"/>
                </a:lnTo>
                <a:lnTo>
                  <a:pt x="72716" y="33443"/>
                </a:lnTo>
                <a:lnTo>
                  <a:pt x="71898" y="33852"/>
                </a:lnTo>
                <a:lnTo>
                  <a:pt x="71898" y="33545"/>
                </a:lnTo>
                <a:lnTo>
                  <a:pt x="71795" y="33545"/>
                </a:lnTo>
                <a:lnTo>
                  <a:pt x="70568" y="34261"/>
                </a:lnTo>
                <a:lnTo>
                  <a:pt x="70568" y="34261"/>
                </a:lnTo>
                <a:lnTo>
                  <a:pt x="70364" y="34364"/>
                </a:lnTo>
                <a:lnTo>
                  <a:pt x="69955" y="35182"/>
                </a:lnTo>
                <a:lnTo>
                  <a:pt x="70261" y="35386"/>
                </a:lnTo>
                <a:lnTo>
                  <a:pt x="71795" y="34364"/>
                </a:lnTo>
                <a:lnTo>
                  <a:pt x="71795" y="34466"/>
                </a:lnTo>
                <a:lnTo>
                  <a:pt x="71898" y="34261"/>
                </a:lnTo>
                <a:lnTo>
                  <a:pt x="74250" y="33648"/>
                </a:lnTo>
                <a:lnTo>
                  <a:pt x="74250" y="33443"/>
                </a:lnTo>
                <a:lnTo>
                  <a:pt x="74250" y="33136"/>
                </a:lnTo>
                <a:lnTo>
                  <a:pt x="73943" y="32932"/>
                </a:lnTo>
                <a:lnTo>
                  <a:pt x="73227" y="33239"/>
                </a:lnTo>
                <a:lnTo>
                  <a:pt x="73330" y="33136"/>
                </a:lnTo>
                <a:lnTo>
                  <a:pt x="72307" y="32830"/>
                </a:lnTo>
                <a:lnTo>
                  <a:pt x="72511" y="32727"/>
                </a:lnTo>
                <a:lnTo>
                  <a:pt x="72000" y="32420"/>
                </a:lnTo>
                <a:lnTo>
                  <a:pt x="72000" y="31807"/>
                </a:lnTo>
                <a:lnTo>
                  <a:pt x="71693" y="31705"/>
                </a:lnTo>
                <a:lnTo>
                  <a:pt x="72409" y="31091"/>
                </a:lnTo>
                <a:lnTo>
                  <a:pt x="72146" y="31003"/>
                </a:lnTo>
                <a:lnTo>
                  <a:pt x="72146" y="31003"/>
                </a:lnTo>
                <a:lnTo>
                  <a:pt x="71795" y="31091"/>
                </a:lnTo>
                <a:lnTo>
                  <a:pt x="70875" y="30784"/>
                </a:lnTo>
                <a:lnTo>
                  <a:pt x="72102" y="30784"/>
                </a:lnTo>
                <a:lnTo>
                  <a:pt x="72818" y="29966"/>
                </a:lnTo>
                <a:lnTo>
                  <a:pt x="70568" y="29966"/>
                </a:lnTo>
                <a:lnTo>
                  <a:pt x="63307" y="33852"/>
                </a:lnTo>
                <a:lnTo>
                  <a:pt x="63307" y="33852"/>
                </a:lnTo>
                <a:lnTo>
                  <a:pt x="68114" y="31091"/>
                </a:lnTo>
                <a:lnTo>
                  <a:pt x="67602" y="30375"/>
                </a:lnTo>
                <a:lnTo>
                  <a:pt x="79977" y="27205"/>
                </a:lnTo>
                <a:lnTo>
                  <a:pt x="80795" y="26489"/>
                </a:lnTo>
                <a:lnTo>
                  <a:pt x="80591" y="26284"/>
                </a:lnTo>
                <a:lnTo>
                  <a:pt x="81000" y="26080"/>
                </a:lnTo>
                <a:lnTo>
                  <a:pt x="81205" y="25466"/>
                </a:lnTo>
                <a:lnTo>
                  <a:pt x="80898" y="25159"/>
                </a:lnTo>
                <a:lnTo>
                  <a:pt x="80080" y="25364"/>
                </a:lnTo>
                <a:lnTo>
                  <a:pt x="79977" y="25261"/>
                </a:lnTo>
                <a:lnTo>
                  <a:pt x="80386" y="24852"/>
                </a:lnTo>
                <a:lnTo>
                  <a:pt x="79875" y="24750"/>
                </a:lnTo>
                <a:lnTo>
                  <a:pt x="77727" y="25568"/>
                </a:lnTo>
                <a:lnTo>
                  <a:pt x="78034" y="25364"/>
                </a:lnTo>
                <a:lnTo>
                  <a:pt x="77830" y="25261"/>
                </a:lnTo>
                <a:lnTo>
                  <a:pt x="80182" y="24545"/>
                </a:lnTo>
                <a:lnTo>
                  <a:pt x="80182" y="24034"/>
                </a:lnTo>
                <a:lnTo>
                  <a:pt x="79773" y="24136"/>
                </a:lnTo>
                <a:lnTo>
                  <a:pt x="79261" y="23727"/>
                </a:lnTo>
                <a:lnTo>
                  <a:pt x="78648" y="24034"/>
                </a:lnTo>
                <a:lnTo>
                  <a:pt x="79159" y="23727"/>
                </a:lnTo>
                <a:lnTo>
                  <a:pt x="78852" y="23625"/>
                </a:lnTo>
                <a:lnTo>
                  <a:pt x="78239" y="23830"/>
                </a:lnTo>
                <a:lnTo>
                  <a:pt x="78648" y="23523"/>
                </a:lnTo>
                <a:lnTo>
                  <a:pt x="78648" y="23114"/>
                </a:lnTo>
                <a:lnTo>
                  <a:pt x="78545" y="23216"/>
                </a:lnTo>
                <a:lnTo>
                  <a:pt x="78443" y="23011"/>
                </a:lnTo>
                <a:lnTo>
                  <a:pt x="77932" y="22909"/>
                </a:lnTo>
                <a:lnTo>
                  <a:pt x="78136" y="22705"/>
                </a:lnTo>
                <a:lnTo>
                  <a:pt x="77830" y="22705"/>
                </a:lnTo>
                <a:lnTo>
                  <a:pt x="78136" y="22602"/>
                </a:lnTo>
                <a:lnTo>
                  <a:pt x="77727" y="22500"/>
                </a:lnTo>
                <a:lnTo>
                  <a:pt x="77932" y="22398"/>
                </a:lnTo>
                <a:lnTo>
                  <a:pt x="77523" y="22193"/>
                </a:lnTo>
                <a:lnTo>
                  <a:pt x="78341" y="22091"/>
                </a:lnTo>
                <a:lnTo>
                  <a:pt x="77727" y="21477"/>
                </a:lnTo>
                <a:lnTo>
                  <a:pt x="78341" y="21170"/>
                </a:lnTo>
                <a:lnTo>
                  <a:pt x="78034" y="20864"/>
                </a:lnTo>
                <a:lnTo>
                  <a:pt x="77420" y="20966"/>
                </a:lnTo>
                <a:lnTo>
                  <a:pt x="77420" y="20966"/>
                </a:lnTo>
                <a:lnTo>
                  <a:pt x="78136" y="20557"/>
                </a:lnTo>
                <a:lnTo>
                  <a:pt x="77318" y="20659"/>
                </a:lnTo>
                <a:lnTo>
                  <a:pt x="77318" y="20659"/>
                </a:lnTo>
                <a:lnTo>
                  <a:pt x="77932" y="20455"/>
                </a:lnTo>
                <a:lnTo>
                  <a:pt x="77727" y="20148"/>
                </a:lnTo>
                <a:lnTo>
                  <a:pt x="77932" y="20045"/>
                </a:lnTo>
                <a:lnTo>
                  <a:pt x="77318" y="20045"/>
                </a:lnTo>
                <a:lnTo>
                  <a:pt x="77727" y="19943"/>
                </a:lnTo>
                <a:lnTo>
                  <a:pt x="77523" y="19636"/>
                </a:lnTo>
                <a:lnTo>
                  <a:pt x="77727" y="19534"/>
                </a:lnTo>
                <a:lnTo>
                  <a:pt x="77625" y="19330"/>
                </a:lnTo>
                <a:lnTo>
                  <a:pt x="77420" y="19330"/>
                </a:lnTo>
                <a:lnTo>
                  <a:pt x="77216" y="19125"/>
                </a:lnTo>
                <a:lnTo>
                  <a:pt x="77216" y="18818"/>
                </a:lnTo>
                <a:lnTo>
                  <a:pt x="76705" y="19739"/>
                </a:lnTo>
                <a:lnTo>
                  <a:pt x="76398" y="19739"/>
                </a:lnTo>
                <a:lnTo>
                  <a:pt x="76295" y="20045"/>
                </a:lnTo>
                <a:lnTo>
                  <a:pt x="75580" y="20557"/>
                </a:lnTo>
                <a:lnTo>
                  <a:pt x="75477" y="20250"/>
                </a:lnTo>
                <a:lnTo>
                  <a:pt x="74148" y="21068"/>
                </a:lnTo>
                <a:lnTo>
                  <a:pt x="74250" y="20659"/>
                </a:lnTo>
                <a:lnTo>
                  <a:pt x="73943" y="20864"/>
                </a:lnTo>
                <a:lnTo>
                  <a:pt x="73841" y="20761"/>
                </a:lnTo>
                <a:lnTo>
                  <a:pt x="73739" y="20761"/>
                </a:lnTo>
                <a:lnTo>
                  <a:pt x="73943" y="20250"/>
                </a:lnTo>
                <a:lnTo>
                  <a:pt x="72716" y="20250"/>
                </a:lnTo>
                <a:lnTo>
                  <a:pt x="73534" y="19739"/>
                </a:lnTo>
                <a:lnTo>
                  <a:pt x="73330" y="19739"/>
                </a:lnTo>
                <a:lnTo>
                  <a:pt x="73534" y="19330"/>
                </a:lnTo>
                <a:lnTo>
                  <a:pt x="72920" y="19125"/>
                </a:lnTo>
                <a:lnTo>
                  <a:pt x="73636" y="19023"/>
                </a:lnTo>
                <a:lnTo>
                  <a:pt x="74148" y="18102"/>
                </a:lnTo>
                <a:lnTo>
                  <a:pt x="74148" y="18102"/>
                </a:lnTo>
                <a:lnTo>
                  <a:pt x="73841" y="18307"/>
                </a:lnTo>
                <a:lnTo>
                  <a:pt x="72716" y="17795"/>
                </a:lnTo>
                <a:lnTo>
                  <a:pt x="73023" y="17591"/>
                </a:lnTo>
                <a:lnTo>
                  <a:pt x="72511" y="17591"/>
                </a:lnTo>
                <a:lnTo>
                  <a:pt x="72000" y="16875"/>
                </a:lnTo>
                <a:lnTo>
                  <a:pt x="70364" y="17080"/>
                </a:lnTo>
                <a:lnTo>
                  <a:pt x="70466" y="16977"/>
                </a:lnTo>
                <a:lnTo>
                  <a:pt x="68932" y="16875"/>
                </a:lnTo>
                <a:lnTo>
                  <a:pt x="68727" y="17693"/>
                </a:lnTo>
                <a:lnTo>
                  <a:pt x="67909" y="18307"/>
                </a:lnTo>
                <a:lnTo>
                  <a:pt x="68318" y="18307"/>
                </a:lnTo>
                <a:lnTo>
                  <a:pt x="67909" y="19023"/>
                </a:lnTo>
                <a:lnTo>
                  <a:pt x="68114" y="19125"/>
                </a:lnTo>
                <a:lnTo>
                  <a:pt x="66580" y="20250"/>
                </a:lnTo>
                <a:lnTo>
                  <a:pt x="67193" y="21784"/>
                </a:lnTo>
                <a:lnTo>
                  <a:pt x="63511" y="24239"/>
                </a:lnTo>
                <a:lnTo>
                  <a:pt x="63716" y="24750"/>
                </a:lnTo>
                <a:lnTo>
                  <a:pt x="63614" y="24750"/>
                </a:lnTo>
                <a:lnTo>
                  <a:pt x="63716" y="25057"/>
                </a:lnTo>
                <a:lnTo>
                  <a:pt x="63307" y="26591"/>
                </a:lnTo>
                <a:lnTo>
                  <a:pt x="62693" y="27000"/>
                </a:lnTo>
                <a:lnTo>
                  <a:pt x="62795" y="27307"/>
                </a:lnTo>
                <a:lnTo>
                  <a:pt x="62489" y="27614"/>
                </a:lnTo>
                <a:lnTo>
                  <a:pt x="62386" y="27205"/>
                </a:lnTo>
                <a:lnTo>
                  <a:pt x="61977" y="27511"/>
                </a:lnTo>
                <a:lnTo>
                  <a:pt x="61977" y="28023"/>
                </a:lnTo>
                <a:lnTo>
                  <a:pt x="60955" y="27716"/>
                </a:lnTo>
                <a:lnTo>
                  <a:pt x="61364" y="27000"/>
                </a:lnTo>
                <a:lnTo>
                  <a:pt x="60648" y="26591"/>
                </a:lnTo>
                <a:lnTo>
                  <a:pt x="61466" y="24341"/>
                </a:lnTo>
                <a:lnTo>
                  <a:pt x="60852" y="23625"/>
                </a:lnTo>
                <a:lnTo>
                  <a:pt x="59420" y="23830"/>
                </a:lnTo>
                <a:lnTo>
                  <a:pt x="59216" y="23216"/>
                </a:lnTo>
                <a:lnTo>
                  <a:pt x="57682" y="22091"/>
                </a:lnTo>
                <a:lnTo>
                  <a:pt x="55227" y="21989"/>
                </a:lnTo>
                <a:lnTo>
                  <a:pt x="55330" y="21886"/>
                </a:lnTo>
                <a:lnTo>
                  <a:pt x="54920" y="22091"/>
                </a:lnTo>
                <a:lnTo>
                  <a:pt x="55636" y="20761"/>
                </a:lnTo>
                <a:lnTo>
                  <a:pt x="55534" y="20250"/>
                </a:lnTo>
                <a:lnTo>
                  <a:pt x="54614" y="20761"/>
                </a:lnTo>
                <a:lnTo>
                  <a:pt x="54920" y="20352"/>
                </a:lnTo>
                <a:lnTo>
                  <a:pt x="54716" y="20045"/>
                </a:lnTo>
                <a:lnTo>
                  <a:pt x="57580" y="17489"/>
                </a:lnTo>
                <a:lnTo>
                  <a:pt x="57580" y="17284"/>
                </a:lnTo>
                <a:lnTo>
                  <a:pt x="58091" y="16875"/>
                </a:lnTo>
                <a:lnTo>
                  <a:pt x="58398" y="17080"/>
                </a:lnTo>
                <a:lnTo>
                  <a:pt x="58398" y="16875"/>
                </a:lnTo>
                <a:lnTo>
                  <a:pt x="59114" y="16670"/>
                </a:lnTo>
                <a:lnTo>
                  <a:pt x="59216" y="16466"/>
                </a:lnTo>
                <a:lnTo>
                  <a:pt x="60136" y="16364"/>
                </a:lnTo>
                <a:lnTo>
                  <a:pt x="60239" y="15852"/>
                </a:lnTo>
                <a:lnTo>
                  <a:pt x="59830" y="15648"/>
                </a:lnTo>
                <a:lnTo>
                  <a:pt x="59420" y="15852"/>
                </a:lnTo>
                <a:lnTo>
                  <a:pt x="59727" y="15648"/>
                </a:lnTo>
                <a:lnTo>
                  <a:pt x="59011" y="15443"/>
                </a:lnTo>
                <a:lnTo>
                  <a:pt x="58909" y="15239"/>
                </a:lnTo>
                <a:lnTo>
                  <a:pt x="59932" y="15545"/>
                </a:lnTo>
                <a:lnTo>
                  <a:pt x="59932" y="15648"/>
                </a:lnTo>
                <a:lnTo>
                  <a:pt x="64227" y="14318"/>
                </a:lnTo>
                <a:lnTo>
                  <a:pt x="61670" y="13602"/>
                </a:lnTo>
                <a:lnTo>
                  <a:pt x="62693" y="13705"/>
                </a:lnTo>
                <a:lnTo>
                  <a:pt x="64330" y="14114"/>
                </a:lnTo>
                <a:lnTo>
                  <a:pt x="65455" y="13602"/>
                </a:lnTo>
                <a:lnTo>
                  <a:pt x="65250" y="13193"/>
                </a:lnTo>
                <a:lnTo>
                  <a:pt x="66170" y="13091"/>
                </a:lnTo>
                <a:lnTo>
                  <a:pt x="66375" y="13398"/>
                </a:lnTo>
                <a:lnTo>
                  <a:pt x="66784" y="13295"/>
                </a:lnTo>
                <a:lnTo>
                  <a:pt x="67091" y="13091"/>
                </a:lnTo>
                <a:lnTo>
                  <a:pt x="66580" y="12784"/>
                </a:lnTo>
                <a:lnTo>
                  <a:pt x="66580" y="12784"/>
                </a:lnTo>
                <a:lnTo>
                  <a:pt x="67091" y="12886"/>
                </a:lnTo>
                <a:lnTo>
                  <a:pt x="67398" y="13295"/>
                </a:lnTo>
                <a:lnTo>
                  <a:pt x="69545" y="12273"/>
                </a:lnTo>
                <a:lnTo>
                  <a:pt x="69443" y="11659"/>
                </a:lnTo>
                <a:lnTo>
                  <a:pt x="69955" y="11045"/>
                </a:lnTo>
                <a:lnTo>
                  <a:pt x="70568" y="10841"/>
                </a:lnTo>
                <a:lnTo>
                  <a:pt x="69955" y="10739"/>
                </a:lnTo>
                <a:lnTo>
                  <a:pt x="69852" y="10534"/>
                </a:lnTo>
                <a:lnTo>
                  <a:pt x="70159" y="10432"/>
                </a:lnTo>
                <a:lnTo>
                  <a:pt x="68216" y="10227"/>
                </a:lnTo>
                <a:lnTo>
                  <a:pt x="67909" y="10739"/>
                </a:lnTo>
                <a:lnTo>
                  <a:pt x="68114" y="10943"/>
                </a:lnTo>
                <a:lnTo>
                  <a:pt x="67807" y="11045"/>
                </a:lnTo>
                <a:lnTo>
                  <a:pt x="68011" y="11148"/>
                </a:lnTo>
                <a:lnTo>
                  <a:pt x="65352" y="12580"/>
                </a:lnTo>
                <a:lnTo>
                  <a:pt x="65148" y="11761"/>
                </a:lnTo>
                <a:lnTo>
                  <a:pt x="65352" y="11557"/>
                </a:lnTo>
                <a:lnTo>
                  <a:pt x="65455" y="11557"/>
                </a:lnTo>
                <a:lnTo>
                  <a:pt x="65864" y="11045"/>
                </a:lnTo>
                <a:lnTo>
                  <a:pt x="64841" y="11045"/>
                </a:lnTo>
                <a:lnTo>
                  <a:pt x="64023" y="11557"/>
                </a:lnTo>
                <a:lnTo>
                  <a:pt x="64023" y="11557"/>
                </a:lnTo>
                <a:lnTo>
                  <a:pt x="64125" y="10739"/>
                </a:lnTo>
                <a:lnTo>
                  <a:pt x="64739" y="10534"/>
                </a:lnTo>
                <a:lnTo>
                  <a:pt x="64125" y="10534"/>
                </a:lnTo>
                <a:lnTo>
                  <a:pt x="64432" y="10432"/>
                </a:lnTo>
                <a:lnTo>
                  <a:pt x="63307" y="10330"/>
                </a:lnTo>
                <a:lnTo>
                  <a:pt x="64125" y="10023"/>
                </a:lnTo>
                <a:lnTo>
                  <a:pt x="63818" y="10023"/>
                </a:lnTo>
                <a:lnTo>
                  <a:pt x="64330" y="9920"/>
                </a:lnTo>
                <a:lnTo>
                  <a:pt x="64125" y="9409"/>
                </a:lnTo>
                <a:lnTo>
                  <a:pt x="64432" y="9000"/>
                </a:lnTo>
                <a:lnTo>
                  <a:pt x="64227" y="8591"/>
                </a:lnTo>
                <a:lnTo>
                  <a:pt x="63920" y="8386"/>
                </a:lnTo>
                <a:close/>
              </a:path>
            </a:pathLst>
          </a:custGeom>
          <a:solidFill>
            <a:srgbClr val="FFE8CA">
              <a:alpha val="1500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5" name="Google Shape;245;p23"/>
          <p:cNvSpPr/>
          <p:nvPr/>
        </p:nvSpPr>
        <p:spPr>
          <a:xfrm>
            <a:off x="2932125" y="465275"/>
            <a:ext cx="846000" cy="202500"/>
          </a:xfrm>
          <a:prstGeom prst="wedgeRectCallout">
            <a:avLst>
              <a:gd fmla="val 8990" name="adj1"/>
              <a:gd fmla="val 107349" name="adj2"/>
            </a:avLst>
          </a:prstGeom>
          <a:solidFill>
            <a:srgbClr val="40234C"/>
          </a:solidFill>
          <a:ln cap="flat" cmpd="sng" w="9525">
            <a:solidFill>
              <a:srgbClr val="DCB9E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rgbClr val="FFDD92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Santa Claus</a:t>
            </a:r>
            <a:endParaRPr sz="800">
              <a:solidFill>
                <a:srgbClr val="FFDD92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  <p:sp>
        <p:nvSpPr>
          <p:cNvPr id="246" name="Google Shape;246;p23"/>
          <p:cNvSpPr/>
          <p:nvPr/>
        </p:nvSpPr>
        <p:spPr>
          <a:xfrm>
            <a:off x="1475350" y="1790625"/>
            <a:ext cx="150300" cy="150300"/>
          </a:xfrm>
          <a:prstGeom prst="star4">
            <a:avLst>
              <a:gd fmla="val 20489" name="adj"/>
            </a:avLst>
          </a:prstGeom>
          <a:solidFill>
            <a:srgbClr val="FFDD9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7" name="Google Shape;247;p23"/>
          <p:cNvSpPr/>
          <p:nvPr/>
        </p:nvSpPr>
        <p:spPr>
          <a:xfrm>
            <a:off x="2368325" y="1590100"/>
            <a:ext cx="150300" cy="150300"/>
          </a:xfrm>
          <a:prstGeom prst="star4">
            <a:avLst>
              <a:gd fmla="val 20489" name="adj"/>
            </a:avLst>
          </a:prstGeom>
          <a:solidFill>
            <a:srgbClr val="FFDD9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8" name="Google Shape;248;p23"/>
          <p:cNvSpPr/>
          <p:nvPr/>
        </p:nvSpPr>
        <p:spPr>
          <a:xfrm>
            <a:off x="2983575" y="3287275"/>
            <a:ext cx="150300" cy="150300"/>
          </a:xfrm>
          <a:prstGeom prst="star4">
            <a:avLst>
              <a:gd fmla="val 20489" name="adj"/>
            </a:avLst>
          </a:prstGeom>
          <a:solidFill>
            <a:srgbClr val="FFDD9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9" name="Google Shape;249;p23"/>
          <p:cNvSpPr/>
          <p:nvPr/>
        </p:nvSpPr>
        <p:spPr>
          <a:xfrm>
            <a:off x="4669200" y="3497525"/>
            <a:ext cx="150300" cy="150300"/>
          </a:xfrm>
          <a:prstGeom prst="star4">
            <a:avLst>
              <a:gd fmla="val 20489" name="adj"/>
            </a:avLst>
          </a:prstGeom>
          <a:solidFill>
            <a:srgbClr val="FFDD9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0" name="Google Shape;250;p23"/>
          <p:cNvSpPr/>
          <p:nvPr/>
        </p:nvSpPr>
        <p:spPr>
          <a:xfrm>
            <a:off x="4017375" y="1590100"/>
            <a:ext cx="150300" cy="150300"/>
          </a:xfrm>
          <a:prstGeom prst="star4">
            <a:avLst>
              <a:gd fmla="val 20489" name="adj"/>
            </a:avLst>
          </a:prstGeom>
          <a:solidFill>
            <a:srgbClr val="FFDD9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1" name="Google Shape;251;p23"/>
          <p:cNvSpPr/>
          <p:nvPr/>
        </p:nvSpPr>
        <p:spPr>
          <a:xfrm>
            <a:off x="6686575" y="2043500"/>
            <a:ext cx="150300" cy="150300"/>
          </a:xfrm>
          <a:prstGeom prst="star4">
            <a:avLst>
              <a:gd fmla="val 20489" name="adj"/>
            </a:avLst>
          </a:prstGeom>
          <a:solidFill>
            <a:srgbClr val="FFDD9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2" name="Google Shape;252;p23"/>
          <p:cNvSpPr/>
          <p:nvPr/>
        </p:nvSpPr>
        <p:spPr>
          <a:xfrm>
            <a:off x="7348100" y="3601825"/>
            <a:ext cx="150300" cy="150300"/>
          </a:xfrm>
          <a:prstGeom prst="star4">
            <a:avLst>
              <a:gd fmla="val 20489" name="adj"/>
            </a:avLst>
          </a:prstGeom>
          <a:solidFill>
            <a:srgbClr val="FFDD9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3" name="Google Shape;253;p23"/>
          <p:cNvSpPr txBox="1"/>
          <p:nvPr>
            <p:ph idx="1" type="body"/>
          </p:nvPr>
        </p:nvSpPr>
        <p:spPr>
          <a:xfrm>
            <a:off x="1556175" y="4297800"/>
            <a:ext cx="6031800" cy="464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360"/>
              </a:spcBef>
              <a:spcAft>
                <a:spcPts val="0"/>
              </a:spcAft>
              <a:buNone/>
            </a:pPr>
            <a:r>
              <a:rPr lang="en"/>
              <a:t>Maps</a:t>
            </a:r>
            <a:endParaRPr/>
          </a:p>
        </p:txBody>
      </p:sp>
      <p:sp>
        <p:nvSpPr>
          <p:cNvPr id="254" name="Google Shape;254;p23"/>
          <p:cNvSpPr txBox="1"/>
          <p:nvPr>
            <p:ph idx="12" type="sldNum"/>
          </p:nvPr>
        </p:nvSpPr>
        <p:spPr>
          <a:xfrm>
            <a:off x="4297650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58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p24"/>
          <p:cNvSpPr txBox="1"/>
          <p:nvPr>
            <p:ph idx="4294967295" type="ctrTitle"/>
          </p:nvPr>
        </p:nvSpPr>
        <p:spPr>
          <a:xfrm>
            <a:off x="685800" y="1432635"/>
            <a:ext cx="7772400" cy="1159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0" lang="en" sz="9600">
                <a:solidFill>
                  <a:srgbClr val="FFDD92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89,526,124</a:t>
            </a:r>
            <a:endParaRPr i="0" sz="9600">
              <a:solidFill>
                <a:srgbClr val="FFDD92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  <p:sp>
        <p:nvSpPr>
          <p:cNvPr id="260" name="Google Shape;260;p24"/>
          <p:cNvSpPr txBox="1"/>
          <p:nvPr>
            <p:ph idx="4294967295" type="subTitle"/>
          </p:nvPr>
        </p:nvSpPr>
        <p:spPr>
          <a:xfrm>
            <a:off x="685800" y="2746496"/>
            <a:ext cx="7772400" cy="78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Hugs &amp; kisses</a:t>
            </a:r>
            <a:endParaRPr/>
          </a:p>
        </p:txBody>
      </p:sp>
      <p:sp>
        <p:nvSpPr>
          <p:cNvPr id="261" name="Google Shape;261;p24"/>
          <p:cNvSpPr txBox="1"/>
          <p:nvPr>
            <p:ph idx="12" type="sldNum"/>
          </p:nvPr>
        </p:nvSpPr>
        <p:spPr>
          <a:xfrm>
            <a:off x="4297650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65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6;p25"/>
          <p:cNvSpPr txBox="1"/>
          <p:nvPr>
            <p:ph type="title"/>
          </p:nvPr>
        </p:nvSpPr>
        <p:spPr>
          <a:xfrm>
            <a:off x="1857713" y="531268"/>
            <a:ext cx="5428500" cy="453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Our process is easy</a:t>
            </a:r>
            <a:endParaRPr/>
          </a:p>
        </p:txBody>
      </p:sp>
      <p:sp>
        <p:nvSpPr>
          <p:cNvPr id="267" name="Google Shape;267;p25"/>
          <p:cNvSpPr/>
          <p:nvPr/>
        </p:nvSpPr>
        <p:spPr>
          <a:xfrm>
            <a:off x="1823200" y="1871150"/>
            <a:ext cx="1965300" cy="1325100"/>
          </a:xfrm>
          <a:prstGeom prst="homePlate">
            <a:avLst>
              <a:gd fmla="val 30129" name="adj"/>
            </a:avLst>
          </a:prstGeom>
          <a:solidFill>
            <a:srgbClr val="FFE8CA">
              <a:alpha val="15000"/>
            </a:srgbClr>
          </a:solidFill>
          <a:ln cap="flat" cmpd="sng" w="9525">
            <a:solidFill>
              <a:srgbClr val="FFDD92"/>
            </a:solidFill>
            <a:prstDash val="dashDot"/>
            <a:miter lim="8000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FFFFFF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Make gifts</a:t>
            </a:r>
            <a:endParaRPr sz="1200">
              <a:solidFill>
                <a:srgbClr val="FFFFFF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  <p:sp>
        <p:nvSpPr>
          <p:cNvPr id="268" name="Google Shape;268;p25"/>
          <p:cNvSpPr/>
          <p:nvPr/>
        </p:nvSpPr>
        <p:spPr>
          <a:xfrm>
            <a:off x="3527505" y="1871150"/>
            <a:ext cx="2003100" cy="1325100"/>
          </a:xfrm>
          <a:prstGeom prst="chevron">
            <a:avLst>
              <a:gd fmla="val 29853" name="adj"/>
            </a:avLst>
          </a:prstGeom>
          <a:solidFill>
            <a:srgbClr val="FFE8CA">
              <a:alpha val="15000"/>
            </a:srgbClr>
          </a:solidFill>
          <a:ln cap="flat" cmpd="sng" w="9525">
            <a:solidFill>
              <a:srgbClr val="FFDD92"/>
            </a:solidFill>
            <a:prstDash val="dashDot"/>
            <a:miter lim="8000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FFFFFF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Prepare sleigh</a:t>
            </a:r>
            <a:endParaRPr sz="1200">
              <a:solidFill>
                <a:srgbClr val="FFFFFF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  <p:sp>
        <p:nvSpPr>
          <p:cNvPr id="269" name="Google Shape;269;p25"/>
          <p:cNvSpPr/>
          <p:nvPr/>
        </p:nvSpPr>
        <p:spPr>
          <a:xfrm>
            <a:off x="5269603" y="1871150"/>
            <a:ext cx="2003100" cy="1325100"/>
          </a:xfrm>
          <a:prstGeom prst="chevron">
            <a:avLst>
              <a:gd fmla="val 29853" name="adj"/>
            </a:avLst>
          </a:prstGeom>
          <a:solidFill>
            <a:srgbClr val="FFE8CA">
              <a:alpha val="15000"/>
            </a:srgbClr>
          </a:solidFill>
          <a:ln cap="flat" cmpd="sng" w="9525">
            <a:solidFill>
              <a:srgbClr val="FFDD92"/>
            </a:solidFill>
            <a:prstDash val="dashDot"/>
            <a:miter lim="8000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FFFFFF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Deliver gifts</a:t>
            </a:r>
            <a:endParaRPr sz="1200">
              <a:solidFill>
                <a:srgbClr val="FFFFFF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  <p:sp>
        <p:nvSpPr>
          <p:cNvPr id="270" name="Google Shape;270;p25"/>
          <p:cNvSpPr txBox="1"/>
          <p:nvPr>
            <p:ph idx="12" type="sldNum"/>
          </p:nvPr>
        </p:nvSpPr>
        <p:spPr>
          <a:xfrm>
            <a:off x="4297650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74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Google Shape;275;p26"/>
          <p:cNvSpPr txBox="1"/>
          <p:nvPr>
            <p:ph type="title"/>
          </p:nvPr>
        </p:nvSpPr>
        <p:spPr>
          <a:xfrm>
            <a:off x="1857713" y="531268"/>
            <a:ext cx="5428500" cy="453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Let’s review some concepts</a:t>
            </a:r>
            <a:endParaRPr/>
          </a:p>
        </p:txBody>
      </p:sp>
      <p:sp>
        <p:nvSpPr>
          <p:cNvPr id="276" name="Google Shape;276;p26"/>
          <p:cNvSpPr txBox="1"/>
          <p:nvPr>
            <p:ph idx="1" type="body"/>
          </p:nvPr>
        </p:nvSpPr>
        <p:spPr>
          <a:xfrm>
            <a:off x="1751250" y="1439950"/>
            <a:ext cx="1797600" cy="114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 sz="800">
                <a:solidFill>
                  <a:srgbClr val="FFFFFF"/>
                </a:solidFill>
              </a:rPr>
              <a:t>Apple cider</a:t>
            </a:r>
            <a:endParaRPr b="1" sz="800">
              <a:solidFill>
                <a:srgbClr val="FFFFFF"/>
              </a:solidFill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800">
                <a:solidFill>
                  <a:srgbClr val="FFFFFF"/>
                </a:solidFill>
              </a:rPr>
              <a:t>This untreated cider is a seasonally produced drink of limited shelf-life that is typically available only in fall, although it is sometimes frozen for use throughout the year.</a:t>
            </a:r>
            <a:endParaRPr sz="800">
              <a:solidFill>
                <a:srgbClr val="FFFFFF"/>
              </a:solidFill>
            </a:endParaRPr>
          </a:p>
        </p:txBody>
      </p:sp>
      <p:sp>
        <p:nvSpPr>
          <p:cNvPr id="277" name="Google Shape;277;p26"/>
          <p:cNvSpPr txBox="1"/>
          <p:nvPr>
            <p:ph idx="2" type="body"/>
          </p:nvPr>
        </p:nvSpPr>
        <p:spPr>
          <a:xfrm>
            <a:off x="3641062" y="1439950"/>
            <a:ext cx="1797600" cy="114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 sz="800">
                <a:solidFill>
                  <a:srgbClr val="FFFFFF"/>
                </a:solidFill>
              </a:rPr>
              <a:t>Hot cocoa</a:t>
            </a:r>
            <a:endParaRPr b="1" sz="800">
              <a:solidFill>
                <a:srgbClr val="FFFFFF"/>
              </a:solidFill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800">
                <a:solidFill>
                  <a:srgbClr val="FFFFFF"/>
                </a:solidFill>
              </a:rPr>
              <a:t>Heated beverage typically consisting of shaved chocolate, melted chocolate or cocoa powder, heated milk or water, and sugar.</a:t>
            </a:r>
            <a:endParaRPr sz="800">
              <a:solidFill>
                <a:srgbClr val="FFFFFF"/>
              </a:solidFill>
            </a:endParaRPr>
          </a:p>
        </p:txBody>
      </p:sp>
      <p:sp>
        <p:nvSpPr>
          <p:cNvPr id="278" name="Google Shape;278;p26"/>
          <p:cNvSpPr txBox="1"/>
          <p:nvPr>
            <p:ph idx="3" type="body"/>
          </p:nvPr>
        </p:nvSpPr>
        <p:spPr>
          <a:xfrm>
            <a:off x="5530875" y="1439950"/>
            <a:ext cx="1797600" cy="114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 sz="800">
                <a:solidFill>
                  <a:srgbClr val="FFFFFF"/>
                </a:solidFill>
              </a:rPr>
              <a:t>Pecan pie</a:t>
            </a:r>
            <a:endParaRPr b="1" sz="800">
              <a:solidFill>
                <a:srgbClr val="FFFFFF"/>
              </a:solidFill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800">
                <a:solidFill>
                  <a:srgbClr val="FFFFFF"/>
                </a:solidFill>
              </a:rPr>
              <a:t>Pecan pie is a pie made primarily with corn syrup and pecan nuts. Variations may include white or brown sugar, sugar syrup, molasses, maple syrup, or honey.</a:t>
            </a:r>
            <a:endParaRPr sz="800">
              <a:solidFill>
                <a:srgbClr val="FFFFFF"/>
              </a:solidFill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sz="800">
              <a:solidFill>
                <a:srgbClr val="FFFFFF"/>
              </a:solidFill>
            </a:endParaRPr>
          </a:p>
        </p:txBody>
      </p:sp>
      <p:sp>
        <p:nvSpPr>
          <p:cNvPr id="279" name="Google Shape;279;p26"/>
          <p:cNvSpPr txBox="1"/>
          <p:nvPr>
            <p:ph idx="1" type="body"/>
          </p:nvPr>
        </p:nvSpPr>
        <p:spPr>
          <a:xfrm>
            <a:off x="1751250" y="2582950"/>
            <a:ext cx="1797600" cy="114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 sz="800">
                <a:solidFill>
                  <a:srgbClr val="FFFFFF"/>
                </a:solidFill>
              </a:rPr>
              <a:t>Apple cider</a:t>
            </a:r>
            <a:endParaRPr b="1" sz="800">
              <a:solidFill>
                <a:srgbClr val="FFFFFF"/>
              </a:solidFill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800">
                <a:solidFill>
                  <a:srgbClr val="FFFFFF"/>
                </a:solidFill>
              </a:rPr>
              <a:t>This untreated cider is a seasonally produced drink of limited shelf-life that is typically available only in fall, although it is sometimes frozen for use throughout the year.</a:t>
            </a:r>
            <a:endParaRPr sz="800">
              <a:solidFill>
                <a:srgbClr val="FFFFFF"/>
              </a:solidFill>
            </a:endParaRPr>
          </a:p>
        </p:txBody>
      </p:sp>
      <p:sp>
        <p:nvSpPr>
          <p:cNvPr id="280" name="Google Shape;280;p26"/>
          <p:cNvSpPr txBox="1"/>
          <p:nvPr>
            <p:ph idx="2" type="body"/>
          </p:nvPr>
        </p:nvSpPr>
        <p:spPr>
          <a:xfrm>
            <a:off x="3641062" y="2582950"/>
            <a:ext cx="1797600" cy="114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 sz="800">
                <a:solidFill>
                  <a:srgbClr val="FFFFFF"/>
                </a:solidFill>
              </a:rPr>
              <a:t>Hot cocoa</a:t>
            </a:r>
            <a:endParaRPr b="1" sz="800">
              <a:solidFill>
                <a:srgbClr val="FFFFFF"/>
              </a:solidFill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800">
                <a:solidFill>
                  <a:srgbClr val="FFFFFF"/>
                </a:solidFill>
              </a:rPr>
              <a:t>Heated beverage typically consisting of shaved chocolate, melted chocolate or cocoa powder, heated milk or water, and sugar.</a:t>
            </a:r>
            <a:endParaRPr sz="800">
              <a:solidFill>
                <a:srgbClr val="FFFFFF"/>
              </a:solidFill>
            </a:endParaRPr>
          </a:p>
        </p:txBody>
      </p:sp>
      <p:sp>
        <p:nvSpPr>
          <p:cNvPr id="281" name="Google Shape;281;p26"/>
          <p:cNvSpPr txBox="1"/>
          <p:nvPr>
            <p:ph idx="3" type="body"/>
          </p:nvPr>
        </p:nvSpPr>
        <p:spPr>
          <a:xfrm>
            <a:off x="5530875" y="2582950"/>
            <a:ext cx="1797600" cy="114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 sz="800">
                <a:solidFill>
                  <a:srgbClr val="FFFFFF"/>
                </a:solidFill>
              </a:rPr>
              <a:t>Pecan pie</a:t>
            </a:r>
            <a:endParaRPr b="1" sz="800">
              <a:solidFill>
                <a:srgbClr val="FFFFFF"/>
              </a:solidFill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800">
                <a:solidFill>
                  <a:srgbClr val="FFFFFF"/>
                </a:solidFill>
              </a:rPr>
              <a:t>Pecan pie is a pie made primarily with corn syrup and pecan nuts. Variations may include white or brown sugar, sugar syrup, molasses, maple syrup, or honey.</a:t>
            </a:r>
            <a:endParaRPr sz="800">
              <a:solidFill>
                <a:srgbClr val="FFFFFF"/>
              </a:solidFill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sz="800">
              <a:solidFill>
                <a:srgbClr val="FFFFFF"/>
              </a:solidFill>
            </a:endParaRPr>
          </a:p>
        </p:txBody>
      </p:sp>
      <p:sp>
        <p:nvSpPr>
          <p:cNvPr id="282" name="Google Shape;282;p26"/>
          <p:cNvSpPr txBox="1"/>
          <p:nvPr>
            <p:ph idx="12" type="sldNum"/>
          </p:nvPr>
        </p:nvSpPr>
        <p:spPr>
          <a:xfrm>
            <a:off x="4297650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86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Google Shape;287;p27"/>
          <p:cNvSpPr txBox="1"/>
          <p:nvPr>
            <p:ph idx="1" type="body"/>
          </p:nvPr>
        </p:nvSpPr>
        <p:spPr>
          <a:xfrm>
            <a:off x="1556175" y="4297800"/>
            <a:ext cx="6031800" cy="464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36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</a:rPr>
              <a:t>You can copy&amp;paste wintry graphs from </a:t>
            </a:r>
            <a:r>
              <a:rPr lang="en" u="sng">
                <a:solidFill>
                  <a:srgbClr val="FFFFFF"/>
                </a:solidFill>
                <a:hlinkClick r:id="rId3"/>
              </a:rPr>
              <a:t>Google Sheets</a:t>
            </a:r>
            <a:endParaRPr>
              <a:solidFill>
                <a:srgbClr val="FFFFFF"/>
              </a:solidFill>
            </a:endParaRPr>
          </a:p>
        </p:txBody>
      </p:sp>
      <p:pic>
        <p:nvPicPr>
          <p:cNvPr id="288" name="Google Shape;288;p27" title="Chart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583550" y="617725"/>
            <a:ext cx="3976901" cy="3298450"/>
          </a:xfrm>
          <a:prstGeom prst="rect">
            <a:avLst/>
          </a:prstGeom>
          <a:noFill/>
          <a:ln>
            <a:noFill/>
          </a:ln>
        </p:spPr>
      </p:pic>
      <p:sp>
        <p:nvSpPr>
          <p:cNvPr id="289" name="Google Shape;289;p27"/>
          <p:cNvSpPr txBox="1"/>
          <p:nvPr>
            <p:ph idx="12" type="sldNum"/>
          </p:nvPr>
        </p:nvSpPr>
        <p:spPr>
          <a:xfrm>
            <a:off x="4297650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93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Google Shape;294;p28"/>
          <p:cNvSpPr txBox="1"/>
          <p:nvPr>
            <p:ph idx="4294967295" type="body"/>
          </p:nvPr>
        </p:nvSpPr>
        <p:spPr>
          <a:xfrm>
            <a:off x="817725" y="1819275"/>
            <a:ext cx="2139000" cy="1478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60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FFFFFF"/>
                </a:solidFill>
                <a:latin typeface="Playfair Display SC"/>
                <a:ea typeface="Playfair Display SC"/>
                <a:cs typeface="Playfair Display SC"/>
                <a:sym typeface="Playfair Display SC"/>
              </a:rPr>
              <a:t>Android project</a:t>
            </a:r>
            <a:endParaRPr sz="2400">
              <a:solidFill>
                <a:srgbClr val="FFFFFF"/>
              </a:solidFill>
              <a:latin typeface="Playfair Display SC"/>
              <a:ea typeface="Playfair Display SC"/>
              <a:cs typeface="Playfair Display SC"/>
              <a:sym typeface="Playfair Display SC"/>
            </a:endParaRPr>
          </a:p>
        </p:txBody>
      </p:sp>
      <p:sp>
        <p:nvSpPr>
          <p:cNvPr id="295" name="Google Shape;295;p28"/>
          <p:cNvSpPr/>
          <p:nvPr/>
        </p:nvSpPr>
        <p:spPr>
          <a:xfrm>
            <a:off x="3443709" y="278900"/>
            <a:ext cx="2256567" cy="4527843"/>
          </a:xfrm>
          <a:custGeom>
            <a:rect b="b" l="l" r="r" t="t"/>
            <a:pathLst>
              <a:path extrusionOk="0" h="61841" w="30819">
                <a:moveTo>
                  <a:pt x="5160" y="2580"/>
                </a:moveTo>
                <a:lnTo>
                  <a:pt x="5295" y="2648"/>
                </a:lnTo>
                <a:lnTo>
                  <a:pt x="5363" y="2784"/>
                </a:lnTo>
                <a:lnTo>
                  <a:pt x="5363" y="2920"/>
                </a:lnTo>
                <a:lnTo>
                  <a:pt x="5363" y="3055"/>
                </a:lnTo>
                <a:lnTo>
                  <a:pt x="5295" y="3191"/>
                </a:lnTo>
                <a:lnTo>
                  <a:pt x="5160" y="3259"/>
                </a:lnTo>
                <a:lnTo>
                  <a:pt x="4888" y="3259"/>
                </a:lnTo>
                <a:lnTo>
                  <a:pt x="4752" y="3191"/>
                </a:lnTo>
                <a:lnTo>
                  <a:pt x="4684" y="3055"/>
                </a:lnTo>
                <a:lnTo>
                  <a:pt x="4684" y="2920"/>
                </a:lnTo>
                <a:lnTo>
                  <a:pt x="4684" y="2784"/>
                </a:lnTo>
                <a:lnTo>
                  <a:pt x="4752" y="2648"/>
                </a:lnTo>
                <a:lnTo>
                  <a:pt x="4888" y="2580"/>
                </a:lnTo>
                <a:close/>
                <a:moveTo>
                  <a:pt x="15410" y="2241"/>
                </a:moveTo>
                <a:lnTo>
                  <a:pt x="15681" y="2309"/>
                </a:lnTo>
                <a:lnTo>
                  <a:pt x="15885" y="2444"/>
                </a:lnTo>
                <a:lnTo>
                  <a:pt x="16021" y="2648"/>
                </a:lnTo>
                <a:lnTo>
                  <a:pt x="16088" y="2920"/>
                </a:lnTo>
                <a:lnTo>
                  <a:pt x="16021" y="3191"/>
                </a:lnTo>
                <a:lnTo>
                  <a:pt x="15885" y="3395"/>
                </a:lnTo>
                <a:lnTo>
                  <a:pt x="15681" y="3531"/>
                </a:lnTo>
                <a:lnTo>
                  <a:pt x="15410" y="3598"/>
                </a:lnTo>
                <a:lnTo>
                  <a:pt x="15138" y="3531"/>
                </a:lnTo>
                <a:lnTo>
                  <a:pt x="14934" y="3395"/>
                </a:lnTo>
                <a:lnTo>
                  <a:pt x="14799" y="3191"/>
                </a:lnTo>
                <a:lnTo>
                  <a:pt x="14731" y="2920"/>
                </a:lnTo>
                <a:lnTo>
                  <a:pt x="14799" y="2648"/>
                </a:lnTo>
                <a:lnTo>
                  <a:pt x="14934" y="2444"/>
                </a:lnTo>
                <a:lnTo>
                  <a:pt x="15138" y="2309"/>
                </a:lnTo>
                <a:lnTo>
                  <a:pt x="15410" y="2241"/>
                </a:lnTo>
                <a:close/>
                <a:moveTo>
                  <a:pt x="29393" y="5228"/>
                </a:moveTo>
                <a:lnTo>
                  <a:pt x="29461" y="5296"/>
                </a:lnTo>
                <a:lnTo>
                  <a:pt x="29461" y="54849"/>
                </a:lnTo>
                <a:lnTo>
                  <a:pt x="1426" y="54849"/>
                </a:lnTo>
                <a:lnTo>
                  <a:pt x="1426" y="5296"/>
                </a:lnTo>
                <a:lnTo>
                  <a:pt x="1494" y="5228"/>
                </a:lnTo>
                <a:close/>
                <a:moveTo>
                  <a:pt x="15410" y="544"/>
                </a:moveTo>
                <a:lnTo>
                  <a:pt x="19143" y="612"/>
                </a:lnTo>
                <a:lnTo>
                  <a:pt x="23012" y="747"/>
                </a:lnTo>
                <a:lnTo>
                  <a:pt x="26339" y="951"/>
                </a:lnTo>
                <a:lnTo>
                  <a:pt x="27560" y="1087"/>
                </a:lnTo>
                <a:lnTo>
                  <a:pt x="27560" y="1087"/>
                </a:lnTo>
                <a:lnTo>
                  <a:pt x="26339" y="1019"/>
                </a:lnTo>
                <a:lnTo>
                  <a:pt x="23012" y="815"/>
                </a:lnTo>
                <a:lnTo>
                  <a:pt x="19143" y="680"/>
                </a:lnTo>
                <a:lnTo>
                  <a:pt x="15410" y="612"/>
                </a:lnTo>
                <a:lnTo>
                  <a:pt x="11676" y="680"/>
                </a:lnTo>
                <a:lnTo>
                  <a:pt x="7807" y="815"/>
                </a:lnTo>
                <a:lnTo>
                  <a:pt x="4481" y="1019"/>
                </a:lnTo>
                <a:lnTo>
                  <a:pt x="3259" y="1087"/>
                </a:lnTo>
                <a:lnTo>
                  <a:pt x="2444" y="1223"/>
                </a:lnTo>
                <a:lnTo>
                  <a:pt x="1969" y="1358"/>
                </a:lnTo>
                <a:lnTo>
                  <a:pt x="1630" y="1494"/>
                </a:lnTo>
                <a:lnTo>
                  <a:pt x="1290" y="1698"/>
                </a:lnTo>
                <a:lnTo>
                  <a:pt x="1019" y="1901"/>
                </a:lnTo>
                <a:lnTo>
                  <a:pt x="815" y="2173"/>
                </a:lnTo>
                <a:lnTo>
                  <a:pt x="679" y="2444"/>
                </a:lnTo>
                <a:lnTo>
                  <a:pt x="544" y="2852"/>
                </a:lnTo>
                <a:lnTo>
                  <a:pt x="544" y="3259"/>
                </a:lnTo>
                <a:lnTo>
                  <a:pt x="544" y="58311"/>
                </a:lnTo>
                <a:lnTo>
                  <a:pt x="544" y="58718"/>
                </a:lnTo>
                <a:lnTo>
                  <a:pt x="476" y="58311"/>
                </a:lnTo>
                <a:lnTo>
                  <a:pt x="476" y="3259"/>
                </a:lnTo>
                <a:lnTo>
                  <a:pt x="544" y="2784"/>
                </a:lnTo>
                <a:lnTo>
                  <a:pt x="612" y="2444"/>
                </a:lnTo>
                <a:lnTo>
                  <a:pt x="747" y="2105"/>
                </a:lnTo>
                <a:lnTo>
                  <a:pt x="951" y="1834"/>
                </a:lnTo>
                <a:lnTo>
                  <a:pt x="1222" y="1630"/>
                </a:lnTo>
                <a:lnTo>
                  <a:pt x="1562" y="1426"/>
                </a:lnTo>
                <a:lnTo>
                  <a:pt x="1969" y="1290"/>
                </a:lnTo>
                <a:lnTo>
                  <a:pt x="2444" y="1155"/>
                </a:lnTo>
                <a:lnTo>
                  <a:pt x="3259" y="1087"/>
                </a:lnTo>
                <a:lnTo>
                  <a:pt x="4481" y="951"/>
                </a:lnTo>
                <a:lnTo>
                  <a:pt x="7807" y="747"/>
                </a:lnTo>
                <a:lnTo>
                  <a:pt x="11676" y="612"/>
                </a:lnTo>
                <a:lnTo>
                  <a:pt x="15410" y="544"/>
                </a:lnTo>
                <a:close/>
                <a:moveTo>
                  <a:pt x="27560" y="1087"/>
                </a:moveTo>
                <a:lnTo>
                  <a:pt x="28375" y="1155"/>
                </a:lnTo>
                <a:lnTo>
                  <a:pt x="28850" y="1290"/>
                </a:lnTo>
                <a:lnTo>
                  <a:pt x="29257" y="1426"/>
                </a:lnTo>
                <a:lnTo>
                  <a:pt x="29597" y="1630"/>
                </a:lnTo>
                <a:lnTo>
                  <a:pt x="29868" y="1834"/>
                </a:lnTo>
                <a:lnTo>
                  <a:pt x="30072" y="2105"/>
                </a:lnTo>
                <a:lnTo>
                  <a:pt x="30208" y="2444"/>
                </a:lnTo>
                <a:lnTo>
                  <a:pt x="30276" y="2784"/>
                </a:lnTo>
                <a:lnTo>
                  <a:pt x="30344" y="3259"/>
                </a:lnTo>
                <a:lnTo>
                  <a:pt x="30344" y="58311"/>
                </a:lnTo>
                <a:lnTo>
                  <a:pt x="30276" y="58718"/>
                </a:lnTo>
                <a:lnTo>
                  <a:pt x="30208" y="59125"/>
                </a:lnTo>
                <a:lnTo>
                  <a:pt x="30072" y="59465"/>
                </a:lnTo>
                <a:lnTo>
                  <a:pt x="29868" y="59736"/>
                </a:lnTo>
                <a:lnTo>
                  <a:pt x="29597" y="60008"/>
                </a:lnTo>
                <a:lnTo>
                  <a:pt x="29257" y="60144"/>
                </a:lnTo>
                <a:lnTo>
                  <a:pt x="28850" y="60347"/>
                </a:lnTo>
                <a:lnTo>
                  <a:pt x="28375" y="60415"/>
                </a:lnTo>
                <a:lnTo>
                  <a:pt x="26746" y="60687"/>
                </a:lnTo>
                <a:lnTo>
                  <a:pt x="23895" y="60958"/>
                </a:lnTo>
                <a:lnTo>
                  <a:pt x="22130" y="61094"/>
                </a:lnTo>
                <a:lnTo>
                  <a:pt x="20093" y="61230"/>
                </a:lnTo>
                <a:lnTo>
                  <a:pt x="17853" y="61298"/>
                </a:lnTo>
                <a:lnTo>
                  <a:pt x="12966" y="61298"/>
                </a:lnTo>
                <a:lnTo>
                  <a:pt x="10726" y="61230"/>
                </a:lnTo>
                <a:lnTo>
                  <a:pt x="8689" y="61094"/>
                </a:lnTo>
                <a:lnTo>
                  <a:pt x="6924" y="60958"/>
                </a:lnTo>
                <a:lnTo>
                  <a:pt x="4073" y="60687"/>
                </a:lnTo>
                <a:lnTo>
                  <a:pt x="2444" y="60415"/>
                </a:lnTo>
                <a:lnTo>
                  <a:pt x="1969" y="60347"/>
                </a:lnTo>
                <a:lnTo>
                  <a:pt x="1562" y="60144"/>
                </a:lnTo>
                <a:lnTo>
                  <a:pt x="1290" y="60008"/>
                </a:lnTo>
                <a:lnTo>
                  <a:pt x="951" y="59736"/>
                </a:lnTo>
                <a:lnTo>
                  <a:pt x="747" y="59465"/>
                </a:lnTo>
                <a:lnTo>
                  <a:pt x="612" y="59125"/>
                </a:lnTo>
                <a:lnTo>
                  <a:pt x="544" y="58718"/>
                </a:lnTo>
                <a:lnTo>
                  <a:pt x="544" y="58718"/>
                </a:lnTo>
                <a:lnTo>
                  <a:pt x="679" y="59125"/>
                </a:lnTo>
                <a:lnTo>
                  <a:pt x="815" y="59397"/>
                </a:lnTo>
                <a:lnTo>
                  <a:pt x="1019" y="59669"/>
                </a:lnTo>
                <a:lnTo>
                  <a:pt x="1290" y="59940"/>
                </a:lnTo>
                <a:lnTo>
                  <a:pt x="1630" y="60144"/>
                </a:lnTo>
                <a:lnTo>
                  <a:pt x="2037" y="60279"/>
                </a:lnTo>
                <a:lnTo>
                  <a:pt x="2444" y="60415"/>
                </a:lnTo>
                <a:lnTo>
                  <a:pt x="4073" y="60619"/>
                </a:lnTo>
                <a:lnTo>
                  <a:pt x="6924" y="60890"/>
                </a:lnTo>
                <a:lnTo>
                  <a:pt x="8689" y="61026"/>
                </a:lnTo>
                <a:lnTo>
                  <a:pt x="10726" y="61162"/>
                </a:lnTo>
                <a:lnTo>
                  <a:pt x="12966" y="61230"/>
                </a:lnTo>
                <a:lnTo>
                  <a:pt x="17853" y="61230"/>
                </a:lnTo>
                <a:lnTo>
                  <a:pt x="20093" y="61162"/>
                </a:lnTo>
                <a:lnTo>
                  <a:pt x="22130" y="61026"/>
                </a:lnTo>
                <a:lnTo>
                  <a:pt x="23895" y="60890"/>
                </a:lnTo>
                <a:lnTo>
                  <a:pt x="26746" y="60619"/>
                </a:lnTo>
                <a:lnTo>
                  <a:pt x="28375" y="60415"/>
                </a:lnTo>
                <a:lnTo>
                  <a:pt x="28850" y="60279"/>
                </a:lnTo>
                <a:lnTo>
                  <a:pt x="29190" y="60144"/>
                </a:lnTo>
                <a:lnTo>
                  <a:pt x="29529" y="59940"/>
                </a:lnTo>
                <a:lnTo>
                  <a:pt x="29800" y="59669"/>
                </a:lnTo>
                <a:lnTo>
                  <a:pt x="30004" y="59397"/>
                </a:lnTo>
                <a:lnTo>
                  <a:pt x="30140" y="59125"/>
                </a:lnTo>
                <a:lnTo>
                  <a:pt x="30276" y="58718"/>
                </a:lnTo>
                <a:lnTo>
                  <a:pt x="30276" y="58311"/>
                </a:lnTo>
                <a:lnTo>
                  <a:pt x="30276" y="3259"/>
                </a:lnTo>
                <a:lnTo>
                  <a:pt x="30276" y="2852"/>
                </a:lnTo>
                <a:lnTo>
                  <a:pt x="30140" y="2444"/>
                </a:lnTo>
                <a:lnTo>
                  <a:pt x="30004" y="2173"/>
                </a:lnTo>
                <a:lnTo>
                  <a:pt x="29800" y="1901"/>
                </a:lnTo>
                <a:lnTo>
                  <a:pt x="29529" y="1698"/>
                </a:lnTo>
                <a:lnTo>
                  <a:pt x="29190" y="1494"/>
                </a:lnTo>
                <a:lnTo>
                  <a:pt x="28850" y="1358"/>
                </a:lnTo>
                <a:lnTo>
                  <a:pt x="28375" y="1223"/>
                </a:lnTo>
                <a:lnTo>
                  <a:pt x="27560" y="1087"/>
                </a:lnTo>
                <a:close/>
                <a:moveTo>
                  <a:pt x="15410" y="1"/>
                </a:moveTo>
                <a:lnTo>
                  <a:pt x="11608" y="69"/>
                </a:lnTo>
                <a:lnTo>
                  <a:pt x="7739" y="204"/>
                </a:lnTo>
                <a:lnTo>
                  <a:pt x="4413" y="408"/>
                </a:lnTo>
                <a:lnTo>
                  <a:pt x="3191" y="544"/>
                </a:lnTo>
                <a:lnTo>
                  <a:pt x="2309" y="680"/>
                </a:lnTo>
                <a:lnTo>
                  <a:pt x="1765" y="815"/>
                </a:lnTo>
                <a:lnTo>
                  <a:pt x="1290" y="1019"/>
                </a:lnTo>
                <a:lnTo>
                  <a:pt x="883" y="1223"/>
                </a:lnTo>
                <a:lnTo>
                  <a:pt x="544" y="1494"/>
                </a:lnTo>
                <a:lnTo>
                  <a:pt x="340" y="1901"/>
                </a:lnTo>
                <a:lnTo>
                  <a:pt x="136" y="2241"/>
                </a:lnTo>
                <a:lnTo>
                  <a:pt x="1" y="2716"/>
                </a:lnTo>
                <a:lnTo>
                  <a:pt x="1" y="3259"/>
                </a:lnTo>
                <a:lnTo>
                  <a:pt x="1" y="58311"/>
                </a:lnTo>
                <a:lnTo>
                  <a:pt x="1" y="58854"/>
                </a:lnTo>
                <a:lnTo>
                  <a:pt x="136" y="59261"/>
                </a:lnTo>
                <a:lnTo>
                  <a:pt x="340" y="59736"/>
                </a:lnTo>
                <a:lnTo>
                  <a:pt x="612" y="60076"/>
                </a:lnTo>
                <a:lnTo>
                  <a:pt x="951" y="60347"/>
                </a:lnTo>
                <a:lnTo>
                  <a:pt x="1358" y="60619"/>
                </a:lnTo>
                <a:lnTo>
                  <a:pt x="1833" y="60823"/>
                </a:lnTo>
                <a:lnTo>
                  <a:pt x="2309" y="60958"/>
                </a:lnTo>
                <a:lnTo>
                  <a:pt x="4006" y="61162"/>
                </a:lnTo>
                <a:lnTo>
                  <a:pt x="6857" y="61501"/>
                </a:lnTo>
                <a:lnTo>
                  <a:pt x="8689" y="61637"/>
                </a:lnTo>
                <a:lnTo>
                  <a:pt x="10726" y="61705"/>
                </a:lnTo>
                <a:lnTo>
                  <a:pt x="12966" y="61773"/>
                </a:lnTo>
                <a:lnTo>
                  <a:pt x="15410" y="61841"/>
                </a:lnTo>
                <a:lnTo>
                  <a:pt x="17853" y="61773"/>
                </a:lnTo>
                <a:lnTo>
                  <a:pt x="20093" y="61705"/>
                </a:lnTo>
                <a:lnTo>
                  <a:pt x="22130" y="61637"/>
                </a:lnTo>
                <a:lnTo>
                  <a:pt x="23963" y="61501"/>
                </a:lnTo>
                <a:lnTo>
                  <a:pt x="26814" y="61162"/>
                </a:lnTo>
                <a:lnTo>
                  <a:pt x="28511" y="60958"/>
                </a:lnTo>
                <a:lnTo>
                  <a:pt x="28986" y="60823"/>
                </a:lnTo>
                <a:lnTo>
                  <a:pt x="29461" y="60619"/>
                </a:lnTo>
                <a:lnTo>
                  <a:pt x="29868" y="60347"/>
                </a:lnTo>
                <a:lnTo>
                  <a:pt x="30208" y="60076"/>
                </a:lnTo>
                <a:lnTo>
                  <a:pt x="30479" y="59736"/>
                </a:lnTo>
                <a:lnTo>
                  <a:pt x="30683" y="59261"/>
                </a:lnTo>
                <a:lnTo>
                  <a:pt x="30819" y="58854"/>
                </a:lnTo>
                <a:lnTo>
                  <a:pt x="30819" y="58311"/>
                </a:lnTo>
                <a:lnTo>
                  <a:pt x="30819" y="3259"/>
                </a:lnTo>
                <a:lnTo>
                  <a:pt x="30819" y="2716"/>
                </a:lnTo>
                <a:lnTo>
                  <a:pt x="30683" y="2241"/>
                </a:lnTo>
                <a:lnTo>
                  <a:pt x="30547" y="1901"/>
                </a:lnTo>
                <a:lnTo>
                  <a:pt x="30276" y="1494"/>
                </a:lnTo>
                <a:lnTo>
                  <a:pt x="29936" y="1223"/>
                </a:lnTo>
                <a:lnTo>
                  <a:pt x="29529" y="1019"/>
                </a:lnTo>
                <a:lnTo>
                  <a:pt x="29054" y="815"/>
                </a:lnTo>
                <a:lnTo>
                  <a:pt x="28511" y="680"/>
                </a:lnTo>
                <a:lnTo>
                  <a:pt x="27628" y="544"/>
                </a:lnTo>
                <a:lnTo>
                  <a:pt x="26406" y="408"/>
                </a:lnTo>
                <a:lnTo>
                  <a:pt x="23080" y="204"/>
                </a:lnTo>
                <a:lnTo>
                  <a:pt x="19211" y="69"/>
                </a:lnTo>
                <a:lnTo>
                  <a:pt x="15410" y="1"/>
                </a:lnTo>
                <a:close/>
              </a:path>
            </a:pathLst>
          </a:custGeom>
          <a:solidFill>
            <a:srgbClr val="40234C"/>
          </a:solidFill>
          <a:ln cap="flat" cmpd="sng" w="9525">
            <a:solidFill>
              <a:srgbClr val="FFDD9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FFFFFF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  <p:sp>
        <p:nvSpPr>
          <p:cNvPr id="296" name="Google Shape;296;p28"/>
          <p:cNvSpPr/>
          <p:nvPr/>
        </p:nvSpPr>
        <p:spPr>
          <a:xfrm>
            <a:off x="3545184" y="658602"/>
            <a:ext cx="2053500" cy="3649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FFFFFF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Place your screenshot here</a:t>
            </a:r>
            <a:endParaRPr sz="1000">
              <a:solidFill>
                <a:srgbClr val="FFFFFF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  <p:sp>
        <p:nvSpPr>
          <p:cNvPr id="297" name="Google Shape;297;p28"/>
          <p:cNvSpPr txBox="1"/>
          <p:nvPr>
            <p:ph idx="4294967295" type="body"/>
          </p:nvPr>
        </p:nvSpPr>
        <p:spPr>
          <a:xfrm>
            <a:off x="6168400" y="1819275"/>
            <a:ext cx="2256600" cy="1478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400">
                <a:solidFill>
                  <a:srgbClr val="FFFFFF"/>
                </a:solidFill>
              </a:rPr>
              <a:t>Show and explain your web, app or software projects using these gadget templates.</a:t>
            </a:r>
            <a:endParaRPr sz="1400">
              <a:solidFill>
                <a:srgbClr val="FFFFFF"/>
              </a:solidFill>
            </a:endParaRPr>
          </a:p>
        </p:txBody>
      </p:sp>
      <p:sp>
        <p:nvSpPr>
          <p:cNvPr id="298" name="Google Shape;298;p28"/>
          <p:cNvSpPr txBox="1"/>
          <p:nvPr>
            <p:ph idx="12" type="sldNum"/>
          </p:nvPr>
        </p:nvSpPr>
        <p:spPr>
          <a:xfrm>
            <a:off x="4297650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02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Google Shape;303;p29"/>
          <p:cNvSpPr/>
          <p:nvPr/>
        </p:nvSpPr>
        <p:spPr>
          <a:xfrm>
            <a:off x="3491350" y="315900"/>
            <a:ext cx="2161297" cy="4548292"/>
          </a:xfrm>
          <a:custGeom>
            <a:rect b="b" l="l" r="r" t="t"/>
            <a:pathLst>
              <a:path extrusionOk="0" h="54713" w="25999">
                <a:moveTo>
                  <a:pt x="12966" y="2173"/>
                </a:moveTo>
                <a:lnTo>
                  <a:pt x="13169" y="2240"/>
                </a:lnTo>
                <a:lnTo>
                  <a:pt x="13373" y="2308"/>
                </a:lnTo>
                <a:lnTo>
                  <a:pt x="13441" y="2512"/>
                </a:lnTo>
                <a:lnTo>
                  <a:pt x="13509" y="2716"/>
                </a:lnTo>
                <a:lnTo>
                  <a:pt x="13441" y="2919"/>
                </a:lnTo>
                <a:lnTo>
                  <a:pt x="13373" y="3123"/>
                </a:lnTo>
                <a:lnTo>
                  <a:pt x="13169" y="3191"/>
                </a:lnTo>
                <a:lnTo>
                  <a:pt x="12966" y="3259"/>
                </a:lnTo>
                <a:lnTo>
                  <a:pt x="12762" y="3191"/>
                </a:lnTo>
                <a:lnTo>
                  <a:pt x="12626" y="3123"/>
                </a:lnTo>
                <a:lnTo>
                  <a:pt x="12491" y="2919"/>
                </a:lnTo>
                <a:lnTo>
                  <a:pt x="12423" y="2716"/>
                </a:lnTo>
                <a:lnTo>
                  <a:pt x="12491" y="2512"/>
                </a:lnTo>
                <a:lnTo>
                  <a:pt x="12626" y="2308"/>
                </a:lnTo>
                <a:lnTo>
                  <a:pt x="12762" y="2240"/>
                </a:lnTo>
                <a:lnTo>
                  <a:pt x="12966" y="2173"/>
                </a:lnTo>
                <a:close/>
                <a:moveTo>
                  <a:pt x="14934" y="4480"/>
                </a:moveTo>
                <a:lnTo>
                  <a:pt x="15002" y="4548"/>
                </a:lnTo>
                <a:lnTo>
                  <a:pt x="15070" y="4684"/>
                </a:lnTo>
                <a:lnTo>
                  <a:pt x="15138" y="4752"/>
                </a:lnTo>
                <a:lnTo>
                  <a:pt x="15070" y="4888"/>
                </a:lnTo>
                <a:lnTo>
                  <a:pt x="15002" y="5024"/>
                </a:lnTo>
                <a:lnTo>
                  <a:pt x="14934" y="5024"/>
                </a:lnTo>
                <a:lnTo>
                  <a:pt x="14799" y="5091"/>
                </a:lnTo>
                <a:lnTo>
                  <a:pt x="11065" y="5091"/>
                </a:lnTo>
                <a:lnTo>
                  <a:pt x="10929" y="5024"/>
                </a:lnTo>
                <a:lnTo>
                  <a:pt x="10861" y="5024"/>
                </a:lnTo>
                <a:lnTo>
                  <a:pt x="10794" y="4888"/>
                </a:lnTo>
                <a:lnTo>
                  <a:pt x="10726" y="4752"/>
                </a:lnTo>
                <a:lnTo>
                  <a:pt x="10794" y="4684"/>
                </a:lnTo>
                <a:lnTo>
                  <a:pt x="10861" y="4548"/>
                </a:lnTo>
                <a:lnTo>
                  <a:pt x="10929" y="4480"/>
                </a:lnTo>
                <a:close/>
                <a:moveTo>
                  <a:pt x="23963" y="7807"/>
                </a:moveTo>
                <a:lnTo>
                  <a:pt x="23963" y="7875"/>
                </a:lnTo>
                <a:lnTo>
                  <a:pt x="23963" y="46771"/>
                </a:lnTo>
                <a:lnTo>
                  <a:pt x="23963" y="46838"/>
                </a:lnTo>
                <a:lnTo>
                  <a:pt x="1969" y="46838"/>
                </a:lnTo>
                <a:lnTo>
                  <a:pt x="1969" y="46771"/>
                </a:lnTo>
                <a:lnTo>
                  <a:pt x="1969" y="7875"/>
                </a:lnTo>
                <a:lnTo>
                  <a:pt x="1969" y="7807"/>
                </a:lnTo>
                <a:close/>
                <a:moveTo>
                  <a:pt x="12558" y="48536"/>
                </a:moveTo>
                <a:lnTo>
                  <a:pt x="12151" y="48671"/>
                </a:lnTo>
                <a:lnTo>
                  <a:pt x="11812" y="48875"/>
                </a:lnTo>
                <a:lnTo>
                  <a:pt x="11472" y="49146"/>
                </a:lnTo>
                <a:lnTo>
                  <a:pt x="11269" y="49418"/>
                </a:lnTo>
                <a:lnTo>
                  <a:pt x="11065" y="49825"/>
                </a:lnTo>
                <a:lnTo>
                  <a:pt x="10929" y="50165"/>
                </a:lnTo>
                <a:lnTo>
                  <a:pt x="10861" y="50640"/>
                </a:lnTo>
                <a:lnTo>
                  <a:pt x="10929" y="51047"/>
                </a:lnTo>
                <a:lnTo>
                  <a:pt x="11065" y="51454"/>
                </a:lnTo>
                <a:lnTo>
                  <a:pt x="11269" y="51794"/>
                </a:lnTo>
                <a:lnTo>
                  <a:pt x="11472" y="52065"/>
                </a:lnTo>
                <a:lnTo>
                  <a:pt x="11812" y="52337"/>
                </a:lnTo>
                <a:lnTo>
                  <a:pt x="12151" y="52541"/>
                </a:lnTo>
                <a:lnTo>
                  <a:pt x="12558" y="52676"/>
                </a:lnTo>
                <a:lnTo>
                  <a:pt x="12966" y="52744"/>
                </a:lnTo>
                <a:lnTo>
                  <a:pt x="13373" y="52676"/>
                </a:lnTo>
                <a:lnTo>
                  <a:pt x="13780" y="52541"/>
                </a:lnTo>
                <a:lnTo>
                  <a:pt x="14120" y="52337"/>
                </a:lnTo>
                <a:lnTo>
                  <a:pt x="14459" y="52065"/>
                </a:lnTo>
                <a:lnTo>
                  <a:pt x="14731" y="51794"/>
                </a:lnTo>
                <a:lnTo>
                  <a:pt x="14934" y="51454"/>
                </a:lnTo>
                <a:lnTo>
                  <a:pt x="15002" y="51047"/>
                </a:lnTo>
                <a:lnTo>
                  <a:pt x="15070" y="50640"/>
                </a:lnTo>
                <a:lnTo>
                  <a:pt x="15002" y="50165"/>
                </a:lnTo>
                <a:lnTo>
                  <a:pt x="14934" y="49825"/>
                </a:lnTo>
                <a:lnTo>
                  <a:pt x="14731" y="49418"/>
                </a:lnTo>
                <a:lnTo>
                  <a:pt x="14459" y="49146"/>
                </a:lnTo>
                <a:lnTo>
                  <a:pt x="14120" y="48875"/>
                </a:lnTo>
                <a:lnTo>
                  <a:pt x="13780" y="48671"/>
                </a:lnTo>
                <a:lnTo>
                  <a:pt x="13373" y="48536"/>
                </a:lnTo>
                <a:close/>
                <a:moveTo>
                  <a:pt x="12966" y="48332"/>
                </a:moveTo>
                <a:lnTo>
                  <a:pt x="13441" y="48400"/>
                </a:lnTo>
                <a:lnTo>
                  <a:pt x="13848" y="48536"/>
                </a:lnTo>
                <a:lnTo>
                  <a:pt x="14256" y="48739"/>
                </a:lnTo>
                <a:lnTo>
                  <a:pt x="14595" y="49011"/>
                </a:lnTo>
                <a:lnTo>
                  <a:pt x="14866" y="49350"/>
                </a:lnTo>
                <a:lnTo>
                  <a:pt x="15070" y="49757"/>
                </a:lnTo>
                <a:lnTo>
                  <a:pt x="15206" y="50165"/>
                </a:lnTo>
                <a:lnTo>
                  <a:pt x="15274" y="50640"/>
                </a:lnTo>
                <a:lnTo>
                  <a:pt x="15206" y="51047"/>
                </a:lnTo>
                <a:lnTo>
                  <a:pt x="15070" y="51522"/>
                </a:lnTo>
                <a:lnTo>
                  <a:pt x="14866" y="51862"/>
                </a:lnTo>
                <a:lnTo>
                  <a:pt x="14595" y="52201"/>
                </a:lnTo>
                <a:lnTo>
                  <a:pt x="14256" y="52473"/>
                </a:lnTo>
                <a:lnTo>
                  <a:pt x="13848" y="52676"/>
                </a:lnTo>
                <a:lnTo>
                  <a:pt x="13441" y="52812"/>
                </a:lnTo>
                <a:lnTo>
                  <a:pt x="12966" y="52880"/>
                </a:lnTo>
                <a:lnTo>
                  <a:pt x="12558" y="52812"/>
                </a:lnTo>
                <a:lnTo>
                  <a:pt x="12083" y="52676"/>
                </a:lnTo>
                <a:lnTo>
                  <a:pt x="11744" y="52473"/>
                </a:lnTo>
                <a:lnTo>
                  <a:pt x="11404" y="52201"/>
                </a:lnTo>
                <a:lnTo>
                  <a:pt x="11133" y="51862"/>
                </a:lnTo>
                <a:lnTo>
                  <a:pt x="10929" y="51522"/>
                </a:lnTo>
                <a:lnTo>
                  <a:pt x="10794" y="51047"/>
                </a:lnTo>
                <a:lnTo>
                  <a:pt x="10726" y="50640"/>
                </a:lnTo>
                <a:lnTo>
                  <a:pt x="10794" y="50165"/>
                </a:lnTo>
                <a:lnTo>
                  <a:pt x="10929" y="49757"/>
                </a:lnTo>
                <a:lnTo>
                  <a:pt x="11133" y="49350"/>
                </a:lnTo>
                <a:lnTo>
                  <a:pt x="11404" y="49011"/>
                </a:lnTo>
                <a:lnTo>
                  <a:pt x="11744" y="48739"/>
                </a:lnTo>
                <a:lnTo>
                  <a:pt x="12083" y="48536"/>
                </a:lnTo>
                <a:lnTo>
                  <a:pt x="12558" y="48400"/>
                </a:lnTo>
                <a:lnTo>
                  <a:pt x="12966" y="48332"/>
                </a:lnTo>
                <a:close/>
                <a:moveTo>
                  <a:pt x="3938" y="679"/>
                </a:moveTo>
                <a:lnTo>
                  <a:pt x="3259" y="747"/>
                </a:lnTo>
                <a:lnTo>
                  <a:pt x="2648" y="951"/>
                </a:lnTo>
                <a:lnTo>
                  <a:pt x="2105" y="1222"/>
                </a:lnTo>
                <a:lnTo>
                  <a:pt x="1630" y="1629"/>
                </a:lnTo>
                <a:lnTo>
                  <a:pt x="1290" y="2105"/>
                </a:lnTo>
                <a:lnTo>
                  <a:pt x="951" y="2648"/>
                </a:lnTo>
                <a:lnTo>
                  <a:pt x="747" y="3259"/>
                </a:lnTo>
                <a:lnTo>
                  <a:pt x="747" y="3870"/>
                </a:lnTo>
                <a:lnTo>
                  <a:pt x="747" y="50776"/>
                </a:lnTo>
                <a:lnTo>
                  <a:pt x="747" y="51387"/>
                </a:lnTo>
                <a:lnTo>
                  <a:pt x="951" y="51997"/>
                </a:lnTo>
                <a:lnTo>
                  <a:pt x="1290" y="52541"/>
                </a:lnTo>
                <a:lnTo>
                  <a:pt x="1630" y="53016"/>
                </a:lnTo>
                <a:lnTo>
                  <a:pt x="2105" y="53423"/>
                </a:lnTo>
                <a:lnTo>
                  <a:pt x="2648" y="53695"/>
                </a:lnTo>
                <a:lnTo>
                  <a:pt x="3259" y="53898"/>
                </a:lnTo>
                <a:lnTo>
                  <a:pt x="3938" y="53966"/>
                </a:lnTo>
                <a:lnTo>
                  <a:pt x="22062" y="53966"/>
                </a:lnTo>
                <a:lnTo>
                  <a:pt x="22741" y="53898"/>
                </a:lnTo>
                <a:lnTo>
                  <a:pt x="23352" y="53695"/>
                </a:lnTo>
                <a:lnTo>
                  <a:pt x="23895" y="53423"/>
                </a:lnTo>
                <a:lnTo>
                  <a:pt x="24370" y="53016"/>
                </a:lnTo>
                <a:lnTo>
                  <a:pt x="24709" y="52541"/>
                </a:lnTo>
                <a:lnTo>
                  <a:pt x="25049" y="51997"/>
                </a:lnTo>
                <a:lnTo>
                  <a:pt x="25252" y="51387"/>
                </a:lnTo>
                <a:lnTo>
                  <a:pt x="25320" y="50776"/>
                </a:lnTo>
                <a:lnTo>
                  <a:pt x="25320" y="3870"/>
                </a:lnTo>
                <a:lnTo>
                  <a:pt x="25252" y="3259"/>
                </a:lnTo>
                <a:lnTo>
                  <a:pt x="25049" y="2648"/>
                </a:lnTo>
                <a:lnTo>
                  <a:pt x="24709" y="2105"/>
                </a:lnTo>
                <a:lnTo>
                  <a:pt x="24370" y="1629"/>
                </a:lnTo>
                <a:lnTo>
                  <a:pt x="23895" y="1222"/>
                </a:lnTo>
                <a:lnTo>
                  <a:pt x="23352" y="951"/>
                </a:lnTo>
                <a:lnTo>
                  <a:pt x="22741" y="747"/>
                </a:lnTo>
                <a:lnTo>
                  <a:pt x="22062" y="679"/>
                </a:lnTo>
                <a:close/>
                <a:moveTo>
                  <a:pt x="22062" y="543"/>
                </a:moveTo>
                <a:lnTo>
                  <a:pt x="22741" y="611"/>
                </a:lnTo>
                <a:lnTo>
                  <a:pt x="23419" y="815"/>
                </a:lnTo>
                <a:lnTo>
                  <a:pt x="23963" y="1086"/>
                </a:lnTo>
                <a:lnTo>
                  <a:pt x="24438" y="1494"/>
                </a:lnTo>
                <a:lnTo>
                  <a:pt x="24845" y="2037"/>
                </a:lnTo>
                <a:lnTo>
                  <a:pt x="25184" y="2580"/>
                </a:lnTo>
                <a:lnTo>
                  <a:pt x="25388" y="3191"/>
                </a:lnTo>
                <a:lnTo>
                  <a:pt x="25456" y="3870"/>
                </a:lnTo>
                <a:lnTo>
                  <a:pt x="25456" y="50776"/>
                </a:lnTo>
                <a:lnTo>
                  <a:pt x="25388" y="51454"/>
                </a:lnTo>
                <a:lnTo>
                  <a:pt x="25184" y="52065"/>
                </a:lnTo>
                <a:lnTo>
                  <a:pt x="24845" y="52676"/>
                </a:lnTo>
                <a:lnTo>
                  <a:pt x="24438" y="53151"/>
                </a:lnTo>
                <a:lnTo>
                  <a:pt x="23963" y="53559"/>
                </a:lnTo>
                <a:lnTo>
                  <a:pt x="23419" y="53898"/>
                </a:lnTo>
                <a:lnTo>
                  <a:pt x="22741" y="54102"/>
                </a:lnTo>
                <a:lnTo>
                  <a:pt x="22062" y="54170"/>
                </a:lnTo>
                <a:lnTo>
                  <a:pt x="3938" y="54170"/>
                </a:lnTo>
                <a:lnTo>
                  <a:pt x="3259" y="54102"/>
                </a:lnTo>
                <a:lnTo>
                  <a:pt x="2580" y="53898"/>
                </a:lnTo>
                <a:lnTo>
                  <a:pt x="2037" y="53559"/>
                </a:lnTo>
                <a:lnTo>
                  <a:pt x="1562" y="53151"/>
                </a:lnTo>
                <a:lnTo>
                  <a:pt x="1154" y="52676"/>
                </a:lnTo>
                <a:lnTo>
                  <a:pt x="815" y="52065"/>
                </a:lnTo>
                <a:lnTo>
                  <a:pt x="611" y="51454"/>
                </a:lnTo>
                <a:lnTo>
                  <a:pt x="543" y="50776"/>
                </a:lnTo>
                <a:lnTo>
                  <a:pt x="543" y="3870"/>
                </a:lnTo>
                <a:lnTo>
                  <a:pt x="611" y="3191"/>
                </a:lnTo>
                <a:lnTo>
                  <a:pt x="815" y="2580"/>
                </a:lnTo>
                <a:lnTo>
                  <a:pt x="1154" y="2037"/>
                </a:lnTo>
                <a:lnTo>
                  <a:pt x="1562" y="1494"/>
                </a:lnTo>
                <a:lnTo>
                  <a:pt x="2037" y="1086"/>
                </a:lnTo>
                <a:lnTo>
                  <a:pt x="2580" y="815"/>
                </a:lnTo>
                <a:lnTo>
                  <a:pt x="3259" y="611"/>
                </a:lnTo>
                <a:lnTo>
                  <a:pt x="3938" y="543"/>
                </a:lnTo>
                <a:close/>
                <a:moveTo>
                  <a:pt x="3938" y="0"/>
                </a:moveTo>
                <a:lnTo>
                  <a:pt x="3123" y="68"/>
                </a:lnTo>
                <a:lnTo>
                  <a:pt x="2444" y="272"/>
                </a:lnTo>
                <a:lnTo>
                  <a:pt x="1765" y="611"/>
                </a:lnTo>
                <a:lnTo>
                  <a:pt x="1154" y="1154"/>
                </a:lnTo>
                <a:lnTo>
                  <a:pt x="679" y="1697"/>
                </a:lnTo>
                <a:lnTo>
                  <a:pt x="272" y="2376"/>
                </a:lnTo>
                <a:lnTo>
                  <a:pt x="68" y="3123"/>
                </a:lnTo>
                <a:lnTo>
                  <a:pt x="0" y="3870"/>
                </a:lnTo>
                <a:lnTo>
                  <a:pt x="0" y="50776"/>
                </a:lnTo>
                <a:lnTo>
                  <a:pt x="68" y="51522"/>
                </a:lnTo>
                <a:lnTo>
                  <a:pt x="272" y="52269"/>
                </a:lnTo>
                <a:lnTo>
                  <a:pt x="679" y="52948"/>
                </a:lnTo>
                <a:lnTo>
                  <a:pt x="1154" y="53559"/>
                </a:lnTo>
                <a:lnTo>
                  <a:pt x="1765" y="54034"/>
                </a:lnTo>
                <a:lnTo>
                  <a:pt x="2444" y="54373"/>
                </a:lnTo>
                <a:lnTo>
                  <a:pt x="3123" y="54645"/>
                </a:lnTo>
                <a:lnTo>
                  <a:pt x="3938" y="54713"/>
                </a:lnTo>
                <a:lnTo>
                  <a:pt x="22062" y="54713"/>
                </a:lnTo>
                <a:lnTo>
                  <a:pt x="22876" y="54645"/>
                </a:lnTo>
                <a:lnTo>
                  <a:pt x="23555" y="54373"/>
                </a:lnTo>
                <a:lnTo>
                  <a:pt x="24234" y="54034"/>
                </a:lnTo>
                <a:lnTo>
                  <a:pt x="24845" y="53559"/>
                </a:lnTo>
                <a:lnTo>
                  <a:pt x="25320" y="52948"/>
                </a:lnTo>
                <a:lnTo>
                  <a:pt x="25727" y="52269"/>
                </a:lnTo>
                <a:lnTo>
                  <a:pt x="25931" y="51522"/>
                </a:lnTo>
                <a:lnTo>
                  <a:pt x="25999" y="50776"/>
                </a:lnTo>
                <a:lnTo>
                  <a:pt x="25999" y="3870"/>
                </a:lnTo>
                <a:lnTo>
                  <a:pt x="25931" y="3123"/>
                </a:lnTo>
                <a:lnTo>
                  <a:pt x="25727" y="2376"/>
                </a:lnTo>
                <a:lnTo>
                  <a:pt x="25320" y="1697"/>
                </a:lnTo>
                <a:lnTo>
                  <a:pt x="24845" y="1154"/>
                </a:lnTo>
                <a:lnTo>
                  <a:pt x="24234" y="611"/>
                </a:lnTo>
                <a:lnTo>
                  <a:pt x="23555" y="272"/>
                </a:lnTo>
                <a:lnTo>
                  <a:pt x="22876" y="68"/>
                </a:lnTo>
                <a:lnTo>
                  <a:pt x="22062" y="0"/>
                </a:lnTo>
                <a:close/>
              </a:path>
            </a:pathLst>
          </a:custGeom>
          <a:solidFill>
            <a:srgbClr val="40234C"/>
          </a:solidFill>
          <a:ln cap="flat" cmpd="sng" w="9525">
            <a:solidFill>
              <a:srgbClr val="FFDD9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FFFFFF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  <p:sp>
        <p:nvSpPr>
          <p:cNvPr id="304" name="Google Shape;304;p29"/>
          <p:cNvSpPr/>
          <p:nvPr/>
        </p:nvSpPr>
        <p:spPr>
          <a:xfrm>
            <a:off x="3650181" y="965034"/>
            <a:ext cx="1843500" cy="3261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FFFFFF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Place your screenshot here</a:t>
            </a:r>
            <a:endParaRPr sz="1000">
              <a:solidFill>
                <a:srgbClr val="FFFFFF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  <p:sp>
        <p:nvSpPr>
          <p:cNvPr id="305" name="Google Shape;305;p29"/>
          <p:cNvSpPr txBox="1"/>
          <p:nvPr>
            <p:ph idx="4294967295" type="body"/>
          </p:nvPr>
        </p:nvSpPr>
        <p:spPr>
          <a:xfrm>
            <a:off x="817725" y="1819275"/>
            <a:ext cx="2139000" cy="1478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600"/>
              </a:spcBef>
              <a:spcAft>
                <a:spcPts val="0"/>
              </a:spcAft>
              <a:buNone/>
            </a:pPr>
            <a:r>
              <a:rPr lang="en" sz="2400">
                <a:latin typeface="Playfair Display SC"/>
                <a:ea typeface="Playfair Display SC"/>
                <a:cs typeface="Playfair Display SC"/>
                <a:sym typeface="Playfair Display SC"/>
              </a:rPr>
              <a:t>iPhone</a:t>
            </a:r>
            <a:endParaRPr sz="2400">
              <a:latin typeface="Playfair Display SC"/>
              <a:ea typeface="Playfair Display SC"/>
              <a:cs typeface="Playfair Display SC"/>
              <a:sym typeface="Playfair Display SC"/>
            </a:endParaRPr>
          </a:p>
          <a:p>
            <a:pPr indent="0" lvl="0" marL="0" rtl="0" algn="r">
              <a:spcBef>
                <a:spcPts val="60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FFFFFF"/>
                </a:solidFill>
                <a:latin typeface="Playfair Display SC"/>
                <a:ea typeface="Playfair Display SC"/>
                <a:cs typeface="Playfair Display SC"/>
                <a:sym typeface="Playfair Display SC"/>
              </a:rPr>
              <a:t>project</a:t>
            </a:r>
            <a:endParaRPr sz="2400">
              <a:solidFill>
                <a:srgbClr val="FFFFFF"/>
              </a:solidFill>
              <a:latin typeface="Playfair Display SC"/>
              <a:ea typeface="Playfair Display SC"/>
              <a:cs typeface="Playfair Display SC"/>
              <a:sym typeface="Playfair Display SC"/>
            </a:endParaRPr>
          </a:p>
        </p:txBody>
      </p:sp>
      <p:sp>
        <p:nvSpPr>
          <p:cNvPr id="306" name="Google Shape;306;p29"/>
          <p:cNvSpPr txBox="1"/>
          <p:nvPr>
            <p:ph idx="4294967295" type="body"/>
          </p:nvPr>
        </p:nvSpPr>
        <p:spPr>
          <a:xfrm>
            <a:off x="6168400" y="1819275"/>
            <a:ext cx="2256600" cy="1478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400">
                <a:solidFill>
                  <a:srgbClr val="FFFFFF"/>
                </a:solidFill>
              </a:rPr>
              <a:t>Show and explain your web, app or software projects using these gadget templates.</a:t>
            </a:r>
            <a:endParaRPr sz="1400">
              <a:solidFill>
                <a:srgbClr val="FFFFFF"/>
              </a:solidFill>
            </a:endParaRPr>
          </a:p>
        </p:txBody>
      </p:sp>
      <p:sp>
        <p:nvSpPr>
          <p:cNvPr id="307" name="Google Shape;307;p29"/>
          <p:cNvSpPr txBox="1"/>
          <p:nvPr>
            <p:ph idx="12" type="sldNum"/>
          </p:nvPr>
        </p:nvSpPr>
        <p:spPr>
          <a:xfrm>
            <a:off x="4297650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12"/>
          <p:cNvSpPr txBox="1"/>
          <p:nvPr>
            <p:ph type="title"/>
          </p:nvPr>
        </p:nvSpPr>
        <p:spPr>
          <a:xfrm>
            <a:off x="1857713" y="531268"/>
            <a:ext cx="5428500" cy="453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Instructions for use</a:t>
            </a:r>
            <a:endParaRPr/>
          </a:p>
        </p:txBody>
      </p:sp>
      <p:pic>
        <p:nvPicPr>
          <p:cNvPr id="158" name="Google Shape;158;p1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17825" y="4444838"/>
            <a:ext cx="628650" cy="221456"/>
          </a:xfrm>
          <a:prstGeom prst="rect">
            <a:avLst/>
          </a:prstGeom>
          <a:noFill/>
          <a:ln>
            <a:noFill/>
          </a:ln>
        </p:spPr>
      </p:pic>
      <p:sp>
        <p:nvSpPr>
          <p:cNvPr id="159" name="Google Shape;159;p12"/>
          <p:cNvSpPr txBox="1"/>
          <p:nvPr/>
        </p:nvSpPr>
        <p:spPr>
          <a:xfrm>
            <a:off x="2233275" y="4387725"/>
            <a:ext cx="5488800" cy="221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1000">
                <a:solidFill>
                  <a:srgbClr val="DCB9E3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To the extent possible under law, http://www.slidescarnival.com has waived all copyright and related or neighboring rights to Christmas 2016 template</a:t>
            </a:r>
            <a:endParaRPr i="1" sz="1000">
              <a:solidFill>
                <a:srgbClr val="DCB9E3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  <p:sp>
        <p:nvSpPr>
          <p:cNvPr id="160" name="Google Shape;160;p12"/>
          <p:cNvSpPr txBox="1"/>
          <p:nvPr/>
        </p:nvSpPr>
        <p:spPr>
          <a:xfrm>
            <a:off x="1848000" y="1489262"/>
            <a:ext cx="2500200" cy="2378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 sz="1000">
                <a:solidFill>
                  <a:srgbClr val="FFFFFF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EDIT IN GOOGLE SLIDES</a:t>
            </a:r>
            <a:endParaRPr sz="1000">
              <a:solidFill>
                <a:srgbClr val="FFFFFF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>
                <a:solidFill>
                  <a:srgbClr val="FFFFFF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Click on the button under the presentation preview that says "Use as Google Slides Theme".</a:t>
            </a:r>
            <a:endParaRPr sz="1000">
              <a:solidFill>
                <a:srgbClr val="FFFFFF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>
                <a:solidFill>
                  <a:srgbClr val="FFFFFF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You will get a copy of this document on your Google Drive and will be able to edit, add or delete slides.</a:t>
            </a:r>
            <a:endParaRPr sz="1000">
              <a:solidFill>
                <a:srgbClr val="FFFFFF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>
                <a:solidFill>
                  <a:srgbClr val="FFFFFF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You have to be signed in to your Google account.</a:t>
            </a:r>
            <a:endParaRPr sz="1000">
              <a:solidFill>
                <a:srgbClr val="FFFFFF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000">
              <a:solidFill>
                <a:srgbClr val="FFFFFF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rgbClr val="FFFFFF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  <p:sp>
        <p:nvSpPr>
          <p:cNvPr id="161" name="Google Shape;161;p12"/>
          <p:cNvSpPr txBox="1"/>
          <p:nvPr/>
        </p:nvSpPr>
        <p:spPr>
          <a:xfrm>
            <a:off x="4686498" y="1489262"/>
            <a:ext cx="2609400" cy="2378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 sz="1000">
                <a:solidFill>
                  <a:srgbClr val="FFFFFF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EDIT IN POWERPOINT®</a:t>
            </a:r>
            <a:endParaRPr sz="1000">
              <a:solidFill>
                <a:srgbClr val="FFFFFF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FFFFFF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Click on the button under the presentation preview that says "Download as PowerPoint template". You will get a .pptx file that you can edit in PowerPoint.</a:t>
            </a:r>
            <a:endParaRPr sz="1000">
              <a:solidFill>
                <a:srgbClr val="FFFFFF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FFFFFF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Remember to download and install the fonts used in this presentation (you’ll find the links to the font files needed in the </a:t>
            </a:r>
            <a:r>
              <a:rPr lang="en" sz="1000" u="sng">
                <a:solidFill>
                  <a:srgbClr val="FFFFFF"/>
                </a:solidFill>
                <a:latin typeface="Playfair Display"/>
                <a:ea typeface="Playfair Display"/>
                <a:cs typeface="Playfair Display"/>
                <a:sym typeface="Playfair Display"/>
                <a:hlinkClick action="ppaction://hlinksldjump" r:id="rId4"/>
              </a:rPr>
              <a:t>Presentation design slide</a:t>
            </a:r>
            <a:r>
              <a:rPr lang="en" sz="1000">
                <a:solidFill>
                  <a:srgbClr val="FFFFFF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)</a:t>
            </a:r>
            <a:endParaRPr sz="1000">
              <a:solidFill>
                <a:srgbClr val="FFFFFF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  <p:sp>
        <p:nvSpPr>
          <p:cNvPr id="162" name="Google Shape;162;p12"/>
          <p:cNvSpPr txBox="1"/>
          <p:nvPr/>
        </p:nvSpPr>
        <p:spPr>
          <a:xfrm>
            <a:off x="1530000" y="3920044"/>
            <a:ext cx="6084000" cy="619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1000"/>
              </a:spcBef>
              <a:spcAft>
                <a:spcPts val="1000"/>
              </a:spcAft>
              <a:buNone/>
            </a:pPr>
            <a:r>
              <a:rPr b="1" lang="en" sz="1000">
                <a:solidFill>
                  <a:srgbClr val="DCB9E3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More info on how to use this template at </a:t>
            </a:r>
            <a:r>
              <a:rPr b="1" lang="en" sz="1000" u="sng">
                <a:solidFill>
                  <a:srgbClr val="DCB9E3"/>
                </a:solidFill>
                <a:latin typeface="Playfair Display"/>
                <a:ea typeface="Playfair Display"/>
                <a:cs typeface="Playfair Display"/>
                <a:sym typeface="Playfair Display"/>
                <a:hlinkClick r:id="rId5"/>
              </a:rPr>
              <a:t>www.slidescarnival.com/help-use-presentation-template</a:t>
            </a:r>
            <a:endParaRPr sz="1000">
              <a:solidFill>
                <a:srgbClr val="DCB9E3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  <p:sp>
        <p:nvSpPr>
          <p:cNvPr id="163" name="Google Shape;163;p12"/>
          <p:cNvSpPr txBox="1"/>
          <p:nvPr>
            <p:ph idx="12" type="sldNum"/>
          </p:nvPr>
        </p:nvSpPr>
        <p:spPr>
          <a:xfrm>
            <a:off x="4297650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1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Google Shape;312;p30"/>
          <p:cNvSpPr/>
          <p:nvPr/>
        </p:nvSpPr>
        <p:spPr>
          <a:xfrm>
            <a:off x="3160202" y="581913"/>
            <a:ext cx="2879504" cy="4072345"/>
          </a:xfrm>
          <a:custGeom>
            <a:rect b="b" l="l" r="r" t="t"/>
            <a:pathLst>
              <a:path extrusionOk="0" h="86210" w="60958">
                <a:moveTo>
                  <a:pt x="28985" y="3938"/>
                </a:moveTo>
                <a:lnTo>
                  <a:pt x="29189" y="4006"/>
                </a:lnTo>
                <a:lnTo>
                  <a:pt x="29189" y="4141"/>
                </a:lnTo>
                <a:lnTo>
                  <a:pt x="29189" y="4277"/>
                </a:lnTo>
                <a:lnTo>
                  <a:pt x="28985" y="4345"/>
                </a:lnTo>
                <a:lnTo>
                  <a:pt x="28850" y="4277"/>
                </a:lnTo>
                <a:lnTo>
                  <a:pt x="28782" y="4141"/>
                </a:lnTo>
                <a:lnTo>
                  <a:pt x="28850" y="4006"/>
                </a:lnTo>
                <a:lnTo>
                  <a:pt x="28985" y="3938"/>
                </a:lnTo>
                <a:close/>
                <a:moveTo>
                  <a:pt x="30479" y="3734"/>
                </a:moveTo>
                <a:lnTo>
                  <a:pt x="30615" y="3802"/>
                </a:lnTo>
                <a:lnTo>
                  <a:pt x="30750" y="3870"/>
                </a:lnTo>
                <a:lnTo>
                  <a:pt x="30818" y="4006"/>
                </a:lnTo>
                <a:lnTo>
                  <a:pt x="30818" y="4141"/>
                </a:lnTo>
                <a:lnTo>
                  <a:pt x="30818" y="4277"/>
                </a:lnTo>
                <a:lnTo>
                  <a:pt x="30750" y="4345"/>
                </a:lnTo>
                <a:lnTo>
                  <a:pt x="30615" y="4481"/>
                </a:lnTo>
                <a:lnTo>
                  <a:pt x="30343" y="4481"/>
                </a:lnTo>
                <a:lnTo>
                  <a:pt x="30207" y="4345"/>
                </a:lnTo>
                <a:lnTo>
                  <a:pt x="30139" y="4277"/>
                </a:lnTo>
                <a:lnTo>
                  <a:pt x="30139" y="4141"/>
                </a:lnTo>
                <a:lnTo>
                  <a:pt x="30139" y="4006"/>
                </a:lnTo>
                <a:lnTo>
                  <a:pt x="30207" y="3870"/>
                </a:lnTo>
                <a:lnTo>
                  <a:pt x="30343" y="3802"/>
                </a:lnTo>
                <a:lnTo>
                  <a:pt x="30479" y="3734"/>
                </a:lnTo>
                <a:close/>
                <a:moveTo>
                  <a:pt x="56885" y="7943"/>
                </a:moveTo>
                <a:lnTo>
                  <a:pt x="56885" y="78132"/>
                </a:lnTo>
                <a:lnTo>
                  <a:pt x="56817" y="78200"/>
                </a:lnTo>
                <a:lnTo>
                  <a:pt x="4209" y="78200"/>
                </a:lnTo>
                <a:lnTo>
                  <a:pt x="4141" y="78132"/>
                </a:lnTo>
                <a:lnTo>
                  <a:pt x="4141" y="7943"/>
                </a:lnTo>
                <a:close/>
                <a:moveTo>
                  <a:pt x="30479" y="80440"/>
                </a:moveTo>
                <a:lnTo>
                  <a:pt x="30071" y="80508"/>
                </a:lnTo>
                <a:lnTo>
                  <a:pt x="29732" y="80576"/>
                </a:lnTo>
                <a:lnTo>
                  <a:pt x="29461" y="80779"/>
                </a:lnTo>
                <a:lnTo>
                  <a:pt x="29189" y="80983"/>
                </a:lnTo>
                <a:lnTo>
                  <a:pt x="28917" y="81255"/>
                </a:lnTo>
                <a:lnTo>
                  <a:pt x="28782" y="81594"/>
                </a:lnTo>
                <a:lnTo>
                  <a:pt x="28646" y="81933"/>
                </a:lnTo>
                <a:lnTo>
                  <a:pt x="28646" y="82273"/>
                </a:lnTo>
                <a:lnTo>
                  <a:pt x="28646" y="82341"/>
                </a:lnTo>
                <a:lnTo>
                  <a:pt x="28646" y="82680"/>
                </a:lnTo>
                <a:lnTo>
                  <a:pt x="28782" y="83020"/>
                </a:lnTo>
                <a:lnTo>
                  <a:pt x="28985" y="83291"/>
                </a:lnTo>
                <a:lnTo>
                  <a:pt x="29189" y="83563"/>
                </a:lnTo>
                <a:lnTo>
                  <a:pt x="29461" y="83834"/>
                </a:lnTo>
                <a:lnTo>
                  <a:pt x="29800" y="83970"/>
                </a:lnTo>
                <a:lnTo>
                  <a:pt x="30139" y="84106"/>
                </a:lnTo>
                <a:lnTo>
                  <a:pt x="30818" y="84106"/>
                </a:lnTo>
                <a:lnTo>
                  <a:pt x="31158" y="83970"/>
                </a:lnTo>
                <a:lnTo>
                  <a:pt x="31497" y="83766"/>
                </a:lnTo>
                <a:lnTo>
                  <a:pt x="31768" y="83563"/>
                </a:lnTo>
                <a:lnTo>
                  <a:pt x="31972" y="83291"/>
                </a:lnTo>
                <a:lnTo>
                  <a:pt x="32176" y="83020"/>
                </a:lnTo>
                <a:lnTo>
                  <a:pt x="32244" y="82612"/>
                </a:lnTo>
                <a:lnTo>
                  <a:pt x="32312" y="82273"/>
                </a:lnTo>
                <a:lnTo>
                  <a:pt x="32244" y="81933"/>
                </a:lnTo>
                <a:lnTo>
                  <a:pt x="32176" y="81594"/>
                </a:lnTo>
                <a:lnTo>
                  <a:pt x="31972" y="81255"/>
                </a:lnTo>
                <a:lnTo>
                  <a:pt x="31768" y="80983"/>
                </a:lnTo>
                <a:lnTo>
                  <a:pt x="31497" y="80779"/>
                </a:lnTo>
                <a:lnTo>
                  <a:pt x="31158" y="80576"/>
                </a:lnTo>
                <a:lnTo>
                  <a:pt x="30818" y="80508"/>
                </a:lnTo>
                <a:lnTo>
                  <a:pt x="30479" y="80440"/>
                </a:lnTo>
                <a:close/>
                <a:moveTo>
                  <a:pt x="30886" y="80304"/>
                </a:moveTo>
                <a:lnTo>
                  <a:pt x="31225" y="80440"/>
                </a:lnTo>
                <a:lnTo>
                  <a:pt x="31565" y="80644"/>
                </a:lnTo>
                <a:lnTo>
                  <a:pt x="31904" y="80847"/>
                </a:lnTo>
                <a:lnTo>
                  <a:pt x="32108" y="81187"/>
                </a:lnTo>
                <a:lnTo>
                  <a:pt x="32312" y="81526"/>
                </a:lnTo>
                <a:lnTo>
                  <a:pt x="32447" y="81866"/>
                </a:lnTo>
                <a:lnTo>
                  <a:pt x="32447" y="82273"/>
                </a:lnTo>
                <a:lnTo>
                  <a:pt x="32447" y="82680"/>
                </a:lnTo>
                <a:lnTo>
                  <a:pt x="32312" y="83020"/>
                </a:lnTo>
                <a:lnTo>
                  <a:pt x="32108" y="83359"/>
                </a:lnTo>
                <a:lnTo>
                  <a:pt x="31904" y="83698"/>
                </a:lnTo>
                <a:lnTo>
                  <a:pt x="31565" y="83902"/>
                </a:lnTo>
                <a:lnTo>
                  <a:pt x="31225" y="84106"/>
                </a:lnTo>
                <a:lnTo>
                  <a:pt x="30886" y="84241"/>
                </a:lnTo>
                <a:lnTo>
                  <a:pt x="30479" y="84309"/>
                </a:lnTo>
                <a:lnTo>
                  <a:pt x="30071" y="84241"/>
                </a:lnTo>
                <a:lnTo>
                  <a:pt x="29732" y="84106"/>
                </a:lnTo>
                <a:lnTo>
                  <a:pt x="29393" y="83970"/>
                </a:lnTo>
                <a:lnTo>
                  <a:pt x="29053" y="83698"/>
                </a:lnTo>
                <a:lnTo>
                  <a:pt x="28850" y="83427"/>
                </a:lnTo>
                <a:lnTo>
                  <a:pt x="28646" y="83087"/>
                </a:lnTo>
                <a:lnTo>
                  <a:pt x="28510" y="82748"/>
                </a:lnTo>
                <a:lnTo>
                  <a:pt x="28442" y="82341"/>
                </a:lnTo>
                <a:lnTo>
                  <a:pt x="28442" y="82273"/>
                </a:lnTo>
                <a:lnTo>
                  <a:pt x="28510" y="81866"/>
                </a:lnTo>
                <a:lnTo>
                  <a:pt x="28646" y="81526"/>
                </a:lnTo>
                <a:lnTo>
                  <a:pt x="28782" y="81187"/>
                </a:lnTo>
                <a:lnTo>
                  <a:pt x="29053" y="80847"/>
                </a:lnTo>
                <a:lnTo>
                  <a:pt x="29325" y="80644"/>
                </a:lnTo>
                <a:lnTo>
                  <a:pt x="29664" y="80440"/>
                </a:lnTo>
                <a:lnTo>
                  <a:pt x="30071" y="80304"/>
                </a:lnTo>
                <a:close/>
                <a:moveTo>
                  <a:pt x="3530" y="815"/>
                </a:moveTo>
                <a:lnTo>
                  <a:pt x="2987" y="883"/>
                </a:lnTo>
                <a:lnTo>
                  <a:pt x="2512" y="1019"/>
                </a:lnTo>
                <a:lnTo>
                  <a:pt x="2036" y="1290"/>
                </a:lnTo>
                <a:lnTo>
                  <a:pt x="1629" y="1630"/>
                </a:lnTo>
                <a:lnTo>
                  <a:pt x="1290" y="2037"/>
                </a:lnTo>
                <a:lnTo>
                  <a:pt x="1086" y="2512"/>
                </a:lnTo>
                <a:lnTo>
                  <a:pt x="950" y="2987"/>
                </a:lnTo>
                <a:lnTo>
                  <a:pt x="882" y="3530"/>
                </a:lnTo>
                <a:lnTo>
                  <a:pt x="882" y="82612"/>
                </a:lnTo>
                <a:lnTo>
                  <a:pt x="950" y="83155"/>
                </a:lnTo>
                <a:lnTo>
                  <a:pt x="1086" y="83698"/>
                </a:lnTo>
                <a:lnTo>
                  <a:pt x="1358" y="84174"/>
                </a:lnTo>
                <a:lnTo>
                  <a:pt x="1765" y="84581"/>
                </a:lnTo>
                <a:lnTo>
                  <a:pt x="2172" y="84852"/>
                </a:lnTo>
                <a:lnTo>
                  <a:pt x="2715" y="85124"/>
                </a:lnTo>
                <a:lnTo>
                  <a:pt x="3258" y="85260"/>
                </a:lnTo>
                <a:lnTo>
                  <a:pt x="3869" y="85328"/>
                </a:lnTo>
                <a:lnTo>
                  <a:pt x="57156" y="85328"/>
                </a:lnTo>
                <a:lnTo>
                  <a:pt x="57767" y="85260"/>
                </a:lnTo>
                <a:lnTo>
                  <a:pt x="58310" y="85124"/>
                </a:lnTo>
                <a:lnTo>
                  <a:pt x="58785" y="84852"/>
                </a:lnTo>
                <a:lnTo>
                  <a:pt x="59260" y="84513"/>
                </a:lnTo>
                <a:lnTo>
                  <a:pt x="59600" y="84106"/>
                </a:lnTo>
                <a:lnTo>
                  <a:pt x="59871" y="83631"/>
                </a:lnTo>
                <a:lnTo>
                  <a:pt x="60075" y="83087"/>
                </a:lnTo>
                <a:lnTo>
                  <a:pt x="60143" y="82477"/>
                </a:lnTo>
                <a:lnTo>
                  <a:pt x="60143" y="3530"/>
                </a:lnTo>
                <a:lnTo>
                  <a:pt x="60075" y="2987"/>
                </a:lnTo>
                <a:lnTo>
                  <a:pt x="59939" y="2512"/>
                </a:lnTo>
                <a:lnTo>
                  <a:pt x="59668" y="2037"/>
                </a:lnTo>
                <a:lnTo>
                  <a:pt x="59328" y="1630"/>
                </a:lnTo>
                <a:lnTo>
                  <a:pt x="58921" y="1290"/>
                </a:lnTo>
                <a:lnTo>
                  <a:pt x="58446" y="1019"/>
                </a:lnTo>
                <a:lnTo>
                  <a:pt x="57903" y="883"/>
                </a:lnTo>
                <a:lnTo>
                  <a:pt x="57360" y="815"/>
                </a:lnTo>
                <a:close/>
                <a:moveTo>
                  <a:pt x="57971" y="679"/>
                </a:moveTo>
                <a:lnTo>
                  <a:pt x="58514" y="883"/>
                </a:lnTo>
                <a:lnTo>
                  <a:pt x="58989" y="1155"/>
                </a:lnTo>
                <a:lnTo>
                  <a:pt x="59464" y="1494"/>
                </a:lnTo>
                <a:lnTo>
                  <a:pt x="59804" y="1901"/>
                </a:lnTo>
                <a:lnTo>
                  <a:pt x="60075" y="2444"/>
                </a:lnTo>
                <a:lnTo>
                  <a:pt x="60211" y="2987"/>
                </a:lnTo>
                <a:lnTo>
                  <a:pt x="60279" y="3530"/>
                </a:lnTo>
                <a:lnTo>
                  <a:pt x="60279" y="82477"/>
                </a:lnTo>
                <a:lnTo>
                  <a:pt x="60211" y="83087"/>
                </a:lnTo>
                <a:lnTo>
                  <a:pt x="60075" y="83698"/>
                </a:lnTo>
                <a:lnTo>
                  <a:pt x="59736" y="84174"/>
                </a:lnTo>
                <a:lnTo>
                  <a:pt x="59396" y="84649"/>
                </a:lnTo>
                <a:lnTo>
                  <a:pt x="58921" y="84988"/>
                </a:lnTo>
                <a:lnTo>
                  <a:pt x="58378" y="85260"/>
                </a:lnTo>
                <a:lnTo>
                  <a:pt x="57767" y="85463"/>
                </a:lnTo>
                <a:lnTo>
                  <a:pt x="57156" y="85531"/>
                </a:lnTo>
                <a:lnTo>
                  <a:pt x="3869" y="85531"/>
                </a:lnTo>
                <a:lnTo>
                  <a:pt x="3190" y="85463"/>
                </a:lnTo>
                <a:lnTo>
                  <a:pt x="2647" y="85260"/>
                </a:lnTo>
                <a:lnTo>
                  <a:pt x="2104" y="84988"/>
                </a:lnTo>
                <a:lnTo>
                  <a:pt x="1629" y="84649"/>
                </a:lnTo>
                <a:lnTo>
                  <a:pt x="1222" y="84241"/>
                </a:lnTo>
                <a:lnTo>
                  <a:pt x="950" y="83766"/>
                </a:lnTo>
                <a:lnTo>
                  <a:pt x="747" y="83223"/>
                </a:lnTo>
                <a:lnTo>
                  <a:pt x="679" y="82612"/>
                </a:lnTo>
                <a:lnTo>
                  <a:pt x="679" y="3530"/>
                </a:lnTo>
                <a:lnTo>
                  <a:pt x="747" y="2987"/>
                </a:lnTo>
                <a:lnTo>
                  <a:pt x="950" y="2444"/>
                </a:lnTo>
                <a:lnTo>
                  <a:pt x="1154" y="1901"/>
                </a:lnTo>
                <a:lnTo>
                  <a:pt x="1561" y="1494"/>
                </a:lnTo>
                <a:lnTo>
                  <a:pt x="1969" y="1155"/>
                </a:lnTo>
                <a:lnTo>
                  <a:pt x="2444" y="883"/>
                </a:lnTo>
                <a:lnTo>
                  <a:pt x="2987" y="679"/>
                </a:lnTo>
                <a:close/>
                <a:moveTo>
                  <a:pt x="3530" y="1"/>
                </a:moveTo>
                <a:lnTo>
                  <a:pt x="2851" y="68"/>
                </a:lnTo>
                <a:lnTo>
                  <a:pt x="2172" y="204"/>
                </a:lnTo>
                <a:lnTo>
                  <a:pt x="1561" y="544"/>
                </a:lnTo>
                <a:lnTo>
                  <a:pt x="1018" y="1019"/>
                </a:lnTo>
                <a:lnTo>
                  <a:pt x="611" y="1562"/>
                </a:lnTo>
                <a:lnTo>
                  <a:pt x="272" y="2173"/>
                </a:lnTo>
                <a:lnTo>
                  <a:pt x="68" y="2852"/>
                </a:lnTo>
                <a:lnTo>
                  <a:pt x="0" y="3530"/>
                </a:lnTo>
                <a:lnTo>
                  <a:pt x="0" y="82612"/>
                </a:lnTo>
                <a:lnTo>
                  <a:pt x="68" y="83359"/>
                </a:lnTo>
                <a:lnTo>
                  <a:pt x="339" y="84038"/>
                </a:lnTo>
                <a:lnTo>
                  <a:pt x="679" y="84649"/>
                </a:lnTo>
                <a:lnTo>
                  <a:pt x="1154" y="85124"/>
                </a:lnTo>
                <a:lnTo>
                  <a:pt x="1697" y="85599"/>
                </a:lnTo>
                <a:lnTo>
                  <a:pt x="2376" y="85938"/>
                </a:lnTo>
                <a:lnTo>
                  <a:pt x="3055" y="86142"/>
                </a:lnTo>
                <a:lnTo>
                  <a:pt x="3869" y="86210"/>
                </a:lnTo>
                <a:lnTo>
                  <a:pt x="57156" y="86210"/>
                </a:lnTo>
                <a:lnTo>
                  <a:pt x="57903" y="86142"/>
                </a:lnTo>
                <a:lnTo>
                  <a:pt x="58582" y="85938"/>
                </a:lnTo>
                <a:lnTo>
                  <a:pt x="59260" y="85599"/>
                </a:lnTo>
                <a:lnTo>
                  <a:pt x="59804" y="85124"/>
                </a:lnTo>
                <a:lnTo>
                  <a:pt x="60347" y="84581"/>
                </a:lnTo>
                <a:lnTo>
                  <a:pt x="60686" y="83970"/>
                </a:lnTo>
                <a:lnTo>
                  <a:pt x="60890" y="83223"/>
                </a:lnTo>
                <a:lnTo>
                  <a:pt x="60957" y="82477"/>
                </a:lnTo>
                <a:lnTo>
                  <a:pt x="60957" y="3530"/>
                </a:lnTo>
                <a:lnTo>
                  <a:pt x="60890" y="2852"/>
                </a:lnTo>
                <a:lnTo>
                  <a:pt x="60686" y="2173"/>
                </a:lnTo>
                <a:lnTo>
                  <a:pt x="60347" y="1562"/>
                </a:lnTo>
                <a:lnTo>
                  <a:pt x="59939" y="1019"/>
                </a:lnTo>
                <a:lnTo>
                  <a:pt x="59396" y="544"/>
                </a:lnTo>
                <a:lnTo>
                  <a:pt x="58785" y="204"/>
                </a:lnTo>
                <a:lnTo>
                  <a:pt x="58106" y="68"/>
                </a:lnTo>
                <a:lnTo>
                  <a:pt x="57360" y="1"/>
                </a:lnTo>
                <a:close/>
              </a:path>
            </a:pathLst>
          </a:custGeom>
          <a:solidFill>
            <a:srgbClr val="40234C"/>
          </a:solidFill>
          <a:ln cap="flat" cmpd="sng" w="9525">
            <a:solidFill>
              <a:srgbClr val="FFDD9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FFFFFF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  <p:sp>
        <p:nvSpPr>
          <p:cNvPr id="313" name="Google Shape;313;p30"/>
          <p:cNvSpPr/>
          <p:nvPr/>
        </p:nvSpPr>
        <p:spPr>
          <a:xfrm>
            <a:off x="3358900" y="956625"/>
            <a:ext cx="2493300" cy="333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FFFFFF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Place your screenshot here</a:t>
            </a:r>
            <a:endParaRPr sz="1000">
              <a:solidFill>
                <a:srgbClr val="FFFFFF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  <p:sp>
        <p:nvSpPr>
          <p:cNvPr id="314" name="Google Shape;314;p30"/>
          <p:cNvSpPr txBox="1"/>
          <p:nvPr>
            <p:ph idx="4294967295" type="body"/>
          </p:nvPr>
        </p:nvSpPr>
        <p:spPr>
          <a:xfrm>
            <a:off x="817725" y="1819275"/>
            <a:ext cx="2139000" cy="1478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600"/>
              </a:spcBef>
              <a:spcAft>
                <a:spcPts val="0"/>
              </a:spcAft>
              <a:buNone/>
            </a:pPr>
            <a:r>
              <a:rPr lang="en" sz="2400">
                <a:latin typeface="Playfair Display SC"/>
                <a:ea typeface="Playfair Display SC"/>
                <a:cs typeface="Playfair Display SC"/>
                <a:sym typeface="Playfair Display SC"/>
              </a:rPr>
              <a:t>Tablet</a:t>
            </a:r>
            <a:endParaRPr sz="2400">
              <a:latin typeface="Playfair Display SC"/>
              <a:ea typeface="Playfair Display SC"/>
              <a:cs typeface="Playfair Display SC"/>
              <a:sym typeface="Playfair Display SC"/>
            </a:endParaRPr>
          </a:p>
          <a:p>
            <a:pPr indent="0" lvl="0" marL="0" rtl="0" algn="r">
              <a:spcBef>
                <a:spcPts val="60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FFFFFF"/>
                </a:solidFill>
                <a:latin typeface="Playfair Display SC"/>
                <a:ea typeface="Playfair Display SC"/>
                <a:cs typeface="Playfair Display SC"/>
                <a:sym typeface="Playfair Display SC"/>
              </a:rPr>
              <a:t>project</a:t>
            </a:r>
            <a:endParaRPr sz="2400">
              <a:solidFill>
                <a:srgbClr val="FFFFFF"/>
              </a:solidFill>
              <a:latin typeface="Playfair Display SC"/>
              <a:ea typeface="Playfair Display SC"/>
              <a:cs typeface="Playfair Display SC"/>
              <a:sym typeface="Playfair Display SC"/>
            </a:endParaRPr>
          </a:p>
        </p:txBody>
      </p:sp>
      <p:sp>
        <p:nvSpPr>
          <p:cNvPr id="315" name="Google Shape;315;p30"/>
          <p:cNvSpPr txBox="1"/>
          <p:nvPr>
            <p:ph idx="4294967295" type="body"/>
          </p:nvPr>
        </p:nvSpPr>
        <p:spPr>
          <a:xfrm>
            <a:off x="6168400" y="1819275"/>
            <a:ext cx="2256600" cy="1478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400">
                <a:solidFill>
                  <a:srgbClr val="FFFFFF"/>
                </a:solidFill>
              </a:rPr>
              <a:t>Show and explain your web, app or software projects using these gadget templates.</a:t>
            </a:r>
            <a:endParaRPr sz="1400">
              <a:solidFill>
                <a:srgbClr val="FFFFFF"/>
              </a:solidFill>
            </a:endParaRPr>
          </a:p>
        </p:txBody>
      </p:sp>
      <p:sp>
        <p:nvSpPr>
          <p:cNvPr id="316" name="Google Shape;316;p30"/>
          <p:cNvSpPr txBox="1"/>
          <p:nvPr>
            <p:ph idx="12" type="sldNum"/>
          </p:nvPr>
        </p:nvSpPr>
        <p:spPr>
          <a:xfrm>
            <a:off x="4297650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20" name="Shape 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Google Shape;321;p31"/>
          <p:cNvSpPr/>
          <p:nvPr/>
        </p:nvSpPr>
        <p:spPr>
          <a:xfrm>
            <a:off x="2431150" y="943175"/>
            <a:ext cx="4281863" cy="3333479"/>
          </a:xfrm>
          <a:custGeom>
            <a:rect b="b" l="l" r="r" t="t"/>
            <a:pathLst>
              <a:path extrusionOk="0" h="111665" w="143434">
                <a:moveTo>
                  <a:pt x="71751" y="2308"/>
                </a:moveTo>
                <a:lnTo>
                  <a:pt x="71887" y="2376"/>
                </a:lnTo>
                <a:lnTo>
                  <a:pt x="72091" y="2444"/>
                </a:lnTo>
                <a:lnTo>
                  <a:pt x="72159" y="2647"/>
                </a:lnTo>
                <a:lnTo>
                  <a:pt x="72226" y="2783"/>
                </a:lnTo>
                <a:lnTo>
                  <a:pt x="72159" y="2987"/>
                </a:lnTo>
                <a:lnTo>
                  <a:pt x="72091" y="3190"/>
                </a:lnTo>
                <a:lnTo>
                  <a:pt x="71887" y="3258"/>
                </a:lnTo>
                <a:lnTo>
                  <a:pt x="71751" y="3326"/>
                </a:lnTo>
                <a:lnTo>
                  <a:pt x="71548" y="3258"/>
                </a:lnTo>
                <a:lnTo>
                  <a:pt x="71344" y="3190"/>
                </a:lnTo>
                <a:lnTo>
                  <a:pt x="71276" y="2987"/>
                </a:lnTo>
                <a:lnTo>
                  <a:pt x="71208" y="2783"/>
                </a:lnTo>
                <a:lnTo>
                  <a:pt x="71276" y="2647"/>
                </a:lnTo>
                <a:lnTo>
                  <a:pt x="71344" y="2444"/>
                </a:lnTo>
                <a:lnTo>
                  <a:pt x="71548" y="2376"/>
                </a:lnTo>
                <a:lnTo>
                  <a:pt x="71751" y="2308"/>
                </a:lnTo>
                <a:close/>
                <a:moveTo>
                  <a:pt x="137528" y="5906"/>
                </a:moveTo>
                <a:lnTo>
                  <a:pt x="137596" y="5974"/>
                </a:lnTo>
                <a:lnTo>
                  <a:pt x="137596" y="89604"/>
                </a:lnTo>
                <a:lnTo>
                  <a:pt x="5906" y="89604"/>
                </a:lnTo>
                <a:lnTo>
                  <a:pt x="5906" y="5974"/>
                </a:lnTo>
                <a:lnTo>
                  <a:pt x="5906" y="5906"/>
                </a:lnTo>
                <a:close/>
                <a:moveTo>
                  <a:pt x="3530" y="0"/>
                </a:moveTo>
                <a:lnTo>
                  <a:pt x="3191" y="68"/>
                </a:lnTo>
                <a:lnTo>
                  <a:pt x="2444" y="339"/>
                </a:lnTo>
                <a:lnTo>
                  <a:pt x="1766" y="679"/>
                </a:lnTo>
                <a:lnTo>
                  <a:pt x="1155" y="1154"/>
                </a:lnTo>
                <a:lnTo>
                  <a:pt x="679" y="1765"/>
                </a:lnTo>
                <a:lnTo>
                  <a:pt x="272" y="2444"/>
                </a:lnTo>
                <a:lnTo>
                  <a:pt x="69" y="3190"/>
                </a:lnTo>
                <a:lnTo>
                  <a:pt x="1" y="3598"/>
                </a:lnTo>
                <a:lnTo>
                  <a:pt x="1" y="4005"/>
                </a:lnTo>
                <a:lnTo>
                  <a:pt x="1" y="91572"/>
                </a:lnTo>
                <a:lnTo>
                  <a:pt x="1" y="91979"/>
                </a:lnTo>
                <a:lnTo>
                  <a:pt x="69" y="92319"/>
                </a:lnTo>
                <a:lnTo>
                  <a:pt x="272" y="93065"/>
                </a:lnTo>
                <a:lnTo>
                  <a:pt x="679" y="93744"/>
                </a:lnTo>
                <a:lnTo>
                  <a:pt x="1155" y="94355"/>
                </a:lnTo>
                <a:lnTo>
                  <a:pt x="1766" y="94830"/>
                </a:lnTo>
                <a:lnTo>
                  <a:pt x="2444" y="95238"/>
                </a:lnTo>
                <a:lnTo>
                  <a:pt x="3191" y="95441"/>
                </a:lnTo>
                <a:lnTo>
                  <a:pt x="3530" y="95509"/>
                </a:lnTo>
                <a:lnTo>
                  <a:pt x="139904" y="95509"/>
                </a:lnTo>
                <a:lnTo>
                  <a:pt x="140311" y="95441"/>
                </a:lnTo>
                <a:lnTo>
                  <a:pt x="141058" y="95238"/>
                </a:lnTo>
                <a:lnTo>
                  <a:pt x="141737" y="94830"/>
                </a:lnTo>
                <a:lnTo>
                  <a:pt x="142280" y="94355"/>
                </a:lnTo>
                <a:lnTo>
                  <a:pt x="142755" y="93744"/>
                </a:lnTo>
                <a:lnTo>
                  <a:pt x="143162" y="93065"/>
                </a:lnTo>
                <a:lnTo>
                  <a:pt x="143366" y="92319"/>
                </a:lnTo>
                <a:lnTo>
                  <a:pt x="143434" y="91979"/>
                </a:lnTo>
                <a:lnTo>
                  <a:pt x="143434" y="91572"/>
                </a:lnTo>
                <a:lnTo>
                  <a:pt x="143434" y="4005"/>
                </a:lnTo>
                <a:lnTo>
                  <a:pt x="143434" y="3598"/>
                </a:lnTo>
                <a:lnTo>
                  <a:pt x="143366" y="3190"/>
                </a:lnTo>
                <a:lnTo>
                  <a:pt x="143162" y="2444"/>
                </a:lnTo>
                <a:lnTo>
                  <a:pt x="142755" y="1765"/>
                </a:lnTo>
                <a:lnTo>
                  <a:pt x="142280" y="1154"/>
                </a:lnTo>
                <a:lnTo>
                  <a:pt x="141737" y="679"/>
                </a:lnTo>
                <a:lnTo>
                  <a:pt x="141058" y="339"/>
                </a:lnTo>
                <a:lnTo>
                  <a:pt x="140311" y="68"/>
                </a:lnTo>
                <a:lnTo>
                  <a:pt x="139904" y="0"/>
                </a:lnTo>
                <a:close/>
                <a:moveTo>
                  <a:pt x="55324" y="95713"/>
                </a:moveTo>
                <a:lnTo>
                  <a:pt x="55052" y="98971"/>
                </a:lnTo>
                <a:lnTo>
                  <a:pt x="54713" y="102297"/>
                </a:lnTo>
                <a:lnTo>
                  <a:pt x="54374" y="105284"/>
                </a:lnTo>
                <a:lnTo>
                  <a:pt x="53966" y="107388"/>
                </a:lnTo>
                <a:lnTo>
                  <a:pt x="53763" y="108203"/>
                </a:lnTo>
                <a:lnTo>
                  <a:pt x="53627" y="108746"/>
                </a:lnTo>
                <a:lnTo>
                  <a:pt x="53423" y="109153"/>
                </a:lnTo>
                <a:lnTo>
                  <a:pt x="53220" y="109357"/>
                </a:lnTo>
                <a:lnTo>
                  <a:pt x="52677" y="109493"/>
                </a:lnTo>
                <a:lnTo>
                  <a:pt x="51794" y="109696"/>
                </a:lnTo>
                <a:lnTo>
                  <a:pt x="49690" y="110036"/>
                </a:lnTo>
                <a:lnTo>
                  <a:pt x="48061" y="110307"/>
                </a:lnTo>
                <a:lnTo>
                  <a:pt x="47450" y="110443"/>
                </a:lnTo>
                <a:lnTo>
                  <a:pt x="47110" y="110511"/>
                </a:lnTo>
                <a:lnTo>
                  <a:pt x="47042" y="110579"/>
                </a:lnTo>
                <a:lnTo>
                  <a:pt x="47042" y="110783"/>
                </a:lnTo>
                <a:lnTo>
                  <a:pt x="47110" y="110850"/>
                </a:lnTo>
                <a:lnTo>
                  <a:pt x="47585" y="110918"/>
                </a:lnTo>
                <a:lnTo>
                  <a:pt x="48400" y="110986"/>
                </a:lnTo>
                <a:lnTo>
                  <a:pt x="51387" y="111054"/>
                </a:lnTo>
                <a:lnTo>
                  <a:pt x="56071" y="111122"/>
                </a:lnTo>
                <a:lnTo>
                  <a:pt x="87092" y="111122"/>
                </a:lnTo>
                <a:lnTo>
                  <a:pt x="91708" y="111054"/>
                </a:lnTo>
                <a:lnTo>
                  <a:pt x="94695" y="110986"/>
                </a:lnTo>
                <a:lnTo>
                  <a:pt x="95578" y="110918"/>
                </a:lnTo>
                <a:lnTo>
                  <a:pt x="96053" y="110850"/>
                </a:lnTo>
                <a:lnTo>
                  <a:pt x="96121" y="110783"/>
                </a:lnTo>
                <a:lnTo>
                  <a:pt x="96121" y="110579"/>
                </a:lnTo>
                <a:lnTo>
                  <a:pt x="96053" y="110511"/>
                </a:lnTo>
                <a:lnTo>
                  <a:pt x="95713" y="110443"/>
                </a:lnTo>
                <a:lnTo>
                  <a:pt x="95102" y="110307"/>
                </a:lnTo>
                <a:lnTo>
                  <a:pt x="93473" y="110036"/>
                </a:lnTo>
                <a:lnTo>
                  <a:pt x="91369" y="109696"/>
                </a:lnTo>
                <a:lnTo>
                  <a:pt x="90487" y="109493"/>
                </a:lnTo>
                <a:lnTo>
                  <a:pt x="89943" y="109357"/>
                </a:lnTo>
                <a:lnTo>
                  <a:pt x="89740" y="109153"/>
                </a:lnTo>
                <a:lnTo>
                  <a:pt x="89536" y="108746"/>
                </a:lnTo>
                <a:lnTo>
                  <a:pt x="89333" y="108203"/>
                </a:lnTo>
                <a:lnTo>
                  <a:pt x="89197" y="107388"/>
                </a:lnTo>
                <a:lnTo>
                  <a:pt x="88789" y="105284"/>
                </a:lnTo>
                <a:lnTo>
                  <a:pt x="88382" y="102297"/>
                </a:lnTo>
                <a:lnTo>
                  <a:pt x="88043" y="98971"/>
                </a:lnTo>
                <a:lnTo>
                  <a:pt x="87839" y="95713"/>
                </a:lnTo>
                <a:close/>
                <a:moveTo>
                  <a:pt x="47450" y="111054"/>
                </a:moveTo>
                <a:lnTo>
                  <a:pt x="47450" y="111122"/>
                </a:lnTo>
                <a:lnTo>
                  <a:pt x="47450" y="111393"/>
                </a:lnTo>
                <a:lnTo>
                  <a:pt x="47518" y="111461"/>
                </a:lnTo>
                <a:lnTo>
                  <a:pt x="48807" y="111529"/>
                </a:lnTo>
                <a:lnTo>
                  <a:pt x="52473" y="111597"/>
                </a:lnTo>
                <a:lnTo>
                  <a:pt x="62384" y="111665"/>
                </a:lnTo>
                <a:lnTo>
                  <a:pt x="80779" y="111665"/>
                </a:lnTo>
                <a:lnTo>
                  <a:pt x="90622" y="111597"/>
                </a:lnTo>
                <a:lnTo>
                  <a:pt x="94356" y="111529"/>
                </a:lnTo>
                <a:lnTo>
                  <a:pt x="95646" y="111461"/>
                </a:lnTo>
                <a:lnTo>
                  <a:pt x="95713" y="111393"/>
                </a:lnTo>
                <a:lnTo>
                  <a:pt x="95713" y="111122"/>
                </a:lnTo>
                <a:lnTo>
                  <a:pt x="95646" y="111054"/>
                </a:lnTo>
                <a:lnTo>
                  <a:pt x="94084" y="111122"/>
                </a:lnTo>
                <a:lnTo>
                  <a:pt x="91233" y="111190"/>
                </a:lnTo>
                <a:lnTo>
                  <a:pt x="80847" y="111258"/>
                </a:lnTo>
                <a:lnTo>
                  <a:pt x="62316" y="111258"/>
                </a:lnTo>
                <a:lnTo>
                  <a:pt x="51930" y="111190"/>
                </a:lnTo>
                <a:lnTo>
                  <a:pt x="49079" y="111122"/>
                </a:lnTo>
                <a:lnTo>
                  <a:pt x="47518" y="111054"/>
                </a:lnTo>
                <a:close/>
              </a:path>
            </a:pathLst>
          </a:custGeom>
          <a:solidFill>
            <a:srgbClr val="40234C"/>
          </a:solidFill>
          <a:ln cap="flat" cmpd="sng" w="9525">
            <a:solidFill>
              <a:srgbClr val="FFDD9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FFFFFF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  <p:sp>
        <p:nvSpPr>
          <p:cNvPr id="322" name="Google Shape;322;p31"/>
          <p:cNvSpPr/>
          <p:nvPr/>
        </p:nvSpPr>
        <p:spPr>
          <a:xfrm>
            <a:off x="2610300" y="1121731"/>
            <a:ext cx="3923700" cy="2505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FFFFFF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Place your screenshot here</a:t>
            </a:r>
            <a:endParaRPr sz="1000">
              <a:solidFill>
                <a:srgbClr val="FFFFFF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  <p:sp>
        <p:nvSpPr>
          <p:cNvPr id="323" name="Google Shape;323;p31"/>
          <p:cNvSpPr txBox="1"/>
          <p:nvPr>
            <p:ph idx="4294967295" type="body"/>
          </p:nvPr>
        </p:nvSpPr>
        <p:spPr>
          <a:xfrm>
            <a:off x="55725" y="1819275"/>
            <a:ext cx="2139000" cy="1478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600"/>
              </a:spcBef>
              <a:spcAft>
                <a:spcPts val="0"/>
              </a:spcAft>
              <a:buNone/>
            </a:pPr>
            <a:r>
              <a:rPr lang="en" sz="2400">
                <a:latin typeface="Playfair Display SC"/>
                <a:ea typeface="Playfair Display SC"/>
                <a:cs typeface="Playfair Display SC"/>
                <a:sym typeface="Playfair Display SC"/>
              </a:rPr>
              <a:t>Desktop</a:t>
            </a:r>
            <a:endParaRPr sz="2400">
              <a:latin typeface="Playfair Display SC"/>
              <a:ea typeface="Playfair Display SC"/>
              <a:cs typeface="Playfair Display SC"/>
              <a:sym typeface="Playfair Display SC"/>
            </a:endParaRPr>
          </a:p>
          <a:p>
            <a:pPr indent="0" lvl="0" marL="0" rtl="0" algn="r">
              <a:spcBef>
                <a:spcPts val="60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FFFFFF"/>
                </a:solidFill>
                <a:latin typeface="Playfair Display SC"/>
                <a:ea typeface="Playfair Display SC"/>
                <a:cs typeface="Playfair Display SC"/>
                <a:sym typeface="Playfair Display SC"/>
              </a:rPr>
              <a:t>project</a:t>
            </a:r>
            <a:endParaRPr sz="2400">
              <a:solidFill>
                <a:srgbClr val="FFFFFF"/>
              </a:solidFill>
              <a:latin typeface="Playfair Display SC"/>
              <a:ea typeface="Playfair Display SC"/>
              <a:cs typeface="Playfair Display SC"/>
              <a:sym typeface="Playfair Display SC"/>
            </a:endParaRPr>
          </a:p>
        </p:txBody>
      </p:sp>
      <p:sp>
        <p:nvSpPr>
          <p:cNvPr id="324" name="Google Shape;324;p31"/>
          <p:cNvSpPr txBox="1"/>
          <p:nvPr>
            <p:ph idx="4294967295" type="body"/>
          </p:nvPr>
        </p:nvSpPr>
        <p:spPr>
          <a:xfrm>
            <a:off x="6930400" y="1819275"/>
            <a:ext cx="2256600" cy="1478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400">
                <a:solidFill>
                  <a:srgbClr val="FFFFFF"/>
                </a:solidFill>
              </a:rPr>
              <a:t>Show and explain your web, app or software projects using these gadget templates.</a:t>
            </a:r>
            <a:endParaRPr sz="1400">
              <a:solidFill>
                <a:srgbClr val="FFFFFF"/>
              </a:solidFill>
            </a:endParaRPr>
          </a:p>
        </p:txBody>
      </p:sp>
      <p:sp>
        <p:nvSpPr>
          <p:cNvPr id="325" name="Google Shape;325;p31"/>
          <p:cNvSpPr txBox="1"/>
          <p:nvPr>
            <p:ph idx="12" type="sldNum"/>
          </p:nvPr>
        </p:nvSpPr>
        <p:spPr>
          <a:xfrm>
            <a:off x="4297650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29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Google Shape;330;p32"/>
          <p:cNvSpPr txBox="1"/>
          <p:nvPr>
            <p:ph idx="4294967295" type="ctrTitle"/>
          </p:nvPr>
        </p:nvSpPr>
        <p:spPr>
          <a:xfrm>
            <a:off x="1541575" y="2306975"/>
            <a:ext cx="6060900" cy="1159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Merry Christmas</a:t>
            </a:r>
            <a:endParaRPr sz="18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/>
              <a:t>and a Happy New Year!</a:t>
            </a:r>
            <a:endParaRPr sz="4000"/>
          </a:p>
        </p:txBody>
      </p:sp>
      <p:sp>
        <p:nvSpPr>
          <p:cNvPr id="331" name="Google Shape;331;p32"/>
          <p:cNvSpPr txBox="1"/>
          <p:nvPr>
            <p:ph idx="4294967295" type="body"/>
          </p:nvPr>
        </p:nvSpPr>
        <p:spPr>
          <a:xfrm>
            <a:off x="1042500" y="2974144"/>
            <a:ext cx="7059000" cy="1221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600"/>
              </a:spcBef>
              <a:spcAft>
                <a:spcPts val="0"/>
              </a:spcAft>
              <a:buNone/>
            </a:pPr>
            <a:r>
              <a:rPr lang="en" sz="2000"/>
              <a:t>Find us at @northpole</a:t>
            </a:r>
            <a:endParaRPr sz="2000"/>
          </a:p>
        </p:txBody>
      </p:sp>
      <p:sp>
        <p:nvSpPr>
          <p:cNvPr id="332" name="Google Shape;332;p32"/>
          <p:cNvSpPr/>
          <p:nvPr/>
        </p:nvSpPr>
        <p:spPr>
          <a:xfrm>
            <a:off x="3919575" y="783774"/>
            <a:ext cx="1304837" cy="1436569"/>
          </a:xfrm>
          <a:custGeom>
            <a:rect b="b" l="l" r="r" t="t"/>
            <a:pathLst>
              <a:path extrusionOk="0" h="39913" w="36248">
                <a:moveTo>
                  <a:pt x="4410" y="12143"/>
                </a:moveTo>
                <a:lnTo>
                  <a:pt x="4330" y="12163"/>
                </a:lnTo>
                <a:lnTo>
                  <a:pt x="4290" y="12204"/>
                </a:lnTo>
                <a:lnTo>
                  <a:pt x="4169" y="12405"/>
                </a:lnTo>
                <a:lnTo>
                  <a:pt x="4088" y="12606"/>
                </a:lnTo>
                <a:lnTo>
                  <a:pt x="4028" y="12828"/>
                </a:lnTo>
                <a:lnTo>
                  <a:pt x="3967" y="13029"/>
                </a:lnTo>
                <a:lnTo>
                  <a:pt x="3927" y="13271"/>
                </a:lnTo>
                <a:lnTo>
                  <a:pt x="3907" y="13493"/>
                </a:lnTo>
                <a:lnTo>
                  <a:pt x="3867" y="13956"/>
                </a:lnTo>
                <a:lnTo>
                  <a:pt x="3867" y="14217"/>
                </a:lnTo>
                <a:lnTo>
                  <a:pt x="3867" y="14479"/>
                </a:lnTo>
                <a:lnTo>
                  <a:pt x="3887" y="14721"/>
                </a:lnTo>
                <a:lnTo>
                  <a:pt x="3907" y="14963"/>
                </a:lnTo>
                <a:lnTo>
                  <a:pt x="3947" y="15184"/>
                </a:lnTo>
                <a:lnTo>
                  <a:pt x="4008" y="15385"/>
                </a:lnTo>
                <a:lnTo>
                  <a:pt x="4068" y="15567"/>
                </a:lnTo>
                <a:lnTo>
                  <a:pt x="4149" y="15748"/>
                </a:lnTo>
                <a:lnTo>
                  <a:pt x="4189" y="15788"/>
                </a:lnTo>
                <a:lnTo>
                  <a:pt x="4229" y="15828"/>
                </a:lnTo>
                <a:lnTo>
                  <a:pt x="4269" y="15849"/>
                </a:lnTo>
                <a:lnTo>
                  <a:pt x="4431" y="15849"/>
                </a:lnTo>
                <a:lnTo>
                  <a:pt x="4491" y="15788"/>
                </a:lnTo>
                <a:lnTo>
                  <a:pt x="4551" y="15728"/>
                </a:lnTo>
                <a:lnTo>
                  <a:pt x="4572" y="15627"/>
                </a:lnTo>
                <a:lnTo>
                  <a:pt x="4572" y="15385"/>
                </a:lnTo>
                <a:lnTo>
                  <a:pt x="4572" y="15144"/>
                </a:lnTo>
                <a:lnTo>
                  <a:pt x="4531" y="14640"/>
                </a:lnTo>
                <a:lnTo>
                  <a:pt x="4511" y="14298"/>
                </a:lnTo>
                <a:lnTo>
                  <a:pt x="4491" y="13956"/>
                </a:lnTo>
                <a:lnTo>
                  <a:pt x="4491" y="13573"/>
                </a:lnTo>
                <a:lnTo>
                  <a:pt x="4531" y="13211"/>
                </a:lnTo>
                <a:lnTo>
                  <a:pt x="4551" y="12747"/>
                </a:lnTo>
                <a:lnTo>
                  <a:pt x="4572" y="12506"/>
                </a:lnTo>
                <a:lnTo>
                  <a:pt x="4551" y="12284"/>
                </a:lnTo>
                <a:lnTo>
                  <a:pt x="4531" y="12224"/>
                </a:lnTo>
                <a:lnTo>
                  <a:pt x="4511" y="12184"/>
                </a:lnTo>
                <a:lnTo>
                  <a:pt x="4451" y="12143"/>
                </a:lnTo>
                <a:close/>
                <a:moveTo>
                  <a:pt x="16412" y="9062"/>
                </a:moveTo>
                <a:lnTo>
                  <a:pt x="16412" y="9123"/>
                </a:lnTo>
                <a:lnTo>
                  <a:pt x="16453" y="9304"/>
                </a:lnTo>
                <a:lnTo>
                  <a:pt x="16513" y="9465"/>
                </a:lnTo>
                <a:lnTo>
                  <a:pt x="16614" y="9626"/>
                </a:lnTo>
                <a:lnTo>
                  <a:pt x="16714" y="9747"/>
                </a:lnTo>
                <a:lnTo>
                  <a:pt x="16835" y="9848"/>
                </a:lnTo>
                <a:lnTo>
                  <a:pt x="16996" y="9908"/>
                </a:lnTo>
                <a:lnTo>
                  <a:pt x="17137" y="9968"/>
                </a:lnTo>
                <a:lnTo>
                  <a:pt x="17399" y="9968"/>
                </a:lnTo>
                <a:lnTo>
                  <a:pt x="17520" y="9948"/>
                </a:lnTo>
                <a:lnTo>
                  <a:pt x="17641" y="9928"/>
                </a:lnTo>
                <a:lnTo>
                  <a:pt x="17842" y="9848"/>
                </a:lnTo>
                <a:lnTo>
                  <a:pt x="18023" y="9727"/>
                </a:lnTo>
                <a:lnTo>
                  <a:pt x="18164" y="9626"/>
                </a:lnTo>
                <a:lnTo>
                  <a:pt x="18285" y="9505"/>
                </a:lnTo>
                <a:lnTo>
                  <a:pt x="18486" y="9284"/>
                </a:lnTo>
                <a:lnTo>
                  <a:pt x="18567" y="9384"/>
                </a:lnTo>
                <a:lnTo>
                  <a:pt x="18668" y="9465"/>
                </a:lnTo>
                <a:lnTo>
                  <a:pt x="18768" y="9546"/>
                </a:lnTo>
                <a:lnTo>
                  <a:pt x="18889" y="9606"/>
                </a:lnTo>
                <a:lnTo>
                  <a:pt x="19010" y="9666"/>
                </a:lnTo>
                <a:lnTo>
                  <a:pt x="19151" y="9707"/>
                </a:lnTo>
                <a:lnTo>
                  <a:pt x="19292" y="9747"/>
                </a:lnTo>
                <a:lnTo>
                  <a:pt x="19453" y="9767"/>
                </a:lnTo>
                <a:lnTo>
                  <a:pt x="19977" y="9767"/>
                </a:lnTo>
                <a:lnTo>
                  <a:pt x="20259" y="9747"/>
                </a:lnTo>
                <a:lnTo>
                  <a:pt x="20601" y="9727"/>
                </a:lnTo>
                <a:lnTo>
                  <a:pt x="21749" y="9666"/>
                </a:lnTo>
                <a:lnTo>
                  <a:pt x="21970" y="9807"/>
                </a:lnTo>
                <a:lnTo>
                  <a:pt x="22212" y="9888"/>
                </a:lnTo>
                <a:lnTo>
                  <a:pt x="22474" y="9948"/>
                </a:lnTo>
                <a:lnTo>
                  <a:pt x="22735" y="9968"/>
                </a:lnTo>
                <a:lnTo>
                  <a:pt x="22917" y="9968"/>
                </a:lnTo>
                <a:lnTo>
                  <a:pt x="23098" y="9948"/>
                </a:lnTo>
                <a:lnTo>
                  <a:pt x="23279" y="9888"/>
                </a:lnTo>
                <a:lnTo>
                  <a:pt x="23440" y="9827"/>
                </a:lnTo>
                <a:lnTo>
                  <a:pt x="23541" y="9928"/>
                </a:lnTo>
                <a:lnTo>
                  <a:pt x="23642" y="9989"/>
                </a:lnTo>
                <a:lnTo>
                  <a:pt x="23742" y="10069"/>
                </a:lnTo>
                <a:lnTo>
                  <a:pt x="23863" y="10130"/>
                </a:lnTo>
                <a:lnTo>
                  <a:pt x="23984" y="10170"/>
                </a:lnTo>
                <a:lnTo>
                  <a:pt x="24105" y="10190"/>
                </a:lnTo>
                <a:lnTo>
                  <a:pt x="24226" y="10210"/>
                </a:lnTo>
                <a:lnTo>
                  <a:pt x="24346" y="10230"/>
                </a:lnTo>
                <a:lnTo>
                  <a:pt x="24407" y="10230"/>
                </a:lnTo>
                <a:lnTo>
                  <a:pt x="24508" y="10371"/>
                </a:lnTo>
                <a:lnTo>
                  <a:pt x="24608" y="10512"/>
                </a:lnTo>
                <a:lnTo>
                  <a:pt x="24729" y="10633"/>
                </a:lnTo>
                <a:lnTo>
                  <a:pt x="24850" y="10734"/>
                </a:lnTo>
                <a:lnTo>
                  <a:pt x="24991" y="10834"/>
                </a:lnTo>
                <a:lnTo>
                  <a:pt x="25152" y="10915"/>
                </a:lnTo>
                <a:lnTo>
                  <a:pt x="25293" y="10975"/>
                </a:lnTo>
                <a:lnTo>
                  <a:pt x="25454" y="11016"/>
                </a:lnTo>
                <a:lnTo>
                  <a:pt x="25514" y="11157"/>
                </a:lnTo>
                <a:lnTo>
                  <a:pt x="25575" y="11318"/>
                </a:lnTo>
                <a:lnTo>
                  <a:pt x="25655" y="11459"/>
                </a:lnTo>
                <a:lnTo>
                  <a:pt x="25736" y="11600"/>
                </a:lnTo>
                <a:lnTo>
                  <a:pt x="25837" y="11720"/>
                </a:lnTo>
                <a:lnTo>
                  <a:pt x="25957" y="11841"/>
                </a:lnTo>
                <a:lnTo>
                  <a:pt x="26058" y="11962"/>
                </a:lnTo>
                <a:lnTo>
                  <a:pt x="26199" y="12063"/>
                </a:lnTo>
                <a:lnTo>
                  <a:pt x="26199" y="12264"/>
                </a:lnTo>
                <a:lnTo>
                  <a:pt x="26239" y="12445"/>
                </a:lnTo>
                <a:lnTo>
                  <a:pt x="26300" y="12627"/>
                </a:lnTo>
                <a:lnTo>
                  <a:pt x="26380" y="12808"/>
                </a:lnTo>
                <a:lnTo>
                  <a:pt x="26501" y="12969"/>
                </a:lnTo>
                <a:lnTo>
                  <a:pt x="26622" y="13110"/>
                </a:lnTo>
                <a:lnTo>
                  <a:pt x="26783" y="13231"/>
                </a:lnTo>
                <a:lnTo>
                  <a:pt x="26964" y="13331"/>
                </a:lnTo>
                <a:lnTo>
                  <a:pt x="27005" y="14338"/>
                </a:lnTo>
                <a:lnTo>
                  <a:pt x="27005" y="15224"/>
                </a:lnTo>
                <a:lnTo>
                  <a:pt x="26984" y="15708"/>
                </a:lnTo>
                <a:lnTo>
                  <a:pt x="26944" y="16171"/>
                </a:lnTo>
                <a:lnTo>
                  <a:pt x="26904" y="16110"/>
                </a:lnTo>
                <a:lnTo>
                  <a:pt x="26803" y="16030"/>
                </a:lnTo>
                <a:lnTo>
                  <a:pt x="26703" y="15929"/>
                </a:lnTo>
                <a:lnTo>
                  <a:pt x="26723" y="15687"/>
                </a:lnTo>
                <a:lnTo>
                  <a:pt x="26743" y="15446"/>
                </a:lnTo>
                <a:lnTo>
                  <a:pt x="26743" y="15345"/>
                </a:lnTo>
                <a:lnTo>
                  <a:pt x="26763" y="14963"/>
                </a:lnTo>
                <a:lnTo>
                  <a:pt x="26723" y="14580"/>
                </a:lnTo>
                <a:lnTo>
                  <a:pt x="26682" y="14217"/>
                </a:lnTo>
                <a:lnTo>
                  <a:pt x="26602" y="13835"/>
                </a:lnTo>
                <a:lnTo>
                  <a:pt x="26602" y="13795"/>
                </a:lnTo>
                <a:lnTo>
                  <a:pt x="26562" y="13754"/>
                </a:lnTo>
                <a:lnTo>
                  <a:pt x="26521" y="13734"/>
                </a:lnTo>
                <a:lnTo>
                  <a:pt x="26461" y="13714"/>
                </a:lnTo>
                <a:lnTo>
                  <a:pt x="26421" y="13734"/>
                </a:lnTo>
                <a:lnTo>
                  <a:pt x="26360" y="13754"/>
                </a:lnTo>
                <a:lnTo>
                  <a:pt x="26320" y="13815"/>
                </a:lnTo>
                <a:lnTo>
                  <a:pt x="26300" y="13875"/>
                </a:lnTo>
                <a:lnTo>
                  <a:pt x="26239" y="14338"/>
                </a:lnTo>
                <a:lnTo>
                  <a:pt x="26159" y="14801"/>
                </a:lnTo>
                <a:lnTo>
                  <a:pt x="26078" y="15265"/>
                </a:lnTo>
                <a:lnTo>
                  <a:pt x="26058" y="15385"/>
                </a:lnTo>
                <a:lnTo>
                  <a:pt x="25978" y="15365"/>
                </a:lnTo>
                <a:lnTo>
                  <a:pt x="25897" y="15345"/>
                </a:lnTo>
                <a:lnTo>
                  <a:pt x="25776" y="15365"/>
                </a:lnTo>
                <a:lnTo>
                  <a:pt x="25655" y="15406"/>
                </a:lnTo>
                <a:lnTo>
                  <a:pt x="25615" y="15305"/>
                </a:lnTo>
                <a:lnTo>
                  <a:pt x="25575" y="15204"/>
                </a:lnTo>
                <a:lnTo>
                  <a:pt x="25514" y="15124"/>
                </a:lnTo>
                <a:lnTo>
                  <a:pt x="25414" y="15043"/>
                </a:lnTo>
                <a:lnTo>
                  <a:pt x="25454" y="14600"/>
                </a:lnTo>
                <a:lnTo>
                  <a:pt x="25454" y="14439"/>
                </a:lnTo>
                <a:lnTo>
                  <a:pt x="25454" y="14117"/>
                </a:lnTo>
                <a:lnTo>
                  <a:pt x="25454" y="13774"/>
                </a:lnTo>
                <a:lnTo>
                  <a:pt x="25414" y="13472"/>
                </a:lnTo>
                <a:lnTo>
                  <a:pt x="25353" y="13150"/>
                </a:lnTo>
                <a:lnTo>
                  <a:pt x="25293" y="12848"/>
                </a:lnTo>
                <a:lnTo>
                  <a:pt x="25192" y="12566"/>
                </a:lnTo>
                <a:lnTo>
                  <a:pt x="25071" y="12264"/>
                </a:lnTo>
                <a:lnTo>
                  <a:pt x="24930" y="11982"/>
                </a:lnTo>
                <a:lnTo>
                  <a:pt x="24890" y="11942"/>
                </a:lnTo>
                <a:lnTo>
                  <a:pt x="24870" y="11902"/>
                </a:lnTo>
                <a:lnTo>
                  <a:pt x="24830" y="11882"/>
                </a:lnTo>
                <a:lnTo>
                  <a:pt x="24769" y="11882"/>
                </a:lnTo>
                <a:lnTo>
                  <a:pt x="24709" y="11902"/>
                </a:lnTo>
                <a:lnTo>
                  <a:pt x="24649" y="11942"/>
                </a:lnTo>
                <a:lnTo>
                  <a:pt x="24608" y="11982"/>
                </a:lnTo>
                <a:lnTo>
                  <a:pt x="24588" y="12063"/>
                </a:lnTo>
                <a:lnTo>
                  <a:pt x="24548" y="13190"/>
                </a:lnTo>
                <a:lnTo>
                  <a:pt x="24487" y="14298"/>
                </a:lnTo>
                <a:lnTo>
                  <a:pt x="24467" y="14520"/>
                </a:lnTo>
                <a:lnTo>
                  <a:pt x="24326" y="14459"/>
                </a:lnTo>
                <a:lnTo>
                  <a:pt x="24165" y="14439"/>
                </a:lnTo>
                <a:lnTo>
                  <a:pt x="24085" y="14439"/>
                </a:lnTo>
                <a:lnTo>
                  <a:pt x="23984" y="14459"/>
                </a:lnTo>
                <a:lnTo>
                  <a:pt x="23903" y="14499"/>
                </a:lnTo>
                <a:lnTo>
                  <a:pt x="23823" y="14540"/>
                </a:lnTo>
                <a:lnTo>
                  <a:pt x="23762" y="14600"/>
                </a:lnTo>
                <a:lnTo>
                  <a:pt x="23702" y="14660"/>
                </a:lnTo>
                <a:lnTo>
                  <a:pt x="23642" y="14741"/>
                </a:lnTo>
                <a:lnTo>
                  <a:pt x="23601" y="14822"/>
                </a:lnTo>
                <a:lnTo>
                  <a:pt x="23581" y="14882"/>
                </a:lnTo>
                <a:lnTo>
                  <a:pt x="23561" y="14902"/>
                </a:lnTo>
                <a:lnTo>
                  <a:pt x="23521" y="14902"/>
                </a:lnTo>
                <a:lnTo>
                  <a:pt x="23440" y="14882"/>
                </a:lnTo>
                <a:lnTo>
                  <a:pt x="23360" y="14822"/>
                </a:lnTo>
                <a:lnTo>
                  <a:pt x="23299" y="14701"/>
                </a:lnTo>
                <a:lnTo>
                  <a:pt x="23279" y="14660"/>
                </a:lnTo>
                <a:lnTo>
                  <a:pt x="23279" y="14600"/>
                </a:lnTo>
                <a:lnTo>
                  <a:pt x="23279" y="14560"/>
                </a:lnTo>
                <a:lnTo>
                  <a:pt x="23319" y="14399"/>
                </a:lnTo>
                <a:lnTo>
                  <a:pt x="23360" y="14238"/>
                </a:lnTo>
                <a:lnTo>
                  <a:pt x="23400" y="13915"/>
                </a:lnTo>
                <a:lnTo>
                  <a:pt x="23400" y="13553"/>
                </a:lnTo>
                <a:lnTo>
                  <a:pt x="23400" y="13190"/>
                </a:lnTo>
                <a:lnTo>
                  <a:pt x="23360" y="12909"/>
                </a:lnTo>
                <a:lnTo>
                  <a:pt x="23319" y="12627"/>
                </a:lnTo>
                <a:lnTo>
                  <a:pt x="23259" y="12365"/>
                </a:lnTo>
                <a:lnTo>
                  <a:pt x="23179" y="12103"/>
                </a:lnTo>
                <a:lnTo>
                  <a:pt x="23078" y="11882"/>
                </a:lnTo>
                <a:lnTo>
                  <a:pt x="22977" y="11660"/>
                </a:lnTo>
                <a:lnTo>
                  <a:pt x="22776" y="11257"/>
                </a:lnTo>
                <a:lnTo>
                  <a:pt x="22735" y="11217"/>
                </a:lnTo>
                <a:lnTo>
                  <a:pt x="22695" y="11177"/>
                </a:lnTo>
                <a:lnTo>
                  <a:pt x="22655" y="11157"/>
                </a:lnTo>
                <a:lnTo>
                  <a:pt x="22595" y="11157"/>
                </a:lnTo>
                <a:lnTo>
                  <a:pt x="22514" y="11177"/>
                </a:lnTo>
                <a:lnTo>
                  <a:pt x="22433" y="11217"/>
                </a:lnTo>
                <a:lnTo>
                  <a:pt x="22393" y="11277"/>
                </a:lnTo>
                <a:lnTo>
                  <a:pt x="22393" y="11358"/>
                </a:lnTo>
                <a:lnTo>
                  <a:pt x="22413" y="11841"/>
                </a:lnTo>
                <a:lnTo>
                  <a:pt x="22433" y="12304"/>
                </a:lnTo>
                <a:lnTo>
                  <a:pt x="22454" y="13190"/>
                </a:lnTo>
                <a:lnTo>
                  <a:pt x="22454" y="13633"/>
                </a:lnTo>
                <a:lnTo>
                  <a:pt x="22433" y="13976"/>
                </a:lnTo>
                <a:lnTo>
                  <a:pt x="22333" y="14056"/>
                </a:lnTo>
                <a:lnTo>
                  <a:pt x="22232" y="14177"/>
                </a:lnTo>
                <a:lnTo>
                  <a:pt x="22172" y="14238"/>
                </a:lnTo>
                <a:lnTo>
                  <a:pt x="22111" y="14278"/>
                </a:lnTo>
                <a:lnTo>
                  <a:pt x="22051" y="14318"/>
                </a:lnTo>
                <a:lnTo>
                  <a:pt x="21970" y="14318"/>
                </a:lnTo>
                <a:lnTo>
                  <a:pt x="21849" y="14298"/>
                </a:lnTo>
                <a:lnTo>
                  <a:pt x="21769" y="14258"/>
                </a:lnTo>
                <a:lnTo>
                  <a:pt x="21688" y="14177"/>
                </a:lnTo>
                <a:lnTo>
                  <a:pt x="21628" y="14076"/>
                </a:lnTo>
                <a:lnTo>
                  <a:pt x="21588" y="13976"/>
                </a:lnTo>
                <a:lnTo>
                  <a:pt x="21547" y="13895"/>
                </a:lnTo>
                <a:lnTo>
                  <a:pt x="21467" y="13835"/>
                </a:lnTo>
                <a:lnTo>
                  <a:pt x="21406" y="13774"/>
                </a:lnTo>
                <a:lnTo>
                  <a:pt x="21406" y="13493"/>
                </a:lnTo>
                <a:lnTo>
                  <a:pt x="21406" y="13231"/>
                </a:lnTo>
                <a:lnTo>
                  <a:pt x="21406" y="13170"/>
                </a:lnTo>
                <a:lnTo>
                  <a:pt x="21386" y="12707"/>
                </a:lnTo>
                <a:lnTo>
                  <a:pt x="21366" y="12486"/>
                </a:lnTo>
                <a:lnTo>
                  <a:pt x="21346" y="12264"/>
                </a:lnTo>
                <a:lnTo>
                  <a:pt x="21286" y="12043"/>
                </a:lnTo>
                <a:lnTo>
                  <a:pt x="21225" y="11841"/>
                </a:lnTo>
                <a:lnTo>
                  <a:pt x="21145" y="11640"/>
                </a:lnTo>
                <a:lnTo>
                  <a:pt x="21024" y="11479"/>
                </a:lnTo>
                <a:lnTo>
                  <a:pt x="20963" y="11418"/>
                </a:lnTo>
                <a:lnTo>
                  <a:pt x="20903" y="11358"/>
                </a:lnTo>
                <a:lnTo>
                  <a:pt x="20822" y="11338"/>
                </a:lnTo>
                <a:lnTo>
                  <a:pt x="20722" y="11318"/>
                </a:lnTo>
                <a:lnTo>
                  <a:pt x="20621" y="11338"/>
                </a:lnTo>
                <a:lnTo>
                  <a:pt x="20541" y="11398"/>
                </a:lnTo>
                <a:lnTo>
                  <a:pt x="20480" y="11459"/>
                </a:lnTo>
                <a:lnTo>
                  <a:pt x="20440" y="11559"/>
                </a:lnTo>
                <a:lnTo>
                  <a:pt x="20400" y="11801"/>
                </a:lnTo>
                <a:lnTo>
                  <a:pt x="20400" y="12063"/>
                </a:lnTo>
                <a:lnTo>
                  <a:pt x="20420" y="12546"/>
                </a:lnTo>
                <a:lnTo>
                  <a:pt x="20460" y="13029"/>
                </a:lnTo>
                <a:lnTo>
                  <a:pt x="20440" y="13231"/>
                </a:lnTo>
                <a:lnTo>
                  <a:pt x="20420" y="13452"/>
                </a:lnTo>
                <a:lnTo>
                  <a:pt x="20400" y="13774"/>
                </a:lnTo>
                <a:lnTo>
                  <a:pt x="20400" y="13936"/>
                </a:lnTo>
                <a:lnTo>
                  <a:pt x="20400" y="14097"/>
                </a:lnTo>
                <a:lnTo>
                  <a:pt x="20238" y="14238"/>
                </a:lnTo>
                <a:lnTo>
                  <a:pt x="20077" y="14318"/>
                </a:lnTo>
                <a:lnTo>
                  <a:pt x="19997" y="14338"/>
                </a:lnTo>
                <a:lnTo>
                  <a:pt x="19896" y="14358"/>
                </a:lnTo>
                <a:lnTo>
                  <a:pt x="19795" y="14338"/>
                </a:lnTo>
                <a:lnTo>
                  <a:pt x="19735" y="14298"/>
                </a:lnTo>
                <a:lnTo>
                  <a:pt x="19715" y="14258"/>
                </a:lnTo>
                <a:lnTo>
                  <a:pt x="19715" y="14217"/>
                </a:lnTo>
                <a:lnTo>
                  <a:pt x="19715" y="14097"/>
                </a:lnTo>
                <a:lnTo>
                  <a:pt x="19695" y="14016"/>
                </a:lnTo>
                <a:lnTo>
                  <a:pt x="19654" y="13915"/>
                </a:lnTo>
                <a:lnTo>
                  <a:pt x="19594" y="13835"/>
                </a:lnTo>
                <a:lnTo>
                  <a:pt x="19493" y="13754"/>
                </a:lnTo>
                <a:lnTo>
                  <a:pt x="19393" y="13694"/>
                </a:lnTo>
                <a:lnTo>
                  <a:pt x="19252" y="13654"/>
                </a:lnTo>
                <a:lnTo>
                  <a:pt x="19030" y="13654"/>
                </a:lnTo>
                <a:lnTo>
                  <a:pt x="18950" y="13674"/>
                </a:lnTo>
                <a:lnTo>
                  <a:pt x="18849" y="13714"/>
                </a:lnTo>
                <a:lnTo>
                  <a:pt x="18789" y="13754"/>
                </a:lnTo>
                <a:lnTo>
                  <a:pt x="18728" y="13815"/>
                </a:lnTo>
                <a:lnTo>
                  <a:pt x="18668" y="13895"/>
                </a:lnTo>
                <a:lnTo>
                  <a:pt x="18627" y="13976"/>
                </a:lnTo>
                <a:lnTo>
                  <a:pt x="18607" y="14056"/>
                </a:lnTo>
                <a:lnTo>
                  <a:pt x="18547" y="14298"/>
                </a:lnTo>
                <a:lnTo>
                  <a:pt x="18486" y="14419"/>
                </a:lnTo>
                <a:lnTo>
                  <a:pt x="18406" y="14540"/>
                </a:lnTo>
                <a:lnTo>
                  <a:pt x="18325" y="14681"/>
                </a:lnTo>
                <a:lnTo>
                  <a:pt x="18205" y="14781"/>
                </a:lnTo>
                <a:lnTo>
                  <a:pt x="18043" y="14862"/>
                </a:lnTo>
                <a:lnTo>
                  <a:pt x="17882" y="14942"/>
                </a:lnTo>
                <a:lnTo>
                  <a:pt x="17641" y="14942"/>
                </a:lnTo>
                <a:lnTo>
                  <a:pt x="17540" y="14882"/>
                </a:lnTo>
                <a:lnTo>
                  <a:pt x="17439" y="14822"/>
                </a:lnTo>
                <a:lnTo>
                  <a:pt x="17339" y="14721"/>
                </a:lnTo>
                <a:lnTo>
                  <a:pt x="17278" y="14620"/>
                </a:lnTo>
                <a:lnTo>
                  <a:pt x="17258" y="14499"/>
                </a:lnTo>
                <a:lnTo>
                  <a:pt x="17258" y="14399"/>
                </a:lnTo>
                <a:lnTo>
                  <a:pt x="17278" y="14298"/>
                </a:lnTo>
                <a:lnTo>
                  <a:pt x="17298" y="14177"/>
                </a:lnTo>
                <a:lnTo>
                  <a:pt x="17298" y="14076"/>
                </a:lnTo>
                <a:lnTo>
                  <a:pt x="17278" y="13976"/>
                </a:lnTo>
                <a:lnTo>
                  <a:pt x="17218" y="13875"/>
                </a:lnTo>
                <a:lnTo>
                  <a:pt x="17137" y="13774"/>
                </a:lnTo>
                <a:lnTo>
                  <a:pt x="17016" y="13714"/>
                </a:lnTo>
                <a:lnTo>
                  <a:pt x="16896" y="13674"/>
                </a:lnTo>
                <a:lnTo>
                  <a:pt x="16775" y="13654"/>
                </a:lnTo>
                <a:lnTo>
                  <a:pt x="16674" y="13654"/>
                </a:lnTo>
                <a:lnTo>
                  <a:pt x="16594" y="13694"/>
                </a:lnTo>
                <a:lnTo>
                  <a:pt x="16493" y="13734"/>
                </a:lnTo>
                <a:lnTo>
                  <a:pt x="16432" y="13795"/>
                </a:lnTo>
                <a:lnTo>
                  <a:pt x="16211" y="13996"/>
                </a:lnTo>
                <a:lnTo>
                  <a:pt x="16090" y="14097"/>
                </a:lnTo>
                <a:lnTo>
                  <a:pt x="15969" y="14177"/>
                </a:lnTo>
                <a:lnTo>
                  <a:pt x="15869" y="14217"/>
                </a:lnTo>
                <a:lnTo>
                  <a:pt x="15728" y="14238"/>
                </a:lnTo>
                <a:lnTo>
                  <a:pt x="15667" y="14217"/>
                </a:lnTo>
                <a:lnTo>
                  <a:pt x="15667" y="14097"/>
                </a:lnTo>
                <a:lnTo>
                  <a:pt x="15647" y="13996"/>
                </a:lnTo>
                <a:lnTo>
                  <a:pt x="15587" y="13875"/>
                </a:lnTo>
                <a:lnTo>
                  <a:pt x="15526" y="13774"/>
                </a:lnTo>
                <a:lnTo>
                  <a:pt x="15446" y="13714"/>
                </a:lnTo>
                <a:lnTo>
                  <a:pt x="15345" y="13654"/>
                </a:lnTo>
                <a:lnTo>
                  <a:pt x="15265" y="13613"/>
                </a:lnTo>
                <a:lnTo>
                  <a:pt x="15083" y="13613"/>
                </a:lnTo>
                <a:lnTo>
                  <a:pt x="14983" y="13654"/>
                </a:lnTo>
                <a:lnTo>
                  <a:pt x="14902" y="13694"/>
                </a:lnTo>
                <a:lnTo>
                  <a:pt x="14821" y="13774"/>
                </a:lnTo>
                <a:lnTo>
                  <a:pt x="14258" y="14399"/>
                </a:lnTo>
                <a:lnTo>
                  <a:pt x="14076" y="14258"/>
                </a:lnTo>
                <a:lnTo>
                  <a:pt x="13996" y="14197"/>
                </a:lnTo>
                <a:lnTo>
                  <a:pt x="13915" y="14157"/>
                </a:lnTo>
                <a:lnTo>
                  <a:pt x="13815" y="14137"/>
                </a:lnTo>
                <a:lnTo>
                  <a:pt x="13734" y="14117"/>
                </a:lnTo>
                <a:lnTo>
                  <a:pt x="13613" y="14137"/>
                </a:lnTo>
                <a:lnTo>
                  <a:pt x="13492" y="14177"/>
                </a:lnTo>
                <a:lnTo>
                  <a:pt x="13392" y="14258"/>
                </a:lnTo>
                <a:lnTo>
                  <a:pt x="13311" y="14358"/>
                </a:lnTo>
                <a:lnTo>
                  <a:pt x="13271" y="14439"/>
                </a:lnTo>
                <a:lnTo>
                  <a:pt x="13251" y="14499"/>
                </a:lnTo>
                <a:lnTo>
                  <a:pt x="13231" y="14580"/>
                </a:lnTo>
                <a:lnTo>
                  <a:pt x="13231" y="14660"/>
                </a:lnTo>
                <a:lnTo>
                  <a:pt x="13210" y="14640"/>
                </a:lnTo>
                <a:lnTo>
                  <a:pt x="13130" y="14620"/>
                </a:lnTo>
                <a:lnTo>
                  <a:pt x="13009" y="14560"/>
                </a:lnTo>
                <a:lnTo>
                  <a:pt x="12888" y="14479"/>
                </a:lnTo>
                <a:lnTo>
                  <a:pt x="12788" y="14419"/>
                </a:lnTo>
                <a:lnTo>
                  <a:pt x="12586" y="14298"/>
                </a:lnTo>
                <a:lnTo>
                  <a:pt x="12385" y="14217"/>
                </a:lnTo>
                <a:lnTo>
                  <a:pt x="12163" y="14177"/>
                </a:lnTo>
                <a:lnTo>
                  <a:pt x="11942" y="14137"/>
                </a:lnTo>
                <a:lnTo>
                  <a:pt x="11922" y="14137"/>
                </a:lnTo>
                <a:lnTo>
                  <a:pt x="11821" y="14157"/>
                </a:lnTo>
                <a:lnTo>
                  <a:pt x="11720" y="14177"/>
                </a:lnTo>
                <a:lnTo>
                  <a:pt x="11519" y="14238"/>
                </a:lnTo>
                <a:lnTo>
                  <a:pt x="11358" y="14338"/>
                </a:lnTo>
                <a:lnTo>
                  <a:pt x="11217" y="14439"/>
                </a:lnTo>
                <a:lnTo>
                  <a:pt x="11036" y="14580"/>
                </a:lnTo>
                <a:lnTo>
                  <a:pt x="10915" y="14660"/>
                </a:lnTo>
                <a:lnTo>
                  <a:pt x="10854" y="14701"/>
                </a:lnTo>
                <a:lnTo>
                  <a:pt x="10754" y="14741"/>
                </a:lnTo>
                <a:lnTo>
                  <a:pt x="10754" y="14741"/>
                </a:lnTo>
                <a:lnTo>
                  <a:pt x="10774" y="14620"/>
                </a:lnTo>
                <a:lnTo>
                  <a:pt x="10734" y="14479"/>
                </a:lnTo>
                <a:lnTo>
                  <a:pt x="10653" y="14379"/>
                </a:lnTo>
                <a:lnTo>
                  <a:pt x="10552" y="14298"/>
                </a:lnTo>
                <a:lnTo>
                  <a:pt x="10432" y="14238"/>
                </a:lnTo>
                <a:lnTo>
                  <a:pt x="10311" y="14217"/>
                </a:lnTo>
                <a:lnTo>
                  <a:pt x="10230" y="14238"/>
                </a:lnTo>
                <a:lnTo>
                  <a:pt x="10150" y="14258"/>
                </a:lnTo>
                <a:lnTo>
                  <a:pt x="10089" y="14298"/>
                </a:lnTo>
                <a:lnTo>
                  <a:pt x="10029" y="14358"/>
                </a:lnTo>
                <a:lnTo>
                  <a:pt x="9968" y="14439"/>
                </a:lnTo>
                <a:lnTo>
                  <a:pt x="9405" y="15144"/>
                </a:lnTo>
                <a:lnTo>
                  <a:pt x="8116" y="15385"/>
                </a:lnTo>
                <a:lnTo>
                  <a:pt x="7995" y="15426"/>
                </a:lnTo>
                <a:lnTo>
                  <a:pt x="8015" y="15244"/>
                </a:lnTo>
                <a:lnTo>
                  <a:pt x="8035" y="15063"/>
                </a:lnTo>
                <a:lnTo>
                  <a:pt x="8035" y="14721"/>
                </a:lnTo>
                <a:lnTo>
                  <a:pt x="7995" y="14379"/>
                </a:lnTo>
                <a:lnTo>
                  <a:pt x="7955" y="14036"/>
                </a:lnTo>
                <a:lnTo>
                  <a:pt x="7894" y="13694"/>
                </a:lnTo>
                <a:lnTo>
                  <a:pt x="7894" y="13633"/>
                </a:lnTo>
                <a:lnTo>
                  <a:pt x="7854" y="13593"/>
                </a:lnTo>
                <a:lnTo>
                  <a:pt x="7794" y="13513"/>
                </a:lnTo>
                <a:lnTo>
                  <a:pt x="7693" y="13452"/>
                </a:lnTo>
                <a:lnTo>
                  <a:pt x="7592" y="13432"/>
                </a:lnTo>
                <a:lnTo>
                  <a:pt x="7491" y="13452"/>
                </a:lnTo>
                <a:lnTo>
                  <a:pt x="7411" y="13513"/>
                </a:lnTo>
                <a:lnTo>
                  <a:pt x="7351" y="13593"/>
                </a:lnTo>
                <a:lnTo>
                  <a:pt x="7351" y="13654"/>
                </a:lnTo>
                <a:lnTo>
                  <a:pt x="7330" y="13714"/>
                </a:lnTo>
                <a:lnTo>
                  <a:pt x="7351" y="14056"/>
                </a:lnTo>
                <a:lnTo>
                  <a:pt x="7371" y="14419"/>
                </a:lnTo>
                <a:lnTo>
                  <a:pt x="7391" y="14781"/>
                </a:lnTo>
                <a:lnTo>
                  <a:pt x="7451" y="15144"/>
                </a:lnTo>
                <a:lnTo>
                  <a:pt x="7491" y="15325"/>
                </a:lnTo>
                <a:lnTo>
                  <a:pt x="7552" y="15506"/>
                </a:lnTo>
                <a:lnTo>
                  <a:pt x="6746" y="15667"/>
                </a:lnTo>
                <a:lnTo>
                  <a:pt x="6646" y="15647"/>
                </a:lnTo>
                <a:lnTo>
                  <a:pt x="6525" y="15224"/>
                </a:lnTo>
                <a:lnTo>
                  <a:pt x="6424" y="14721"/>
                </a:lnTo>
                <a:lnTo>
                  <a:pt x="6364" y="14338"/>
                </a:lnTo>
                <a:lnTo>
                  <a:pt x="6324" y="13956"/>
                </a:lnTo>
                <a:lnTo>
                  <a:pt x="6283" y="13633"/>
                </a:lnTo>
                <a:lnTo>
                  <a:pt x="6243" y="13311"/>
                </a:lnTo>
                <a:lnTo>
                  <a:pt x="6183" y="13009"/>
                </a:lnTo>
                <a:lnTo>
                  <a:pt x="6102" y="12687"/>
                </a:lnTo>
                <a:lnTo>
                  <a:pt x="6062" y="12606"/>
                </a:lnTo>
                <a:lnTo>
                  <a:pt x="5981" y="12546"/>
                </a:lnTo>
                <a:lnTo>
                  <a:pt x="5901" y="12506"/>
                </a:lnTo>
                <a:lnTo>
                  <a:pt x="5820" y="12486"/>
                </a:lnTo>
                <a:lnTo>
                  <a:pt x="5740" y="12506"/>
                </a:lnTo>
                <a:lnTo>
                  <a:pt x="5679" y="12526"/>
                </a:lnTo>
                <a:lnTo>
                  <a:pt x="5619" y="12566"/>
                </a:lnTo>
                <a:lnTo>
                  <a:pt x="5578" y="12627"/>
                </a:lnTo>
                <a:lnTo>
                  <a:pt x="5458" y="12868"/>
                </a:lnTo>
                <a:lnTo>
                  <a:pt x="5377" y="13130"/>
                </a:lnTo>
                <a:lnTo>
                  <a:pt x="5317" y="13392"/>
                </a:lnTo>
                <a:lnTo>
                  <a:pt x="5276" y="13654"/>
                </a:lnTo>
                <a:lnTo>
                  <a:pt x="5276" y="13936"/>
                </a:lnTo>
                <a:lnTo>
                  <a:pt x="5276" y="14197"/>
                </a:lnTo>
                <a:lnTo>
                  <a:pt x="5317" y="14721"/>
                </a:lnTo>
                <a:lnTo>
                  <a:pt x="5337" y="14862"/>
                </a:lnTo>
                <a:lnTo>
                  <a:pt x="5417" y="15385"/>
                </a:lnTo>
                <a:lnTo>
                  <a:pt x="5458" y="15647"/>
                </a:lnTo>
                <a:lnTo>
                  <a:pt x="5518" y="15909"/>
                </a:lnTo>
                <a:lnTo>
                  <a:pt x="5276" y="16131"/>
                </a:lnTo>
                <a:lnTo>
                  <a:pt x="5115" y="16271"/>
                </a:lnTo>
                <a:lnTo>
                  <a:pt x="4974" y="16392"/>
                </a:lnTo>
                <a:lnTo>
                  <a:pt x="4813" y="16473"/>
                </a:lnTo>
                <a:lnTo>
                  <a:pt x="4733" y="16513"/>
                </a:lnTo>
                <a:lnTo>
                  <a:pt x="4551" y="16513"/>
                </a:lnTo>
                <a:lnTo>
                  <a:pt x="4531" y="16473"/>
                </a:lnTo>
                <a:lnTo>
                  <a:pt x="4491" y="16433"/>
                </a:lnTo>
                <a:lnTo>
                  <a:pt x="4431" y="16312"/>
                </a:lnTo>
                <a:lnTo>
                  <a:pt x="4330" y="16171"/>
                </a:lnTo>
                <a:lnTo>
                  <a:pt x="4290" y="16110"/>
                </a:lnTo>
                <a:lnTo>
                  <a:pt x="4229" y="16070"/>
                </a:lnTo>
                <a:lnTo>
                  <a:pt x="4149" y="16010"/>
                </a:lnTo>
                <a:lnTo>
                  <a:pt x="4048" y="15969"/>
                </a:lnTo>
                <a:lnTo>
                  <a:pt x="3947" y="15949"/>
                </a:lnTo>
                <a:lnTo>
                  <a:pt x="3726" y="15949"/>
                </a:lnTo>
                <a:lnTo>
                  <a:pt x="3605" y="15990"/>
                </a:lnTo>
                <a:lnTo>
                  <a:pt x="3484" y="16030"/>
                </a:lnTo>
                <a:lnTo>
                  <a:pt x="3404" y="16070"/>
                </a:lnTo>
                <a:lnTo>
                  <a:pt x="3283" y="16131"/>
                </a:lnTo>
                <a:lnTo>
                  <a:pt x="3242" y="16151"/>
                </a:lnTo>
                <a:lnTo>
                  <a:pt x="3142" y="16151"/>
                </a:lnTo>
                <a:lnTo>
                  <a:pt x="3021" y="16110"/>
                </a:lnTo>
                <a:lnTo>
                  <a:pt x="2920" y="16050"/>
                </a:lnTo>
                <a:lnTo>
                  <a:pt x="2860" y="15969"/>
                </a:lnTo>
                <a:lnTo>
                  <a:pt x="2840" y="15909"/>
                </a:lnTo>
                <a:lnTo>
                  <a:pt x="2820" y="15849"/>
                </a:lnTo>
                <a:lnTo>
                  <a:pt x="2820" y="15768"/>
                </a:lnTo>
                <a:lnTo>
                  <a:pt x="2779" y="15687"/>
                </a:lnTo>
                <a:lnTo>
                  <a:pt x="2759" y="15607"/>
                </a:lnTo>
                <a:lnTo>
                  <a:pt x="2699" y="15547"/>
                </a:lnTo>
                <a:lnTo>
                  <a:pt x="2739" y="15224"/>
                </a:lnTo>
                <a:lnTo>
                  <a:pt x="2739" y="14902"/>
                </a:lnTo>
                <a:lnTo>
                  <a:pt x="2739" y="14278"/>
                </a:lnTo>
                <a:lnTo>
                  <a:pt x="2739" y="13694"/>
                </a:lnTo>
                <a:lnTo>
                  <a:pt x="2759" y="13412"/>
                </a:lnTo>
                <a:lnTo>
                  <a:pt x="2779" y="13110"/>
                </a:lnTo>
                <a:lnTo>
                  <a:pt x="2779" y="13049"/>
                </a:lnTo>
                <a:lnTo>
                  <a:pt x="2739" y="12989"/>
                </a:lnTo>
                <a:lnTo>
                  <a:pt x="2679" y="12949"/>
                </a:lnTo>
                <a:lnTo>
                  <a:pt x="2598" y="12929"/>
                </a:lnTo>
                <a:lnTo>
                  <a:pt x="2538" y="12929"/>
                </a:lnTo>
                <a:lnTo>
                  <a:pt x="2497" y="12969"/>
                </a:lnTo>
                <a:lnTo>
                  <a:pt x="2437" y="13009"/>
                </a:lnTo>
                <a:lnTo>
                  <a:pt x="2417" y="13049"/>
                </a:lnTo>
                <a:lnTo>
                  <a:pt x="2276" y="13593"/>
                </a:lnTo>
                <a:lnTo>
                  <a:pt x="2215" y="13895"/>
                </a:lnTo>
                <a:lnTo>
                  <a:pt x="2155" y="14197"/>
                </a:lnTo>
                <a:lnTo>
                  <a:pt x="2135" y="14499"/>
                </a:lnTo>
                <a:lnTo>
                  <a:pt x="2115" y="14801"/>
                </a:lnTo>
                <a:lnTo>
                  <a:pt x="2135" y="15124"/>
                </a:lnTo>
                <a:lnTo>
                  <a:pt x="2195" y="15426"/>
                </a:lnTo>
                <a:lnTo>
                  <a:pt x="2095" y="15466"/>
                </a:lnTo>
                <a:lnTo>
                  <a:pt x="2014" y="15526"/>
                </a:lnTo>
                <a:lnTo>
                  <a:pt x="1954" y="15627"/>
                </a:lnTo>
                <a:lnTo>
                  <a:pt x="1893" y="15708"/>
                </a:lnTo>
                <a:lnTo>
                  <a:pt x="1732" y="16131"/>
                </a:lnTo>
                <a:lnTo>
                  <a:pt x="1631" y="15627"/>
                </a:lnTo>
                <a:lnTo>
                  <a:pt x="1531" y="15124"/>
                </a:lnTo>
                <a:lnTo>
                  <a:pt x="1450" y="14721"/>
                </a:lnTo>
                <a:lnTo>
                  <a:pt x="1470" y="14660"/>
                </a:lnTo>
                <a:lnTo>
                  <a:pt x="1491" y="14600"/>
                </a:lnTo>
                <a:lnTo>
                  <a:pt x="1531" y="14097"/>
                </a:lnTo>
                <a:lnTo>
                  <a:pt x="1591" y="13654"/>
                </a:lnTo>
                <a:lnTo>
                  <a:pt x="1672" y="13251"/>
                </a:lnTo>
                <a:lnTo>
                  <a:pt x="1793" y="12888"/>
                </a:lnTo>
                <a:lnTo>
                  <a:pt x="1853" y="12929"/>
                </a:lnTo>
                <a:lnTo>
                  <a:pt x="1934" y="12969"/>
                </a:lnTo>
                <a:lnTo>
                  <a:pt x="2014" y="12969"/>
                </a:lnTo>
                <a:lnTo>
                  <a:pt x="2095" y="12989"/>
                </a:lnTo>
                <a:lnTo>
                  <a:pt x="2215" y="12969"/>
                </a:lnTo>
                <a:lnTo>
                  <a:pt x="2336" y="12929"/>
                </a:lnTo>
                <a:lnTo>
                  <a:pt x="2437" y="12848"/>
                </a:lnTo>
                <a:lnTo>
                  <a:pt x="2518" y="12747"/>
                </a:lnTo>
                <a:lnTo>
                  <a:pt x="3122" y="11841"/>
                </a:lnTo>
                <a:lnTo>
                  <a:pt x="3242" y="11902"/>
                </a:lnTo>
                <a:lnTo>
                  <a:pt x="3504" y="11902"/>
                </a:lnTo>
                <a:lnTo>
                  <a:pt x="3605" y="11841"/>
                </a:lnTo>
                <a:lnTo>
                  <a:pt x="3706" y="11761"/>
                </a:lnTo>
                <a:lnTo>
                  <a:pt x="3786" y="11640"/>
                </a:lnTo>
                <a:lnTo>
                  <a:pt x="3887" y="11499"/>
                </a:lnTo>
                <a:lnTo>
                  <a:pt x="4028" y="11378"/>
                </a:lnTo>
                <a:lnTo>
                  <a:pt x="4189" y="11277"/>
                </a:lnTo>
                <a:lnTo>
                  <a:pt x="4350" y="11217"/>
                </a:lnTo>
                <a:lnTo>
                  <a:pt x="4551" y="11157"/>
                </a:lnTo>
                <a:lnTo>
                  <a:pt x="4753" y="11116"/>
                </a:lnTo>
                <a:lnTo>
                  <a:pt x="5156" y="11056"/>
                </a:lnTo>
                <a:lnTo>
                  <a:pt x="5478" y="11016"/>
                </a:lnTo>
                <a:lnTo>
                  <a:pt x="5760" y="10955"/>
                </a:lnTo>
                <a:lnTo>
                  <a:pt x="6082" y="10855"/>
                </a:lnTo>
                <a:lnTo>
                  <a:pt x="6243" y="10794"/>
                </a:lnTo>
                <a:lnTo>
                  <a:pt x="6404" y="10714"/>
                </a:lnTo>
                <a:lnTo>
                  <a:pt x="6565" y="10613"/>
                </a:lnTo>
                <a:lnTo>
                  <a:pt x="6726" y="10512"/>
                </a:lnTo>
                <a:lnTo>
                  <a:pt x="6867" y="10573"/>
                </a:lnTo>
                <a:lnTo>
                  <a:pt x="7028" y="10633"/>
                </a:lnTo>
                <a:lnTo>
                  <a:pt x="7189" y="10673"/>
                </a:lnTo>
                <a:lnTo>
                  <a:pt x="7451" y="10673"/>
                </a:lnTo>
                <a:lnTo>
                  <a:pt x="7612" y="10653"/>
                </a:lnTo>
                <a:lnTo>
                  <a:pt x="7753" y="10613"/>
                </a:lnTo>
                <a:lnTo>
                  <a:pt x="7894" y="10552"/>
                </a:lnTo>
                <a:lnTo>
                  <a:pt x="8035" y="10472"/>
                </a:lnTo>
                <a:lnTo>
                  <a:pt x="8156" y="10371"/>
                </a:lnTo>
                <a:lnTo>
                  <a:pt x="8297" y="10250"/>
                </a:lnTo>
                <a:lnTo>
                  <a:pt x="8418" y="10109"/>
                </a:lnTo>
                <a:lnTo>
                  <a:pt x="8539" y="9948"/>
                </a:lnTo>
                <a:lnTo>
                  <a:pt x="8680" y="9989"/>
                </a:lnTo>
                <a:lnTo>
                  <a:pt x="8841" y="10009"/>
                </a:lnTo>
                <a:lnTo>
                  <a:pt x="9002" y="10029"/>
                </a:lnTo>
                <a:lnTo>
                  <a:pt x="9183" y="10049"/>
                </a:lnTo>
                <a:lnTo>
                  <a:pt x="9566" y="10029"/>
                </a:lnTo>
                <a:lnTo>
                  <a:pt x="9948" y="9968"/>
                </a:lnTo>
                <a:lnTo>
                  <a:pt x="10452" y="9888"/>
                </a:lnTo>
                <a:lnTo>
                  <a:pt x="10935" y="9767"/>
                </a:lnTo>
                <a:lnTo>
                  <a:pt x="11418" y="9626"/>
                </a:lnTo>
                <a:lnTo>
                  <a:pt x="11902" y="9465"/>
                </a:lnTo>
                <a:lnTo>
                  <a:pt x="11982" y="9546"/>
                </a:lnTo>
                <a:lnTo>
                  <a:pt x="12063" y="9626"/>
                </a:lnTo>
                <a:lnTo>
                  <a:pt x="12163" y="9687"/>
                </a:lnTo>
                <a:lnTo>
                  <a:pt x="12264" y="9747"/>
                </a:lnTo>
                <a:lnTo>
                  <a:pt x="12365" y="9787"/>
                </a:lnTo>
                <a:lnTo>
                  <a:pt x="12486" y="9827"/>
                </a:lnTo>
                <a:lnTo>
                  <a:pt x="12586" y="9848"/>
                </a:lnTo>
                <a:lnTo>
                  <a:pt x="12707" y="9868"/>
                </a:lnTo>
                <a:lnTo>
                  <a:pt x="12908" y="9868"/>
                </a:lnTo>
                <a:lnTo>
                  <a:pt x="13049" y="9848"/>
                </a:lnTo>
                <a:lnTo>
                  <a:pt x="13170" y="9807"/>
                </a:lnTo>
                <a:lnTo>
                  <a:pt x="13291" y="9767"/>
                </a:lnTo>
                <a:lnTo>
                  <a:pt x="13392" y="9687"/>
                </a:lnTo>
                <a:lnTo>
                  <a:pt x="13513" y="9626"/>
                </a:lnTo>
                <a:lnTo>
                  <a:pt x="13633" y="9525"/>
                </a:lnTo>
                <a:lnTo>
                  <a:pt x="13734" y="9425"/>
                </a:lnTo>
                <a:lnTo>
                  <a:pt x="13895" y="9525"/>
                </a:lnTo>
                <a:lnTo>
                  <a:pt x="14056" y="9586"/>
                </a:lnTo>
                <a:lnTo>
                  <a:pt x="14258" y="9646"/>
                </a:lnTo>
                <a:lnTo>
                  <a:pt x="14479" y="9666"/>
                </a:lnTo>
                <a:lnTo>
                  <a:pt x="14620" y="9666"/>
                </a:lnTo>
                <a:lnTo>
                  <a:pt x="14761" y="9626"/>
                </a:lnTo>
                <a:lnTo>
                  <a:pt x="14882" y="9586"/>
                </a:lnTo>
                <a:lnTo>
                  <a:pt x="15023" y="9546"/>
                </a:lnTo>
                <a:lnTo>
                  <a:pt x="15124" y="9586"/>
                </a:lnTo>
                <a:lnTo>
                  <a:pt x="15224" y="9626"/>
                </a:lnTo>
                <a:lnTo>
                  <a:pt x="15325" y="9626"/>
                </a:lnTo>
                <a:lnTo>
                  <a:pt x="15426" y="9646"/>
                </a:lnTo>
                <a:lnTo>
                  <a:pt x="15546" y="9626"/>
                </a:lnTo>
                <a:lnTo>
                  <a:pt x="15667" y="9606"/>
                </a:lnTo>
                <a:lnTo>
                  <a:pt x="15889" y="9505"/>
                </a:lnTo>
                <a:lnTo>
                  <a:pt x="16070" y="9405"/>
                </a:lnTo>
                <a:lnTo>
                  <a:pt x="16211" y="9264"/>
                </a:lnTo>
                <a:lnTo>
                  <a:pt x="16352" y="9143"/>
                </a:lnTo>
                <a:lnTo>
                  <a:pt x="16392" y="9103"/>
                </a:lnTo>
                <a:lnTo>
                  <a:pt x="16412" y="9062"/>
                </a:lnTo>
                <a:close/>
                <a:moveTo>
                  <a:pt x="9243" y="17218"/>
                </a:moveTo>
                <a:lnTo>
                  <a:pt x="9102" y="17238"/>
                </a:lnTo>
                <a:lnTo>
                  <a:pt x="8982" y="17278"/>
                </a:lnTo>
                <a:lnTo>
                  <a:pt x="8861" y="17319"/>
                </a:lnTo>
                <a:lnTo>
                  <a:pt x="8740" y="17379"/>
                </a:lnTo>
                <a:lnTo>
                  <a:pt x="8619" y="17439"/>
                </a:lnTo>
                <a:lnTo>
                  <a:pt x="8518" y="17520"/>
                </a:lnTo>
                <a:lnTo>
                  <a:pt x="8418" y="17621"/>
                </a:lnTo>
                <a:lnTo>
                  <a:pt x="8317" y="17721"/>
                </a:lnTo>
                <a:lnTo>
                  <a:pt x="8237" y="17822"/>
                </a:lnTo>
                <a:lnTo>
                  <a:pt x="8176" y="17943"/>
                </a:lnTo>
                <a:lnTo>
                  <a:pt x="8116" y="18064"/>
                </a:lnTo>
                <a:lnTo>
                  <a:pt x="8075" y="18185"/>
                </a:lnTo>
                <a:lnTo>
                  <a:pt x="8035" y="18305"/>
                </a:lnTo>
                <a:lnTo>
                  <a:pt x="8035" y="18426"/>
                </a:lnTo>
                <a:lnTo>
                  <a:pt x="8015" y="18567"/>
                </a:lnTo>
                <a:lnTo>
                  <a:pt x="8035" y="18748"/>
                </a:lnTo>
                <a:lnTo>
                  <a:pt x="8075" y="18950"/>
                </a:lnTo>
                <a:lnTo>
                  <a:pt x="8136" y="19131"/>
                </a:lnTo>
                <a:lnTo>
                  <a:pt x="8216" y="19292"/>
                </a:lnTo>
                <a:lnTo>
                  <a:pt x="8317" y="19453"/>
                </a:lnTo>
                <a:lnTo>
                  <a:pt x="8438" y="19594"/>
                </a:lnTo>
                <a:lnTo>
                  <a:pt x="8579" y="19715"/>
                </a:lnTo>
                <a:lnTo>
                  <a:pt x="8740" y="19836"/>
                </a:lnTo>
                <a:lnTo>
                  <a:pt x="8901" y="19916"/>
                </a:lnTo>
                <a:lnTo>
                  <a:pt x="9082" y="19977"/>
                </a:lnTo>
                <a:lnTo>
                  <a:pt x="9243" y="19997"/>
                </a:lnTo>
                <a:lnTo>
                  <a:pt x="9425" y="20017"/>
                </a:lnTo>
                <a:lnTo>
                  <a:pt x="9626" y="19997"/>
                </a:lnTo>
                <a:lnTo>
                  <a:pt x="9787" y="19977"/>
                </a:lnTo>
                <a:lnTo>
                  <a:pt x="9928" y="19916"/>
                </a:lnTo>
                <a:lnTo>
                  <a:pt x="10049" y="19876"/>
                </a:lnTo>
                <a:lnTo>
                  <a:pt x="10150" y="19816"/>
                </a:lnTo>
                <a:lnTo>
                  <a:pt x="10270" y="19735"/>
                </a:lnTo>
                <a:lnTo>
                  <a:pt x="10371" y="19655"/>
                </a:lnTo>
                <a:lnTo>
                  <a:pt x="10452" y="19554"/>
                </a:lnTo>
                <a:lnTo>
                  <a:pt x="10532" y="19453"/>
                </a:lnTo>
                <a:lnTo>
                  <a:pt x="10613" y="19332"/>
                </a:lnTo>
                <a:lnTo>
                  <a:pt x="10673" y="19212"/>
                </a:lnTo>
                <a:lnTo>
                  <a:pt x="10734" y="19091"/>
                </a:lnTo>
                <a:lnTo>
                  <a:pt x="10754" y="18970"/>
                </a:lnTo>
                <a:lnTo>
                  <a:pt x="10794" y="18829"/>
                </a:lnTo>
                <a:lnTo>
                  <a:pt x="10794" y="18688"/>
                </a:lnTo>
                <a:lnTo>
                  <a:pt x="10794" y="18547"/>
                </a:lnTo>
                <a:lnTo>
                  <a:pt x="10774" y="18426"/>
                </a:lnTo>
                <a:lnTo>
                  <a:pt x="10754" y="18285"/>
                </a:lnTo>
                <a:lnTo>
                  <a:pt x="10693" y="18124"/>
                </a:lnTo>
                <a:lnTo>
                  <a:pt x="10633" y="17983"/>
                </a:lnTo>
                <a:lnTo>
                  <a:pt x="10552" y="17862"/>
                </a:lnTo>
                <a:lnTo>
                  <a:pt x="10452" y="17741"/>
                </a:lnTo>
                <a:lnTo>
                  <a:pt x="10331" y="17601"/>
                </a:lnTo>
                <a:lnTo>
                  <a:pt x="10230" y="17520"/>
                </a:lnTo>
                <a:lnTo>
                  <a:pt x="10129" y="17439"/>
                </a:lnTo>
                <a:lnTo>
                  <a:pt x="10009" y="17379"/>
                </a:lnTo>
                <a:lnTo>
                  <a:pt x="9888" y="17319"/>
                </a:lnTo>
                <a:lnTo>
                  <a:pt x="9767" y="17258"/>
                </a:lnTo>
                <a:lnTo>
                  <a:pt x="9646" y="17238"/>
                </a:lnTo>
                <a:lnTo>
                  <a:pt x="9505" y="17218"/>
                </a:lnTo>
                <a:close/>
                <a:moveTo>
                  <a:pt x="18587" y="17218"/>
                </a:moveTo>
                <a:lnTo>
                  <a:pt x="18406" y="17238"/>
                </a:lnTo>
                <a:lnTo>
                  <a:pt x="18225" y="17258"/>
                </a:lnTo>
                <a:lnTo>
                  <a:pt x="18064" y="17319"/>
                </a:lnTo>
                <a:lnTo>
                  <a:pt x="17903" y="17399"/>
                </a:lnTo>
                <a:lnTo>
                  <a:pt x="17762" y="17500"/>
                </a:lnTo>
                <a:lnTo>
                  <a:pt x="17621" y="17621"/>
                </a:lnTo>
                <a:lnTo>
                  <a:pt x="17500" y="17762"/>
                </a:lnTo>
                <a:lnTo>
                  <a:pt x="17399" y="17903"/>
                </a:lnTo>
                <a:lnTo>
                  <a:pt x="17319" y="18064"/>
                </a:lnTo>
                <a:lnTo>
                  <a:pt x="17258" y="18225"/>
                </a:lnTo>
                <a:lnTo>
                  <a:pt x="17238" y="18406"/>
                </a:lnTo>
                <a:lnTo>
                  <a:pt x="17218" y="18607"/>
                </a:lnTo>
                <a:lnTo>
                  <a:pt x="17218" y="18789"/>
                </a:lnTo>
                <a:lnTo>
                  <a:pt x="17278" y="19010"/>
                </a:lnTo>
                <a:lnTo>
                  <a:pt x="17339" y="19191"/>
                </a:lnTo>
                <a:lnTo>
                  <a:pt x="17419" y="19352"/>
                </a:lnTo>
                <a:lnTo>
                  <a:pt x="17520" y="19514"/>
                </a:lnTo>
                <a:lnTo>
                  <a:pt x="17641" y="19634"/>
                </a:lnTo>
                <a:lnTo>
                  <a:pt x="17782" y="19755"/>
                </a:lnTo>
                <a:lnTo>
                  <a:pt x="17923" y="19856"/>
                </a:lnTo>
                <a:lnTo>
                  <a:pt x="18084" y="19936"/>
                </a:lnTo>
                <a:lnTo>
                  <a:pt x="18245" y="19977"/>
                </a:lnTo>
                <a:lnTo>
                  <a:pt x="18426" y="20017"/>
                </a:lnTo>
                <a:lnTo>
                  <a:pt x="18607" y="20037"/>
                </a:lnTo>
                <a:lnTo>
                  <a:pt x="18789" y="20017"/>
                </a:lnTo>
                <a:lnTo>
                  <a:pt x="18970" y="19997"/>
                </a:lnTo>
                <a:lnTo>
                  <a:pt x="19131" y="19936"/>
                </a:lnTo>
                <a:lnTo>
                  <a:pt x="19292" y="19856"/>
                </a:lnTo>
                <a:lnTo>
                  <a:pt x="19413" y="19775"/>
                </a:lnTo>
                <a:lnTo>
                  <a:pt x="19514" y="19695"/>
                </a:lnTo>
                <a:lnTo>
                  <a:pt x="19594" y="19594"/>
                </a:lnTo>
                <a:lnTo>
                  <a:pt x="19695" y="19493"/>
                </a:lnTo>
                <a:lnTo>
                  <a:pt x="19755" y="19393"/>
                </a:lnTo>
                <a:lnTo>
                  <a:pt x="19816" y="19272"/>
                </a:lnTo>
                <a:lnTo>
                  <a:pt x="19876" y="19171"/>
                </a:lnTo>
                <a:lnTo>
                  <a:pt x="19916" y="19030"/>
                </a:lnTo>
                <a:lnTo>
                  <a:pt x="19977" y="18688"/>
                </a:lnTo>
                <a:lnTo>
                  <a:pt x="19977" y="18668"/>
                </a:lnTo>
                <a:lnTo>
                  <a:pt x="19957" y="18507"/>
                </a:lnTo>
                <a:lnTo>
                  <a:pt x="19936" y="18366"/>
                </a:lnTo>
                <a:lnTo>
                  <a:pt x="19916" y="18225"/>
                </a:lnTo>
                <a:lnTo>
                  <a:pt x="19876" y="18104"/>
                </a:lnTo>
                <a:lnTo>
                  <a:pt x="19816" y="17983"/>
                </a:lnTo>
                <a:lnTo>
                  <a:pt x="19755" y="17862"/>
                </a:lnTo>
                <a:lnTo>
                  <a:pt x="19675" y="17762"/>
                </a:lnTo>
                <a:lnTo>
                  <a:pt x="19594" y="17661"/>
                </a:lnTo>
                <a:lnTo>
                  <a:pt x="19493" y="17560"/>
                </a:lnTo>
                <a:lnTo>
                  <a:pt x="19393" y="17480"/>
                </a:lnTo>
                <a:lnTo>
                  <a:pt x="19272" y="17399"/>
                </a:lnTo>
                <a:lnTo>
                  <a:pt x="19111" y="17319"/>
                </a:lnTo>
                <a:lnTo>
                  <a:pt x="18950" y="17258"/>
                </a:lnTo>
                <a:lnTo>
                  <a:pt x="18768" y="17238"/>
                </a:lnTo>
                <a:lnTo>
                  <a:pt x="18587" y="17218"/>
                </a:lnTo>
                <a:close/>
                <a:moveTo>
                  <a:pt x="33509" y="19554"/>
                </a:moveTo>
                <a:lnTo>
                  <a:pt x="34073" y="19735"/>
                </a:lnTo>
                <a:lnTo>
                  <a:pt x="34516" y="19876"/>
                </a:lnTo>
                <a:lnTo>
                  <a:pt x="34596" y="19896"/>
                </a:lnTo>
                <a:lnTo>
                  <a:pt x="34596" y="19997"/>
                </a:lnTo>
                <a:lnTo>
                  <a:pt x="34596" y="20098"/>
                </a:lnTo>
                <a:lnTo>
                  <a:pt x="34637" y="20198"/>
                </a:lnTo>
                <a:lnTo>
                  <a:pt x="34677" y="20279"/>
                </a:lnTo>
                <a:lnTo>
                  <a:pt x="34697" y="20319"/>
                </a:lnTo>
                <a:lnTo>
                  <a:pt x="34919" y="20641"/>
                </a:lnTo>
                <a:lnTo>
                  <a:pt x="35019" y="20802"/>
                </a:lnTo>
                <a:lnTo>
                  <a:pt x="35100" y="20984"/>
                </a:lnTo>
                <a:lnTo>
                  <a:pt x="35140" y="21145"/>
                </a:lnTo>
                <a:lnTo>
                  <a:pt x="35160" y="21326"/>
                </a:lnTo>
                <a:lnTo>
                  <a:pt x="35120" y="21487"/>
                </a:lnTo>
                <a:lnTo>
                  <a:pt x="35039" y="21668"/>
                </a:lnTo>
                <a:lnTo>
                  <a:pt x="34959" y="21829"/>
                </a:lnTo>
                <a:lnTo>
                  <a:pt x="34878" y="22011"/>
                </a:lnTo>
                <a:lnTo>
                  <a:pt x="34818" y="22192"/>
                </a:lnTo>
                <a:lnTo>
                  <a:pt x="34778" y="22393"/>
                </a:lnTo>
                <a:lnTo>
                  <a:pt x="34798" y="22715"/>
                </a:lnTo>
                <a:lnTo>
                  <a:pt x="34617" y="22715"/>
                </a:lnTo>
                <a:lnTo>
                  <a:pt x="34536" y="22736"/>
                </a:lnTo>
                <a:lnTo>
                  <a:pt x="34375" y="22796"/>
                </a:lnTo>
                <a:lnTo>
                  <a:pt x="34234" y="22877"/>
                </a:lnTo>
                <a:lnTo>
                  <a:pt x="34113" y="22977"/>
                </a:lnTo>
                <a:lnTo>
                  <a:pt x="34012" y="23078"/>
                </a:lnTo>
                <a:lnTo>
                  <a:pt x="33932" y="23199"/>
                </a:lnTo>
                <a:lnTo>
                  <a:pt x="33871" y="23340"/>
                </a:lnTo>
                <a:lnTo>
                  <a:pt x="33811" y="23461"/>
                </a:lnTo>
                <a:lnTo>
                  <a:pt x="33791" y="23622"/>
                </a:lnTo>
                <a:lnTo>
                  <a:pt x="33690" y="23601"/>
                </a:lnTo>
                <a:lnTo>
                  <a:pt x="33590" y="23581"/>
                </a:lnTo>
                <a:lnTo>
                  <a:pt x="33449" y="23601"/>
                </a:lnTo>
                <a:lnTo>
                  <a:pt x="33308" y="23642"/>
                </a:lnTo>
                <a:lnTo>
                  <a:pt x="33167" y="23682"/>
                </a:lnTo>
                <a:lnTo>
                  <a:pt x="33066" y="23722"/>
                </a:lnTo>
                <a:lnTo>
                  <a:pt x="32985" y="23783"/>
                </a:lnTo>
                <a:lnTo>
                  <a:pt x="32905" y="23863"/>
                </a:lnTo>
                <a:lnTo>
                  <a:pt x="32824" y="23763"/>
                </a:lnTo>
                <a:lnTo>
                  <a:pt x="32724" y="23682"/>
                </a:lnTo>
                <a:lnTo>
                  <a:pt x="32583" y="23642"/>
                </a:lnTo>
                <a:lnTo>
                  <a:pt x="32442" y="23622"/>
                </a:lnTo>
                <a:lnTo>
                  <a:pt x="32361" y="23622"/>
                </a:lnTo>
                <a:lnTo>
                  <a:pt x="32422" y="23158"/>
                </a:lnTo>
                <a:lnTo>
                  <a:pt x="32422" y="23058"/>
                </a:lnTo>
                <a:lnTo>
                  <a:pt x="32401" y="22957"/>
                </a:lnTo>
                <a:lnTo>
                  <a:pt x="32361" y="22877"/>
                </a:lnTo>
                <a:lnTo>
                  <a:pt x="32321" y="22816"/>
                </a:lnTo>
                <a:lnTo>
                  <a:pt x="32240" y="22736"/>
                </a:lnTo>
                <a:lnTo>
                  <a:pt x="32140" y="22675"/>
                </a:lnTo>
                <a:lnTo>
                  <a:pt x="32019" y="22655"/>
                </a:lnTo>
                <a:lnTo>
                  <a:pt x="31898" y="22635"/>
                </a:lnTo>
                <a:lnTo>
                  <a:pt x="31737" y="22655"/>
                </a:lnTo>
                <a:lnTo>
                  <a:pt x="31596" y="22715"/>
                </a:lnTo>
                <a:lnTo>
                  <a:pt x="31636" y="22393"/>
                </a:lnTo>
                <a:lnTo>
                  <a:pt x="31717" y="22091"/>
                </a:lnTo>
                <a:lnTo>
                  <a:pt x="31737" y="21990"/>
                </a:lnTo>
                <a:lnTo>
                  <a:pt x="31717" y="21870"/>
                </a:lnTo>
                <a:lnTo>
                  <a:pt x="31676" y="21769"/>
                </a:lnTo>
                <a:lnTo>
                  <a:pt x="31616" y="21668"/>
                </a:lnTo>
                <a:lnTo>
                  <a:pt x="31536" y="21588"/>
                </a:lnTo>
                <a:lnTo>
                  <a:pt x="31435" y="21527"/>
                </a:lnTo>
                <a:lnTo>
                  <a:pt x="31334" y="21487"/>
                </a:lnTo>
                <a:lnTo>
                  <a:pt x="31233" y="21467"/>
                </a:lnTo>
                <a:lnTo>
                  <a:pt x="31113" y="21487"/>
                </a:lnTo>
                <a:lnTo>
                  <a:pt x="31093" y="21386"/>
                </a:lnTo>
                <a:lnTo>
                  <a:pt x="31093" y="21286"/>
                </a:lnTo>
                <a:lnTo>
                  <a:pt x="31093" y="21145"/>
                </a:lnTo>
                <a:lnTo>
                  <a:pt x="31113" y="20984"/>
                </a:lnTo>
                <a:lnTo>
                  <a:pt x="31233" y="20943"/>
                </a:lnTo>
                <a:lnTo>
                  <a:pt x="31334" y="20883"/>
                </a:lnTo>
                <a:lnTo>
                  <a:pt x="31536" y="20722"/>
                </a:lnTo>
                <a:lnTo>
                  <a:pt x="31697" y="20541"/>
                </a:lnTo>
                <a:lnTo>
                  <a:pt x="31858" y="20339"/>
                </a:lnTo>
                <a:lnTo>
                  <a:pt x="31999" y="20138"/>
                </a:lnTo>
                <a:lnTo>
                  <a:pt x="32160" y="19977"/>
                </a:lnTo>
                <a:lnTo>
                  <a:pt x="32281" y="19856"/>
                </a:lnTo>
                <a:lnTo>
                  <a:pt x="32381" y="19896"/>
                </a:lnTo>
                <a:lnTo>
                  <a:pt x="32482" y="19916"/>
                </a:lnTo>
                <a:lnTo>
                  <a:pt x="32623" y="19896"/>
                </a:lnTo>
                <a:lnTo>
                  <a:pt x="32804" y="19836"/>
                </a:lnTo>
                <a:lnTo>
                  <a:pt x="32965" y="19755"/>
                </a:lnTo>
                <a:lnTo>
                  <a:pt x="33126" y="19755"/>
                </a:lnTo>
                <a:lnTo>
                  <a:pt x="33187" y="19735"/>
                </a:lnTo>
                <a:lnTo>
                  <a:pt x="33368" y="19655"/>
                </a:lnTo>
                <a:lnTo>
                  <a:pt x="33509" y="19554"/>
                </a:lnTo>
                <a:close/>
                <a:moveTo>
                  <a:pt x="14137" y="0"/>
                </a:moveTo>
                <a:lnTo>
                  <a:pt x="13573" y="21"/>
                </a:lnTo>
                <a:lnTo>
                  <a:pt x="13049" y="61"/>
                </a:lnTo>
                <a:lnTo>
                  <a:pt x="12526" y="121"/>
                </a:lnTo>
                <a:lnTo>
                  <a:pt x="12022" y="182"/>
                </a:lnTo>
                <a:lnTo>
                  <a:pt x="11519" y="262"/>
                </a:lnTo>
                <a:lnTo>
                  <a:pt x="11036" y="363"/>
                </a:lnTo>
                <a:lnTo>
                  <a:pt x="10572" y="464"/>
                </a:lnTo>
                <a:lnTo>
                  <a:pt x="10129" y="584"/>
                </a:lnTo>
                <a:lnTo>
                  <a:pt x="9686" y="725"/>
                </a:lnTo>
                <a:lnTo>
                  <a:pt x="9264" y="886"/>
                </a:lnTo>
                <a:lnTo>
                  <a:pt x="8861" y="1048"/>
                </a:lnTo>
                <a:lnTo>
                  <a:pt x="8458" y="1229"/>
                </a:lnTo>
                <a:lnTo>
                  <a:pt x="8075" y="1430"/>
                </a:lnTo>
                <a:lnTo>
                  <a:pt x="7693" y="1652"/>
                </a:lnTo>
                <a:lnTo>
                  <a:pt x="7330" y="1873"/>
                </a:lnTo>
                <a:lnTo>
                  <a:pt x="6867" y="2195"/>
                </a:lnTo>
                <a:lnTo>
                  <a:pt x="6404" y="2578"/>
                </a:lnTo>
                <a:lnTo>
                  <a:pt x="5961" y="2961"/>
                </a:lnTo>
                <a:lnTo>
                  <a:pt x="5538" y="3404"/>
                </a:lnTo>
                <a:lnTo>
                  <a:pt x="5115" y="3867"/>
                </a:lnTo>
                <a:lnTo>
                  <a:pt x="4692" y="4370"/>
                </a:lnTo>
                <a:lnTo>
                  <a:pt x="4290" y="4914"/>
                </a:lnTo>
                <a:lnTo>
                  <a:pt x="3907" y="5498"/>
                </a:lnTo>
                <a:lnTo>
                  <a:pt x="3545" y="6062"/>
                </a:lnTo>
                <a:lnTo>
                  <a:pt x="3222" y="6646"/>
                </a:lnTo>
                <a:lnTo>
                  <a:pt x="2900" y="7210"/>
                </a:lnTo>
                <a:lnTo>
                  <a:pt x="2618" y="7794"/>
                </a:lnTo>
                <a:lnTo>
                  <a:pt x="2356" y="8378"/>
                </a:lnTo>
                <a:lnTo>
                  <a:pt x="2135" y="8962"/>
                </a:lnTo>
                <a:lnTo>
                  <a:pt x="1934" y="9525"/>
                </a:lnTo>
                <a:lnTo>
                  <a:pt x="1752" y="10089"/>
                </a:lnTo>
                <a:lnTo>
                  <a:pt x="1752" y="10190"/>
                </a:lnTo>
                <a:lnTo>
                  <a:pt x="1752" y="10291"/>
                </a:lnTo>
                <a:lnTo>
                  <a:pt x="1772" y="10391"/>
                </a:lnTo>
                <a:lnTo>
                  <a:pt x="1833" y="10472"/>
                </a:lnTo>
                <a:lnTo>
                  <a:pt x="1913" y="10552"/>
                </a:lnTo>
                <a:lnTo>
                  <a:pt x="2014" y="10613"/>
                </a:lnTo>
                <a:lnTo>
                  <a:pt x="2115" y="10653"/>
                </a:lnTo>
                <a:lnTo>
                  <a:pt x="2236" y="10673"/>
                </a:lnTo>
                <a:lnTo>
                  <a:pt x="2336" y="10653"/>
                </a:lnTo>
                <a:lnTo>
                  <a:pt x="2457" y="10613"/>
                </a:lnTo>
                <a:lnTo>
                  <a:pt x="2538" y="10532"/>
                </a:lnTo>
                <a:lnTo>
                  <a:pt x="2598" y="10452"/>
                </a:lnTo>
                <a:lnTo>
                  <a:pt x="3041" y="9626"/>
                </a:lnTo>
                <a:lnTo>
                  <a:pt x="3464" y="8800"/>
                </a:lnTo>
                <a:lnTo>
                  <a:pt x="3947" y="7894"/>
                </a:lnTo>
                <a:lnTo>
                  <a:pt x="4431" y="6988"/>
                </a:lnTo>
                <a:lnTo>
                  <a:pt x="4692" y="6545"/>
                </a:lnTo>
                <a:lnTo>
                  <a:pt x="4974" y="6102"/>
                </a:lnTo>
                <a:lnTo>
                  <a:pt x="5256" y="5679"/>
                </a:lnTo>
                <a:lnTo>
                  <a:pt x="5578" y="5256"/>
                </a:lnTo>
                <a:lnTo>
                  <a:pt x="5820" y="4954"/>
                </a:lnTo>
                <a:lnTo>
                  <a:pt x="6062" y="4652"/>
                </a:lnTo>
                <a:lnTo>
                  <a:pt x="6324" y="4370"/>
                </a:lnTo>
                <a:lnTo>
                  <a:pt x="6585" y="4108"/>
                </a:lnTo>
                <a:lnTo>
                  <a:pt x="6867" y="3847"/>
                </a:lnTo>
                <a:lnTo>
                  <a:pt x="7149" y="3605"/>
                </a:lnTo>
                <a:lnTo>
                  <a:pt x="7431" y="3363"/>
                </a:lnTo>
                <a:lnTo>
                  <a:pt x="7733" y="3142"/>
                </a:lnTo>
                <a:lnTo>
                  <a:pt x="8035" y="2940"/>
                </a:lnTo>
                <a:lnTo>
                  <a:pt x="8357" y="2739"/>
                </a:lnTo>
                <a:lnTo>
                  <a:pt x="8680" y="2558"/>
                </a:lnTo>
                <a:lnTo>
                  <a:pt x="9002" y="2397"/>
                </a:lnTo>
                <a:lnTo>
                  <a:pt x="9324" y="2236"/>
                </a:lnTo>
                <a:lnTo>
                  <a:pt x="9666" y="2095"/>
                </a:lnTo>
                <a:lnTo>
                  <a:pt x="10009" y="1954"/>
                </a:lnTo>
                <a:lnTo>
                  <a:pt x="10371" y="1853"/>
                </a:lnTo>
                <a:lnTo>
                  <a:pt x="10814" y="1732"/>
                </a:lnTo>
                <a:lnTo>
                  <a:pt x="11277" y="1611"/>
                </a:lnTo>
                <a:lnTo>
                  <a:pt x="11761" y="1531"/>
                </a:lnTo>
                <a:lnTo>
                  <a:pt x="12244" y="1450"/>
                </a:lnTo>
                <a:lnTo>
                  <a:pt x="12767" y="1390"/>
                </a:lnTo>
                <a:lnTo>
                  <a:pt x="13311" y="1350"/>
                </a:lnTo>
                <a:lnTo>
                  <a:pt x="13855" y="1330"/>
                </a:lnTo>
                <a:lnTo>
                  <a:pt x="14983" y="1330"/>
                </a:lnTo>
                <a:lnTo>
                  <a:pt x="15567" y="1350"/>
                </a:lnTo>
                <a:lnTo>
                  <a:pt x="16896" y="1430"/>
                </a:lnTo>
                <a:lnTo>
                  <a:pt x="17842" y="1511"/>
                </a:lnTo>
                <a:lnTo>
                  <a:pt x="18728" y="1632"/>
                </a:lnTo>
                <a:lnTo>
                  <a:pt x="19574" y="1752"/>
                </a:lnTo>
                <a:lnTo>
                  <a:pt x="20379" y="1913"/>
                </a:lnTo>
                <a:lnTo>
                  <a:pt x="21124" y="2095"/>
                </a:lnTo>
                <a:lnTo>
                  <a:pt x="21849" y="2316"/>
                </a:lnTo>
                <a:lnTo>
                  <a:pt x="22534" y="2558"/>
                </a:lnTo>
                <a:lnTo>
                  <a:pt x="23199" y="2820"/>
                </a:lnTo>
                <a:lnTo>
                  <a:pt x="23682" y="3061"/>
                </a:lnTo>
                <a:lnTo>
                  <a:pt x="24165" y="3303"/>
                </a:lnTo>
                <a:lnTo>
                  <a:pt x="24608" y="3585"/>
                </a:lnTo>
                <a:lnTo>
                  <a:pt x="25071" y="3867"/>
                </a:lnTo>
                <a:lnTo>
                  <a:pt x="25514" y="4189"/>
                </a:lnTo>
                <a:lnTo>
                  <a:pt x="25937" y="4531"/>
                </a:lnTo>
                <a:lnTo>
                  <a:pt x="26340" y="4894"/>
                </a:lnTo>
                <a:lnTo>
                  <a:pt x="26743" y="5276"/>
                </a:lnTo>
                <a:lnTo>
                  <a:pt x="27125" y="5679"/>
                </a:lnTo>
                <a:lnTo>
                  <a:pt x="27508" y="6122"/>
                </a:lnTo>
                <a:lnTo>
                  <a:pt x="27871" y="6565"/>
                </a:lnTo>
                <a:lnTo>
                  <a:pt x="28213" y="7028"/>
                </a:lnTo>
                <a:lnTo>
                  <a:pt x="28555" y="7512"/>
                </a:lnTo>
                <a:lnTo>
                  <a:pt x="28857" y="8015"/>
                </a:lnTo>
                <a:lnTo>
                  <a:pt x="29159" y="8539"/>
                </a:lnTo>
                <a:lnTo>
                  <a:pt x="29441" y="9082"/>
                </a:lnTo>
                <a:lnTo>
                  <a:pt x="29703" y="9586"/>
                </a:lnTo>
                <a:lnTo>
                  <a:pt x="29925" y="10109"/>
                </a:lnTo>
                <a:lnTo>
                  <a:pt x="30146" y="10653"/>
                </a:lnTo>
                <a:lnTo>
                  <a:pt x="30347" y="11237"/>
                </a:lnTo>
                <a:lnTo>
                  <a:pt x="30549" y="11821"/>
                </a:lnTo>
                <a:lnTo>
                  <a:pt x="30730" y="12465"/>
                </a:lnTo>
                <a:lnTo>
                  <a:pt x="30911" y="13110"/>
                </a:lnTo>
                <a:lnTo>
                  <a:pt x="31072" y="13815"/>
                </a:lnTo>
                <a:lnTo>
                  <a:pt x="31354" y="15103"/>
                </a:lnTo>
                <a:lnTo>
                  <a:pt x="31596" y="16372"/>
                </a:lnTo>
                <a:lnTo>
                  <a:pt x="31676" y="16855"/>
                </a:lnTo>
                <a:lnTo>
                  <a:pt x="31817" y="17641"/>
                </a:lnTo>
                <a:lnTo>
                  <a:pt x="31979" y="18305"/>
                </a:lnTo>
                <a:lnTo>
                  <a:pt x="32039" y="18567"/>
                </a:lnTo>
                <a:lnTo>
                  <a:pt x="31878" y="18648"/>
                </a:lnTo>
                <a:lnTo>
                  <a:pt x="31717" y="18748"/>
                </a:lnTo>
                <a:lnTo>
                  <a:pt x="31536" y="18869"/>
                </a:lnTo>
                <a:lnTo>
                  <a:pt x="31354" y="19010"/>
                </a:lnTo>
                <a:lnTo>
                  <a:pt x="31334" y="19030"/>
                </a:lnTo>
                <a:lnTo>
                  <a:pt x="31274" y="18930"/>
                </a:lnTo>
                <a:lnTo>
                  <a:pt x="30871" y="18426"/>
                </a:lnTo>
                <a:lnTo>
                  <a:pt x="30468" y="17983"/>
                </a:lnTo>
                <a:lnTo>
                  <a:pt x="30267" y="17741"/>
                </a:lnTo>
                <a:lnTo>
                  <a:pt x="30025" y="17480"/>
                </a:lnTo>
                <a:lnTo>
                  <a:pt x="29763" y="17218"/>
                </a:lnTo>
                <a:lnTo>
                  <a:pt x="29743" y="17117"/>
                </a:lnTo>
                <a:lnTo>
                  <a:pt x="29703" y="17037"/>
                </a:lnTo>
                <a:lnTo>
                  <a:pt x="29643" y="16956"/>
                </a:lnTo>
                <a:lnTo>
                  <a:pt x="29582" y="16896"/>
                </a:lnTo>
                <a:lnTo>
                  <a:pt x="29421" y="16755"/>
                </a:lnTo>
                <a:lnTo>
                  <a:pt x="29240" y="16654"/>
                </a:lnTo>
                <a:lnTo>
                  <a:pt x="29059" y="16553"/>
                </a:lnTo>
                <a:lnTo>
                  <a:pt x="28857" y="16493"/>
                </a:lnTo>
                <a:lnTo>
                  <a:pt x="28515" y="16392"/>
                </a:lnTo>
                <a:lnTo>
                  <a:pt x="28273" y="16332"/>
                </a:lnTo>
                <a:lnTo>
                  <a:pt x="28173" y="16332"/>
                </a:lnTo>
                <a:lnTo>
                  <a:pt x="28193" y="15828"/>
                </a:lnTo>
                <a:lnTo>
                  <a:pt x="28233" y="15385"/>
                </a:lnTo>
                <a:lnTo>
                  <a:pt x="28233" y="14721"/>
                </a:lnTo>
                <a:lnTo>
                  <a:pt x="28213" y="14056"/>
                </a:lnTo>
                <a:lnTo>
                  <a:pt x="28152" y="13392"/>
                </a:lnTo>
                <a:lnTo>
                  <a:pt x="28072" y="12727"/>
                </a:lnTo>
                <a:lnTo>
                  <a:pt x="28052" y="12647"/>
                </a:lnTo>
                <a:lnTo>
                  <a:pt x="28011" y="12546"/>
                </a:lnTo>
                <a:lnTo>
                  <a:pt x="27951" y="12486"/>
                </a:lnTo>
                <a:lnTo>
                  <a:pt x="27871" y="12405"/>
                </a:lnTo>
                <a:lnTo>
                  <a:pt x="27790" y="12365"/>
                </a:lnTo>
                <a:lnTo>
                  <a:pt x="27709" y="12325"/>
                </a:lnTo>
                <a:lnTo>
                  <a:pt x="27609" y="12304"/>
                </a:lnTo>
                <a:lnTo>
                  <a:pt x="27528" y="12284"/>
                </a:lnTo>
                <a:lnTo>
                  <a:pt x="27448" y="12284"/>
                </a:lnTo>
                <a:lnTo>
                  <a:pt x="27387" y="12264"/>
                </a:lnTo>
                <a:lnTo>
                  <a:pt x="27347" y="12224"/>
                </a:lnTo>
                <a:lnTo>
                  <a:pt x="27307" y="12184"/>
                </a:lnTo>
                <a:lnTo>
                  <a:pt x="27287" y="12103"/>
                </a:lnTo>
                <a:lnTo>
                  <a:pt x="27287" y="12043"/>
                </a:lnTo>
                <a:lnTo>
                  <a:pt x="27347" y="11922"/>
                </a:lnTo>
                <a:lnTo>
                  <a:pt x="27367" y="11821"/>
                </a:lnTo>
                <a:lnTo>
                  <a:pt x="27347" y="11700"/>
                </a:lnTo>
                <a:lnTo>
                  <a:pt x="27327" y="11579"/>
                </a:lnTo>
                <a:lnTo>
                  <a:pt x="27266" y="11479"/>
                </a:lnTo>
                <a:lnTo>
                  <a:pt x="27186" y="11378"/>
                </a:lnTo>
                <a:lnTo>
                  <a:pt x="27085" y="11298"/>
                </a:lnTo>
                <a:lnTo>
                  <a:pt x="26964" y="11237"/>
                </a:lnTo>
                <a:lnTo>
                  <a:pt x="26864" y="11197"/>
                </a:lnTo>
                <a:lnTo>
                  <a:pt x="26783" y="11116"/>
                </a:lnTo>
                <a:lnTo>
                  <a:pt x="26682" y="11036"/>
                </a:lnTo>
                <a:lnTo>
                  <a:pt x="26622" y="10935"/>
                </a:lnTo>
                <a:lnTo>
                  <a:pt x="26562" y="10834"/>
                </a:lnTo>
                <a:lnTo>
                  <a:pt x="26521" y="10714"/>
                </a:lnTo>
                <a:lnTo>
                  <a:pt x="26481" y="10593"/>
                </a:lnTo>
                <a:lnTo>
                  <a:pt x="26481" y="10472"/>
                </a:lnTo>
                <a:lnTo>
                  <a:pt x="26461" y="10371"/>
                </a:lnTo>
                <a:lnTo>
                  <a:pt x="26441" y="10271"/>
                </a:lnTo>
                <a:lnTo>
                  <a:pt x="26380" y="10190"/>
                </a:lnTo>
                <a:lnTo>
                  <a:pt x="26320" y="10109"/>
                </a:lnTo>
                <a:lnTo>
                  <a:pt x="26260" y="10029"/>
                </a:lnTo>
                <a:lnTo>
                  <a:pt x="26159" y="9968"/>
                </a:lnTo>
                <a:lnTo>
                  <a:pt x="26078" y="9928"/>
                </a:lnTo>
                <a:lnTo>
                  <a:pt x="25736" y="9928"/>
                </a:lnTo>
                <a:lnTo>
                  <a:pt x="25635" y="9908"/>
                </a:lnTo>
                <a:lnTo>
                  <a:pt x="25555" y="9888"/>
                </a:lnTo>
                <a:lnTo>
                  <a:pt x="25474" y="9827"/>
                </a:lnTo>
                <a:lnTo>
                  <a:pt x="25394" y="9787"/>
                </a:lnTo>
                <a:lnTo>
                  <a:pt x="25333" y="9707"/>
                </a:lnTo>
                <a:lnTo>
                  <a:pt x="25293" y="9626"/>
                </a:lnTo>
                <a:lnTo>
                  <a:pt x="25273" y="9525"/>
                </a:lnTo>
                <a:lnTo>
                  <a:pt x="25253" y="9445"/>
                </a:lnTo>
                <a:lnTo>
                  <a:pt x="25212" y="9344"/>
                </a:lnTo>
                <a:lnTo>
                  <a:pt x="25152" y="9244"/>
                </a:lnTo>
                <a:lnTo>
                  <a:pt x="25092" y="9163"/>
                </a:lnTo>
                <a:lnTo>
                  <a:pt x="25011" y="9082"/>
                </a:lnTo>
                <a:lnTo>
                  <a:pt x="24930" y="9042"/>
                </a:lnTo>
                <a:lnTo>
                  <a:pt x="24830" y="9002"/>
                </a:lnTo>
                <a:lnTo>
                  <a:pt x="24729" y="8982"/>
                </a:lnTo>
                <a:lnTo>
                  <a:pt x="24588" y="9002"/>
                </a:lnTo>
                <a:lnTo>
                  <a:pt x="24447" y="9082"/>
                </a:lnTo>
                <a:lnTo>
                  <a:pt x="24387" y="9103"/>
                </a:lnTo>
                <a:lnTo>
                  <a:pt x="24306" y="9123"/>
                </a:lnTo>
                <a:lnTo>
                  <a:pt x="24266" y="9123"/>
                </a:lnTo>
                <a:lnTo>
                  <a:pt x="24206" y="9103"/>
                </a:lnTo>
                <a:lnTo>
                  <a:pt x="24165" y="9062"/>
                </a:lnTo>
                <a:lnTo>
                  <a:pt x="24145" y="9002"/>
                </a:lnTo>
                <a:lnTo>
                  <a:pt x="24125" y="8901"/>
                </a:lnTo>
                <a:lnTo>
                  <a:pt x="24105" y="8800"/>
                </a:lnTo>
                <a:lnTo>
                  <a:pt x="24044" y="8700"/>
                </a:lnTo>
                <a:lnTo>
                  <a:pt x="23984" y="8639"/>
                </a:lnTo>
                <a:lnTo>
                  <a:pt x="23903" y="8579"/>
                </a:lnTo>
                <a:lnTo>
                  <a:pt x="23823" y="8519"/>
                </a:lnTo>
                <a:lnTo>
                  <a:pt x="23722" y="8498"/>
                </a:lnTo>
                <a:lnTo>
                  <a:pt x="23622" y="8478"/>
                </a:lnTo>
                <a:lnTo>
                  <a:pt x="23481" y="8498"/>
                </a:lnTo>
                <a:lnTo>
                  <a:pt x="23360" y="8559"/>
                </a:lnTo>
                <a:lnTo>
                  <a:pt x="23239" y="8619"/>
                </a:lnTo>
                <a:lnTo>
                  <a:pt x="23138" y="8740"/>
                </a:lnTo>
                <a:lnTo>
                  <a:pt x="23098" y="8780"/>
                </a:lnTo>
                <a:lnTo>
                  <a:pt x="23038" y="8821"/>
                </a:lnTo>
                <a:lnTo>
                  <a:pt x="22937" y="8861"/>
                </a:lnTo>
                <a:lnTo>
                  <a:pt x="22816" y="8901"/>
                </a:lnTo>
                <a:lnTo>
                  <a:pt x="22735" y="8901"/>
                </a:lnTo>
                <a:lnTo>
                  <a:pt x="22554" y="8881"/>
                </a:lnTo>
                <a:lnTo>
                  <a:pt x="22494" y="8861"/>
                </a:lnTo>
                <a:lnTo>
                  <a:pt x="22433" y="8821"/>
                </a:lnTo>
                <a:lnTo>
                  <a:pt x="22313" y="8720"/>
                </a:lnTo>
                <a:lnTo>
                  <a:pt x="22212" y="8639"/>
                </a:lnTo>
                <a:lnTo>
                  <a:pt x="22091" y="8599"/>
                </a:lnTo>
                <a:lnTo>
                  <a:pt x="21990" y="8579"/>
                </a:lnTo>
                <a:lnTo>
                  <a:pt x="21628" y="8579"/>
                </a:lnTo>
                <a:lnTo>
                  <a:pt x="21265" y="8599"/>
                </a:lnTo>
                <a:lnTo>
                  <a:pt x="20279" y="8660"/>
                </a:lnTo>
                <a:lnTo>
                  <a:pt x="19695" y="8680"/>
                </a:lnTo>
                <a:lnTo>
                  <a:pt x="19393" y="8680"/>
                </a:lnTo>
                <a:lnTo>
                  <a:pt x="19352" y="8519"/>
                </a:lnTo>
                <a:lnTo>
                  <a:pt x="19332" y="8438"/>
                </a:lnTo>
                <a:lnTo>
                  <a:pt x="19292" y="8378"/>
                </a:lnTo>
                <a:lnTo>
                  <a:pt x="19171" y="8257"/>
                </a:lnTo>
                <a:lnTo>
                  <a:pt x="19010" y="8176"/>
                </a:lnTo>
                <a:lnTo>
                  <a:pt x="18849" y="8116"/>
                </a:lnTo>
                <a:lnTo>
                  <a:pt x="18668" y="8096"/>
                </a:lnTo>
                <a:lnTo>
                  <a:pt x="18567" y="8116"/>
                </a:lnTo>
                <a:lnTo>
                  <a:pt x="18446" y="8136"/>
                </a:lnTo>
                <a:lnTo>
                  <a:pt x="18325" y="8156"/>
                </a:lnTo>
                <a:lnTo>
                  <a:pt x="18225" y="8216"/>
                </a:lnTo>
                <a:lnTo>
                  <a:pt x="17983" y="8357"/>
                </a:lnTo>
                <a:lnTo>
                  <a:pt x="17741" y="8539"/>
                </a:lnTo>
                <a:lnTo>
                  <a:pt x="17621" y="8680"/>
                </a:lnTo>
                <a:lnTo>
                  <a:pt x="17520" y="8780"/>
                </a:lnTo>
                <a:lnTo>
                  <a:pt x="17439" y="8861"/>
                </a:lnTo>
                <a:lnTo>
                  <a:pt x="17399" y="8599"/>
                </a:lnTo>
                <a:lnTo>
                  <a:pt x="17359" y="8438"/>
                </a:lnTo>
                <a:lnTo>
                  <a:pt x="17298" y="8317"/>
                </a:lnTo>
                <a:lnTo>
                  <a:pt x="17218" y="8196"/>
                </a:lnTo>
                <a:lnTo>
                  <a:pt x="17097" y="8096"/>
                </a:lnTo>
                <a:lnTo>
                  <a:pt x="16976" y="8015"/>
                </a:lnTo>
                <a:lnTo>
                  <a:pt x="16855" y="7955"/>
                </a:lnTo>
                <a:lnTo>
                  <a:pt x="16694" y="7914"/>
                </a:lnTo>
                <a:lnTo>
                  <a:pt x="16553" y="7894"/>
                </a:lnTo>
                <a:lnTo>
                  <a:pt x="16372" y="7914"/>
                </a:lnTo>
                <a:lnTo>
                  <a:pt x="16191" y="7975"/>
                </a:lnTo>
                <a:lnTo>
                  <a:pt x="16030" y="8055"/>
                </a:lnTo>
                <a:lnTo>
                  <a:pt x="15889" y="8136"/>
                </a:lnTo>
                <a:lnTo>
                  <a:pt x="15768" y="8216"/>
                </a:lnTo>
                <a:lnTo>
                  <a:pt x="15667" y="8317"/>
                </a:lnTo>
                <a:lnTo>
                  <a:pt x="15587" y="8418"/>
                </a:lnTo>
                <a:lnTo>
                  <a:pt x="15526" y="8498"/>
                </a:lnTo>
                <a:lnTo>
                  <a:pt x="15506" y="8498"/>
                </a:lnTo>
                <a:lnTo>
                  <a:pt x="15446" y="8438"/>
                </a:lnTo>
                <a:lnTo>
                  <a:pt x="15345" y="8378"/>
                </a:lnTo>
                <a:lnTo>
                  <a:pt x="15244" y="8337"/>
                </a:lnTo>
                <a:lnTo>
                  <a:pt x="15144" y="8317"/>
                </a:lnTo>
                <a:lnTo>
                  <a:pt x="14983" y="8337"/>
                </a:lnTo>
                <a:lnTo>
                  <a:pt x="14862" y="8398"/>
                </a:lnTo>
                <a:lnTo>
                  <a:pt x="14741" y="8458"/>
                </a:lnTo>
                <a:lnTo>
                  <a:pt x="14640" y="8559"/>
                </a:lnTo>
                <a:lnTo>
                  <a:pt x="14560" y="8619"/>
                </a:lnTo>
                <a:lnTo>
                  <a:pt x="14499" y="8639"/>
                </a:lnTo>
                <a:lnTo>
                  <a:pt x="14459" y="8639"/>
                </a:lnTo>
                <a:lnTo>
                  <a:pt x="14419" y="8619"/>
                </a:lnTo>
                <a:lnTo>
                  <a:pt x="14338" y="8539"/>
                </a:lnTo>
                <a:lnTo>
                  <a:pt x="14298" y="8458"/>
                </a:lnTo>
                <a:lnTo>
                  <a:pt x="14258" y="8357"/>
                </a:lnTo>
                <a:lnTo>
                  <a:pt x="14238" y="8257"/>
                </a:lnTo>
                <a:lnTo>
                  <a:pt x="14197" y="8176"/>
                </a:lnTo>
                <a:lnTo>
                  <a:pt x="14157" y="8116"/>
                </a:lnTo>
                <a:lnTo>
                  <a:pt x="14076" y="8055"/>
                </a:lnTo>
                <a:lnTo>
                  <a:pt x="14016" y="8015"/>
                </a:lnTo>
                <a:lnTo>
                  <a:pt x="13935" y="7995"/>
                </a:lnTo>
                <a:lnTo>
                  <a:pt x="13774" y="7975"/>
                </a:lnTo>
                <a:lnTo>
                  <a:pt x="13633" y="7995"/>
                </a:lnTo>
                <a:lnTo>
                  <a:pt x="13492" y="8035"/>
                </a:lnTo>
                <a:lnTo>
                  <a:pt x="13392" y="8116"/>
                </a:lnTo>
                <a:lnTo>
                  <a:pt x="13311" y="8216"/>
                </a:lnTo>
                <a:lnTo>
                  <a:pt x="13170" y="8478"/>
                </a:lnTo>
                <a:lnTo>
                  <a:pt x="13070" y="8619"/>
                </a:lnTo>
                <a:lnTo>
                  <a:pt x="12969" y="8740"/>
                </a:lnTo>
                <a:lnTo>
                  <a:pt x="12888" y="8821"/>
                </a:lnTo>
                <a:lnTo>
                  <a:pt x="12808" y="8861"/>
                </a:lnTo>
                <a:lnTo>
                  <a:pt x="12727" y="8821"/>
                </a:lnTo>
                <a:lnTo>
                  <a:pt x="12707" y="8821"/>
                </a:lnTo>
                <a:lnTo>
                  <a:pt x="12687" y="8720"/>
                </a:lnTo>
                <a:lnTo>
                  <a:pt x="12667" y="8619"/>
                </a:lnTo>
                <a:lnTo>
                  <a:pt x="12627" y="8519"/>
                </a:lnTo>
                <a:lnTo>
                  <a:pt x="12566" y="8458"/>
                </a:lnTo>
                <a:lnTo>
                  <a:pt x="12506" y="8378"/>
                </a:lnTo>
                <a:lnTo>
                  <a:pt x="12405" y="8317"/>
                </a:lnTo>
                <a:lnTo>
                  <a:pt x="12304" y="8297"/>
                </a:lnTo>
                <a:lnTo>
                  <a:pt x="12204" y="8277"/>
                </a:lnTo>
                <a:lnTo>
                  <a:pt x="12083" y="8297"/>
                </a:lnTo>
                <a:lnTo>
                  <a:pt x="11962" y="8337"/>
                </a:lnTo>
                <a:lnTo>
                  <a:pt x="11559" y="8519"/>
                </a:lnTo>
                <a:lnTo>
                  <a:pt x="11136" y="8660"/>
                </a:lnTo>
                <a:lnTo>
                  <a:pt x="10693" y="8800"/>
                </a:lnTo>
                <a:lnTo>
                  <a:pt x="10250" y="8921"/>
                </a:lnTo>
                <a:lnTo>
                  <a:pt x="9848" y="8982"/>
                </a:lnTo>
                <a:lnTo>
                  <a:pt x="9405" y="9042"/>
                </a:lnTo>
                <a:lnTo>
                  <a:pt x="9344" y="9042"/>
                </a:lnTo>
                <a:lnTo>
                  <a:pt x="9082" y="9062"/>
                </a:lnTo>
                <a:lnTo>
                  <a:pt x="8982" y="9062"/>
                </a:lnTo>
                <a:lnTo>
                  <a:pt x="8901" y="9042"/>
                </a:lnTo>
                <a:lnTo>
                  <a:pt x="8841" y="9022"/>
                </a:lnTo>
                <a:lnTo>
                  <a:pt x="8800" y="8982"/>
                </a:lnTo>
                <a:lnTo>
                  <a:pt x="8720" y="8881"/>
                </a:lnTo>
                <a:lnTo>
                  <a:pt x="8619" y="8800"/>
                </a:lnTo>
                <a:lnTo>
                  <a:pt x="8498" y="8760"/>
                </a:lnTo>
                <a:lnTo>
                  <a:pt x="8357" y="8740"/>
                </a:lnTo>
                <a:lnTo>
                  <a:pt x="8237" y="8760"/>
                </a:lnTo>
                <a:lnTo>
                  <a:pt x="8116" y="8800"/>
                </a:lnTo>
                <a:lnTo>
                  <a:pt x="8035" y="8881"/>
                </a:lnTo>
                <a:lnTo>
                  <a:pt x="7955" y="8982"/>
                </a:lnTo>
                <a:lnTo>
                  <a:pt x="7773" y="9324"/>
                </a:lnTo>
                <a:lnTo>
                  <a:pt x="7673" y="9465"/>
                </a:lnTo>
                <a:lnTo>
                  <a:pt x="7552" y="9606"/>
                </a:lnTo>
                <a:lnTo>
                  <a:pt x="7431" y="9646"/>
                </a:lnTo>
                <a:lnTo>
                  <a:pt x="7351" y="9666"/>
                </a:lnTo>
                <a:lnTo>
                  <a:pt x="7270" y="9687"/>
                </a:lnTo>
                <a:lnTo>
                  <a:pt x="7230" y="9666"/>
                </a:lnTo>
                <a:lnTo>
                  <a:pt x="7210" y="9566"/>
                </a:lnTo>
                <a:lnTo>
                  <a:pt x="7189" y="9485"/>
                </a:lnTo>
                <a:lnTo>
                  <a:pt x="7129" y="9384"/>
                </a:lnTo>
                <a:lnTo>
                  <a:pt x="7048" y="9324"/>
                </a:lnTo>
                <a:lnTo>
                  <a:pt x="6968" y="9244"/>
                </a:lnTo>
                <a:lnTo>
                  <a:pt x="6887" y="9203"/>
                </a:lnTo>
                <a:lnTo>
                  <a:pt x="6787" y="9183"/>
                </a:lnTo>
                <a:lnTo>
                  <a:pt x="6686" y="9163"/>
                </a:lnTo>
                <a:lnTo>
                  <a:pt x="6565" y="9183"/>
                </a:lnTo>
                <a:lnTo>
                  <a:pt x="6444" y="9244"/>
                </a:lnTo>
                <a:lnTo>
                  <a:pt x="6364" y="9324"/>
                </a:lnTo>
                <a:lnTo>
                  <a:pt x="6283" y="9425"/>
                </a:lnTo>
                <a:lnTo>
                  <a:pt x="6183" y="9586"/>
                </a:lnTo>
                <a:lnTo>
                  <a:pt x="6062" y="9707"/>
                </a:lnTo>
                <a:lnTo>
                  <a:pt x="5901" y="9807"/>
                </a:lnTo>
                <a:lnTo>
                  <a:pt x="5719" y="9888"/>
                </a:lnTo>
                <a:lnTo>
                  <a:pt x="5538" y="9948"/>
                </a:lnTo>
                <a:lnTo>
                  <a:pt x="5337" y="9989"/>
                </a:lnTo>
                <a:lnTo>
                  <a:pt x="4934" y="10049"/>
                </a:lnTo>
                <a:lnTo>
                  <a:pt x="4713" y="10069"/>
                </a:lnTo>
                <a:lnTo>
                  <a:pt x="4290" y="10150"/>
                </a:lnTo>
                <a:lnTo>
                  <a:pt x="3947" y="10271"/>
                </a:lnTo>
                <a:lnTo>
                  <a:pt x="3625" y="10411"/>
                </a:lnTo>
                <a:lnTo>
                  <a:pt x="3484" y="10492"/>
                </a:lnTo>
                <a:lnTo>
                  <a:pt x="3363" y="10593"/>
                </a:lnTo>
                <a:lnTo>
                  <a:pt x="3323" y="10573"/>
                </a:lnTo>
                <a:lnTo>
                  <a:pt x="3202" y="10512"/>
                </a:lnTo>
                <a:lnTo>
                  <a:pt x="3061" y="10492"/>
                </a:lnTo>
                <a:lnTo>
                  <a:pt x="2940" y="10512"/>
                </a:lnTo>
                <a:lnTo>
                  <a:pt x="2820" y="10573"/>
                </a:lnTo>
                <a:lnTo>
                  <a:pt x="2719" y="10633"/>
                </a:lnTo>
                <a:lnTo>
                  <a:pt x="2638" y="10754"/>
                </a:lnTo>
                <a:lnTo>
                  <a:pt x="2155" y="11459"/>
                </a:lnTo>
                <a:lnTo>
                  <a:pt x="2095" y="11398"/>
                </a:lnTo>
                <a:lnTo>
                  <a:pt x="1994" y="11358"/>
                </a:lnTo>
                <a:lnTo>
                  <a:pt x="1913" y="11318"/>
                </a:lnTo>
                <a:lnTo>
                  <a:pt x="1813" y="11298"/>
                </a:lnTo>
                <a:lnTo>
                  <a:pt x="1692" y="11318"/>
                </a:lnTo>
                <a:lnTo>
                  <a:pt x="1571" y="11358"/>
                </a:lnTo>
                <a:lnTo>
                  <a:pt x="1491" y="11438"/>
                </a:lnTo>
                <a:lnTo>
                  <a:pt x="1410" y="11539"/>
                </a:lnTo>
                <a:lnTo>
                  <a:pt x="1188" y="11902"/>
                </a:lnTo>
                <a:lnTo>
                  <a:pt x="1007" y="12284"/>
                </a:lnTo>
                <a:lnTo>
                  <a:pt x="866" y="12647"/>
                </a:lnTo>
                <a:lnTo>
                  <a:pt x="766" y="13029"/>
                </a:lnTo>
                <a:lnTo>
                  <a:pt x="705" y="13412"/>
                </a:lnTo>
                <a:lnTo>
                  <a:pt x="665" y="13795"/>
                </a:lnTo>
                <a:lnTo>
                  <a:pt x="685" y="14157"/>
                </a:lnTo>
                <a:lnTo>
                  <a:pt x="725" y="14520"/>
                </a:lnTo>
                <a:lnTo>
                  <a:pt x="685" y="14862"/>
                </a:lnTo>
                <a:lnTo>
                  <a:pt x="685" y="15224"/>
                </a:lnTo>
                <a:lnTo>
                  <a:pt x="705" y="15587"/>
                </a:lnTo>
                <a:lnTo>
                  <a:pt x="745" y="15969"/>
                </a:lnTo>
                <a:lnTo>
                  <a:pt x="826" y="16372"/>
                </a:lnTo>
                <a:lnTo>
                  <a:pt x="927" y="16775"/>
                </a:lnTo>
                <a:lnTo>
                  <a:pt x="1048" y="17198"/>
                </a:lnTo>
                <a:lnTo>
                  <a:pt x="1209" y="17641"/>
                </a:lnTo>
                <a:lnTo>
                  <a:pt x="1229" y="17701"/>
                </a:lnTo>
                <a:lnTo>
                  <a:pt x="1289" y="17762"/>
                </a:lnTo>
                <a:lnTo>
                  <a:pt x="1410" y="17862"/>
                </a:lnTo>
                <a:lnTo>
                  <a:pt x="1551" y="17943"/>
                </a:lnTo>
                <a:lnTo>
                  <a:pt x="1611" y="17963"/>
                </a:lnTo>
                <a:lnTo>
                  <a:pt x="1692" y="17963"/>
                </a:lnTo>
                <a:lnTo>
                  <a:pt x="1813" y="17943"/>
                </a:lnTo>
                <a:lnTo>
                  <a:pt x="1913" y="17903"/>
                </a:lnTo>
                <a:lnTo>
                  <a:pt x="1994" y="17822"/>
                </a:lnTo>
                <a:lnTo>
                  <a:pt x="2054" y="17721"/>
                </a:lnTo>
                <a:lnTo>
                  <a:pt x="2437" y="16855"/>
                </a:lnTo>
                <a:lnTo>
                  <a:pt x="2618" y="16956"/>
                </a:lnTo>
                <a:lnTo>
                  <a:pt x="2820" y="17037"/>
                </a:lnTo>
                <a:lnTo>
                  <a:pt x="3021" y="17097"/>
                </a:lnTo>
                <a:lnTo>
                  <a:pt x="3363" y="17097"/>
                </a:lnTo>
                <a:lnTo>
                  <a:pt x="3504" y="17077"/>
                </a:lnTo>
                <a:lnTo>
                  <a:pt x="3706" y="16996"/>
                </a:lnTo>
                <a:lnTo>
                  <a:pt x="3746" y="16976"/>
                </a:lnTo>
                <a:lnTo>
                  <a:pt x="3847" y="17158"/>
                </a:lnTo>
                <a:lnTo>
                  <a:pt x="3927" y="17238"/>
                </a:lnTo>
                <a:lnTo>
                  <a:pt x="4028" y="17298"/>
                </a:lnTo>
                <a:lnTo>
                  <a:pt x="4169" y="17379"/>
                </a:lnTo>
                <a:lnTo>
                  <a:pt x="4310" y="17419"/>
                </a:lnTo>
                <a:lnTo>
                  <a:pt x="4471" y="17460"/>
                </a:lnTo>
                <a:lnTo>
                  <a:pt x="4773" y="17460"/>
                </a:lnTo>
                <a:lnTo>
                  <a:pt x="4934" y="17419"/>
                </a:lnTo>
                <a:lnTo>
                  <a:pt x="5075" y="17379"/>
                </a:lnTo>
                <a:lnTo>
                  <a:pt x="5256" y="17319"/>
                </a:lnTo>
                <a:lnTo>
                  <a:pt x="5397" y="17238"/>
                </a:lnTo>
                <a:lnTo>
                  <a:pt x="5538" y="17158"/>
                </a:lnTo>
                <a:lnTo>
                  <a:pt x="5780" y="16936"/>
                </a:lnTo>
                <a:lnTo>
                  <a:pt x="5961" y="16775"/>
                </a:lnTo>
                <a:lnTo>
                  <a:pt x="6082" y="16876"/>
                </a:lnTo>
                <a:lnTo>
                  <a:pt x="6183" y="16936"/>
                </a:lnTo>
                <a:lnTo>
                  <a:pt x="6384" y="16936"/>
                </a:lnTo>
                <a:lnTo>
                  <a:pt x="6464" y="16916"/>
                </a:lnTo>
                <a:lnTo>
                  <a:pt x="6605" y="16855"/>
                </a:lnTo>
                <a:lnTo>
                  <a:pt x="6726" y="16755"/>
                </a:lnTo>
                <a:lnTo>
                  <a:pt x="6767" y="16674"/>
                </a:lnTo>
                <a:lnTo>
                  <a:pt x="6787" y="16614"/>
                </a:lnTo>
                <a:lnTo>
                  <a:pt x="6928" y="16594"/>
                </a:lnTo>
                <a:lnTo>
                  <a:pt x="6968" y="16574"/>
                </a:lnTo>
                <a:lnTo>
                  <a:pt x="7854" y="16392"/>
                </a:lnTo>
                <a:lnTo>
                  <a:pt x="8760" y="16191"/>
                </a:lnTo>
                <a:lnTo>
                  <a:pt x="9626" y="15990"/>
                </a:lnTo>
                <a:lnTo>
                  <a:pt x="9707" y="15969"/>
                </a:lnTo>
                <a:lnTo>
                  <a:pt x="9807" y="15929"/>
                </a:lnTo>
                <a:lnTo>
                  <a:pt x="9968" y="15828"/>
                </a:lnTo>
                <a:lnTo>
                  <a:pt x="10109" y="15687"/>
                </a:lnTo>
                <a:lnTo>
                  <a:pt x="10230" y="15547"/>
                </a:lnTo>
                <a:lnTo>
                  <a:pt x="10250" y="15567"/>
                </a:lnTo>
                <a:lnTo>
                  <a:pt x="10351" y="15627"/>
                </a:lnTo>
                <a:lnTo>
                  <a:pt x="10452" y="15667"/>
                </a:lnTo>
                <a:lnTo>
                  <a:pt x="10552" y="15687"/>
                </a:lnTo>
                <a:lnTo>
                  <a:pt x="10774" y="15687"/>
                </a:lnTo>
                <a:lnTo>
                  <a:pt x="10895" y="15647"/>
                </a:lnTo>
                <a:lnTo>
                  <a:pt x="11016" y="15607"/>
                </a:lnTo>
                <a:lnTo>
                  <a:pt x="11136" y="15547"/>
                </a:lnTo>
                <a:lnTo>
                  <a:pt x="11358" y="15426"/>
                </a:lnTo>
                <a:lnTo>
                  <a:pt x="11579" y="15265"/>
                </a:lnTo>
                <a:lnTo>
                  <a:pt x="11861" y="15083"/>
                </a:lnTo>
                <a:lnTo>
                  <a:pt x="11902" y="15063"/>
                </a:lnTo>
                <a:lnTo>
                  <a:pt x="11962" y="15063"/>
                </a:lnTo>
                <a:lnTo>
                  <a:pt x="12083" y="15083"/>
                </a:lnTo>
                <a:lnTo>
                  <a:pt x="12224" y="15144"/>
                </a:lnTo>
                <a:lnTo>
                  <a:pt x="12365" y="15244"/>
                </a:lnTo>
                <a:lnTo>
                  <a:pt x="12486" y="15325"/>
                </a:lnTo>
                <a:lnTo>
                  <a:pt x="12647" y="15446"/>
                </a:lnTo>
                <a:lnTo>
                  <a:pt x="12808" y="15526"/>
                </a:lnTo>
                <a:lnTo>
                  <a:pt x="12969" y="15607"/>
                </a:lnTo>
                <a:lnTo>
                  <a:pt x="13150" y="15627"/>
                </a:lnTo>
                <a:lnTo>
                  <a:pt x="13331" y="15647"/>
                </a:lnTo>
                <a:lnTo>
                  <a:pt x="13472" y="15647"/>
                </a:lnTo>
                <a:lnTo>
                  <a:pt x="13613" y="15627"/>
                </a:lnTo>
                <a:lnTo>
                  <a:pt x="13694" y="15587"/>
                </a:lnTo>
                <a:lnTo>
                  <a:pt x="13794" y="15547"/>
                </a:lnTo>
                <a:lnTo>
                  <a:pt x="13875" y="15506"/>
                </a:lnTo>
                <a:lnTo>
                  <a:pt x="13956" y="15446"/>
                </a:lnTo>
                <a:lnTo>
                  <a:pt x="14036" y="15506"/>
                </a:lnTo>
                <a:lnTo>
                  <a:pt x="14117" y="15547"/>
                </a:lnTo>
                <a:lnTo>
                  <a:pt x="14217" y="15567"/>
                </a:lnTo>
                <a:lnTo>
                  <a:pt x="14399" y="15567"/>
                </a:lnTo>
                <a:lnTo>
                  <a:pt x="14499" y="15547"/>
                </a:lnTo>
                <a:lnTo>
                  <a:pt x="14580" y="15486"/>
                </a:lnTo>
                <a:lnTo>
                  <a:pt x="14640" y="15426"/>
                </a:lnTo>
                <a:lnTo>
                  <a:pt x="15063" y="14963"/>
                </a:lnTo>
                <a:lnTo>
                  <a:pt x="15164" y="15043"/>
                </a:lnTo>
                <a:lnTo>
                  <a:pt x="15285" y="15103"/>
                </a:lnTo>
                <a:lnTo>
                  <a:pt x="15405" y="15164"/>
                </a:lnTo>
                <a:lnTo>
                  <a:pt x="15546" y="15204"/>
                </a:lnTo>
                <a:lnTo>
                  <a:pt x="15687" y="15244"/>
                </a:lnTo>
                <a:lnTo>
                  <a:pt x="15949" y="15244"/>
                </a:lnTo>
                <a:lnTo>
                  <a:pt x="16090" y="15204"/>
                </a:lnTo>
                <a:lnTo>
                  <a:pt x="16231" y="15164"/>
                </a:lnTo>
                <a:lnTo>
                  <a:pt x="16352" y="15103"/>
                </a:lnTo>
                <a:lnTo>
                  <a:pt x="16453" y="15285"/>
                </a:lnTo>
                <a:lnTo>
                  <a:pt x="16573" y="15446"/>
                </a:lnTo>
                <a:lnTo>
                  <a:pt x="16714" y="15587"/>
                </a:lnTo>
                <a:lnTo>
                  <a:pt x="16855" y="15728"/>
                </a:lnTo>
                <a:lnTo>
                  <a:pt x="17016" y="15849"/>
                </a:lnTo>
                <a:lnTo>
                  <a:pt x="17198" y="15929"/>
                </a:lnTo>
                <a:lnTo>
                  <a:pt x="17379" y="16010"/>
                </a:lnTo>
                <a:lnTo>
                  <a:pt x="17580" y="16050"/>
                </a:lnTo>
                <a:lnTo>
                  <a:pt x="17701" y="16070"/>
                </a:lnTo>
                <a:lnTo>
                  <a:pt x="18043" y="16070"/>
                </a:lnTo>
                <a:lnTo>
                  <a:pt x="18225" y="16030"/>
                </a:lnTo>
                <a:lnTo>
                  <a:pt x="18426" y="15969"/>
                </a:lnTo>
                <a:lnTo>
                  <a:pt x="18607" y="15869"/>
                </a:lnTo>
                <a:lnTo>
                  <a:pt x="18789" y="15768"/>
                </a:lnTo>
                <a:lnTo>
                  <a:pt x="18950" y="15627"/>
                </a:lnTo>
                <a:lnTo>
                  <a:pt x="19111" y="15486"/>
                </a:lnTo>
                <a:lnTo>
                  <a:pt x="19252" y="15305"/>
                </a:lnTo>
                <a:lnTo>
                  <a:pt x="19453" y="15406"/>
                </a:lnTo>
                <a:lnTo>
                  <a:pt x="19675" y="15446"/>
                </a:lnTo>
                <a:lnTo>
                  <a:pt x="19916" y="15486"/>
                </a:lnTo>
                <a:lnTo>
                  <a:pt x="20037" y="15466"/>
                </a:lnTo>
                <a:lnTo>
                  <a:pt x="20178" y="15446"/>
                </a:lnTo>
                <a:lnTo>
                  <a:pt x="20299" y="15426"/>
                </a:lnTo>
                <a:lnTo>
                  <a:pt x="20440" y="15365"/>
                </a:lnTo>
                <a:lnTo>
                  <a:pt x="20702" y="15244"/>
                </a:lnTo>
                <a:lnTo>
                  <a:pt x="20984" y="15063"/>
                </a:lnTo>
                <a:lnTo>
                  <a:pt x="21084" y="15144"/>
                </a:lnTo>
                <a:lnTo>
                  <a:pt x="21205" y="15224"/>
                </a:lnTo>
                <a:lnTo>
                  <a:pt x="21447" y="15345"/>
                </a:lnTo>
                <a:lnTo>
                  <a:pt x="21568" y="15385"/>
                </a:lnTo>
                <a:lnTo>
                  <a:pt x="21688" y="15406"/>
                </a:lnTo>
                <a:lnTo>
                  <a:pt x="21829" y="15426"/>
                </a:lnTo>
                <a:lnTo>
                  <a:pt x="22152" y="15426"/>
                </a:lnTo>
                <a:lnTo>
                  <a:pt x="22353" y="15385"/>
                </a:lnTo>
                <a:lnTo>
                  <a:pt x="22474" y="15587"/>
                </a:lnTo>
                <a:lnTo>
                  <a:pt x="22635" y="15748"/>
                </a:lnTo>
                <a:lnTo>
                  <a:pt x="22836" y="15889"/>
                </a:lnTo>
                <a:lnTo>
                  <a:pt x="23058" y="15969"/>
                </a:lnTo>
                <a:lnTo>
                  <a:pt x="23259" y="16030"/>
                </a:lnTo>
                <a:lnTo>
                  <a:pt x="23460" y="16050"/>
                </a:lnTo>
                <a:lnTo>
                  <a:pt x="23682" y="16030"/>
                </a:lnTo>
                <a:lnTo>
                  <a:pt x="23883" y="15969"/>
                </a:lnTo>
                <a:lnTo>
                  <a:pt x="24065" y="16110"/>
                </a:lnTo>
                <a:lnTo>
                  <a:pt x="24266" y="16211"/>
                </a:lnTo>
                <a:lnTo>
                  <a:pt x="24306" y="16312"/>
                </a:lnTo>
                <a:lnTo>
                  <a:pt x="24367" y="16392"/>
                </a:lnTo>
                <a:lnTo>
                  <a:pt x="24407" y="16453"/>
                </a:lnTo>
                <a:lnTo>
                  <a:pt x="24467" y="16493"/>
                </a:lnTo>
                <a:lnTo>
                  <a:pt x="24548" y="16533"/>
                </a:lnTo>
                <a:lnTo>
                  <a:pt x="24689" y="16533"/>
                </a:lnTo>
                <a:lnTo>
                  <a:pt x="24810" y="16473"/>
                </a:lnTo>
                <a:lnTo>
                  <a:pt x="24971" y="16574"/>
                </a:lnTo>
                <a:lnTo>
                  <a:pt x="25132" y="16654"/>
                </a:lnTo>
                <a:lnTo>
                  <a:pt x="25313" y="16694"/>
                </a:lnTo>
                <a:lnTo>
                  <a:pt x="25494" y="16714"/>
                </a:lnTo>
                <a:lnTo>
                  <a:pt x="25635" y="16714"/>
                </a:lnTo>
                <a:lnTo>
                  <a:pt x="25716" y="16775"/>
                </a:lnTo>
                <a:lnTo>
                  <a:pt x="25817" y="16855"/>
                </a:lnTo>
                <a:lnTo>
                  <a:pt x="25937" y="16896"/>
                </a:lnTo>
                <a:lnTo>
                  <a:pt x="26038" y="16936"/>
                </a:lnTo>
                <a:lnTo>
                  <a:pt x="26300" y="17379"/>
                </a:lnTo>
                <a:lnTo>
                  <a:pt x="26400" y="17500"/>
                </a:lnTo>
                <a:lnTo>
                  <a:pt x="26521" y="17580"/>
                </a:lnTo>
                <a:lnTo>
                  <a:pt x="26642" y="17641"/>
                </a:lnTo>
                <a:lnTo>
                  <a:pt x="26803" y="17661"/>
                </a:lnTo>
                <a:lnTo>
                  <a:pt x="26783" y="17721"/>
                </a:lnTo>
                <a:lnTo>
                  <a:pt x="26803" y="17822"/>
                </a:lnTo>
                <a:lnTo>
                  <a:pt x="26823" y="17923"/>
                </a:lnTo>
                <a:lnTo>
                  <a:pt x="26864" y="18003"/>
                </a:lnTo>
                <a:lnTo>
                  <a:pt x="26924" y="18084"/>
                </a:lnTo>
                <a:lnTo>
                  <a:pt x="27005" y="18164"/>
                </a:lnTo>
                <a:lnTo>
                  <a:pt x="27105" y="18225"/>
                </a:lnTo>
                <a:lnTo>
                  <a:pt x="27206" y="18245"/>
                </a:lnTo>
                <a:lnTo>
                  <a:pt x="27327" y="18265"/>
                </a:lnTo>
                <a:lnTo>
                  <a:pt x="27448" y="18245"/>
                </a:lnTo>
                <a:lnTo>
                  <a:pt x="27548" y="18225"/>
                </a:lnTo>
                <a:lnTo>
                  <a:pt x="27629" y="18185"/>
                </a:lnTo>
                <a:lnTo>
                  <a:pt x="27709" y="18124"/>
                </a:lnTo>
                <a:lnTo>
                  <a:pt x="27770" y="18346"/>
                </a:lnTo>
                <a:lnTo>
                  <a:pt x="27810" y="18567"/>
                </a:lnTo>
                <a:lnTo>
                  <a:pt x="27951" y="18990"/>
                </a:lnTo>
                <a:lnTo>
                  <a:pt x="28152" y="19453"/>
                </a:lnTo>
                <a:lnTo>
                  <a:pt x="28374" y="19916"/>
                </a:lnTo>
                <a:lnTo>
                  <a:pt x="28233" y="19856"/>
                </a:lnTo>
                <a:lnTo>
                  <a:pt x="28072" y="19816"/>
                </a:lnTo>
                <a:lnTo>
                  <a:pt x="27931" y="19775"/>
                </a:lnTo>
                <a:lnTo>
                  <a:pt x="27629" y="19775"/>
                </a:lnTo>
                <a:lnTo>
                  <a:pt x="27488" y="19796"/>
                </a:lnTo>
                <a:lnTo>
                  <a:pt x="27347" y="19836"/>
                </a:lnTo>
                <a:lnTo>
                  <a:pt x="27206" y="19896"/>
                </a:lnTo>
                <a:lnTo>
                  <a:pt x="27105" y="19957"/>
                </a:lnTo>
                <a:lnTo>
                  <a:pt x="27045" y="20037"/>
                </a:lnTo>
                <a:lnTo>
                  <a:pt x="26964" y="20118"/>
                </a:lnTo>
                <a:lnTo>
                  <a:pt x="26924" y="20239"/>
                </a:lnTo>
                <a:lnTo>
                  <a:pt x="26904" y="20359"/>
                </a:lnTo>
                <a:lnTo>
                  <a:pt x="26904" y="20500"/>
                </a:lnTo>
                <a:lnTo>
                  <a:pt x="26924" y="20641"/>
                </a:lnTo>
                <a:lnTo>
                  <a:pt x="26964" y="20762"/>
                </a:lnTo>
                <a:lnTo>
                  <a:pt x="27105" y="21044"/>
                </a:lnTo>
                <a:lnTo>
                  <a:pt x="27246" y="21326"/>
                </a:lnTo>
                <a:lnTo>
                  <a:pt x="27347" y="21608"/>
                </a:lnTo>
                <a:lnTo>
                  <a:pt x="27448" y="21890"/>
                </a:lnTo>
                <a:lnTo>
                  <a:pt x="27528" y="22172"/>
                </a:lnTo>
                <a:lnTo>
                  <a:pt x="27609" y="22474"/>
                </a:lnTo>
                <a:lnTo>
                  <a:pt x="27669" y="22776"/>
                </a:lnTo>
                <a:lnTo>
                  <a:pt x="27709" y="23058"/>
                </a:lnTo>
                <a:lnTo>
                  <a:pt x="27730" y="23320"/>
                </a:lnTo>
                <a:lnTo>
                  <a:pt x="27730" y="23581"/>
                </a:lnTo>
                <a:lnTo>
                  <a:pt x="27730" y="24105"/>
                </a:lnTo>
                <a:lnTo>
                  <a:pt x="27709" y="24367"/>
                </a:lnTo>
                <a:lnTo>
                  <a:pt x="27709" y="24588"/>
                </a:lnTo>
                <a:lnTo>
                  <a:pt x="27689" y="24850"/>
                </a:lnTo>
                <a:lnTo>
                  <a:pt x="27709" y="25092"/>
                </a:lnTo>
                <a:lnTo>
                  <a:pt x="27730" y="25212"/>
                </a:lnTo>
                <a:lnTo>
                  <a:pt x="27750" y="25333"/>
                </a:lnTo>
                <a:lnTo>
                  <a:pt x="27810" y="25434"/>
                </a:lnTo>
                <a:lnTo>
                  <a:pt x="27891" y="25555"/>
                </a:lnTo>
                <a:lnTo>
                  <a:pt x="27951" y="25615"/>
                </a:lnTo>
                <a:lnTo>
                  <a:pt x="28011" y="25656"/>
                </a:lnTo>
                <a:lnTo>
                  <a:pt x="28072" y="25676"/>
                </a:lnTo>
                <a:lnTo>
                  <a:pt x="28213" y="25676"/>
                </a:lnTo>
                <a:lnTo>
                  <a:pt x="28273" y="25656"/>
                </a:lnTo>
                <a:lnTo>
                  <a:pt x="28434" y="25555"/>
                </a:lnTo>
                <a:lnTo>
                  <a:pt x="28555" y="25454"/>
                </a:lnTo>
                <a:lnTo>
                  <a:pt x="28636" y="25313"/>
                </a:lnTo>
                <a:lnTo>
                  <a:pt x="28716" y="25172"/>
                </a:lnTo>
                <a:lnTo>
                  <a:pt x="28777" y="25031"/>
                </a:lnTo>
                <a:lnTo>
                  <a:pt x="28817" y="24870"/>
                </a:lnTo>
                <a:lnTo>
                  <a:pt x="28898" y="24548"/>
                </a:lnTo>
                <a:lnTo>
                  <a:pt x="28898" y="24508"/>
                </a:lnTo>
                <a:lnTo>
                  <a:pt x="28938" y="24145"/>
                </a:lnTo>
                <a:lnTo>
                  <a:pt x="28958" y="23763"/>
                </a:lnTo>
                <a:lnTo>
                  <a:pt x="28958" y="23400"/>
                </a:lnTo>
                <a:lnTo>
                  <a:pt x="28938" y="23058"/>
                </a:lnTo>
                <a:lnTo>
                  <a:pt x="28898" y="22756"/>
                </a:lnTo>
                <a:lnTo>
                  <a:pt x="28857" y="22454"/>
                </a:lnTo>
                <a:lnTo>
                  <a:pt x="28797" y="22152"/>
                </a:lnTo>
                <a:lnTo>
                  <a:pt x="28736" y="21850"/>
                </a:lnTo>
                <a:lnTo>
                  <a:pt x="28736" y="21850"/>
                </a:lnTo>
                <a:lnTo>
                  <a:pt x="28877" y="21890"/>
                </a:lnTo>
                <a:lnTo>
                  <a:pt x="29038" y="21910"/>
                </a:lnTo>
                <a:lnTo>
                  <a:pt x="29159" y="21910"/>
                </a:lnTo>
                <a:lnTo>
                  <a:pt x="29381" y="21890"/>
                </a:lnTo>
                <a:lnTo>
                  <a:pt x="29582" y="21829"/>
                </a:lnTo>
                <a:lnTo>
                  <a:pt x="29784" y="21729"/>
                </a:lnTo>
                <a:lnTo>
                  <a:pt x="29864" y="21648"/>
                </a:lnTo>
                <a:lnTo>
                  <a:pt x="29945" y="21568"/>
                </a:lnTo>
                <a:lnTo>
                  <a:pt x="30005" y="21487"/>
                </a:lnTo>
                <a:lnTo>
                  <a:pt x="30066" y="21386"/>
                </a:lnTo>
                <a:lnTo>
                  <a:pt x="30146" y="21185"/>
                </a:lnTo>
                <a:lnTo>
                  <a:pt x="30186" y="20984"/>
                </a:lnTo>
                <a:lnTo>
                  <a:pt x="30166" y="20742"/>
                </a:lnTo>
                <a:lnTo>
                  <a:pt x="30126" y="20520"/>
                </a:lnTo>
                <a:lnTo>
                  <a:pt x="30045" y="20319"/>
                </a:lnTo>
                <a:lnTo>
                  <a:pt x="29925" y="20118"/>
                </a:lnTo>
                <a:lnTo>
                  <a:pt x="29824" y="19936"/>
                </a:lnTo>
                <a:lnTo>
                  <a:pt x="29562" y="19514"/>
                </a:lnTo>
                <a:lnTo>
                  <a:pt x="29300" y="19010"/>
                </a:lnTo>
                <a:lnTo>
                  <a:pt x="29159" y="18708"/>
                </a:lnTo>
                <a:lnTo>
                  <a:pt x="29038" y="18406"/>
                </a:lnTo>
                <a:lnTo>
                  <a:pt x="29038" y="18346"/>
                </a:lnTo>
                <a:lnTo>
                  <a:pt x="29099" y="18426"/>
                </a:lnTo>
                <a:lnTo>
                  <a:pt x="29441" y="18789"/>
                </a:lnTo>
                <a:lnTo>
                  <a:pt x="29884" y="19312"/>
                </a:lnTo>
                <a:lnTo>
                  <a:pt x="30227" y="19735"/>
                </a:lnTo>
                <a:lnTo>
                  <a:pt x="30327" y="19856"/>
                </a:lnTo>
                <a:lnTo>
                  <a:pt x="30488" y="20057"/>
                </a:lnTo>
                <a:lnTo>
                  <a:pt x="30448" y="20198"/>
                </a:lnTo>
                <a:lnTo>
                  <a:pt x="30428" y="20319"/>
                </a:lnTo>
                <a:lnTo>
                  <a:pt x="30408" y="20460"/>
                </a:lnTo>
                <a:lnTo>
                  <a:pt x="30428" y="20601"/>
                </a:lnTo>
                <a:lnTo>
                  <a:pt x="30448" y="20702"/>
                </a:lnTo>
                <a:lnTo>
                  <a:pt x="30509" y="20802"/>
                </a:lnTo>
                <a:lnTo>
                  <a:pt x="30589" y="20883"/>
                </a:lnTo>
                <a:lnTo>
                  <a:pt x="30690" y="20943"/>
                </a:lnTo>
                <a:lnTo>
                  <a:pt x="30589" y="21084"/>
                </a:lnTo>
                <a:lnTo>
                  <a:pt x="30509" y="21165"/>
                </a:lnTo>
                <a:lnTo>
                  <a:pt x="30408" y="21245"/>
                </a:lnTo>
                <a:lnTo>
                  <a:pt x="30368" y="21306"/>
                </a:lnTo>
                <a:lnTo>
                  <a:pt x="30327" y="21366"/>
                </a:lnTo>
                <a:lnTo>
                  <a:pt x="30227" y="21588"/>
                </a:lnTo>
                <a:lnTo>
                  <a:pt x="30066" y="21910"/>
                </a:lnTo>
                <a:lnTo>
                  <a:pt x="29925" y="22272"/>
                </a:lnTo>
                <a:lnTo>
                  <a:pt x="29904" y="22353"/>
                </a:lnTo>
                <a:lnTo>
                  <a:pt x="29904" y="22454"/>
                </a:lnTo>
                <a:lnTo>
                  <a:pt x="29925" y="22554"/>
                </a:lnTo>
                <a:lnTo>
                  <a:pt x="29985" y="22655"/>
                </a:lnTo>
                <a:lnTo>
                  <a:pt x="30066" y="22736"/>
                </a:lnTo>
                <a:lnTo>
                  <a:pt x="30146" y="22816"/>
                </a:lnTo>
                <a:lnTo>
                  <a:pt x="30247" y="22856"/>
                </a:lnTo>
                <a:lnTo>
                  <a:pt x="30368" y="22877"/>
                </a:lnTo>
                <a:lnTo>
                  <a:pt x="30388" y="22877"/>
                </a:lnTo>
                <a:lnTo>
                  <a:pt x="30569" y="22836"/>
                </a:lnTo>
                <a:lnTo>
                  <a:pt x="30509" y="23400"/>
                </a:lnTo>
                <a:lnTo>
                  <a:pt x="30488" y="23944"/>
                </a:lnTo>
                <a:lnTo>
                  <a:pt x="30488" y="24045"/>
                </a:lnTo>
                <a:lnTo>
                  <a:pt x="30509" y="24125"/>
                </a:lnTo>
                <a:lnTo>
                  <a:pt x="30549" y="24206"/>
                </a:lnTo>
                <a:lnTo>
                  <a:pt x="30609" y="24286"/>
                </a:lnTo>
                <a:lnTo>
                  <a:pt x="30690" y="24347"/>
                </a:lnTo>
                <a:lnTo>
                  <a:pt x="30790" y="24407"/>
                </a:lnTo>
                <a:lnTo>
                  <a:pt x="30891" y="24427"/>
                </a:lnTo>
                <a:lnTo>
                  <a:pt x="30992" y="24427"/>
                </a:lnTo>
                <a:lnTo>
                  <a:pt x="31133" y="24407"/>
                </a:lnTo>
                <a:lnTo>
                  <a:pt x="31274" y="24347"/>
                </a:lnTo>
                <a:lnTo>
                  <a:pt x="31294" y="24729"/>
                </a:lnTo>
                <a:lnTo>
                  <a:pt x="31314" y="25072"/>
                </a:lnTo>
                <a:lnTo>
                  <a:pt x="31334" y="25192"/>
                </a:lnTo>
                <a:lnTo>
                  <a:pt x="31374" y="25293"/>
                </a:lnTo>
                <a:lnTo>
                  <a:pt x="31435" y="25374"/>
                </a:lnTo>
                <a:lnTo>
                  <a:pt x="31495" y="25454"/>
                </a:lnTo>
                <a:lnTo>
                  <a:pt x="31576" y="25515"/>
                </a:lnTo>
                <a:lnTo>
                  <a:pt x="31676" y="25575"/>
                </a:lnTo>
                <a:lnTo>
                  <a:pt x="31777" y="25595"/>
                </a:lnTo>
                <a:lnTo>
                  <a:pt x="31878" y="25615"/>
                </a:lnTo>
                <a:lnTo>
                  <a:pt x="31999" y="25595"/>
                </a:lnTo>
                <a:lnTo>
                  <a:pt x="32120" y="25555"/>
                </a:lnTo>
                <a:lnTo>
                  <a:pt x="32240" y="25474"/>
                </a:lnTo>
                <a:lnTo>
                  <a:pt x="32321" y="25353"/>
                </a:lnTo>
                <a:lnTo>
                  <a:pt x="32422" y="25434"/>
                </a:lnTo>
                <a:lnTo>
                  <a:pt x="32522" y="25494"/>
                </a:lnTo>
                <a:lnTo>
                  <a:pt x="32643" y="25555"/>
                </a:lnTo>
                <a:lnTo>
                  <a:pt x="32764" y="25575"/>
                </a:lnTo>
                <a:lnTo>
                  <a:pt x="32885" y="25595"/>
                </a:lnTo>
                <a:lnTo>
                  <a:pt x="32985" y="25575"/>
                </a:lnTo>
                <a:lnTo>
                  <a:pt x="33106" y="25555"/>
                </a:lnTo>
                <a:lnTo>
                  <a:pt x="33207" y="25515"/>
                </a:lnTo>
                <a:lnTo>
                  <a:pt x="33308" y="25474"/>
                </a:lnTo>
                <a:lnTo>
                  <a:pt x="33408" y="25414"/>
                </a:lnTo>
                <a:lnTo>
                  <a:pt x="33489" y="25353"/>
                </a:lnTo>
                <a:lnTo>
                  <a:pt x="33590" y="25273"/>
                </a:lnTo>
                <a:lnTo>
                  <a:pt x="33650" y="25172"/>
                </a:lnTo>
                <a:lnTo>
                  <a:pt x="33710" y="25092"/>
                </a:lnTo>
                <a:lnTo>
                  <a:pt x="33751" y="24991"/>
                </a:lnTo>
                <a:lnTo>
                  <a:pt x="33771" y="24890"/>
                </a:lnTo>
                <a:lnTo>
                  <a:pt x="33771" y="24790"/>
                </a:lnTo>
                <a:lnTo>
                  <a:pt x="33952" y="24890"/>
                </a:lnTo>
                <a:lnTo>
                  <a:pt x="34174" y="24971"/>
                </a:lnTo>
                <a:lnTo>
                  <a:pt x="34294" y="24991"/>
                </a:lnTo>
                <a:lnTo>
                  <a:pt x="34415" y="25011"/>
                </a:lnTo>
                <a:lnTo>
                  <a:pt x="34556" y="24991"/>
                </a:lnTo>
                <a:lnTo>
                  <a:pt x="34697" y="24951"/>
                </a:lnTo>
                <a:lnTo>
                  <a:pt x="34838" y="24890"/>
                </a:lnTo>
                <a:lnTo>
                  <a:pt x="34959" y="24810"/>
                </a:lnTo>
                <a:lnTo>
                  <a:pt x="35060" y="24729"/>
                </a:lnTo>
                <a:lnTo>
                  <a:pt x="35160" y="24608"/>
                </a:lnTo>
                <a:lnTo>
                  <a:pt x="35221" y="24488"/>
                </a:lnTo>
                <a:lnTo>
                  <a:pt x="35261" y="24347"/>
                </a:lnTo>
                <a:lnTo>
                  <a:pt x="35281" y="24266"/>
                </a:lnTo>
                <a:lnTo>
                  <a:pt x="35281" y="24185"/>
                </a:lnTo>
                <a:lnTo>
                  <a:pt x="35261" y="24105"/>
                </a:lnTo>
                <a:lnTo>
                  <a:pt x="35241" y="24024"/>
                </a:lnTo>
                <a:lnTo>
                  <a:pt x="35362" y="23964"/>
                </a:lnTo>
                <a:lnTo>
                  <a:pt x="35482" y="23883"/>
                </a:lnTo>
                <a:lnTo>
                  <a:pt x="35583" y="23783"/>
                </a:lnTo>
                <a:lnTo>
                  <a:pt x="35664" y="23682"/>
                </a:lnTo>
                <a:lnTo>
                  <a:pt x="35724" y="23541"/>
                </a:lnTo>
                <a:lnTo>
                  <a:pt x="35785" y="23400"/>
                </a:lnTo>
                <a:lnTo>
                  <a:pt x="35825" y="23219"/>
                </a:lnTo>
                <a:lnTo>
                  <a:pt x="35865" y="23038"/>
                </a:lnTo>
                <a:lnTo>
                  <a:pt x="35865" y="22877"/>
                </a:lnTo>
                <a:lnTo>
                  <a:pt x="35865" y="22736"/>
                </a:lnTo>
                <a:lnTo>
                  <a:pt x="35865" y="22595"/>
                </a:lnTo>
                <a:lnTo>
                  <a:pt x="35865" y="22474"/>
                </a:lnTo>
                <a:lnTo>
                  <a:pt x="35905" y="22333"/>
                </a:lnTo>
                <a:lnTo>
                  <a:pt x="35966" y="22212"/>
                </a:lnTo>
                <a:lnTo>
                  <a:pt x="36066" y="22011"/>
                </a:lnTo>
                <a:lnTo>
                  <a:pt x="36147" y="21809"/>
                </a:lnTo>
                <a:lnTo>
                  <a:pt x="36207" y="21608"/>
                </a:lnTo>
                <a:lnTo>
                  <a:pt x="36248" y="21366"/>
                </a:lnTo>
                <a:lnTo>
                  <a:pt x="36248" y="21205"/>
                </a:lnTo>
                <a:lnTo>
                  <a:pt x="36228" y="21024"/>
                </a:lnTo>
                <a:lnTo>
                  <a:pt x="36187" y="20843"/>
                </a:lnTo>
                <a:lnTo>
                  <a:pt x="36147" y="20682"/>
                </a:lnTo>
                <a:lnTo>
                  <a:pt x="36006" y="20380"/>
                </a:lnTo>
                <a:lnTo>
                  <a:pt x="35865" y="20118"/>
                </a:lnTo>
                <a:lnTo>
                  <a:pt x="35905" y="20017"/>
                </a:lnTo>
                <a:lnTo>
                  <a:pt x="35946" y="19896"/>
                </a:lnTo>
                <a:lnTo>
                  <a:pt x="35946" y="19796"/>
                </a:lnTo>
                <a:lnTo>
                  <a:pt x="35946" y="19675"/>
                </a:lnTo>
                <a:lnTo>
                  <a:pt x="35925" y="19554"/>
                </a:lnTo>
                <a:lnTo>
                  <a:pt x="35885" y="19433"/>
                </a:lnTo>
                <a:lnTo>
                  <a:pt x="35805" y="19332"/>
                </a:lnTo>
                <a:lnTo>
                  <a:pt x="35724" y="19232"/>
                </a:lnTo>
                <a:lnTo>
                  <a:pt x="35523" y="19091"/>
                </a:lnTo>
                <a:lnTo>
                  <a:pt x="35301" y="18990"/>
                </a:lnTo>
                <a:lnTo>
                  <a:pt x="35100" y="18909"/>
                </a:lnTo>
                <a:lnTo>
                  <a:pt x="34858" y="18829"/>
                </a:lnTo>
                <a:lnTo>
                  <a:pt x="34818" y="18829"/>
                </a:lnTo>
                <a:lnTo>
                  <a:pt x="34314" y="18688"/>
                </a:lnTo>
                <a:lnTo>
                  <a:pt x="33811" y="18547"/>
                </a:lnTo>
                <a:lnTo>
                  <a:pt x="33509" y="18466"/>
                </a:lnTo>
                <a:lnTo>
                  <a:pt x="33489" y="18084"/>
                </a:lnTo>
                <a:lnTo>
                  <a:pt x="33469" y="17621"/>
                </a:lnTo>
                <a:lnTo>
                  <a:pt x="33428" y="17137"/>
                </a:lnTo>
                <a:lnTo>
                  <a:pt x="33368" y="16674"/>
                </a:lnTo>
                <a:lnTo>
                  <a:pt x="33287" y="16231"/>
                </a:lnTo>
                <a:lnTo>
                  <a:pt x="33126" y="15325"/>
                </a:lnTo>
                <a:lnTo>
                  <a:pt x="33106" y="15204"/>
                </a:lnTo>
                <a:lnTo>
                  <a:pt x="32925" y="14298"/>
                </a:lnTo>
                <a:lnTo>
                  <a:pt x="32724" y="13412"/>
                </a:lnTo>
                <a:lnTo>
                  <a:pt x="32482" y="12546"/>
                </a:lnTo>
                <a:lnTo>
                  <a:pt x="32220" y="11700"/>
                </a:lnTo>
                <a:lnTo>
                  <a:pt x="31938" y="10875"/>
                </a:lnTo>
                <a:lnTo>
                  <a:pt x="31636" y="10069"/>
                </a:lnTo>
                <a:lnTo>
                  <a:pt x="31294" y="9284"/>
                </a:lnTo>
                <a:lnTo>
                  <a:pt x="30952" y="8539"/>
                </a:lnTo>
                <a:lnTo>
                  <a:pt x="30569" y="7834"/>
                </a:lnTo>
                <a:lnTo>
                  <a:pt x="30166" y="7149"/>
                </a:lnTo>
                <a:lnTo>
                  <a:pt x="29723" y="6485"/>
                </a:lnTo>
                <a:lnTo>
                  <a:pt x="29280" y="5860"/>
                </a:lnTo>
                <a:lnTo>
                  <a:pt x="28757" y="5216"/>
                </a:lnTo>
                <a:lnTo>
                  <a:pt x="28213" y="4612"/>
                </a:lnTo>
                <a:lnTo>
                  <a:pt x="27629" y="4048"/>
                </a:lnTo>
                <a:lnTo>
                  <a:pt x="27025" y="3504"/>
                </a:lnTo>
                <a:lnTo>
                  <a:pt x="26723" y="3263"/>
                </a:lnTo>
                <a:lnTo>
                  <a:pt x="26400" y="3021"/>
                </a:lnTo>
                <a:lnTo>
                  <a:pt x="26078" y="2800"/>
                </a:lnTo>
                <a:lnTo>
                  <a:pt x="25736" y="2578"/>
                </a:lnTo>
                <a:lnTo>
                  <a:pt x="25414" y="2377"/>
                </a:lnTo>
                <a:lnTo>
                  <a:pt x="25071" y="2175"/>
                </a:lnTo>
                <a:lnTo>
                  <a:pt x="24709" y="1994"/>
                </a:lnTo>
                <a:lnTo>
                  <a:pt x="24367" y="1833"/>
                </a:lnTo>
                <a:lnTo>
                  <a:pt x="23682" y="1531"/>
                </a:lnTo>
                <a:lnTo>
                  <a:pt x="22977" y="1249"/>
                </a:lnTo>
                <a:lnTo>
                  <a:pt x="22232" y="1007"/>
                </a:lnTo>
                <a:lnTo>
                  <a:pt x="21447" y="786"/>
                </a:lnTo>
                <a:lnTo>
                  <a:pt x="20641" y="605"/>
                </a:lnTo>
                <a:lnTo>
                  <a:pt x="19795" y="443"/>
                </a:lnTo>
                <a:lnTo>
                  <a:pt x="18889" y="302"/>
                </a:lnTo>
                <a:lnTo>
                  <a:pt x="17963" y="182"/>
                </a:lnTo>
                <a:lnTo>
                  <a:pt x="17077" y="101"/>
                </a:lnTo>
                <a:lnTo>
                  <a:pt x="16251" y="41"/>
                </a:lnTo>
                <a:lnTo>
                  <a:pt x="15446" y="0"/>
                </a:lnTo>
                <a:close/>
                <a:moveTo>
                  <a:pt x="17560" y="22595"/>
                </a:moveTo>
                <a:lnTo>
                  <a:pt x="17862" y="22635"/>
                </a:lnTo>
                <a:lnTo>
                  <a:pt x="18164" y="22695"/>
                </a:lnTo>
                <a:lnTo>
                  <a:pt x="18507" y="22816"/>
                </a:lnTo>
                <a:lnTo>
                  <a:pt x="18829" y="22957"/>
                </a:lnTo>
                <a:lnTo>
                  <a:pt x="19272" y="23158"/>
                </a:lnTo>
                <a:lnTo>
                  <a:pt x="19675" y="23420"/>
                </a:lnTo>
                <a:lnTo>
                  <a:pt x="20077" y="23682"/>
                </a:lnTo>
                <a:lnTo>
                  <a:pt x="20480" y="23944"/>
                </a:lnTo>
                <a:lnTo>
                  <a:pt x="20984" y="24306"/>
                </a:lnTo>
                <a:lnTo>
                  <a:pt x="21507" y="24628"/>
                </a:lnTo>
                <a:lnTo>
                  <a:pt x="21829" y="24810"/>
                </a:lnTo>
                <a:lnTo>
                  <a:pt x="22152" y="24951"/>
                </a:lnTo>
                <a:lnTo>
                  <a:pt x="22474" y="25092"/>
                </a:lnTo>
                <a:lnTo>
                  <a:pt x="22816" y="25192"/>
                </a:lnTo>
                <a:lnTo>
                  <a:pt x="23158" y="25273"/>
                </a:lnTo>
                <a:lnTo>
                  <a:pt x="23501" y="25353"/>
                </a:lnTo>
                <a:lnTo>
                  <a:pt x="23843" y="25394"/>
                </a:lnTo>
                <a:lnTo>
                  <a:pt x="24467" y="25394"/>
                </a:lnTo>
                <a:lnTo>
                  <a:pt x="24729" y="25353"/>
                </a:lnTo>
                <a:lnTo>
                  <a:pt x="24991" y="25313"/>
                </a:lnTo>
                <a:lnTo>
                  <a:pt x="25253" y="25253"/>
                </a:lnTo>
                <a:lnTo>
                  <a:pt x="25253" y="25253"/>
                </a:lnTo>
                <a:lnTo>
                  <a:pt x="24870" y="25575"/>
                </a:lnTo>
                <a:lnTo>
                  <a:pt x="24649" y="25575"/>
                </a:lnTo>
                <a:lnTo>
                  <a:pt x="24467" y="25595"/>
                </a:lnTo>
                <a:lnTo>
                  <a:pt x="24266" y="25575"/>
                </a:lnTo>
                <a:lnTo>
                  <a:pt x="24165" y="25575"/>
                </a:lnTo>
                <a:lnTo>
                  <a:pt x="23984" y="25555"/>
                </a:lnTo>
                <a:lnTo>
                  <a:pt x="23601" y="25555"/>
                </a:lnTo>
                <a:lnTo>
                  <a:pt x="23440" y="25595"/>
                </a:lnTo>
                <a:lnTo>
                  <a:pt x="23299" y="25635"/>
                </a:lnTo>
                <a:lnTo>
                  <a:pt x="23179" y="25716"/>
                </a:lnTo>
                <a:lnTo>
                  <a:pt x="23098" y="25796"/>
                </a:lnTo>
                <a:lnTo>
                  <a:pt x="23038" y="25877"/>
                </a:lnTo>
                <a:lnTo>
                  <a:pt x="23017" y="25958"/>
                </a:lnTo>
                <a:lnTo>
                  <a:pt x="23038" y="26058"/>
                </a:lnTo>
                <a:lnTo>
                  <a:pt x="23078" y="26199"/>
                </a:lnTo>
                <a:lnTo>
                  <a:pt x="23138" y="26320"/>
                </a:lnTo>
                <a:lnTo>
                  <a:pt x="23239" y="26421"/>
                </a:lnTo>
                <a:lnTo>
                  <a:pt x="23360" y="26521"/>
                </a:lnTo>
                <a:lnTo>
                  <a:pt x="23098" y="26642"/>
                </a:lnTo>
                <a:lnTo>
                  <a:pt x="22957" y="26542"/>
                </a:lnTo>
                <a:lnTo>
                  <a:pt x="22796" y="26461"/>
                </a:lnTo>
                <a:lnTo>
                  <a:pt x="22454" y="26320"/>
                </a:lnTo>
                <a:lnTo>
                  <a:pt x="22252" y="26239"/>
                </a:lnTo>
                <a:lnTo>
                  <a:pt x="22071" y="26159"/>
                </a:lnTo>
                <a:lnTo>
                  <a:pt x="21910" y="26058"/>
                </a:lnTo>
                <a:lnTo>
                  <a:pt x="21749" y="25937"/>
                </a:lnTo>
                <a:lnTo>
                  <a:pt x="21527" y="25796"/>
                </a:lnTo>
                <a:lnTo>
                  <a:pt x="21326" y="25676"/>
                </a:lnTo>
                <a:lnTo>
                  <a:pt x="21104" y="25595"/>
                </a:lnTo>
                <a:lnTo>
                  <a:pt x="21004" y="25555"/>
                </a:lnTo>
                <a:lnTo>
                  <a:pt x="20863" y="25555"/>
                </a:lnTo>
                <a:lnTo>
                  <a:pt x="20762" y="25575"/>
                </a:lnTo>
                <a:lnTo>
                  <a:pt x="20641" y="25635"/>
                </a:lnTo>
                <a:lnTo>
                  <a:pt x="20561" y="25716"/>
                </a:lnTo>
                <a:lnTo>
                  <a:pt x="20520" y="25776"/>
                </a:lnTo>
                <a:lnTo>
                  <a:pt x="20500" y="25837"/>
                </a:lnTo>
                <a:lnTo>
                  <a:pt x="20500" y="25958"/>
                </a:lnTo>
                <a:lnTo>
                  <a:pt x="20500" y="26058"/>
                </a:lnTo>
                <a:lnTo>
                  <a:pt x="20541" y="26260"/>
                </a:lnTo>
                <a:lnTo>
                  <a:pt x="20621" y="26461"/>
                </a:lnTo>
                <a:lnTo>
                  <a:pt x="20742" y="26642"/>
                </a:lnTo>
                <a:lnTo>
                  <a:pt x="20863" y="26803"/>
                </a:lnTo>
                <a:lnTo>
                  <a:pt x="21024" y="26964"/>
                </a:lnTo>
                <a:lnTo>
                  <a:pt x="21286" y="27186"/>
                </a:lnTo>
                <a:lnTo>
                  <a:pt x="21286" y="27206"/>
                </a:lnTo>
                <a:lnTo>
                  <a:pt x="20963" y="27246"/>
                </a:lnTo>
                <a:lnTo>
                  <a:pt x="20621" y="27287"/>
                </a:lnTo>
                <a:lnTo>
                  <a:pt x="20581" y="27246"/>
                </a:lnTo>
                <a:lnTo>
                  <a:pt x="20440" y="27105"/>
                </a:lnTo>
                <a:lnTo>
                  <a:pt x="20299" y="26964"/>
                </a:lnTo>
                <a:lnTo>
                  <a:pt x="19997" y="26723"/>
                </a:lnTo>
                <a:lnTo>
                  <a:pt x="19755" y="26542"/>
                </a:lnTo>
                <a:lnTo>
                  <a:pt x="19554" y="26360"/>
                </a:lnTo>
                <a:lnTo>
                  <a:pt x="19373" y="26179"/>
                </a:lnTo>
                <a:lnTo>
                  <a:pt x="19232" y="26038"/>
                </a:lnTo>
                <a:lnTo>
                  <a:pt x="19091" y="25917"/>
                </a:lnTo>
                <a:lnTo>
                  <a:pt x="18970" y="25796"/>
                </a:lnTo>
                <a:lnTo>
                  <a:pt x="18930" y="25756"/>
                </a:lnTo>
                <a:lnTo>
                  <a:pt x="18889" y="25716"/>
                </a:lnTo>
                <a:lnTo>
                  <a:pt x="18829" y="25696"/>
                </a:lnTo>
                <a:lnTo>
                  <a:pt x="18768" y="25696"/>
                </a:lnTo>
                <a:lnTo>
                  <a:pt x="18668" y="25716"/>
                </a:lnTo>
                <a:lnTo>
                  <a:pt x="18587" y="25756"/>
                </a:lnTo>
                <a:lnTo>
                  <a:pt x="18547" y="25817"/>
                </a:lnTo>
                <a:lnTo>
                  <a:pt x="18547" y="25877"/>
                </a:lnTo>
                <a:lnTo>
                  <a:pt x="18547" y="25917"/>
                </a:lnTo>
                <a:lnTo>
                  <a:pt x="18547" y="26139"/>
                </a:lnTo>
                <a:lnTo>
                  <a:pt x="18547" y="26320"/>
                </a:lnTo>
                <a:lnTo>
                  <a:pt x="18587" y="26521"/>
                </a:lnTo>
                <a:lnTo>
                  <a:pt x="18648" y="26703"/>
                </a:lnTo>
                <a:lnTo>
                  <a:pt x="18708" y="26864"/>
                </a:lnTo>
                <a:lnTo>
                  <a:pt x="18789" y="27045"/>
                </a:lnTo>
                <a:lnTo>
                  <a:pt x="18889" y="27206"/>
                </a:lnTo>
                <a:lnTo>
                  <a:pt x="18909" y="27246"/>
                </a:lnTo>
                <a:lnTo>
                  <a:pt x="18789" y="27246"/>
                </a:lnTo>
                <a:lnTo>
                  <a:pt x="18748" y="27166"/>
                </a:lnTo>
                <a:lnTo>
                  <a:pt x="18446" y="26763"/>
                </a:lnTo>
                <a:lnTo>
                  <a:pt x="18144" y="26380"/>
                </a:lnTo>
                <a:lnTo>
                  <a:pt x="17782" y="25917"/>
                </a:lnTo>
                <a:lnTo>
                  <a:pt x="17621" y="25676"/>
                </a:lnTo>
                <a:lnTo>
                  <a:pt x="17459" y="25434"/>
                </a:lnTo>
                <a:lnTo>
                  <a:pt x="17419" y="25394"/>
                </a:lnTo>
                <a:lnTo>
                  <a:pt x="17379" y="25374"/>
                </a:lnTo>
                <a:lnTo>
                  <a:pt x="17339" y="25353"/>
                </a:lnTo>
                <a:lnTo>
                  <a:pt x="17298" y="25333"/>
                </a:lnTo>
                <a:lnTo>
                  <a:pt x="17218" y="25353"/>
                </a:lnTo>
                <a:lnTo>
                  <a:pt x="17157" y="25394"/>
                </a:lnTo>
                <a:lnTo>
                  <a:pt x="17117" y="25454"/>
                </a:lnTo>
                <a:lnTo>
                  <a:pt x="17097" y="25535"/>
                </a:lnTo>
                <a:lnTo>
                  <a:pt x="17097" y="25877"/>
                </a:lnTo>
                <a:lnTo>
                  <a:pt x="17137" y="26239"/>
                </a:lnTo>
                <a:lnTo>
                  <a:pt x="17218" y="26562"/>
                </a:lnTo>
                <a:lnTo>
                  <a:pt x="17339" y="26884"/>
                </a:lnTo>
                <a:lnTo>
                  <a:pt x="17016" y="26763"/>
                </a:lnTo>
                <a:lnTo>
                  <a:pt x="16674" y="26642"/>
                </a:lnTo>
                <a:lnTo>
                  <a:pt x="16614" y="26441"/>
                </a:lnTo>
                <a:lnTo>
                  <a:pt x="16553" y="26239"/>
                </a:lnTo>
                <a:lnTo>
                  <a:pt x="16352" y="25877"/>
                </a:lnTo>
                <a:lnTo>
                  <a:pt x="16171" y="25555"/>
                </a:lnTo>
                <a:lnTo>
                  <a:pt x="16070" y="25434"/>
                </a:lnTo>
                <a:lnTo>
                  <a:pt x="15989" y="25353"/>
                </a:lnTo>
                <a:lnTo>
                  <a:pt x="15909" y="25293"/>
                </a:lnTo>
                <a:lnTo>
                  <a:pt x="15848" y="25253"/>
                </a:lnTo>
                <a:lnTo>
                  <a:pt x="15768" y="25233"/>
                </a:lnTo>
                <a:lnTo>
                  <a:pt x="15667" y="25212"/>
                </a:lnTo>
                <a:lnTo>
                  <a:pt x="15587" y="25233"/>
                </a:lnTo>
                <a:lnTo>
                  <a:pt x="15506" y="25253"/>
                </a:lnTo>
                <a:lnTo>
                  <a:pt x="15446" y="25293"/>
                </a:lnTo>
                <a:lnTo>
                  <a:pt x="15365" y="25353"/>
                </a:lnTo>
                <a:lnTo>
                  <a:pt x="15325" y="25414"/>
                </a:lnTo>
                <a:lnTo>
                  <a:pt x="15265" y="25494"/>
                </a:lnTo>
                <a:lnTo>
                  <a:pt x="15244" y="25575"/>
                </a:lnTo>
                <a:lnTo>
                  <a:pt x="15224" y="25656"/>
                </a:lnTo>
                <a:lnTo>
                  <a:pt x="15224" y="25817"/>
                </a:lnTo>
                <a:lnTo>
                  <a:pt x="14821" y="25515"/>
                </a:lnTo>
                <a:lnTo>
                  <a:pt x="14701" y="25434"/>
                </a:lnTo>
                <a:lnTo>
                  <a:pt x="14600" y="25394"/>
                </a:lnTo>
                <a:lnTo>
                  <a:pt x="14499" y="25353"/>
                </a:lnTo>
                <a:lnTo>
                  <a:pt x="14378" y="25333"/>
                </a:lnTo>
                <a:lnTo>
                  <a:pt x="14258" y="25353"/>
                </a:lnTo>
                <a:lnTo>
                  <a:pt x="14157" y="25394"/>
                </a:lnTo>
                <a:lnTo>
                  <a:pt x="14056" y="25434"/>
                </a:lnTo>
                <a:lnTo>
                  <a:pt x="13956" y="25515"/>
                </a:lnTo>
                <a:lnTo>
                  <a:pt x="13774" y="25656"/>
                </a:lnTo>
                <a:lnTo>
                  <a:pt x="13714" y="25515"/>
                </a:lnTo>
                <a:lnTo>
                  <a:pt x="13633" y="25394"/>
                </a:lnTo>
                <a:lnTo>
                  <a:pt x="13533" y="25273"/>
                </a:lnTo>
                <a:lnTo>
                  <a:pt x="13432" y="25172"/>
                </a:lnTo>
                <a:lnTo>
                  <a:pt x="13351" y="25112"/>
                </a:lnTo>
                <a:lnTo>
                  <a:pt x="13271" y="25092"/>
                </a:lnTo>
                <a:lnTo>
                  <a:pt x="13190" y="25072"/>
                </a:lnTo>
                <a:lnTo>
                  <a:pt x="13110" y="25051"/>
                </a:lnTo>
                <a:lnTo>
                  <a:pt x="13009" y="25072"/>
                </a:lnTo>
                <a:lnTo>
                  <a:pt x="12908" y="25112"/>
                </a:lnTo>
                <a:lnTo>
                  <a:pt x="12828" y="25172"/>
                </a:lnTo>
                <a:lnTo>
                  <a:pt x="12767" y="25273"/>
                </a:lnTo>
                <a:lnTo>
                  <a:pt x="12707" y="25394"/>
                </a:lnTo>
                <a:lnTo>
                  <a:pt x="12667" y="25535"/>
                </a:lnTo>
                <a:lnTo>
                  <a:pt x="12627" y="25676"/>
                </a:lnTo>
                <a:lnTo>
                  <a:pt x="12627" y="25817"/>
                </a:lnTo>
                <a:lnTo>
                  <a:pt x="12627" y="25958"/>
                </a:lnTo>
                <a:lnTo>
                  <a:pt x="12627" y="26078"/>
                </a:lnTo>
                <a:lnTo>
                  <a:pt x="12667" y="26219"/>
                </a:lnTo>
                <a:lnTo>
                  <a:pt x="12707" y="26360"/>
                </a:lnTo>
                <a:lnTo>
                  <a:pt x="12284" y="26542"/>
                </a:lnTo>
                <a:lnTo>
                  <a:pt x="12284" y="26239"/>
                </a:lnTo>
                <a:lnTo>
                  <a:pt x="12264" y="25937"/>
                </a:lnTo>
                <a:lnTo>
                  <a:pt x="12224" y="25656"/>
                </a:lnTo>
                <a:lnTo>
                  <a:pt x="12143" y="25394"/>
                </a:lnTo>
                <a:lnTo>
                  <a:pt x="12103" y="25333"/>
                </a:lnTo>
                <a:lnTo>
                  <a:pt x="12063" y="25293"/>
                </a:lnTo>
                <a:lnTo>
                  <a:pt x="11982" y="25253"/>
                </a:lnTo>
                <a:lnTo>
                  <a:pt x="11861" y="25253"/>
                </a:lnTo>
                <a:lnTo>
                  <a:pt x="11821" y="25273"/>
                </a:lnTo>
                <a:lnTo>
                  <a:pt x="11781" y="25313"/>
                </a:lnTo>
                <a:lnTo>
                  <a:pt x="11740" y="25353"/>
                </a:lnTo>
                <a:lnTo>
                  <a:pt x="11640" y="25615"/>
                </a:lnTo>
                <a:lnTo>
                  <a:pt x="11579" y="25857"/>
                </a:lnTo>
                <a:lnTo>
                  <a:pt x="11519" y="26139"/>
                </a:lnTo>
                <a:lnTo>
                  <a:pt x="11499" y="26421"/>
                </a:lnTo>
                <a:lnTo>
                  <a:pt x="11499" y="26501"/>
                </a:lnTo>
                <a:lnTo>
                  <a:pt x="11479" y="26662"/>
                </a:lnTo>
                <a:lnTo>
                  <a:pt x="11499" y="26823"/>
                </a:lnTo>
                <a:lnTo>
                  <a:pt x="11056" y="26944"/>
                </a:lnTo>
                <a:lnTo>
                  <a:pt x="11056" y="26944"/>
                </a:lnTo>
                <a:lnTo>
                  <a:pt x="11096" y="26622"/>
                </a:lnTo>
                <a:lnTo>
                  <a:pt x="11096" y="26340"/>
                </a:lnTo>
                <a:lnTo>
                  <a:pt x="11076" y="26099"/>
                </a:lnTo>
                <a:lnTo>
                  <a:pt x="11036" y="25857"/>
                </a:lnTo>
                <a:lnTo>
                  <a:pt x="10995" y="25656"/>
                </a:lnTo>
                <a:lnTo>
                  <a:pt x="10975" y="25615"/>
                </a:lnTo>
                <a:lnTo>
                  <a:pt x="10935" y="25575"/>
                </a:lnTo>
                <a:lnTo>
                  <a:pt x="10895" y="25535"/>
                </a:lnTo>
                <a:lnTo>
                  <a:pt x="10834" y="25535"/>
                </a:lnTo>
                <a:lnTo>
                  <a:pt x="10754" y="25555"/>
                </a:lnTo>
                <a:lnTo>
                  <a:pt x="10693" y="25615"/>
                </a:lnTo>
                <a:lnTo>
                  <a:pt x="10532" y="25937"/>
                </a:lnTo>
                <a:lnTo>
                  <a:pt x="10411" y="26239"/>
                </a:lnTo>
                <a:lnTo>
                  <a:pt x="10311" y="26562"/>
                </a:lnTo>
                <a:lnTo>
                  <a:pt x="10230" y="26884"/>
                </a:lnTo>
                <a:lnTo>
                  <a:pt x="10230" y="26964"/>
                </a:lnTo>
                <a:lnTo>
                  <a:pt x="10250" y="27045"/>
                </a:lnTo>
                <a:lnTo>
                  <a:pt x="9747" y="27065"/>
                </a:lnTo>
                <a:lnTo>
                  <a:pt x="9445" y="27065"/>
                </a:lnTo>
                <a:lnTo>
                  <a:pt x="9143" y="27045"/>
                </a:lnTo>
                <a:lnTo>
                  <a:pt x="9324" y="26622"/>
                </a:lnTo>
                <a:lnTo>
                  <a:pt x="9485" y="26239"/>
                </a:lnTo>
                <a:lnTo>
                  <a:pt x="9485" y="26219"/>
                </a:lnTo>
                <a:lnTo>
                  <a:pt x="9566" y="26038"/>
                </a:lnTo>
                <a:lnTo>
                  <a:pt x="9646" y="25817"/>
                </a:lnTo>
                <a:lnTo>
                  <a:pt x="9666" y="25696"/>
                </a:lnTo>
                <a:lnTo>
                  <a:pt x="9666" y="25595"/>
                </a:lnTo>
                <a:lnTo>
                  <a:pt x="9666" y="25474"/>
                </a:lnTo>
                <a:lnTo>
                  <a:pt x="9646" y="25374"/>
                </a:lnTo>
                <a:lnTo>
                  <a:pt x="9606" y="25313"/>
                </a:lnTo>
                <a:lnTo>
                  <a:pt x="9566" y="25273"/>
                </a:lnTo>
                <a:lnTo>
                  <a:pt x="9505" y="25233"/>
                </a:lnTo>
                <a:lnTo>
                  <a:pt x="9445" y="25192"/>
                </a:lnTo>
                <a:lnTo>
                  <a:pt x="9344" y="25172"/>
                </a:lnTo>
                <a:lnTo>
                  <a:pt x="9264" y="25152"/>
                </a:lnTo>
                <a:lnTo>
                  <a:pt x="9143" y="25172"/>
                </a:lnTo>
                <a:lnTo>
                  <a:pt x="9022" y="25212"/>
                </a:lnTo>
                <a:lnTo>
                  <a:pt x="8901" y="25273"/>
                </a:lnTo>
                <a:lnTo>
                  <a:pt x="8780" y="25353"/>
                </a:lnTo>
                <a:lnTo>
                  <a:pt x="8579" y="25515"/>
                </a:lnTo>
                <a:lnTo>
                  <a:pt x="8378" y="25716"/>
                </a:lnTo>
                <a:lnTo>
                  <a:pt x="8216" y="25937"/>
                </a:lnTo>
                <a:lnTo>
                  <a:pt x="8055" y="26199"/>
                </a:lnTo>
                <a:lnTo>
                  <a:pt x="7934" y="26481"/>
                </a:lnTo>
                <a:lnTo>
                  <a:pt x="7834" y="26763"/>
                </a:lnTo>
                <a:lnTo>
                  <a:pt x="7411" y="26622"/>
                </a:lnTo>
                <a:lnTo>
                  <a:pt x="7532" y="26521"/>
                </a:lnTo>
                <a:lnTo>
                  <a:pt x="7673" y="26380"/>
                </a:lnTo>
                <a:lnTo>
                  <a:pt x="7773" y="26219"/>
                </a:lnTo>
                <a:lnTo>
                  <a:pt x="7874" y="26078"/>
                </a:lnTo>
                <a:lnTo>
                  <a:pt x="7955" y="25917"/>
                </a:lnTo>
                <a:lnTo>
                  <a:pt x="8055" y="25716"/>
                </a:lnTo>
                <a:lnTo>
                  <a:pt x="8075" y="25676"/>
                </a:lnTo>
                <a:lnTo>
                  <a:pt x="8096" y="25615"/>
                </a:lnTo>
                <a:lnTo>
                  <a:pt x="8075" y="25555"/>
                </a:lnTo>
                <a:lnTo>
                  <a:pt x="8055" y="25515"/>
                </a:lnTo>
                <a:lnTo>
                  <a:pt x="8035" y="25474"/>
                </a:lnTo>
                <a:lnTo>
                  <a:pt x="7995" y="25434"/>
                </a:lnTo>
                <a:lnTo>
                  <a:pt x="7934" y="25414"/>
                </a:lnTo>
                <a:lnTo>
                  <a:pt x="7834" y="25414"/>
                </a:lnTo>
                <a:lnTo>
                  <a:pt x="7632" y="25474"/>
                </a:lnTo>
                <a:lnTo>
                  <a:pt x="7330" y="25555"/>
                </a:lnTo>
                <a:lnTo>
                  <a:pt x="7189" y="25595"/>
                </a:lnTo>
                <a:lnTo>
                  <a:pt x="7028" y="25676"/>
                </a:lnTo>
                <a:lnTo>
                  <a:pt x="6907" y="25736"/>
                </a:lnTo>
                <a:lnTo>
                  <a:pt x="6746" y="25837"/>
                </a:lnTo>
                <a:lnTo>
                  <a:pt x="6424" y="26119"/>
                </a:lnTo>
                <a:lnTo>
                  <a:pt x="6122" y="25917"/>
                </a:lnTo>
                <a:lnTo>
                  <a:pt x="5840" y="25696"/>
                </a:lnTo>
                <a:lnTo>
                  <a:pt x="5599" y="25515"/>
                </a:lnTo>
                <a:lnTo>
                  <a:pt x="5357" y="25293"/>
                </a:lnTo>
                <a:lnTo>
                  <a:pt x="5115" y="25051"/>
                </a:lnTo>
                <a:lnTo>
                  <a:pt x="4874" y="24790"/>
                </a:lnTo>
                <a:lnTo>
                  <a:pt x="5176" y="24870"/>
                </a:lnTo>
                <a:lnTo>
                  <a:pt x="5458" y="24931"/>
                </a:lnTo>
                <a:lnTo>
                  <a:pt x="5719" y="24951"/>
                </a:lnTo>
                <a:lnTo>
                  <a:pt x="6042" y="24951"/>
                </a:lnTo>
                <a:lnTo>
                  <a:pt x="6424" y="24910"/>
                </a:lnTo>
                <a:lnTo>
                  <a:pt x="6807" y="24850"/>
                </a:lnTo>
                <a:lnTo>
                  <a:pt x="7149" y="24729"/>
                </a:lnTo>
                <a:lnTo>
                  <a:pt x="7512" y="24608"/>
                </a:lnTo>
                <a:lnTo>
                  <a:pt x="7854" y="24447"/>
                </a:lnTo>
                <a:lnTo>
                  <a:pt x="8196" y="24286"/>
                </a:lnTo>
                <a:lnTo>
                  <a:pt x="8861" y="23904"/>
                </a:lnTo>
                <a:lnTo>
                  <a:pt x="9384" y="23622"/>
                </a:lnTo>
                <a:lnTo>
                  <a:pt x="9908" y="23360"/>
                </a:lnTo>
                <a:lnTo>
                  <a:pt x="10190" y="23239"/>
                </a:lnTo>
                <a:lnTo>
                  <a:pt x="10532" y="23118"/>
                </a:lnTo>
                <a:lnTo>
                  <a:pt x="10915" y="23038"/>
                </a:lnTo>
                <a:lnTo>
                  <a:pt x="11096" y="23018"/>
                </a:lnTo>
                <a:lnTo>
                  <a:pt x="11499" y="23018"/>
                </a:lnTo>
                <a:lnTo>
                  <a:pt x="11660" y="23038"/>
                </a:lnTo>
                <a:lnTo>
                  <a:pt x="11801" y="23078"/>
                </a:lnTo>
                <a:lnTo>
                  <a:pt x="11942" y="23118"/>
                </a:lnTo>
                <a:lnTo>
                  <a:pt x="12224" y="23239"/>
                </a:lnTo>
                <a:lnTo>
                  <a:pt x="12324" y="23340"/>
                </a:lnTo>
                <a:lnTo>
                  <a:pt x="12425" y="23400"/>
                </a:lnTo>
                <a:lnTo>
                  <a:pt x="12566" y="23440"/>
                </a:lnTo>
                <a:lnTo>
                  <a:pt x="12687" y="23521"/>
                </a:lnTo>
                <a:lnTo>
                  <a:pt x="13070" y="23763"/>
                </a:lnTo>
                <a:lnTo>
                  <a:pt x="13271" y="23863"/>
                </a:lnTo>
                <a:lnTo>
                  <a:pt x="13472" y="23964"/>
                </a:lnTo>
                <a:lnTo>
                  <a:pt x="13654" y="24004"/>
                </a:lnTo>
                <a:lnTo>
                  <a:pt x="13815" y="24045"/>
                </a:lnTo>
                <a:lnTo>
                  <a:pt x="14016" y="24085"/>
                </a:lnTo>
                <a:lnTo>
                  <a:pt x="14197" y="24085"/>
                </a:lnTo>
                <a:lnTo>
                  <a:pt x="14479" y="24065"/>
                </a:lnTo>
                <a:lnTo>
                  <a:pt x="14761" y="24024"/>
                </a:lnTo>
                <a:lnTo>
                  <a:pt x="15023" y="23944"/>
                </a:lnTo>
                <a:lnTo>
                  <a:pt x="15305" y="23843"/>
                </a:lnTo>
                <a:lnTo>
                  <a:pt x="15607" y="23682"/>
                </a:lnTo>
                <a:lnTo>
                  <a:pt x="15889" y="23501"/>
                </a:lnTo>
                <a:lnTo>
                  <a:pt x="16130" y="23299"/>
                </a:lnTo>
                <a:lnTo>
                  <a:pt x="16332" y="23078"/>
                </a:lnTo>
                <a:lnTo>
                  <a:pt x="16372" y="23038"/>
                </a:lnTo>
                <a:lnTo>
                  <a:pt x="16432" y="22957"/>
                </a:lnTo>
                <a:lnTo>
                  <a:pt x="16513" y="22856"/>
                </a:lnTo>
                <a:lnTo>
                  <a:pt x="16553" y="22756"/>
                </a:lnTo>
                <a:lnTo>
                  <a:pt x="16614" y="22655"/>
                </a:lnTo>
                <a:lnTo>
                  <a:pt x="16976" y="22615"/>
                </a:lnTo>
                <a:lnTo>
                  <a:pt x="17359" y="22595"/>
                </a:lnTo>
                <a:close/>
                <a:moveTo>
                  <a:pt x="1511" y="18185"/>
                </a:moveTo>
                <a:lnTo>
                  <a:pt x="1410" y="18205"/>
                </a:lnTo>
                <a:lnTo>
                  <a:pt x="1309" y="18265"/>
                </a:lnTo>
                <a:lnTo>
                  <a:pt x="1168" y="18406"/>
                </a:lnTo>
                <a:lnTo>
                  <a:pt x="1068" y="18547"/>
                </a:lnTo>
                <a:lnTo>
                  <a:pt x="947" y="18708"/>
                </a:lnTo>
                <a:lnTo>
                  <a:pt x="866" y="18869"/>
                </a:lnTo>
                <a:lnTo>
                  <a:pt x="685" y="19232"/>
                </a:lnTo>
                <a:lnTo>
                  <a:pt x="544" y="19574"/>
                </a:lnTo>
                <a:lnTo>
                  <a:pt x="484" y="19735"/>
                </a:lnTo>
                <a:lnTo>
                  <a:pt x="363" y="20057"/>
                </a:lnTo>
                <a:lnTo>
                  <a:pt x="282" y="20400"/>
                </a:lnTo>
                <a:lnTo>
                  <a:pt x="121" y="21084"/>
                </a:lnTo>
                <a:lnTo>
                  <a:pt x="21" y="21588"/>
                </a:lnTo>
                <a:lnTo>
                  <a:pt x="0" y="21709"/>
                </a:lnTo>
                <a:lnTo>
                  <a:pt x="21" y="21809"/>
                </a:lnTo>
                <a:lnTo>
                  <a:pt x="61" y="21930"/>
                </a:lnTo>
                <a:lnTo>
                  <a:pt x="121" y="22011"/>
                </a:lnTo>
                <a:lnTo>
                  <a:pt x="202" y="22111"/>
                </a:lnTo>
                <a:lnTo>
                  <a:pt x="282" y="22152"/>
                </a:lnTo>
                <a:lnTo>
                  <a:pt x="383" y="22192"/>
                </a:lnTo>
                <a:lnTo>
                  <a:pt x="484" y="22212"/>
                </a:lnTo>
                <a:lnTo>
                  <a:pt x="625" y="22192"/>
                </a:lnTo>
                <a:lnTo>
                  <a:pt x="745" y="22131"/>
                </a:lnTo>
                <a:lnTo>
                  <a:pt x="947" y="22011"/>
                </a:lnTo>
                <a:lnTo>
                  <a:pt x="1188" y="21870"/>
                </a:lnTo>
                <a:lnTo>
                  <a:pt x="1027" y="22353"/>
                </a:lnTo>
                <a:lnTo>
                  <a:pt x="886" y="22856"/>
                </a:lnTo>
                <a:lnTo>
                  <a:pt x="786" y="23340"/>
                </a:lnTo>
                <a:lnTo>
                  <a:pt x="685" y="23843"/>
                </a:lnTo>
                <a:lnTo>
                  <a:pt x="645" y="24246"/>
                </a:lnTo>
                <a:lnTo>
                  <a:pt x="604" y="24649"/>
                </a:lnTo>
                <a:lnTo>
                  <a:pt x="584" y="25051"/>
                </a:lnTo>
                <a:lnTo>
                  <a:pt x="564" y="25474"/>
                </a:lnTo>
                <a:lnTo>
                  <a:pt x="564" y="25575"/>
                </a:lnTo>
                <a:lnTo>
                  <a:pt x="564" y="25998"/>
                </a:lnTo>
                <a:lnTo>
                  <a:pt x="604" y="26421"/>
                </a:lnTo>
                <a:lnTo>
                  <a:pt x="625" y="26642"/>
                </a:lnTo>
                <a:lnTo>
                  <a:pt x="665" y="26844"/>
                </a:lnTo>
                <a:lnTo>
                  <a:pt x="725" y="27045"/>
                </a:lnTo>
                <a:lnTo>
                  <a:pt x="786" y="27226"/>
                </a:lnTo>
                <a:lnTo>
                  <a:pt x="866" y="27347"/>
                </a:lnTo>
                <a:lnTo>
                  <a:pt x="987" y="27428"/>
                </a:lnTo>
                <a:lnTo>
                  <a:pt x="1108" y="27488"/>
                </a:lnTo>
                <a:lnTo>
                  <a:pt x="1269" y="27508"/>
                </a:lnTo>
                <a:lnTo>
                  <a:pt x="1350" y="27488"/>
                </a:lnTo>
                <a:lnTo>
                  <a:pt x="1430" y="27468"/>
                </a:lnTo>
                <a:lnTo>
                  <a:pt x="1511" y="27448"/>
                </a:lnTo>
                <a:lnTo>
                  <a:pt x="1591" y="27407"/>
                </a:lnTo>
                <a:lnTo>
                  <a:pt x="1672" y="27347"/>
                </a:lnTo>
                <a:lnTo>
                  <a:pt x="1732" y="27266"/>
                </a:lnTo>
                <a:lnTo>
                  <a:pt x="1772" y="27186"/>
                </a:lnTo>
                <a:lnTo>
                  <a:pt x="1793" y="27105"/>
                </a:lnTo>
                <a:lnTo>
                  <a:pt x="1813" y="26864"/>
                </a:lnTo>
                <a:lnTo>
                  <a:pt x="1813" y="26602"/>
                </a:lnTo>
                <a:lnTo>
                  <a:pt x="1772" y="26119"/>
                </a:lnTo>
                <a:lnTo>
                  <a:pt x="1752" y="25857"/>
                </a:lnTo>
                <a:lnTo>
                  <a:pt x="1752" y="25595"/>
                </a:lnTo>
                <a:lnTo>
                  <a:pt x="1752" y="25233"/>
                </a:lnTo>
                <a:lnTo>
                  <a:pt x="1752" y="24870"/>
                </a:lnTo>
                <a:lnTo>
                  <a:pt x="1793" y="24488"/>
                </a:lnTo>
                <a:lnTo>
                  <a:pt x="1833" y="24125"/>
                </a:lnTo>
                <a:lnTo>
                  <a:pt x="1893" y="23742"/>
                </a:lnTo>
                <a:lnTo>
                  <a:pt x="1954" y="23380"/>
                </a:lnTo>
                <a:lnTo>
                  <a:pt x="2054" y="23018"/>
                </a:lnTo>
                <a:lnTo>
                  <a:pt x="2135" y="22655"/>
                </a:lnTo>
                <a:lnTo>
                  <a:pt x="2256" y="22293"/>
                </a:lnTo>
                <a:lnTo>
                  <a:pt x="2377" y="21950"/>
                </a:lnTo>
                <a:lnTo>
                  <a:pt x="2497" y="21608"/>
                </a:lnTo>
                <a:lnTo>
                  <a:pt x="2659" y="21286"/>
                </a:lnTo>
                <a:lnTo>
                  <a:pt x="2699" y="21125"/>
                </a:lnTo>
                <a:lnTo>
                  <a:pt x="2699" y="20963"/>
                </a:lnTo>
                <a:lnTo>
                  <a:pt x="2679" y="20802"/>
                </a:lnTo>
                <a:lnTo>
                  <a:pt x="2618" y="20661"/>
                </a:lnTo>
                <a:lnTo>
                  <a:pt x="2538" y="20561"/>
                </a:lnTo>
                <a:lnTo>
                  <a:pt x="2437" y="20480"/>
                </a:lnTo>
                <a:lnTo>
                  <a:pt x="2316" y="20440"/>
                </a:lnTo>
                <a:lnTo>
                  <a:pt x="2155" y="20440"/>
                </a:lnTo>
                <a:lnTo>
                  <a:pt x="1873" y="20460"/>
                </a:lnTo>
                <a:lnTo>
                  <a:pt x="1611" y="20520"/>
                </a:lnTo>
                <a:lnTo>
                  <a:pt x="1350" y="20601"/>
                </a:lnTo>
                <a:lnTo>
                  <a:pt x="1108" y="20682"/>
                </a:lnTo>
                <a:lnTo>
                  <a:pt x="1249" y="20098"/>
                </a:lnTo>
                <a:lnTo>
                  <a:pt x="1370" y="19755"/>
                </a:lnTo>
                <a:lnTo>
                  <a:pt x="1511" y="19413"/>
                </a:lnTo>
                <a:lnTo>
                  <a:pt x="1672" y="18990"/>
                </a:lnTo>
                <a:lnTo>
                  <a:pt x="1752" y="18769"/>
                </a:lnTo>
                <a:lnTo>
                  <a:pt x="1813" y="18547"/>
                </a:lnTo>
                <a:lnTo>
                  <a:pt x="1813" y="18487"/>
                </a:lnTo>
                <a:lnTo>
                  <a:pt x="1813" y="18406"/>
                </a:lnTo>
                <a:lnTo>
                  <a:pt x="1793" y="18346"/>
                </a:lnTo>
                <a:lnTo>
                  <a:pt x="1752" y="18285"/>
                </a:lnTo>
                <a:lnTo>
                  <a:pt x="1692" y="18245"/>
                </a:lnTo>
                <a:lnTo>
                  <a:pt x="1652" y="18205"/>
                </a:lnTo>
                <a:lnTo>
                  <a:pt x="1571" y="18185"/>
                </a:lnTo>
                <a:close/>
                <a:moveTo>
                  <a:pt x="15929" y="20702"/>
                </a:moveTo>
                <a:lnTo>
                  <a:pt x="15808" y="20722"/>
                </a:lnTo>
                <a:lnTo>
                  <a:pt x="15708" y="20762"/>
                </a:lnTo>
                <a:lnTo>
                  <a:pt x="15627" y="20802"/>
                </a:lnTo>
                <a:lnTo>
                  <a:pt x="15546" y="20883"/>
                </a:lnTo>
                <a:lnTo>
                  <a:pt x="15486" y="20943"/>
                </a:lnTo>
                <a:lnTo>
                  <a:pt x="15446" y="21024"/>
                </a:lnTo>
                <a:lnTo>
                  <a:pt x="15426" y="21104"/>
                </a:lnTo>
                <a:lnTo>
                  <a:pt x="15426" y="21185"/>
                </a:lnTo>
                <a:lnTo>
                  <a:pt x="15466" y="21427"/>
                </a:lnTo>
                <a:lnTo>
                  <a:pt x="15486" y="21668"/>
                </a:lnTo>
                <a:lnTo>
                  <a:pt x="15506" y="21910"/>
                </a:lnTo>
                <a:lnTo>
                  <a:pt x="15506" y="21970"/>
                </a:lnTo>
                <a:lnTo>
                  <a:pt x="15385" y="22091"/>
                </a:lnTo>
                <a:lnTo>
                  <a:pt x="15285" y="22212"/>
                </a:lnTo>
                <a:lnTo>
                  <a:pt x="15103" y="22393"/>
                </a:lnTo>
                <a:lnTo>
                  <a:pt x="14983" y="22494"/>
                </a:lnTo>
                <a:lnTo>
                  <a:pt x="14842" y="22574"/>
                </a:lnTo>
                <a:lnTo>
                  <a:pt x="14600" y="22655"/>
                </a:lnTo>
                <a:lnTo>
                  <a:pt x="14419" y="22695"/>
                </a:lnTo>
                <a:lnTo>
                  <a:pt x="14278" y="22715"/>
                </a:lnTo>
                <a:lnTo>
                  <a:pt x="14137" y="22695"/>
                </a:lnTo>
                <a:lnTo>
                  <a:pt x="14016" y="22675"/>
                </a:lnTo>
                <a:lnTo>
                  <a:pt x="13774" y="22595"/>
                </a:lnTo>
                <a:lnTo>
                  <a:pt x="13553" y="22494"/>
                </a:lnTo>
                <a:lnTo>
                  <a:pt x="13351" y="22353"/>
                </a:lnTo>
                <a:lnTo>
                  <a:pt x="12908" y="22091"/>
                </a:lnTo>
                <a:lnTo>
                  <a:pt x="12868" y="22011"/>
                </a:lnTo>
                <a:lnTo>
                  <a:pt x="12848" y="21850"/>
                </a:lnTo>
                <a:lnTo>
                  <a:pt x="12848" y="21688"/>
                </a:lnTo>
                <a:lnTo>
                  <a:pt x="12828" y="21547"/>
                </a:lnTo>
                <a:lnTo>
                  <a:pt x="12808" y="21407"/>
                </a:lnTo>
                <a:lnTo>
                  <a:pt x="12767" y="21266"/>
                </a:lnTo>
                <a:lnTo>
                  <a:pt x="12707" y="21125"/>
                </a:lnTo>
                <a:lnTo>
                  <a:pt x="12647" y="21064"/>
                </a:lnTo>
                <a:lnTo>
                  <a:pt x="12586" y="21004"/>
                </a:lnTo>
                <a:lnTo>
                  <a:pt x="12526" y="20984"/>
                </a:lnTo>
                <a:lnTo>
                  <a:pt x="12445" y="20963"/>
                </a:lnTo>
                <a:lnTo>
                  <a:pt x="12365" y="20984"/>
                </a:lnTo>
                <a:lnTo>
                  <a:pt x="12244" y="21024"/>
                </a:lnTo>
                <a:lnTo>
                  <a:pt x="12143" y="21084"/>
                </a:lnTo>
                <a:lnTo>
                  <a:pt x="12063" y="21145"/>
                </a:lnTo>
                <a:lnTo>
                  <a:pt x="11982" y="21245"/>
                </a:lnTo>
                <a:lnTo>
                  <a:pt x="11922" y="21326"/>
                </a:lnTo>
                <a:lnTo>
                  <a:pt x="11861" y="21447"/>
                </a:lnTo>
                <a:lnTo>
                  <a:pt x="11821" y="21568"/>
                </a:lnTo>
                <a:lnTo>
                  <a:pt x="11801" y="21688"/>
                </a:lnTo>
                <a:lnTo>
                  <a:pt x="11600" y="21668"/>
                </a:lnTo>
                <a:lnTo>
                  <a:pt x="11297" y="21648"/>
                </a:lnTo>
                <a:lnTo>
                  <a:pt x="10935" y="21668"/>
                </a:lnTo>
                <a:lnTo>
                  <a:pt x="10572" y="21729"/>
                </a:lnTo>
                <a:lnTo>
                  <a:pt x="10190" y="21829"/>
                </a:lnTo>
                <a:lnTo>
                  <a:pt x="9767" y="21970"/>
                </a:lnTo>
                <a:lnTo>
                  <a:pt x="9364" y="22131"/>
                </a:lnTo>
                <a:lnTo>
                  <a:pt x="8982" y="22313"/>
                </a:lnTo>
                <a:lnTo>
                  <a:pt x="8257" y="22715"/>
                </a:lnTo>
                <a:lnTo>
                  <a:pt x="7834" y="22957"/>
                </a:lnTo>
                <a:lnTo>
                  <a:pt x="7411" y="23179"/>
                </a:lnTo>
                <a:lnTo>
                  <a:pt x="6968" y="23380"/>
                </a:lnTo>
                <a:lnTo>
                  <a:pt x="6746" y="23461"/>
                </a:lnTo>
                <a:lnTo>
                  <a:pt x="6505" y="23541"/>
                </a:lnTo>
                <a:lnTo>
                  <a:pt x="6344" y="23581"/>
                </a:lnTo>
                <a:lnTo>
                  <a:pt x="6162" y="23622"/>
                </a:lnTo>
                <a:lnTo>
                  <a:pt x="6001" y="23642"/>
                </a:lnTo>
                <a:lnTo>
                  <a:pt x="5820" y="23642"/>
                </a:lnTo>
                <a:lnTo>
                  <a:pt x="5498" y="23622"/>
                </a:lnTo>
                <a:lnTo>
                  <a:pt x="5176" y="23561"/>
                </a:lnTo>
                <a:lnTo>
                  <a:pt x="5015" y="23521"/>
                </a:lnTo>
                <a:lnTo>
                  <a:pt x="4874" y="23461"/>
                </a:lnTo>
                <a:lnTo>
                  <a:pt x="4612" y="23299"/>
                </a:lnTo>
                <a:lnTo>
                  <a:pt x="4310" y="23138"/>
                </a:lnTo>
                <a:lnTo>
                  <a:pt x="4149" y="23058"/>
                </a:lnTo>
                <a:lnTo>
                  <a:pt x="3988" y="23018"/>
                </a:lnTo>
                <a:lnTo>
                  <a:pt x="3907" y="22997"/>
                </a:lnTo>
                <a:lnTo>
                  <a:pt x="3786" y="23018"/>
                </a:lnTo>
                <a:lnTo>
                  <a:pt x="3686" y="23078"/>
                </a:lnTo>
                <a:lnTo>
                  <a:pt x="3605" y="23158"/>
                </a:lnTo>
                <a:lnTo>
                  <a:pt x="3565" y="23259"/>
                </a:lnTo>
                <a:lnTo>
                  <a:pt x="3524" y="23481"/>
                </a:lnTo>
                <a:lnTo>
                  <a:pt x="3545" y="23682"/>
                </a:lnTo>
                <a:lnTo>
                  <a:pt x="3444" y="23742"/>
                </a:lnTo>
                <a:lnTo>
                  <a:pt x="3383" y="23803"/>
                </a:lnTo>
                <a:lnTo>
                  <a:pt x="3323" y="23904"/>
                </a:lnTo>
                <a:lnTo>
                  <a:pt x="3303" y="24004"/>
                </a:lnTo>
                <a:lnTo>
                  <a:pt x="3323" y="24226"/>
                </a:lnTo>
                <a:lnTo>
                  <a:pt x="3363" y="24427"/>
                </a:lnTo>
                <a:lnTo>
                  <a:pt x="3424" y="24608"/>
                </a:lnTo>
                <a:lnTo>
                  <a:pt x="3504" y="24790"/>
                </a:lnTo>
                <a:lnTo>
                  <a:pt x="3605" y="24971"/>
                </a:lnTo>
                <a:lnTo>
                  <a:pt x="3726" y="25132"/>
                </a:lnTo>
                <a:lnTo>
                  <a:pt x="3967" y="25454"/>
                </a:lnTo>
                <a:lnTo>
                  <a:pt x="4229" y="25776"/>
                </a:lnTo>
                <a:lnTo>
                  <a:pt x="4511" y="26078"/>
                </a:lnTo>
                <a:lnTo>
                  <a:pt x="4793" y="26360"/>
                </a:lnTo>
                <a:lnTo>
                  <a:pt x="5115" y="26622"/>
                </a:lnTo>
                <a:lnTo>
                  <a:pt x="5458" y="26884"/>
                </a:lnTo>
                <a:lnTo>
                  <a:pt x="5820" y="27126"/>
                </a:lnTo>
                <a:lnTo>
                  <a:pt x="6183" y="27347"/>
                </a:lnTo>
                <a:lnTo>
                  <a:pt x="6565" y="27548"/>
                </a:lnTo>
                <a:lnTo>
                  <a:pt x="6948" y="27710"/>
                </a:lnTo>
                <a:lnTo>
                  <a:pt x="7351" y="27871"/>
                </a:lnTo>
                <a:lnTo>
                  <a:pt x="7753" y="27991"/>
                </a:lnTo>
                <a:lnTo>
                  <a:pt x="8176" y="28112"/>
                </a:lnTo>
                <a:lnTo>
                  <a:pt x="8559" y="28193"/>
                </a:lnTo>
                <a:lnTo>
                  <a:pt x="8962" y="28233"/>
                </a:lnTo>
                <a:lnTo>
                  <a:pt x="9364" y="28273"/>
                </a:lnTo>
                <a:lnTo>
                  <a:pt x="9767" y="28294"/>
                </a:lnTo>
                <a:lnTo>
                  <a:pt x="10069" y="28273"/>
                </a:lnTo>
                <a:lnTo>
                  <a:pt x="10371" y="28253"/>
                </a:lnTo>
                <a:lnTo>
                  <a:pt x="10693" y="28233"/>
                </a:lnTo>
                <a:lnTo>
                  <a:pt x="10995" y="28173"/>
                </a:lnTo>
                <a:lnTo>
                  <a:pt x="11297" y="28132"/>
                </a:lnTo>
                <a:lnTo>
                  <a:pt x="11600" y="28052"/>
                </a:lnTo>
                <a:lnTo>
                  <a:pt x="11902" y="27971"/>
                </a:lnTo>
                <a:lnTo>
                  <a:pt x="12183" y="27891"/>
                </a:lnTo>
                <a:lnTo>
                  <a:pt x="12486" y="27770"/>
                </a:lnTo>
                <a:lnTo>
                  <a:pt x="12767" y="27669"/>
                </a:lnTo>
                <a:lnTo>
                  <a:pt x="13049" y="27528"/>
                </a:lnTo>
                <a:lnTo>
                  <a:pt x="13331" y="27387"/>
                </a:lnTo>
                <a:lnTo>
                  <a:pt x="13613" y="27246"/>
                </a:lnTo>
                <a:lnTo>
                  <a:pt x="13875" y="27085"/>
                </a:lnTo>
                <a:lnTo>
                  <a:pt x="14137" y="26904"/>
                </a:lnTo>
                <a:lnTo>
                  <a:pt x="14399" y="26723"/>
                </a:lnTo>
                <a:lnTo>
                  <a:pt x="14701" y="26944"/>
                </a:lnTo>
                <a:lnTo>
                  <a:pt x="15023" y="27146"/>
                </a:lnTo>
                <a:lnTo>
                  <a:pt x="15345" y="27327"/>
                </a:lnTo>
                <a:lnTo>
                  <a:pt x="15667" y="27508"/>
                </a:lnTo>
                <a:lnTo>
                  <a:pt x="16010" y="27669"/>
                </a:lnTo>
                <a:lnTo>
                  <a:pt x="16332" y="27830"/>
                </a:lnTo>
                <a:lnTo>
                  <a:pt x="16694" y="27951"/>
                </a:lnTo>
                <a:lnTo>
                  <a:pt x="17037" y="28072"/>
                </a:lnTo>
                <a:lnTo>
                  <a:pt x="17379" y="28193"/>
                </a:lnTo>
                <a:lnTo>
                  <a:pt x="17741" y="28273"/>
                </a:lnTo>
                <a:lnTo>
                  <a:pt x="18104" y="28354"/>
                </a:lnTo>
                <a:lnTo>
                  <a:pt x="18466" y="28414"/>
                </a:lnTo>
                <a:lnTo>
                  <a:pt x="18849" y="28475"/>
                </a:lnTo>
                <a:lnTo>
                  <a:pt x="19211" y="28515"/>
                </a:lnTo>
                <a:lnTo>
                  <a:pt x="19594" y="28535"/>
                </a:lnTo>
                <a:lnTo>
                  <a:pt x="20339" y="28535"/>
                </a:lnTo>
                <a:lnTo>
                  <a:pt x="20702" y="28515"/>
                </a:lnTo>
                <a:lnTo>
                  <a:pt x="21064" y="28475"/>
                </a:lnTo>
                <a:lnTo>
                  <a:pt x="21406" y="28434"/>
                </a:lnTo>
                <a:lnTo>
                  <a:pt x="21849" y="28354"/>
                </a:lnTo>
                <a:lnTo>
                  <a:pt x="22292" y="28253"/>
                </a:lnTo>
                <a:lnTo>
                  <a:pt x="22735" y="28112"/>
                </a:lnTo>
                <a:lnTo>
                  <a:pt x="23158" y="27951"/>
                </a:lnTo>
                <a:lnTo>
                  <a:pt x="23601" y="27770"/>
                </a:lnTo>
                <a:lnTo>
                  <a:pt x="24024" y="27569"/>
                </a:lnTo>
                <a:lnTo>
                  <a:pt x="24447" y="27347"/>
                </a:lnTo>
                <a:lnTo>
                  <a:pt x="24870" y="27105"/>
                </a:lnTo>
                <a:lnTo>
                  <a:pt x="25172" y="26904"/>
                </a:lnTo>
                <a:lnTo>
                  <a:pt x="25514" y="26662"/>
                </a:lnTo>
                <a:lnTo>
                  <a:pt x="25877" y="26380"/>
                </a:lnTo>
                <a:lnTo>
                  <a:pt x="26260" y="26058"/>
                </a:lnTo>
                <a:lnTo>
                  <a:pt x="26622" y="25696"/>
                </a:lnTo>
                <a:lnTo>
                  <a:pt x="26984" y="25313"/>
                </a:lnTo>
                <a:lnTo>
                  <a:pt x="27166" y="25092"/>
                </a:lnTo>
                <a:lnTo>
                  <a:pt x="27307" y="24870"/>
                </a:lnTo>
                <a:lnTo>
                  <a:pt x="27468" y="24649"/>
                </a:lnTo>
                <a:lnTo>
                  <a:pt x="27589" y="24407"/>
                </a:lnTo>
                <a:lnTo>
                  <a:pt x="27649" y="24266"/>
                </a:lnTo>
                <a:lnTo>
                  <a:pt x="27669" y="24105"/>
                </a:lnTo>
                <a:lnTo>
                  <a:pt x="27649" y="23964"/>
                </a:lnTo>
                <a:lnTo>
                  <a:pt x="27568" y="23823"/>
                </a:lnTo>
                <a:lnTo>
                  <a:pt x="27468" y="23682"/>
                </a:lnTo>
                <a:lnTo>
                  <a:pt x="27347" y="23601"/>
                </a:lnTo>
                <a:lnTo>
                  <a:pt x="27206" y="23521"/>
                </a:lnTo>
                <a:lnTo>
                  <a:pt x="27065" y="23501"/>
                </a:lnTo>
                <a:lnTo>
                  <a:pt x="26944" y="23521"/>
                </a:lnTo>
                <a:lnTo>
                  <a:pt x="26823" y="23581"/>
                </a:lnTo>
                <a:lnTo>
                  <a:pt x="26763" y="23461"/>
                </a:lnTo>
                <a:lnTo>
                  <a:pt x="26703" y="23360"/>
                </a:lnTo>
                <a:lnTo>
                  <a:pt x="26622" y="23259"/>
                </a:lnTo>
                <a:lnTo>
                  <a:pt x="26521" y="23179"/>
                </a:lnTo>
                <a:lnTo>
                  <a:pt x="26421" y="23118"/>
                </a:lnTo>
                <a:lnTo>
                  <a:pt x="26320" y="23078"/>
                </a:lnTo>
                <a:lnTo>
                  <a:pt x="26199" y="23038"/>
                </a:lnTo>
                <a:lnTo>
                  <a:pt x="26078" y="23018"/>
                </a:lnTo>
                <a:lnTo>
                  <a:pt x="25937" y="23038"/>
                </a:lnTo>
                <a:lnTo>
                  <a:pt x="25817" y="23078"/>
                </a:lnTo>
                <a:lnTo>
                  <a:pt x="25696" y="23158"/>
                </a:lnTo>
                <a:lnTo>
                  <a:pt x="25595" y="23259"/>
                </a:lnTo>
                <a:lnTo>
                  <a:pt x="25454" y="23420"/>
                </a:lnTo>
                <a:lnTo>
                  <a:pt x="25293" y="23541"/>
                </a:lnTo>
                <a:lnTo>
                  <a:pt x="25132" y="23662"/>
                </a:lnTo>
                <a:lnTo>
                  <a:pt x="24951" y="23763"/>
                </a:lnTo>
                <a:lnTo>
                  <a:pt x="24769" y="23823"/>
                </a:lnTo>
                <a:lnTo>
                  <a:pt x="24588" y="23883"/>
                </a:lnTo>
                <a:lnTo>
                  <a:pt x="24387" y="23904"/>
                </a:lnTo>
                <a:lnTo>
                  <a:pt x="24185" y="23924"/>
                </a:lnTo>
                <a:lnTo>
                  <a:pt x="24004" y="23904"/>
                </a:lnTo>
                <a:lnTo>
                  <a:pt x="23823" y="23883"/>
                </a:lnTo>
                <a:lnTo>
                  <a:pt x="23440" y="23823"/>
                </a:lnTo>
                <a:lnTo>
                  <a:pt x="23078" y="23702"/>
                </a:lnTo>
                <a:lnTo>
                  <a:pt x="22715" y="23541"/>
                </a:lnTo>
                <a:lnTo>
                  <a:pt x="22353" y="23360"/>
                </a:lnTo>
                <a:lnTo>
                  <a:pt x="22011" y="23179"/>
                </a:lnTo>
                <a:lnTo>
                  <a:pt x="21688" y="22957"/>
                </a:lnTo>
                <a:lnTo>
                  <a:pt x="21366" y="22756"/>
                </a:lnTo>
                <a:lnTo>
                  <a:pt x="21326" y="22736"/>
                </a:lnTo>
                <a:lnTo>
                  <a:pt x="20702" y="22313"/>
                </a:lnTo>
                <a:lnTo>
                  <a:pt x="20077" y="21930"/>
                </a:lnTo>
                <a:lnTo>
                  <a:pt x="19735" y="21749"/>
                </a:lnTo>
                <a:lnTo>
                  <a:pt x="19413" y="21588"/>
                </a:lnTo>
                <a:lnTo>
                  <a:pt x="19070" y="21447"/>
                </a:lnTo>
                <a:lnTo>
                  <a:pt x="18708" y="21326"/>
                </a:lnTo>
                <a:lnTo>
                  <a:pt x="18406" y="21245"/>
                </a:lnTo>
                <a:lnTo>
                  <a:pt x="18084" y="21185"/>
                </a:lnTo>
                <a:lnTo>
                  <a:pt x="17782" y="21145"/>
                </a:lnTo>
                <a:lnTo>
                  <a:pt x="17480" y="21125"/>
                </a:lnTo>
                <a:lnTo>
                  <a:pt x="17198" y="21145"/>
                </a:lnTo>
                <a:lnTo>
                  <a:pt x="16815" y="21205"/>
                </a:lnTo>
                <a:lnTo>
                  <a:pt x="16654" y="21245"/>
                </a:lnTo>
                <a:lnTo>
                  <a:pt x="16493" y="21286"/>
                </a:lnTo>
                <a:lnTo>
                  <a:pt x="16372" y="21044"/>
                </a:lnTo>
                <a:lnTo>
                  <a:pt x="16251" y="20863"/>
                </a:lnTo>
                <a:lnTo>
                  <a:pt x="16171" y="20802"/>
                </a:lnTo>
                <a:lnTo>
                  <a:pt x="16110" y="20742"/>
                </a:lnTo>
                <a:lnTo>
                  <a:pt x="16010" y="20722"/>
                </a:lnTo>
                <a:lnTo>
                  <a:pt x="15929" y="20702"/>
                </a:lnTo>
                <a:close/>
                <a:moveTo>
                  <a:pt x="15627" y="28455"/>
                </a:moveTo>
                <a:lnTo>
                  <a:pt x="15446" y="28475"/>
                </a:lnTo>
                <a:lnTo>
                  <a:pt x="15265" y="28495"/>
                </a:lnTo>
                <a:lnTo>
                  <a:pt x="15063" y="28515"/>
                </a:lnTo>
                <a:lnTo>
                  <a:pt x="14741" y="28535"/>
                </a:lnTo>
                <a:lnTo>
                  <a:pt x="14097" y="28535"/>
                </a:lnTo>
                <a:lnTo>
                  <a:pt x="13875" y="28515"/>
                </a:lnTo>
                <a:lnTo>
                  <a:pt x="13633" y="28475"/>
                </a:lnTo>
                <a:lnTo>
                  <a:pt x="13190" y="28475"/>
                </a:lnTo>
                <a:lnTo>
                  <a:pt x="13049" y="28515"/>
                </a:lnTo>
                <a:lnTo>
                  <a:pt x="12929" y="28555"/>
                </a:lnTo>
                <a:lnTo>
                  <a:pt x="12828" y="28636"/>
                </a:lnTo>
                <a:lnTo>
                  <a:pt x="12767" y="28716"/>
                </a:lnTo>
                <a:lnTo>
                  <a:pt x="12727" y="28797"/>
                </a:lnTo>
                <a:lnTo>
                  <a:pt x="12707" y="28898"/>
                </a:lnTo>
                <a:lnTo>
                  <a:pt x="12707" y="28998"/>
                </a:lnTo>
                <a:lnTo>
                  <a:pt x="12707" y="29119"/>
                </a:lnTo>
                <a:lnTo>
                  <a:pt x="12747" y="29220"/>
                </a:lnTo>
                <a:lnTo>
                  <a:pt x="12788" y="29321"/>
                </a:lnTo>
                <a:lnTo>
                  <a:pt x="12848" y="29401"/>
                </a:lnTo>
                <a:lnTo>
                  <a:pt x="12929" y="29482"/>
                </a:lnTo>
                <a:lnTo>
                  <a:pt x="13009" y="29542"/>
                </a:lnTo>
                <a:lnTo>
                  <a:pt x="13210" y="29643"/>
                </a:lnTo>
                <a:lnTo>
                  <a:pt x="13432" y="29723"/>
                </a:lnTo>
                <a:lnTo>
                  <a:pt x="13654" y="29784"/>
                </a:lnTo>
                <a:lnTo>
                  <a:pt x="14097" y="29844"/>
                </a:lnTo>
                <a:lnTo>
                  <a:pt x="14217" y="29844"/>
                </a:lnTo>
                <a:lnTo>
                  <a:pt x="14540" y="29884"/>
                </a:lnTo>
                <a:lnTo>
                  <a:pt x="14842" y="29905"/>
                </a:lnTo>
                <a:lnTo>
                  <a:pt x="15063" y="29884"/>
                </a:lnTo>
                <a:lnTo>
                  <a:pt x="15265" y="29864"/>
                </a:lnTo>
                <a:lnTo>
                  <a:pt x="15446" y="29844"/>
                </a:lnTo>
                <a:lnTo>
                  <a:pt x="15607" y="29804"/>
                </a:lnTo>
                <a:lnTo>
                  <a:pt x="15768" y="29743"/>
                </a:lnTo>
                <a:lnTo>
                  <a:pt x="15929" y="29683"/>
                </a:lnTo>
                <a:lnTo>
                  <a:pt x="16050" y="29602"/>
                </a:lnTo>
                <a:lnTo>
                  <a:pt x="16171" y="29522"/>
                </a:lnTo>
                <a:lnTo>
                  <a:pt x="16271" y="29421"/>
                </a:lnTo>
                <a:lnTo>
                  <a:pt x="16352" y="29280"/>
                </a:lnTo>
                <a:lnTo>
                  <a:pt x="16372" y="29139"/>
                </a:lnTo>
                <a:lnTo>
                  <a:pt x="16352" y="28978"/>
                </a:lnTo>
                <a:lnTo>
                  <a:pt x="16292" y="28817"/>
                </a:lnTo>
                <a:lnTo>
                  <a:pt x="16191" y="28676"/>
                </a:lnTo>
                <a:lnTo>
                  <a:pt x="16070" y="28555"/>
                </a:lnTo>
                <a:lnTo>
                  <a:pt x="15989" y="28515"/>
                </a:lnTo>
                <a:lnTo>
                  <a:pt x="15909" y="28495"/>
                </a:lnTo>
                <a:lnTo>
                  <a:pt x="15768" y="28475"/>
                </a:lnTo>
                <a:lnTo>
                  <a:pt x="15627" y="28455"/>
                </a:lnTo>
                <a:close/>
                <a:moveTo>
                  <a:pt x="3021" y="25736"/>
                </a:moveTo>
                <a:lnTo>
                  <a:pt x="2940" y="25756"/>
                </a:lnTo>
                <a:lnTo>
                  <a:pt x="2860" y="25776"/>
                </a:lnTo>
                <a:lnTo>
                  <a:pt x="2799" y="25817"/>
                </a:lnTo>
                <a:lnTo>
                  <a:pt x="2739" y="25857"/>
                </a:lnTo>
                <a:lnTo>
                  <a:pt x="2437" y="26199"/>
                </a:lnTo>
                <a:lnTo>
                  <a:pt x="2175" y="26562"/>
                </a:lnTo>
                <a:lnTo>
                  <a:pt x="1934" y="26924"/>
                </a:lnTo>
                <a:lnTo>
                  <a:pt x="1712" y="27327"/>
                </a:lnTo>
                <a:lnTo>
                  <a:pt x="1511" y="27730"/>
                </a:lnTo>
                <a:lnTo>
                  <a:pt x="1329" y="28153"/>
                </a:lnTo>
                <a:lnTo>
                  <a:pt x="1188" y="28575"/>
                </a:lnTo>
                <a:lnTo>
                  <a:pt x="1068" y="29018"/>
                </a:lnTo>
                <a:lnTo>
                  <a:pt x="967" y="29482"/>
                </a:lnTo>
                <a:lnTo>
                  <a:pt x="886" y="29945"/>
                </a:lnTo>
                <a:lnTo>
                  <a:pt x="846" y="30428"/>
                </a:lnTo>
                <a:lnTo>
                  <a:pt x="826" y="30911"/>
                </a:lnTo>
                <a:lnTo>
                  <a:pt x="826" y="31415"/>
                </a:lnTo>
                <a:lnTo>
                  <a:pt x="846" y="31918"/>
                </a:lnTo>
                <a:lnTo>
                  <a:pt x="907" y="32422"/>
                </a:lnTo>
                <a:lnTo>
                  <a:pt x="987" y="32925"/>
                </a:lnTo>
                <a:lnTo>
                  <a:pt x="1007" y="33026"/>
                </a:lnTo>
                <a:lnTo>
                  <a:pt x="1068" y="33126"/>
                </a:lnTo>
                <a:lnTo>
                  <a:pt x="1128" y="33187"/>
                </a:lnTo>
                <a:lnTo>
                  <a:pt x="1209" y="33247"/>
                </a:lnTo>
                <a:lnTo>
                  <a:pt x="1309" y="33288"/>
                </a:lnTo>
                <a:lnTo>
                  <a:pt x="1410" y="33328"/>
                </a:lnTo>
                <a:lnTo>
                  <a:pt x="1511" y="33348"/>
                </a:lnTo>
                <a:lnTo>
                  <a:pt x="1752" y="33348"/>
                </a:lnTo>
                <a:lnTo>
                  <a:pt x="1893" y="33308"/>
                </a:lnTo>
                <a:lnTo>
                  <a:pt x="1994" y="33267"/>
                </a:lnTo>
                <a:lnTo>
                  <a:pt x="2095" y="33187"/>
                </a:lnTo>
                <a:lnTo>
                  <a:pt x="2316" y="33026"/>
                </a:lnTo>
                <a:lnTo>
                  <a:pt x="2538" y="32865"/>
                </a:lnTo>
                <a:lnTo>
                  <a:pt x="2779" y="32724"/>
                </a:lnTo>
                <a:lnTo>
                  <a:pt x="3021" y="32603"/>
                </a:lnTo>
                <a:lnTo>
                  <a:pt x="3061" y="32824"/>
                </a:lnTo>
                <a:lnTo>
                  <a:pt x="3102" y="33046"/>
                </a:lnTo>
                <a:lnTo>
                  <a:pt x="3222" y="33489"/>
                </a:lnTo>
                <a:lnTo>
                  <a:pt x="3383" y="33932"/>
                </a:lnTo>
                <a:lnTo>
                  <a:pt x="3585" y="34355"/>
                </a:lnTo>
                <a:lnTo>
                  <a:pt x="3847" y="34737"/>
                </a:lnTo>
                <a:lnTo>
                  <a:pt x="4129" y="35120"/>
                </a:lnTo>
                <a:lnTo>
                  <a:pt x="4451" y="35483"/>
                </a:lnTo>
                <a:lnTo>
                  <a:pt x="4833" y="35805"/>
                </a:lnTo>
                <a:lnTo>
                  <a:pt x="4934" y="35885"/>
                </a:lnTo>
                <a:lnTo>
                  <a:pt x="5055" y="35926"/>
                </a:lnTo>
                <a:lnTo>
                  <a:pt x="5196" y="35966"/>
                </a:lnTo>
                <a:lnTo>
                  <a:pt x="5317" y="35986"/>
                </a:lnTo>
                <a:lnTo>
                  <a:pt x="5458" y="35966"/>
                </a:lnTo>
                <a:lnTo>
                  <a:pt x="5578" y="35926"/>
                </a:lnTo>
                <a:lnTo>
                  <a:pt x="5679" y="35885"/>
                </a:lnTo>
                <a:lnTo>
                  <a:pt x="5780" y="35805"/>
                </a:lnTo>
                <a:lnTo>
                  <a:pt x="5921" y="35664"/>
                </a:lnTo>
                <a:lnTo>
                  <a:pt x="6062" y="35543"/>
                </a:lnTo>
                <a:lnTo>
                  <a:pt x="6203" y="35442"/>
                </a:lnTo>
                <a:lnTo>
                  <a:pt x="6364" y="35362"/>
                </a:lnTo>
                <a:lnTo>
                  <a:pt x="6646" y="35785"/>
                </a:lnTo>
                <a:lnTo>
                  <a:pt x="6988" y="36187"/>
                </a:lnTo>
                <a:lnTo>
                  <a:pt x="7351" y="36590"/>
                </a:lnTo>
                <a:lnTo>
                  <a:pt x="7753" y="36973"/>
                </a:lnTo>
                <a:lnTo>
                  <a:pt x="8176" y="37315"/>
                </a:lnTo>
                <a:lnTo>
                  <a:pt x="8639" y="37657"/>
                </a:lnTo>
                <a:lnTo>
                  <a:pt x="9123" y="37980"/>
                </a:lnTo>
                <a:lnTo>
                  <a:pt x="9646" y="38262"/>
                </a:lnTo>
                <a:lnTo>
                  <a:pt x="10230" y="38543"/>
                </a:lnTo>
                <a:lnTo>
                  <a:pt x="10854" y="38785"/>
                </a:lnTo>
                <a:lnTo>
                  <a:pt x="11519" y="39007"/>
                </a:lnTo>
                <a:lnTo>
                  <a:pt x="12204" y="39168"/>
                </a:lnTo>
                <a:lnTo>
                  <a:pt x="12506" y="39228"/>
                </a:lnTo>
                <a:lnTo>
                  <a:pt x="12848" y="39289"/>
                </a:lnTo>
                <a:lnTo>
                  <a:pt x="13593" y="39349"/>
                </a:lnTo>
                <a:lnTo>
                  <a:pt x="13613" y="39349"/>
                </a:lnTo>
                <a:lnTo>
                  <a:pt x="13875" y="39369"/>
                </a:lnTo>
                <a:lnTo>
                  <a:pt x="14117" y="39389"/>
                </a:lnTo>
                <a:lnTo>
                  <a:pt x="14318" y="39369"/>
                </a:lnTo>
                <a:lnTo>
                  <a:pt x="14540" y="39349"/>
                </a:lnTo>
                <a:lnTo>
                  <a:pt x="14781" y="39268"/>
                </a:lnTo>
                <a:lnTo>
                  <a:pt x="14902" y="39228"/>
                </a:lnTo>
                <a:lnTo>
                  <a:pt x="15023" y="39168"/>
                </a:lnTo>
                <a:lnTo>
                  <a:pt x="15144" y="39067"/>
                </a:lnTo>
                <a:lnTo>
                  <a:pt x="15224" y="38946"/>
                </a:lnTo>
                <a:lnTo>
                  <a:pt x="15285" y="38805"/>
                </a:lnTo>
                <a:lnTo>
                  <a:pt x="15285" y="38684"/>
                </a:lnTo>
                <a:lnTo>
                  <a:pt x="15265" y="38564"/>
                </a:lnTo>
                <a:lnTo>
                  <a:pt x="15204" y="38443"/>
                </a:lnTo>
                <a:lnTo>
                  <a:pt x="15124" y="38362"/>
                </a:lnTo>
                <a:lnTo>
                  <a:pt x="15003" y="38282"/>
                </a:lnTo>
                <a:lnTo>
                  <a:pt x="14882" y="38241"/>
                </a:lnTo>
                <a:lnTo>
                  <a:pt x="14761" y="38181"/>
                </a:lnTo>
                <a:lnTo>
                  <a:pt x="14519" y="38141"/>
                </a:lnTo>
                <a:lnTo>
                  <a:pt x="14258" y="38121"/>
                </a:lnTo>
                <a:lnTo>
                  <a:pt x="14016" y="38100"/>
                </a:lnTo>
                <a:lnTo>
                  <a:pt x="13835" y="38100"/>
                </a:lnTo>
                <a:lnTo>
                  <a:pt x="13291" y="38060"/>
                </a:lnTo>
                <a:lnTo>
                  <a:pt x="12687" y="37980"/>
                </a:lnTo>
                <a:lnTo>
                  <a:pt x="12103" y="37859"/>
                </a:lnTo>
                <a:lnTo>
                  <a:pt x="11539" y="37698"/>
                </a:lnTo>
                <a:lnTo>
                  <a:pt x="10995" y="37496"/>
                </a:lnTo>
                <a:lnTo>
                  <a:pt x="10452" y="37255"/>
                </a:lnTo>
                <a:lnTo>
                  <a:pt x="9928" y="36993"/>
                </a:lnTo>
                <a:lnTo>
                  <a:pt x="9445" y="36691"/>
                </a:lnTo>
                <a:lnTo>
                  <a:pt x="8982" y="36369"/>
                </a:lnTo>
                <a:lnTo>
                  <a:pt x="8579" y="36006"/>
                </a:lnTo>
                <a:lnTo>
                  <a:pt x="8196" y="35603"/>
                </a:lnTo>
                <a:lnTo>
                  <a:pt x="7834" y="35201"/>
                </a:lnTo>
                <a:lnTo>
                  <a:pt x="7532" y="34758"/>
                </a:lnTo>
                <a:lnTo>
                  <a:pt x="7270" y="34294"/>
                </a:lnTo>
                <a:lnTo>
                  <a:pt x="7210" y="34214"/>
                </a:lnTo>
                <a:lnTo>
                  <a:pt x="7149" y="34153"/>
                </a:lnTo>
                <a:lnTo>
                  <a:pt x="7089" y="34113"/>
                </a:lnTo>
                <a:lnTo>
                  <a:pt x="7008" y="34073"/>
                </a:lnTo>
                <a:lnTo>
                  <a:pt x="6827" y="34013"/>
                </a:lnTo>
                <a:lnTo>
                  <a:pt x="6666" y="33992"/>
                </a:lnTo>
                <a:lnTo>
                  <a:pt x="6485" y="34013"/>
                </a:lnTo>
                <a:lnTo>
                  <a:pt x="6183" y="34113"/>
                </a:lnTo>
                <a:lnTo>
                  <a:pt x="5880" y="34234"/>
                </a:lnTo>
                <a:lnTo>
                  <a:pt x="5599" y="34375"/>
                </a:lnTo>
                <a:lnTo>
                  <a:pt x="5337" y="34556"/>
                </a:lnTo>
                <a:lnTo>
                  <a:pt x="5075" y="34254"/>
                </a:lnTo>
                <a:lnTo>
                  <a:pt x="4874" y="33932"/>
                </a:lnTo>
                <a:lnTo>
                  <a:pt x="4692" y="33590"/>
                </a:lnTo>
                <a:lnTo>
                  <a:pt x="4551" y="33247"/>
                </a:lnTo>
                <a:lnTo>
                  <a:pt x="4451" y="32905"/>
                </a:lnTo>
                <a:lnTo>
                  <a:pt x="4390" y="32543"/>
                </a:lnTo>
                <a:lnTo>
                  <a:pt x="4350" y="32160"/>
                </a:lnTo>
                <a:lnTo>
                  <a:pt x="4370" y="31797"/>
                </a:lnTo>
                <a:lnTo>
                  <a:pt x="4370" y="31697"/>
                </a:lnTo>
                <a:lnTo>
                  <a:pt x="4350" y="31616"/>
                </a:lnTo>
                <a:lnTo>
                  <a:pt x="4310" y="31515"/>
                </a:lnTo>
                <a:lnTo>
                  <a:pt x="4249" y="31435"/>
                </a:lnTo>
                <a:lnTo>
                  <a:pt x="4129" y="31334"/>
                </a:lnTo>
                <a:lnTo>
                  <a:pt x="3988" y="31274"/>
                </a:lnTo>
                <a:lnTo>
                  <a:pt x="3847" y="31234"/>
                </a:lnTo>
                <a:lnTo>
                  <a:pt x="3665" y="31213"/>
                </a:lnTo>
                <a:lnTo>
                  <a:pt x="3524" y="31213"/>
                </a:lnTo>
                <a:lnTo>
                  <a:pt x="3162" y="31294"/>
                </a:lnTo>
                <a:lnTo>
                  <a:pt x="2820" y="31415"/>
                </a:lnTo>
                <a:lnTo>
                  <a:pt x="2477" y="31536"/>
                </a:lnTo>
                <a:lnTo>
                  <a:pt x="2155" y="31677"/>
                </a:lnTo>
                <a:lnTo>
                  <a:pt x="2155" y="31133"/>
                </a:lnTo>
                <a:lnTo>
                  <a:pt x="2175" y="30569"/>
                </a:lnTo>
                <a:lnTo>
                  <a:pt x="2236" y="30005"/>
                </a:lnTo>
                <a:lnTo>
                  <a:pt x="2316" y="29441"/>
                </a:lnTo>
                <a:lnTo>
                  <a:pt x="2417" y="29059"/>
                </a:lnTo>
                <a:lnTo>
                  <a:pt x="2518" y="28656"/>
                </a:lnTo>
                <a:lnTo>
                  <a:pt x="2638" y="28273"/>
                </a:lnTo>
                <a:lnTo>
                  <a:pt x="2779" y="27891"/>
                </a:lnTo>
                <a:lnTo>
                  <a:pt x="3102" y="27126"/>
                </a:lnTo>
                <a:lnTo>
                  <a:pt x="3424" y="26380"/>
                </a:lnTo>
                <a:lnTo>
                  <a:pt x="3484" y="26260"/>
                </a:lnTo>
                <a:lnTo>
                  <a:pt x="3504" y="26179"/>
                </a:lnTo>
                <a:lnTo>
                  <a:pt x="3504" y="26099"/>
                </a:lnTo>
                <a:lnTo>
                  <a:pt x="3484" y="26038"/>
                </a:lnTo>
                <a:lnTo>
                  <a:pt x="3464" y="25958"/>
                </a:lnTo>
                <a:lnTo>
                  <a:pt x="3383" y="25877"/>
                </a:lnTo>
                <a:lnTo>
                  <a:pt x="3263" y="25796"/>
                </a:lnTo>
                <a:lnTo>
                  <a:pt x="3142" y="25756"/>
                </a:lnTo>
                <a:lnTo>
                  <a:pt x="3021" y="25736"/>
                </a:lnTo>
                <a:close/>
                <a:moveTo>
                  <a:pt x="27206" y="25635"/>
                </a:moveTo>
                <a:lnTo>
                  <a:pt x="27146" y="25656"/>
                </a:lnTo>
                <a:lnTo>
                  <a:pt x="27085" y="25676"/>
                </a:lnTo>
                <a:lnTo>
                  <a:pt x="26964" y="25736"/>
                </a:lnTo>
                <a:lnTo>
                  <a:pt x="26904" y="25837"/>
                </a:lnTo>
                <a:lnTo>
                  <a:pt x="26884" y="25877"/>
                </a:lnTo>
                <a:lnTo>
                  <a:pt x="26864" y="25937"/>
                </a:lnTo>
                <a:lnTo>
                  <a:pt x="26884" y="26139"/>
                </a:lnTo>
                <a:lnTo>
                  <a:pt x="26924" y="26320"/>
                </a:lnTo>
                <a:lnTo>
                  <a:pt x="26984" y="26501"/>
                </a:lnTo>
                <a:lnTo>
                  <a:pt x="27065" y="26683"/>
                </a:lnTo>
                <a:lnTo>
                  <a:pt x="27246" y="27045"/>
                </a:lnTo>
                <a:lnTo>
                  <a:pt x="27468" y="27407"/>
                </a:lnTo>
                <a:lnTo>
                  <a:pt x="27629" y="27669"/>
                </a:lnTo>
                <a:lnTo>
                  <a:pt x="27770" y="27931"/>
                </a:lnTo>
                <a:lnTo>
                  <a:pt x="27931" y="28233"/>
                </a:lnTo>
                <a:lnTo>
                  <a:pt x="28052" y="28535"/>
                </a:lnTo>
                <a:lnTo>
                  <a:pt x="28193" y="28877"/>
                </a:lnTo>
                <a:lnTo>
                  <a:pt x="28314" y="29220"/>
                </a:lnTo>
                <a:lnTo>
                  <a:pt x="27387" y="29079"/>
                </a:lnTo>
                <a:lnTo>
                  <a:pt x="26421" y="28958"/>
                </a:lnTo>
                <a:lnTo>
                  <a:pt x="26360" y="28958"/>
                </a:lnTo>
                <a:lnTo>
                  <a:pt x="26199" y="28978"/>
                </a:lnTo>
                <a:lnTo>
                  <a:pt x="26058" y="29039"/>
                </a:lnTo>
                <a:lnTo>
                  <a:pt x="25937" y="29139"/>
                </a:lnTo>
                <a:lnTo>
                  <a:pt x="25837" y="29260"/>
                </a:lnTo>
                <a:lnTo>
                  <a:pt x="25796" y="29401"/>
                </a:lnTo>
                <a:lnTo>
                  <a:pt x="25776" y="29562"/>
                </a:lnTo>
                <a:lnTo>
                  <a:pt x="25796" y="29703"/>
                </a:lnTo>
                <a:lnTo>
                  <a:pt x="25857" y="29824"/>
                </a:lnTo>
                <a:lnTo>
                  <a:pt x="25998" y="30045"/>
                </a:lnTo>
                <a:lnTo>
                  <a:pt x="26098" y="30287"/>
                </a:lnTo>
                <a:lnTo>
                  <a:pt x="26199" y="30569"/>
                </a:lnTo>
                <a:lnTo>
                  <a:pt x="26260" y="30851"/>
                </a:lnTo>
                <a:lnTo>
                  <a:pt x="26320" y="31173"/>
                </a:lnTo>
                <a:lnTo>
                  <a:pt x="26340" y="31495"/>
                </a:lnTo>
                <a:lnTo>
                  <a:pt x="26340" y="31858"/>
                </a:lnTo>
                <a:lnTo>
                  <a:pt x="26320" y="32220"/>
                </a:lnTo>
                <a:lnTo>
                  <a:pt x="26300" y="32482"/>
                </a:lnTo>
                <a:lnTo>
                  <a:pt x="26239" y="32744"/>
                </a:lnTo>
                <a:lnTo>
                  <a:pt x="26179" y="32986"/>
                </a:lnTo>
                <a:lnTo>
                  <a:pt x="26098" y="33247"/>
                </a:lnTo>
                <a:lnTo>
                  <a:pt x="25877" y="32965"/>
                </a:lnTo>
                <a:lnTo>
                  <a:pt x="25796" y="32905"/>
                </a:lnTo>
                <a:lnTo>
                  <a:pt x="25696" y="32845"/>
                </a:lnTo>
                <a:lnTo>
                  <a:pt x="25595" y="32824"/>
                </a:lnTo>
                <a:lnTo>
                  <a:pt x="25474" y="32804"/>
                </a:lnTo>
                <a:lnTo>
                  <a:pt x="25313" y="32824"/>
                </a:lnTo>
                <a:lnTo>
                  <a:pt x="25152" y="32885"/>
                </a:lnTo>
                <a:lnTo>
                  <a:pt x="25011" y="32965"/>
                </a:lnTo>
                <a:lnTo>
                  <a:pt x="24910" y="33066"/>
                </a:lnTo>
                <a:lnTo>
                  <a:pt x="24467" y="33590"/>
                </a:lnTo>
                <a:lnTo>
                  <a:pt x="23984" y="34093"/>
                </a:lnTo>
                <a:lnTo>
                  <a:pt x="23481" y="34576"/>
                </a:lnTo>
                <a:lnTo>
                  <a:pt x="22957" y="35060"/>
                </a:lnTo>
                <a:lnTo>
                  <a:pt x="22393" y="35523"/>
                </a:lnTo>
                <a:lnTo>
                  <a:pt x="21789" y="35946"/>
                </a:lnTo>
                <a:lnTo>
                  <a:pt x="21185" y="36389"/>
                </a:lnTo>
                <a:lnTo>
                  <a:pt x="20520" y="36792"/>
                </a:lnTo>
                <a:lnTo>
                  <a:pt x="19916" y="37134"/>
                </a:lnTo>
                <a:lnTo>
                  <a:pt x="19272" y="37476"/>
                </a:lnTo>
                <a:lnTo>
                  <a:pt x="18587" y="37798"/>
                </a:lnTo>
                <a:lnTo>
                  <a:pt x="17903" y="38100"/>
                </a:lnTo>
                <a:lnTo>
                  <a:pt x="17278" y="38342"/>
                </a:lnTo>
                <a:lnTo>
                  <a:pt x="16674" y="38543"/>
                </a:lnTo>
                <a:lnTo>
                  <a:pt x="15808" y="38846"/>
                </a:lnTo>
                <a:lnTo>
                  <a:pt x="15385" y="39007"/>
                </a:lnTo>
                <a:lnTo>
                  <a:pt x="14983" y="39188"/>
                </a:lnTo>
                <a:lnTo>
                  <a:pt x="14882" y="39268"/>
                </a:lnTo>
                <a:lnTo>
                  <a:pt x="14801" y="39369"/>
                </a:lnTo>
                <a:lnTo>
                  <a:pt x="14781" y="39490"/>
                </a:lnTo>
                <a:lnTo>
                  <a:pt x="14781" y="39611"/>
                </a:lnTo>
                <a:lnTo>
                  <a:pt x="14821" y="39732"/>
                </a:lnTo>
                <a:lnTo>
                  <a:pt x="14922" y="39812"/>
                </a:lnTo>
                <a:lnTo>
                  <a:pt x="14962" y="39852"/>
                </a:lnTo>
                <a:lnTo>
                  <a:pt x="15043" y="39893"/>
                </a:lnTo>
                <a:lnTo>
                  <a:pt x="15103" y="39913"/>
                </a:lnTo>
                <a:lnTo>
                  <a:pt x="15204" y="39913"/>
                </a:lnTo>
                <a:lnTo>
                  <a:pt x="15587" y="39893"/>
                </a:lnTo>
                <a:lnTo>
                  <a:pt x="15969" y="39832"/>
                </a:lnTo>
                <a:lnTo>
                  <a:pt x="16352" y="39732"/>
                </a:lnTo>
                <a:lnTo>
                  <a:pt x="16735" y="39631"/>
                </a:lnTo>
                <a:lnTo>
                  <a:pt x="17097" y="39510"/>
                </a:lnTo>
                <a:lnTo>
                  <a:pt x="17459" y="39389"/>
                </a:lnTo>
                <a:lnTo>
                  <a:pt x="18184" y="39087"/>
                </a:lnTo>
                <a:lnTo>
                  <a:pt x="18346" y="39027"/>
                </a:lnTo>
                <a:lnTo>
                  <a:pt x="19070" y="38725"/>
                </a:lnTo>
                <a:lnTo>
                  <a:pt x="19775" y="38382"/>
                </a:lnTo>
                <a:lnTo>
                  <a:pt x="20500" y="38000"/>
                </a:lnTo>
                <a:lnTo>
                  <a:pt x="21205" y="37597"/>
                </a:lnTo>
                <a:lnTo>
                  <a:pt x="21749" y="37255"/>
                </a:lnTo>
                <a:lnTo>
                  <a:pt x="22272" y="36892"/>
                </a:lnTo>
                <a:lnTo>
                  <a:pt x="22816" y="36530"/>
                </a:lnTo>
                <a:lnTo>
                  <a:pt x="23319" y="36127"/>
                </a:lnTo>
                <a:lnTo>
                  <a:pt x="23823" y="35704"/>
                </a:lnTo>
                <a:lnTo>
                  <a:pt x="24326" y="35281"/>
                </a:lnTo>
                <a:lnTo>
                  <a:pt x="24810" y="34838"/>
                </a:lnTo>
                <a:lnTo>
                  <a:pt x="25273" y="34355"/>
                </a:lnTo>
                <a:lnTo>
                  <a:pt x="25293" y="34576"/>
                </a:lnTo>
                <a:lnTo>
                  <a:pt x="25253" y="34798"/>
                </a:lnTo>
                <a:lnTo>
                  <a:pt x="25253" y="34919"/>
                </a:lnTo>
                <a:lnTo>
                  <a:pt x="25273" y="35040"/>
                </a:lnTo>
                <a:lnTo>
                  <a:pt x="25313" y="35140"/>
                </a:lnTo>
                <a:lnTo>
                  <a:pt x="25373" y="35261"/>
                </a:lnTo>
                <a:lnTo>
                  <a:pt x="25474" y="35362"/>
                </a:lnTo>
                <a:lnTo>
                  <a:pt x="25615" y="35442"/>
                </a:lnTo>
                <a:lnTo>
                  <a:pt x="25756" y="35483"/>
                </a:lnTo>
                <a:lnTo>
                  <a:pt x="25917" y="35503"/>
                </a:lnTo>
                <a:lnTo>
                  <a:pt x="26078" y="35483"/>
                </a:lnTo>
                <a:lnTo>
                  <a:pt x="26219" y="35442"/>
                </a:lnTo>
                <a:lnTo>
                  <a:pt x="26360" y="35342"/>
                </a:lnTo>
                <a:lnTo>
                  <a:pt x="26461" y="35241"/>
                </a:lnTo>
                <a:lnTo>
                  <a:pt x="26682" y="34919"/>
                </a:lnTo>
                <a:lnTo>
                  <a:pt x="26864" y="34576"/>
                </a:lnTo>
                <a:lnTo>
                  <a:pt x="27045" y="34234"/>
                </a:lnTo>
                <a:lnTo>
                  <a:pt x="27186" y="33892"/>
                </a:lnTo>
                <a:lnTo>
                  <a:pt x="27307" y="33529"/>
                </a:lnTo>
                <a:lnTo>
                  <a:pt x="27407" y="33147"/>
                </a:lnTo>
                <a:lnTo>
                  <a:pt x="27488" y="32764"/>
                </a:lnTo>
                <a:lnTo>
                  <a:pt x="27548" y="32361"/>
                </a:lnTo>
                <a:lnTo>
                  <a:pt x="27589" y="31979"/>
                </a:lnTo>
                <a:lnTo>
                  <a:pt x="27589" y="31616"/>
                </a:lnTo>
                <a:lnTo>
                  <a:pt x="27548" y="31213"/>
                </a:lnTo>
                <a:lnTo>
                  <a:pt x="27488" y="30831"/>
                </a:lnTo>
                <a:lnTo>
                  <a:pt x="27448" y="30569"/>
                </a:lnTo>
                <a:lnTo>
                  <a:pt x="27367" y="30267"/>
                </a:lnTo>
                <a:lnTo>
                  <a:pt x="28173" y="30388"/>
                </a:lnTo>
                <a:lnTo>
                  <a:pt x="29038" y="30529"/>
                </a:lnTo>
                <a:lnTo>
                  <a:pt x="29361" y="30529"/>
                </a:lnTo>
                <a:lnTo>
                  <a:pt x="29522" y="30468"/>
                </a:lnTo>
                <a:lnTo>
                  <a:pt x="29643" y="30388"/>
                </a:lnTo>
                <a:lnTo>
                  <a:pt x="29763" y="30287"/>
                </a:lnTo>
                <a:lnTo>
                  <a:pt x="29824" y="30186"/>
                </a:lnTo>
                <a:lnTo>
                  <a:pt x="29864" y="30066"/>
                </a:lnTo>
                <a:lnTo>
                  <a:pt x="29884" y="29925"/>
                </a:lnTo>
                <a:lnTo>
                  <a:pt x="29864" y="29804"/>
                </a:lnTo>
                <a:lnTo>
                  <a:pt x="29703" y="29220"/>
                </a:lnTo>
                <a:lnTo>
                  <a:pt x="29502" y="28656"/>
                </a:lnTo>
                <a:lnTo>
                  <a:pt x="29260" y="28072"/>
                </a:lnTo>
                <a:lnTo>
                  <a:pt x="28978" y="27468"/>
                </a:lnTo>
                <a:lnTo>
                  <a:pt x="28676" y="26964"/>
                </a:lnTo>
                <a:lnTo>
                  <a:pt x="28515" y="26703"/>
                </a:lnTo>
                <a:lnTo>
                  <a:pt x="28334" y="26441"/>
                </a:lnTo>
                <a:lnTo>
                  <a:pt x="28112" y="26179"/>
                </a:lnTo>
                <a:lnTo>
                  <a:pt x="27871" y="25958"/>
                </a:lnTo>
                <a:lnTo>
                  <a:pt x="27750" y="25877"/>
                </a:lnTo>
                <a:lnTo>
                  <a:pt x="27609" y="25796"/>
                </a:lnTo>
                <a:lnTo>
                  <a:pt x="27468" y="25716"/>
                </a:lnTo>
                <a:lnTo>
                  <a:pt x="27307" y="25656"/>
                </a:lnTo>
                <a:lnTo>
                  <a:pt x="27206" y="25635"/>
                </a:lnTo>
                <a:close/>
              </a:path>
            </a:pathLst>
          </a:custGeom>
          <a:solidFill>
            <a:srgbClr val="DCB9E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3" name="Google Shape;333;p32"/>
          <p:cNvSpPr txBox="1"/>
          <p:nvPr>
            <p:ph idx="12" type="sldNum"/>
          </p:nvPr>
        </p:nvSpPr>
        <p:spPr>
          <a:xfrm>
            <a:off x="4297650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37" name="Shape 3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" name="Google Shape;338;p33"/>
          <p:cNvSpPr txBox="1"/>
          <p:nvPr>
            <p:ph type="title"/>
          </p:nvPr>
        </p:nvSpPr>
        <p:spPr>
          <a:xfrm>
            <a:off x="1783950" y="533400"/>
            <a:ext cx="5576100" cy="478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Credits</a:t>
            </a:r>
            <a:endParaRPr/>
          </a:p>
        </p:txBody>
      </p:sp>
      <p:sp>
        <p:nvSpPr>
          <p:cNvPr id="339" name="Google Shape;339;p33"/>
          <p:cNvSpPr txBox="1"/>
          <p:nvPr>
            <p:ph idx="1" type="body"/>
          </p:nvPr>
        </p:nvSpPr>
        <p:spPr>
          <a:xfrm>
            <a:off x="2301725" y="1428750"/>
            <a:ext cx="4588800" cy="1426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As a Christmas gift, SlidesCarnival releases for free this template (and icons) under the public domain.</a:t>
            </a:r>
            <a:endParaRPr/>
          </a:p>
          <a:p>
            <a:pPr indent="0" lvl="0" marL="0" rtl="0" algn="ctr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ctr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So there’s no need to keep this slide.</a:t>
            </a:r>
            <a:br>
              <a:rPr lang="en"/>
            </a:br>
            <a:r>
              <a:rPr lang="en"/>
              <a:t>:) Enjoy!</a:t>
            </a:r>
            <a:endParaRPr/>
          </a:p>
        </p:txBody>
      </p:sp>
      <p:pic>
        <p:nvPicPr>
          <p:cNvPr id="340" name="Google Shape;340;p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17825" y="4350525"/>
            <a:ext cx="628650" cy="221456"/>
          </a:xfrm>
          <a:prstGeom prst="rect">
            <a:avLst/>
          </a:prstGeom>
          <a:noFill/>
          <a:ln>
            <a:noFill/>
          </a:ln>
        </p:spPr>
      </p:pic>
      <p:sp>
        <p:nvSpPr>
          <p:cNvPr id="341" name="Google Shape;341;p33"/>
          <p:cNvSpPr txBox="1"/>
          <p:nvPr/>
        </p:nvSpPr>
        <p:spPr>
          <a:xfrm>
            <a:off x="2233275" y="4293425"/>
            <a:ext cx="5488800" cy="221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rgbClr val="DCB9E3"/>
                </a:solidFill>
                <a:latin typeface="Droid Serif"/>
                <a:ea typeface="Droid Serif"/>
                <a:cs typeface="Droid Serif"/>
                <a:sym typeface="Droid Serif"/>
              </a:rPr>
              <a:t>To the extent possible under law, http://www.slidescarnival.com has waived all copyright and related or neighboring rights to Christmas 2016 template</a:t>
            </a:r>
            <a:endParaRPr sz="900">
              <a:solidFill>
                <a:srgbClr val="DCB9E3"/>
              </a:solidFill>
              <a:latin typeface="Droid Serif"/>
              <a:ea typeface="Droid Serif"/>
              <a:cs typeface="Droid Serif"/>
              <a:sym typeface="Droid Serif"/>
            </a:endParaRPr>
          </a:p>
        </p:txBody>
      </p:sp>
      <p:sp>
        <p:nvSpPr>
          <p:cNvPr id="342" name="Google Shape;342;p33"/>
          <p:cNvSpPr txBox="1"/>
          <p:nvPr>
            <p:ph idx="12" type="sldNum"/>
          </p:nvPr>
        </p:nvSpPr>
        <p:spPr>
          <a:xfrm>
            <a:off x="4297650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46" name="Shape 3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" name="Google Shape;347;p34"/>
          <p:cNvSpPr txBox="1"/>
          <p:nvPr>
            <p:ph type="title"/>
          </p:nvPr>
        </p:nvSpPr>
        <p:spPr>
          <a:xfrm>
            <a:off x="1783950" y="533400"/>
            <a:ext cx="5576100" cy="478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Presentation design</a:t>
            </a:r>
            <a:endParaRPr/>
          </a:p>
        </p:txBody>
      </p:sp>
      <p:sp>
        <p:nvSpPr>
          <p:cNvPr id="348" name="Google Shape;348;p34"/>
          <p:cNvSpPr txBox="1"/>
          <p:nvPr>
            <p:ph idx="1" type="body"/>
          </p:nvPr>
        </p:nvSpPr>
        <p:spPr>
          <a:xfrm>
            <a:off x="1848175" y="1461825"/>
            <a:ext cx="5447700" cy="2657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400">
                <a:solidFill>
                  <a:srgbClr val="FFFFFF"/>
                </a:solidFill>
              </a:rPr>
              <a:t>This presentations uses the following typographies:</a:t>
            </a:r>
            <a:endParaRPr sz="1400">
              <a:solidFill>
                <a:srgbClr val="FFFFFF"/>
              </a:solidFill>
            </a:endParaRPr>
          </a:p>
          <a:p>
            <a:pPr indent="-317500" lvl="0" marL="4572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rgbClr val="FFE8CA"/>
              </a:buClr>
              <a:buSzPts val="1400"/>
              <a:buChar char="❄"/>
            </a:pPr>
            <a:r>
              <a:rPr lang="en" sz="1400">
                <a:solidFill>
                  <a:srgbClr val="FFFFFF"/>
                </a:solidFill>
              </a:rPr>
              <a:t>Titles: </a:t>
            </a:r>
            <a:r>
              <a:rPr b="1" lang="en" sz="1400">
                <a:solidFill>
                  <a:srgbClr val="FFFFFF"/>
                </a:solidFill>
              </a:rPr>
              <a:t>Playfair Display SC</a:t>
            </a:r>
            <a:endParaRPr b="1" sz="1400">
              <a:solidFill>
                <a:srgbClr val="FFFFFF"/>
              </a:solidFill>
            </a:endParaRPr>
          </a:p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E8CA"/>
              </a:buClr>
              <a:buSzPts val="1400"/>
              <a:buChar char="❄"/>
            </a:pPr>
            <a:r>
              <a:rPr lang="en" sz="1400">
                <a:solidFill>
                  <a:srgbClr val="FFFFFF"/>
                </a:solidFill>
              </a:rPr>
              <a:t>Body copy: </a:t>
            </a:r>
            <a:r>
              <a:rPr b="1" lang="en" sz="1400">
                <a:solidFill>
                  <a:srgbClr val="FFFFFF"/>
                </a:solidFill>
              </a:rPr>
              <a:t>Playfair Display</a:t>
            </a:r>
            <a:endParaRPr b="1" sz="1400">
              <a:solidFill>
                <a:srgbClr val="FFFFFF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" sz="1400">
                <a:solidFill>
                  <a:srgbClr val="FFFFFF"/>
                </a:solidFill>
              </a:rPr>
              <a:t>You can download the fonts on these pages:</a:t>
            </a:r>
            <a:endParaRPr sz="1400">
              <a:solidFill>
                <a:srgbClr val="FFFFFF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" sz="1400" u="sng">
                <a:solidFill>
                  <a:srgbClr val="FFFFFF"/>
                </a:solidFill>
                <a:hlinkClick r:id="rId3"/>
              </a:rPr>
              <a:t>http://www.1001freefonts.com/playfair_display_sc.font</a:t>
            </a:r>
            <a:endParaRPr sz="1400">
              <a:solidFill>
                <a:srgbClr val="FFFFFF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" sz="1400" u="sng">
                <a:solidFill>
                  <a:srgbClr val="FFFFFF"/>
                </a:solidFill>
                <a:hlinkClick r:id="rId4"/>
              </a:rPr>
              <a:t>https://www.fontsquirrel.com/fonts/playfair-display</a:t>
            </a:r>
            <a:endParaRPr sz="1400">
              <a:solidFill>
                <a:srgbClr val="FFFFFF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rgbClr val="FFFFFF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b="1" sz="1400">
              <a:solidFill>
                <a:srgbClr val="FFFFFF"/>
              </a:solidFill>
              <a:highlight>
                <a:schemeClr val="lt1"/>
              </a:highlight>
            </a:endParaRPr>
          </a:p>
        </p:txBody>
      </p:sp>
      <p:sp>
        <p:nvSpPr>
          <p:cNvPr id="349" name="Google Shape;349;p34"/>
          <p:cNvSpPr txBox="1"/>
          <p:nvPr/>
        </p:nvSpPr>
        <p:spPr>
          <a:xfrm>
            <a:off x="1483475" y="4438350"/>
            <a:ext cx="6177000" cy="537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i="1" lang="en" sz="1000">
                <a:solidFill>
                  <a:srgbClr val="DCB9E3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You don’t need to keep this slide in your presentation. It’s only here to serve you as a design guide if you need to create new slides or download the fonts to edit the presentation in PowerPoint®</a:t>
            </a:r>
            <a:endParaRPr i="1" sz="1000">
              <a:solidFill>
                <a:srgbClr val="DCB9E3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i="1" sz="1000">
              <a:solidFill>
                <a:srgbClr val="DCB9E3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1" sz="1000">
              <a:solidFill>
                <a:srgbClr val="DCB9E3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  <p:sp>
        <p:nvSpPr>
          <p:cNvPr id="350" name="Google Shape;350;p34"/>
          <p:cNvSpPr txBox="1"/>
          <p:nvPr>
            <p:ph idx="12" type="sldNum"/>
          </p:nvPr>
        </p:nvSpPr>
        <p:spPr>
          <a:xfrm>
            <a:off x="4297650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54" name="Shape 3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5" name="Google Shape;355;p3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17825" y="4559138"/>
            <a:ext cx="628650" cy="221456"/>
          </a:xfrm>
          <a:prstGeom prst="rect">
            <a:avLst/>
          </a:prstGeom>
          <a:noFill/>
          <a:ln>
            <a:noFill/>
          </a:ln>
        </p:spPr>
      </p:pic>
      <p:sp>
        <p:nvSpPr>
          <p:cNvPr id="356" name="Google Shape;356;p35"/>
          <p:cNvSpPr txBox="1"/>
          <p:nvPr/>
        </p:nvSpPr>
        <p:spPr>
          <a:xfrm>
            <a:off x="2221725" y="4467311"/>
            <a:ext cx="5500200" cy="221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rgbClr val="DCB9E3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To the extent possible under law, http://www.slidescarnival.com has waived all copyright and related or neighboring rights to these Christmas Icons.</a:t>
            </a:r>
            <a:endParaRPr sz="900">
              <a:solidFill>
                <a:srgbClr val="DCB9E3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  <p:sp>
        <p:nvSpPr>
          <p:cNvPr id="357" name="Google Shape;357;p35"/>
          <p:cNvSpPr/>
          <p:nvPr/>
        </p:nvSpPr>
        <p:spPr>
          <a:xfrm>
            <a:off x="2373145" y="473490"/>
            <a:ext cx="553412" cy="639648"/>
          </a:xfrm>
          <a:custGeom>
            <a:rect b="b" l="l" r="r" t="t"/>
            <a:pathLst>
              <a:path extrusionOk="0" h="38504" w="33308">
                <a:moveTo>
                  <a:pt x="17661" y="1088"/>
                </a:moveTo>
                <a:lnTo>
                  <a:pt x="17661" y="1108"/>
                </a:lnTo>
                <a:lnTo>
                  <a:pt x="17701" y="1168"/>
                </a:lnTo>
                <a:lnTo>
                  <a:pt x="17782" y="1249"/>
                </a:lnTo>
                <a:lnTo>
                  <a:pt x="17862" y="1350"/>
                </a:lnTo>
                <a:lnTo>
                  <a:pt x="17983" y="1571"/>
                </a:lnTo>
                <a:lnTo>
                  <a:pt x="18024" y="1692"/>
                </a:lnTo>
                <a:lnTo>
                  <a:pt x="18064" y="1833"/>
                </a:lnTo>
                <a:lnTo>
                  <a:pt x="18084" y="1974"/>
                </a:lnTo>
                <a:lnTo>
                  <a:pt x="18084" y="2115"/>
                </a:lnTo>
                <a:lnTo>
                  <a:pt x="18084" y="2256"/>
                </a:lnTo>
                <a:lnTo>
                  <a:pt x="18064" y="2397"/>
                </a:lnTo>
                <a:lnTo>
                  <a:pt x="18044" y="2538"/>
                </a:lnTo>
                <a:lnTo>
                  <a:pt x="17983" y="2659"/>
                </a:lnTo>
                <a:lnTo>
                  <a:pt x="17943" y="2799"/>
                </a:lnTo>
                <a:lnTo>
                  <a:pt x="17661" y="2820"/>
                </a:lnTo>
                <a:lnTo>
                  <a:pt x="17117" y="2860"/>
                </a:lnTo>
                <a:lnTo>
                  <a:pt x="16594" y="2940"/>
                </a:lnTo>
                <a:lnTo>
                  <a:pt x="16533" y="2779"/>
                </a:lnTo>
                <a:lnTo>
                  <a:pt x="16493" y="2638"/>
                </a:lnTo>
                <a:lnTo>
                  <a:pt x="16473" y="2477"/>
                </a:lnTo>
                <a:lnTo>
                  <a:pt x="16453" y="2336"/>
                </a:lnTo>
                <a:lnTo>
                  <a:pt x="16453" y="2195"/>
                </a:lnTo>
                <a:lnTo>
                  <a:pt x="16473" y="2054"/>
                </a:lnTo>
                <a:lnTo>
                  <a:pt x="16493" y="1913"/>
                </a:lnTo>
                <a:lnTo>
                  <a:pt x="16533" y="1793"/>
                </a:lnTo>
                <a:lnTo>
                  <a:pt x="16594" y="1672"/>
                </a:lnTo>
                <a:lnTo>
                  <a:pt x="16674" y="1551"/>
                </a:lnTo>
                <a:lnTo>
                  <a:pt x="16755" y="1450"/>
                </a:lnTo>
                <a:lnTo>
                  <a:pt x="16856" y="1350"/>
                </a:lnTo>
                <a:lnTo>
                  <a:pt x="16976" y="1269"/>
                </a:lnTo>
                <a:lnTo>
                  <a:pt x="17097" y="1209"/>
                </a:lnTo>
                <a:lnTo>
                  <a:pt x="17258" y="1148"/>
                </a:lnTo>
                <a:lnTo>
                  <a:pt x="17419" y="1088"/>
                </a:lnTo>
                <a:close/>
                <a:moveTo>
                  <a:pt x="18829" y="4008"/>
                </a:moveTo>
                <a:lnTo>
                  <a:pt x="19413" y="4028"/>
                </a:lnTo>
                <a:lnTo>
                  <a:pt x="19997" y="4068"/>
                </a:lnTo>
                <a:lnTo>
                  <a:pt x="20581" y="4129"/>
                </a:lnTo>
                <a:lnTo>
                  <a:pt x="21165" y="4189"/>
                </a:lnTo>
                <a:lnTo>
                  <a:pt x="21749" y="4310"/>
                </a:lnTo>
                <a:lnTo>
                  <a:pt x="22313" y="4431"/>
                </a:lnTo>
                <a:lnTo>
                  <a:pt x="22293" y="4592"/>
                </a:lnTo>
                <a:lnTo>
                  <a:pt x="22293" y="4773"/>
                </a:lnTo>
                <a:lnTo>
                  <a:pt x="22313" y="5115"/>
                </a:lnTo>
                <a:lnTo>
                  <a:pt x="22393" y="5820"/>
                </a:lnTo>
                <a:lnTo>
                  <a:pt x="22474" y="6384"/>
                </a:lnTo>
                <a:lnTo>
                  <a:pt x="22555" y="6948"/>
                </a:lnTo>
                <a:lnTo>
                  <a:pt x="22575" y="7069"/>
                </a:lnTo>
                <a:lnTo>
                  <a:pt x="22071" y="6948"/>
                </a:lnTo>
                <a:lnTo>
                  <a:pt x="21548" y="6827"/>
                </a:lnTo>
                <a:lnTo>
                  <a:pt x="21044" y="6726"/>
                </a:lnTo>
                <a:lnTo>
                  <a:pt x="20521" y="6646"/>
                </a:lnTo>
                <a:lnTo>
                  <a:pt x="19997" y="6585"/>
                </a:lnTo>
                <a:lnTo>
                  <a:pt x="19473" y="6545"/>
                </a:lnTo>
                <a:lnTo>
                  <a:pt x="18950" y="6525"/>
                </a:lnTo>
                <a:lnTo>
                  <a:pt x="18426" y="6505"/>
                </a:lnTo>
                <a:lnTo>
                  <a:pt x="17883" y="6525"/>
                </a:lnTo>
                <a:lnTo>
                  <a:pt x="17359" y="6565"/>
                </a:lnTo>
                <a:lnTo>
                  <a:pt x="16835" y="6605"/>
                </a:lnTo>
                <a:lnTo>
                  <a:pt x="16312" y="6666"/>
                </a:lnTo>
                <a:lnTo>
                  <a:pt x="15808" y="6746"/>
                </a:lnTo>
                <a:lnTo>
                  <a:pt x="15285" y="6867"/>
                </a:lnTo>
                <a:lnTo>
                  <a:pt x="14781" y="6988"/>
                </a:lnTo>
                <a:lnTo>
                  <a:pt x="14278" y="7129"/>
                </a:lnTo>
                <a:lnTo>
                  <a:pt x="13775" y="7290"/>
                </a:lnTo>
                <a:lnTo>
                  <a:pt x="13271" y="7471"/>
                </a:lnTo>
                <a:lnTo>
                  <a:pt x="13271" y="6726"/>
                </a:lnTo>
                <a:lnTo>
                  <a:pt x="13311" y="5860"/>
                </a:lnTo>
                <a:lnTo>
                  <a:pt x="13291" y="5417"/>
                </a:lnTo>
                <a:lnTo>
                  <a:pt x="13291" y="5196"/>
                </a:lnTo>
                <a:lnTo>
                  <a:pt x="13251" y="4974"/>
                </a:lnTo>
                <a:lnTo>
                  <a:pt x="13714" y="4853"/>
                </a:lnTo>
                <a:lnTo>
                  <a:pt x="14197" y="4713"/>
                </a:lnTo>
                <a:lnTo>
                  <a:pt x="14661" y="4572"/>
                </a:lnTo>
                <a:lnTo>
                  <a:pt x="15144" y="4451"/>
                </a:lnTo>
                <a:lnTo>
                  <a:pt x="15768" y="4330"/>
                </a:lnTo>
                <a:lnTo>
                  <a:pt x="16392" y="4209"/>
                </a:lnTo>
                <a:lnTo>
                  <a:pt x="17017" y="4129"/>
                </a:lnTo>
                <a:lnTo>
                  <a:pt x="17661" y="4068"/>
                </a:lnTo>
                <a:lnTo>
                  <a:pt x="18245" y="4028"/>
                </a:lnTo>
                <a:lnTo>
                  <a:pt x="18829" y="4008"/>
                </a:lnTo>
                <a:close/>
                <a:moveTo>
                  <a:pt x="11539" y="11861"/>
                </a:moveTo>
                <a:lnTo>
                  <a:pt x="11358" y="11881"/>
                </a:lnTo>
                <a:lnTo>
                  <a:pt x="11177" y="11922"/>
                </a:lnTo>
                <a:lnTo>
                  <a:pt x="10996" y="11962"/>
                </a:lnTo>
                <a:lnTo>
                  <a:pt x="10814" y="12043"/>
                </a:lnTo>
                <a:lnTo>
                  <a:pt x="10472" y="12204"/>
                </a:lnTo>
                <a:lnTo>
                  <a:pt x="10110" y="12405"/>
                </a:lnTo>
                <a:lnTo>
                  <a:pt x="9767" y="12627"/>
                </a:lnTo>
                <a:lnTo>
                  <a:pt x="9183" y="13049"/>
                </a:lnTo>
                <a:lnTo>
                  <a:pt x="8901" y="13271"/>
                </a:lnTo>
                <a:lnTo>
                  <a:pt x="8640" y="13513"/>
                </a:lnTo>
                <a:lnTo>
                  <a:pt x="8378" y="13754"/>
                </a:lnTo>
                <a:lnTo>
                  <a:pt x="8116" y="13996"/>
                </a:lnTo>
                <a:lnTo>
                  <a:pt x="7874" y="14258"/>
                </a:lnTo>
                <a:lnTo>
                  <a:pt x="7633" y="14540"/>
                </a:lnTo>
                <a:lnTo>
                  <a:pt x="7411" y="14801"/>
                </a:lnTo>
                <a:lnTo>
                  <a:pt x="7190" y="15103"/>
                </a:lnTo>
                <a:lnTo>
                  <a:pt x="6988" y="15385"/>
                </a:lnTo>
                <a:lnTo>
                  <a:pt x="6807" y="15667"/>
                </a:lnTo>
                <a:lnTo>
                  <a:pt x="6646" y="15949"/>
                </a:lnTo>
                <a:lnTo>
                  <a:pt x="6485" y="16251"/>
                </a:lnTo>
                <a:lnTo>
                  <a:pt x="6183" y="16876"/>
                </a:lnTo>
                <a:lnTo>
                  <a:pt x="5921" y="17500"/>
                </a:lnTo>
                <a:lnTo>
                  <a:pt x="5820" y="17802"/>
                </a:lnTo>
                <a:lnTo>
                  <a:pt x="5740" y="18124"/>
                </a:lnTo>
                <a:lnTo>
                  <a:pt x="5659" y="18426"/>
                </a:lnTo>
                <a:lnTo>
                  <a:pt x="5599" y="18748"/>
                </a:lnTo>
                <a:lnTo>
                  <a:pt x="5538" y="19111"/>
                </a:lnTo>
                <a:lnTo>
                  <a:pt x="5498" y="19493"/>
                </a:lnTo>
                <a:lnTo>
                  <a:pt x="5478" y="19675"/>
                </a:lnTo>
                <a:lnTo>
                  <a:pt x="5498" y="19856"/>
                </a:lnTo>
                <a:lnTo>
                  <a:pt x="5518" y="20057"/>
                </a:lnTo>
                <a:lnTo>
                  <a:pt x="5579" y="20218"/>
                </a:lnTo>
                <a:lnTo>
                  <a:pt x="5619" y="20339"/>
                </a:lnTo>
                <a:lnTo>
                  <a:pt x="5679" y="20420"/>
                </a:lnTo>
                <a:lnTo>
                  <a:pt x="5760" y="20500"/>
                </a:lnTo>
                <a:lnTo>
                  <a:pt x="5840" y="20581"/>
                </a:lnTo>
                <a:lnTo>
                  <a:pt x="5921" y="20641"/>
                </a:lnTo>
                <a:lnTo>
                  <a:pt x="6002" y="20682"/>
                </a:lnTo>
                <a:lnTo>
                  <a:pt x="6102" y="20722"/>
                </a:lnTo>
                <a:lnTo>
                  <a:pt x="6203" y="20742"/>
                </a:lnTo>
                <a:lnTo>
                  <a:pt x="6304" y="20762"/>
                </a:lnTo>
                <a:lnTo>
                  <a:pt x="6404" y="20742"/>
                </a:lnTo>
                <a:lnTo>
                  <a:pt x="6485" y="20722"/>
                </a:lnTo>
                <a:lnTo>
                  <a:pt x="6586" y="20702"/>
                </a:lnTo>
                <a:lnTo>
                  <a:pt x="6686" y="20641"/>
                </a:lnTo>
                <a:lnTo>
                  <a:pt x="6767" y="20581"/>
                </a:lnTo>
                <a:lnTo>
                  <a:pt x="6847" y="20500"/>
                </a:lnTo>
                <a:lnTo>
                  <a:pt x="6928" y="20400"/>
                </a:lnTo>
                <a:lnTo>
                  <a:pt x="6988" y="20259"/>
                </a:lnTo>
                <a:lnTo>
                  <a:pt x="7069" y="20118"/>
                </a:lnTo>
                <a:lnTo>
                  <a:pt x="7170" y="19836"/>
                </a:lnTo>
                <a:lnTo>
                  <a:pt x="7311" y="19211"/>
                </a:lnTo>
                <a:lnTo>
                  <a:pt x="7492" y="18668"/>
                </a:lnTo>
                <a:lnTo>
                  <a:pt x="7693" y="18104"/>
                </a:lnTo>
                <a:lnTo>
                  <a:pt x="7915" y="17641"/>
                </a:lnTo>
                <a:lnTo>
                  <a:pt x="8176" y="17157"/>
                </a:lnTo>
                <a:lnTo>
                  <a:pt x="8478" y="16714"/>
                </a:lnTo>
                <a:lnTo>
                  <a:pt x="8760" y="16312"/>
                </a:lnTo>
                <a:lnTo>
                  <a:pt x="9123" y="15889"/>
                </a:lnTo>
                <a:lnTo>
                  <a:pt x="9505" y="15466"/>
                </a:lnTo>
                <a:lnTo>
                  <a:pt x="9928" y="15063"/>
                </a:lnTo>
                <a:lnTo>
                  <a:pt x="10311" y="14741"/>
                </a:lnTo>
                <a:lnTo>
                  <a:pt x="10794" y="14399"/>
                </a:lnTo>
                <a:lnTo>
                  <a:pt x="11298" y="14097"/>
                </a:lnTo>
                <a:lnTo>
                  <a:pt x="11620" y="13935"/>
                </a:lnTo>
                <a:lnTo>
                  <a:pt x="11942" y="13774"/>
                </a:lnTo>
                <a:lnTo>
                  <a:pt x="12083" y="13694"/>
                </a:lnTo>
                <a:lnTo>
                  <a:pt x="12224" y="13573"/>
                </a:lnTo>
                <a:lnTo>
                  <a:pt x="12345" y="13452"/>
                </a:lnTo>
                <a:lnTo>
                  <a:pt x="12446" y="13291"/>
                </a:lnTo>
                <a:lnTo>
                  <a:pt x="12506" y="13190"/>
                </a:lnTo>
                <a:lnTo>
                  <a:pt x="12546" y="13090"/>
                </a:lnTo>
                <a:lnTo>
                  <a:pt x="12566" y="12989"/>
                </a:lnTo>
                <a:lnTo>
                  <a:pt x="12587" y="12888"/>
                </a:lnTo>
                <a:lnTo>
                  <a:pt x="12566" y="12667"/>
                </a:lnTo>
                <a:lnTo>
                  <a:pt x="12506" y="12465"/>
                </a:lnTo>
                <a:lnTo>
                  <a:pt x="12405" y="12264"/>
                </a:lnTo>
                <a:lnTo>
                  <a:pt x="12345" y="12184"/>
                </a:lnTo>
                <a:lnTo>
                  <a:pt x="12264" y="12103"/>
                </a:lnTo>
                <a:lnTo>
                  <a:pt x="12184" y="12043"/>
                </a:lnTo>
                <a:lnTo>
                  <a:pt x="12103" y="11982"/>
                </a:lnTo>
                <a:lnTo>
                  <a:pt x="12003" y="11942"/>
                </a:lnTo>
                <a:lnTo>
                  <a:pt x="11882" y="11902"/>
                </a:lnTo>
                <a:lnTo>
                  <a:pt x="11721" y="11881"/>
                </a:lnTo>
                <a:lnTo>
                  <a:pt x="11539" y="11861"/>
                </a:lnTo>
                <a:close/>
                <a:moveTo>
                  <a:pt x="19051" y="8357"/>
                </a:moveTo>
                <a:lnTo>
                  <a:pt x="19534" y="8398"/>
                </a:lnTo>
                <a:lnTo>
                  <a:pt x="20017" y="8458"/>
                </a:lnTo>
                <a:lnTo>
                  <a:pt x="20500" y="8519"/>
                </a:lnTo>
                <a:lnTo>
                  <a:pt x="20984" y="8619"/>
                </a:lnTo>
                <a:lnTo>
                  <a:pt x="21467" y="8720"/>
                </a:lnTo>
                <a:lnTo>
                  <a:pt x="21930" y="8841"/>
                </a:lnTo>
                <a:lnTo>
                  <a:pt x="22393" y="8982"/>
                </a:lnTo>
                <a:lnTo>
                  <a:pt x="22857" y="9123"/>
                </a:lnTo>
                <a:lnTo>
                  <a:pt x="23300" y="9304"/>
                </a:lnTo>
                <a:lnTo>
                  <a:pt x="23763" y="9485"/>
                </a:lnTo>
                <a:lnTo>
                  <a:pt x="24427" y="9807"/>
                </a:lnTo>
                <a:lnTo>
                  <a:pt x="25072" y="10170"/>
                </a:lnTo>
                <a:lnTo>
                  <a:pt x="25696" y="10573"/>
                </a:lnTo>
                <a:lnTo>
                  <a:pt x="26280" y="11016"/>
                </a:lnTo>
                <a:lnTo>
                  <a:pt x="26844" y="11479"/>
                </a:lnTo>
                <a:lnTo>
                  <a:pt x="27387" y="11982"/>
                </a:lnTo>
                <a:lnTo>
                  <a:pt x="27891" y="12506"/>
                </a:lnTo>
                <a:lnTo>
                  <a:pt x="28374" y="13049"/>
                </a:lnTo>
                <a:lnTo>
                  <a:pt x="28837" y="13633"/>
                </a:lnTo>
                <a:lnTo>
                  <a:pt x="29260" y="14238"/>
                </a:lnTo>
                <a:lnTo>
                  <a:pt x="29643" y="14862"/>
                </a:lnTo>
                <a:lnTo>
                  <a:pt x="30005" y="15506"/>
                </a:lnTo>
                <a:lnTo>
                  <a:pt x="30328" y="16151"/>
                </a:lnTo>
                <a:lnTo>
                  <a:pt x="30630" y="16835"/>
                </a:lnTo>
                <a:lnTo>
                  <a:pt x="30891" y="17520"/>
                </a:lnTo>
                <a:lnTo>
                  <a:pt x="31113" y="18225"/>
                </a:lnTo>
                <a:lnTo>
                  <a:pt x="31294" y="18950"/>
                </a:lnTo>
                <a:lnTo>
                  <a:pt x="31435" y="19675"/>
                </a:lnTo>
                <a:lnTo>
                  <a:pt x="31536" y="20400"/>
                </a:lnTo>
                <a:lnTo>
                  <a:pt x="31616" y="21125"/>
                </a:lnTo>
                <a:lnTo>
                  <a:pt x="31636" y="21849"/>
                </a:lnTo>
                <a:lnTo>
                  <a:pt x="31616" y="22574"/>
                </a:lnTo>
                <a:lnTo>
                  <a:pt x="31576" y="23299"/>
                </a:lnTo>
                <a:lnTo>
                  <a:pt x="31475" y="24024"/>
                </a:lnTo>
                <a:lnTo>
                  <a:pt x="31355" y="24729"/>
                </a:lnTo>
                <a:lnTo>
                  <a:pt x="31193" y="25434"/>
                </a:lnTo>
                <a:lnTo>
                  <a:pt x="30992" y="26139"/>
                </a:lnTo>
                <a:lnTo>
                  <a:pt x="30771" y="26823"/>
                </a:lnTo>
                <a:lnTo>
                  <a:pt x="30509" y="27508"/>
                </a:lnTo>
                <a:lnTo>
                  <a:pt x="30207" y="28173"/>
                </a:lnTo>
                <a:lnTo>
                  <a:pt x="29885" y="28837"/>
                </a:lnTo>
                <a:lnTo>
                  <a:pt x="29522" y="29482"/>
                </a:lnTo>
                <a:lnTo>
                  <a:pt x="29119" y="30126"/>
                </a:lnTo>
                <a:lnTo>
                  <a:pt x="28676" y="30750"/>
                </a:lnTo>
                <a:lnTo>
                  <a:pt x="28213" y="31354"/>
                </a:lnTo>
                <a:lnTo>
                  <a:pt x="27730" y="31918"/>
                </a:lnTo>
                <a:lnTo>
                  <a:pt x="27206" y="32462"/>
                </a:lnTo>
                <a:lnTo>
                  <a:pt x="26663" y="32985"/>
                </a:lnTo>
                <a:lnTo>
                  <a:pt x="26079" y="33469"/>
                </a:lnTo>
                <a:lnTo>
                  <a:pt x="25495" y="33932"/>
                </a:lnTo>
                <a:lnTo>
                  <a:pt x="24890" y="34355"/>
                </a:lnTo>
                <a:lnTo>
                  <a:pt x="24246" y="34758"/>
                </a:lnTo>
                <a:lnTo>
                  <a:pt x="23602" y="35140"/>
                </a:lnTo>
                <a:lnTo>
                  <a:pt x="22917" y="35483"/>
                </a:lnTo>
                <a:lnTo>
                  <a:pt x="22232" y="35785"/>
                </a:lnTo>
                <a:lnTo>
                  <a:pt x="21528" y="36066"/>
                </a:lnTo>
                <a:lnTo>
                  <a:pt x="20803" y="36308"/>
                </a:lnTo>
                <a:lnTo>
                  <a:pt x="20078" y="36510"/>
                </a:lnTo>
                <a:lnTo>
                  <a:pt x="19272" y="36691"/>
                </a:lnTo>
                <a:lnTo>
                  <a:pt x="18446" y="36832"/>
                </a:lnTo>
                <a:lnTo>
                  <a:pt x="17601" y="36932"/>
                </a:lnTo>
                <a:lnTo>
                  <a:pt x="16775" y="36993"/>
                </a:lnTo>
                <a:lnTo>
                  <a:pt x="15949" y="37013"/>
                </a:lnTo>
                <a:lnTo>
                  <a:pt x="15104" y="36993"/>
                </a:lnTo>
                <a:lnTo>
                  <a:pt x="14278" y="36932"/>
                </a:lnTo>
                <a:lnTo>
                  <a:pt x="13432" y="36832"/>
                </a:lnTo>
                <a:lnTo>
                  <a:pt x="12607" y="36691"/>
                </a:lnTo>
                <a:lnTo>
                  <a:pt x="11801" y="36510"/>
                </a:lnTo>
                <a:lnTo>
                  <a:pt x="10996" y="36288"/>
                </a:lnTo>
                <a:lnTo>
                  <a:pt x="10190" y="36026"/>
                </a:lnTo>
                <a:lnTo>
                  <a:pt x="9405" y="35744"/>
                </a:lnTo>
                <a:lnTo>
                  <a:pt x="8640" y="35402"/>
                </a:lnTo>
                <a:lnTo>
                  <a:pt x="7894" y="35039"/>
                </a:lnTo>
                <a:lnTo>
                  <a:pt x="7170" y="34617"/>
                </a:lnTo>
                <a:lnTo>
                  <a:pt x="6807" y="34395"/>
                </a:lnTo>
                <a:lnTo>
                  <a:pt x="6465" y="34174"/>
                </a:lnTo>
                <a:lnTo>
                  <a:pt x="6122" y="33932"/>
                </a:lnTo>
                <a:lnTo>
                  <a:pt x="5800" y="33690"/>
                </a:lnTo>
                <a:lnTo>
                  <a:pt x="5478" y="33428"/>
                </a:lnTo>
                <a:lnTo>
                  <a:pt x="5176" y="33147"/>
                </a:lnTo>
                <a:lnTo>
                  <a:pt x="4874" y="32865"/>
                </a:lnTo>
                <a:lnTo>
                  <a:pt x="4592" y="32583"/>
                </a:lnTo>
                <a:lnTo>
                  <a:pt x="4310" y="32281"/>
                </a:lnTo>
                <a:lnTo>
                  <a:pt x="4048" y="31958"/>
                </a:lnTo>
                <a:lnTo>
                  <a:pt x="3786" y="31636"/>
                </a:lnTo>
                <a:lnTo>
                  <a:pt x="3565" y="31314"/>
                </a:lnTo>
                <a:lnTo>
                  <a:pt x="3323" y="30972"/>
                </a:lnTo>
                <a:lnTo>
                  <a:pt x="3102" y="30609"/>
                </a:lnTo>
                <a:lnTo>
                  <a:pt x="2900" y="30247"/>
                </a:lnTo>
                <a:lnTo>
                  <a:pt x="2719" y="29864"/>
                </a:lnTo>
                <a:lnTo>
                  <a:pt x="2538" y="29502"/>
                </a:lnTo>
                <a:lnTo>
                  <a:pt x="2377" y="29139"/>
                </a:lnTo>
                <a:lnTo>
                  <a:pt x="2236" y="28757"/>
                </a:lnTo>
                <a:lnTo>
                  <a:pt x="2115" y="28374"/>
                </a:lnTo>
                <a:lnTo>
                  <a:pt x="1994" y="27971"/>
                </a:lnTo>
                <a:lnTo>
                  <a:pt x="1894" y="27589"/>
                </a:lnTo>
                <a:lnTo>
                  <a:pt x="1793" y="27186"/>
                </a:lnTo>
                <a:lnTo>
                  <a:pt x="1712" y="26783"/>
                </a:lnTo>
                <a:lnTo>
                  <a:pt x="1652" y="26401"/>
                </a:lnTo>
                <a:lnTo>
                  <a:pt x="1591" y="25998"/>
                </a:lnTo>
                <a:lnTo>
                  <a:pt x="1511" y="25172"/>
                </a:lnTo>
                <a:lnTo>
                  <a:pt x="1491" y="24367"/>
                </a:lnTo>
                <a:lnTo>
                  <a:pt x="1491" y="23561"/>
                </a:lnTo>
                <a:lnTo>
                  <a:pt x="1551" y="22856"/>
                </a:lnTo>
                <a:lnTo>
                  <a:pt x="1612" y="22172"/>
                </a:lnTo>
                <a:lnTo>
                  <a:pt x="1732" y="21487"/>
                </a:lnTo>
                <a:lnTo>
                  <a:pt x="1873" y="20802"/>
                </a:lnTo>
                <a:lnTo>
                  <a:pt x="2035" y="20138"/>
                </a:lnTo>
                <a:lnTo>
                  <a:pt x="2256" y="19473"/>
                </a:lnTo>
                <a:lnTo>
                  <a:pt x="2478" y="18829"/>
                </a:lnTo>
                <a:lnTo>
                  <a:pt x="2739" y="18184"/>
                </a:lnTo>
                <a:lnTo>
                  <a:pt x="3041" y="17560"/>
                </a:lnTo>
                <a:lnTo>
                  <a:pt x="3364" y="16936"/>
                </a:lnTo>
                <a:lnTo>
                  <a:pt x="3706" y="16352"/>
                </a:lnTo>
                <a:lnTo>
                  <a:pt x="4089" y="15768"/>
                </a:lnTo>
                <a:lnTo>
                  <a:pt x="4491" y="15204"/>
                </a:lnTo>
                <a:lnTo>
                  <a:pt x="4914" y="14660"/>
                </a:lnTo>
                <a:lnTo>
                  <a:pt x="5377" y="14137"/>
                </a:lnTo>
                <a:lnTo>
                  <a:pt x="5861" y="13633"/>
                </a:lnTo>
                <a:lnTo>
                  <a:pt x="6364" y="13170"/>
                </a:lnTo>
                <a:lnTo>
                  <a:pt x="6888" y="12707"/>
                </a:lnTo>
                <a:lnTo>
                  <a:pt x="7411" y="12304"/>
                </a:lnTo>
                <a:lnTo>
                  <a:pt x="7975" y="11902"/>
                </a:lnTo>
                <a:lnTo>
                  <a:pt x="8559" y="11539"/>
                </a:lnTo>
                <a:lnTo>
                  <a:pt x="9143" y="11197"/>
                </a:lnTo>
                <a:lnTo>
                  <a:pt x="9767" y="10895"/>
                </a:lnTo>
                <a:lnTo>
                  <a:pt x="10371" y="10613"/>
                </a:lnTo>
                <a:lnTo>
                  <a:pt x="11016" y="10351"/>
                </a:lnTo>
                <a:lnTo>
                  <a:pt x="11660" y="10129"/>
                </a:lnTo>
                <a:lnTo>
                  <a:pt x="12305" y="9928"/>
                </a:lnTo>
                <a:lnTo>
                  <a:pt x="12969" y="9747"/>
                </a:lnTo>
                <a:lnTo>
                  <a:pt x="13634" y="9586"/>
                </a:lnTo>
                <a:lnTo>
                  <a:pt x="14318" y="9465"/>
                </a:lnTo>
                <a:lnTo>
                  <a:pt x="14983" y="9384"/>
                </a:lnTo>
                <a:lnTo>
                  <a:pt x="15668" y="9304"/>
                </a:lnTo>
                <a:lnTo>
                  <a:pt x="15829" y="9284"/>
                </a:lnTo>
                <a:lnTo>
                  <a:pt x="15949" y="9223"/>
                </a:lnTo>
                <a:lnTo>
                  <a:pt x="16050" y="9123"/>
                </a:lnTo>
                <a:lnTo>
                  <a:pt x="16111" y="9022"/>
                </a:lnTo>
                <a:lnTo>
                  <a:pt x="16171" y="8901"/>
                </a:lnTo>
                <a:lnTo>
                  <a:pt x="16191" y="8780"/>
                </a:lnTo>
                <a:lnTo>
                  <a:pt x="16171" y="8639"/>
                </a:lnTo>
                <a:lnTo>
                  <a:pt x="16131" y="8519"/>
                </a:lnTo>
                <a:lnTo>
                  <a:pt x="16614" y="8458"/>
                </a:lnTo>
                <a:lnTo>
                  <a:pt x="17097" y="8398"/>
                </a:lnTo>
                <a:lnTo>
                  <a:pt x="17581" y="8357"/>
                </a:lnTo>
                <a:close/>
                <a:moveTo>
                  <a:pt x="17379" y="0"/>
                </a:moveTo>
                <a:lnTo>
                  <a:pt x="17097" y="41"/>
                </a:lnTo>
                <a:lnTo>
                  <a:pt x="16835" y="121"/>
                </a:lnTo>
                <a:lnTo>
                  <a:pt x="16574" y="222"/>
                </a:lnTo>
                <a:lnTo>
                  <a:pt x="16352" y="363"/>
                </a:lnTo>
                <a:lnTo>
                  <a:pt x="16131" y="524"/>
                </a:lnTo>
                <a:lnTo>
                  <a:pt x="15929" y="725"/>
                </a:lnTo>
                <a:lnTo>
                  <a:pt x="15748" y="947"/>
                </a:lnTo>
                <a:lnTo>
                  <a:pt x="15607" y="1188"/>
                </a:lnTo>
                <a:lnTo>
                  <a:pt x="15527" y="1410"/>
                </a:lnTo>
                <a:lnTo>
                  <a:pt x="15446" y="1652"/>
                </a:lnTo>
                <a:lnTo>
                  <a:pt x="15406" y="1893"/>
                </a:lnTo>
                <a:lnTo>
                  <a:pt x="15386" y="2155"/>
                </a:lnTo>
                <a:lnTo>
                  <a:pt x="15406" y="2397"/>
                </a:lnTo>
                <a:lnTo>
                  <a:pt x="15446" y="2659"/>
                </a:lnTo>
                <a:lnTo>
                  <a:pt x="15527" y="2900"/>
                </a:lnTo>
                <a:lnTo>
                  <a:pt x="15627" y="3122"/>
                </a:lnTo>
                <a:lnTo>
                  <a:pt x="14963" y="3283"/>
                </a:lnTo>
                <a:lnTo>
                  <a:pt x="14379" y="3464"/>
                </a:lnTo>
                <a:lnTo>
                  <a:pt x="13775" y="3665"/>
                </a:lnTo>
                <a:lnTo>
                  <a:pt x="13493" y="3766"/>
                </a:lnTo>
                <a:lnTo>
                  <a:pt x="13191" y="3907"/>
                </a:lnTo>
                <a:lnTo>
                  <a:pt x="12909" y="4048"/>
                </a:lnTo>
                <a:lnTo>
                  <a:pt x="12647" y="4209"/>
                </a:lnTo>
                <a:lnTo>
                  <a:pt x="12526" y="4189"/>
                </a:lnTo>
                <a:lnTo>
                  <a:pt x="12385" y="4229"/>
                </a:lnTo>
                <a:lnTo>
                  <a:pt x="12325" y="4270"/>
                </a:lnTo>
                <a:lnTo>
                  <a:pt x="12284" y="4310"/>
                </a:lnTo>
                <a:lnTo>
                  <a:pt x="12224" y="4370"/>
                </a:lnTo>
                <a:lnTo>
                  <a:pt x="12184" y="4451"/>
                </a:lnTo>
                <a:lnTo>
                  <a:pt x="12083" y="4692"/>
                </a:lnTo>
                <a:lnTo>
                  <a:pt x="12023" y="4954"/>
                </a:lnTo>
                <a:lnTo>
                  <a:pt x="11982" y="5216"/>
                </a:lnTo>
                <a:lnTo>
                  <a:pt x="11942" y="5498"/>
                </a:lnTo>
                <a:lnTo>
                  <a:pt x="11922" y="6042"/>
                </a:lnTo>
                <a:lnTo>
                  <a:pt x="11922" y="6585"/>
                </a:lnTo>
                <a:lnTo>
                  <a:pt x="11862" y="8096"/>
                </a:lnTo>
                <a:lnTo>
                  <a:pt x="11479" y="8317"/>
                </a:lnTo>
                <a:lnTo>
                  <a:pt x="11378" y="8378"/>
                </a:lnTo>
                <a:lnTo>
                  <a:pt x="11278" y="8458"/>
                </a:lnTo>
                <a:lnTo>
                  <a:pt x="11217" y="8539"/>
                </a:lnTo>
                <a:lnTo>
                  <a:pt x="11157" y="8619"/>
                </a:lnTo>
                <a:lnTo>
                  <a:pt x="11096" y="8700"/>
                </a:lnTo>
                <a:lnTo>
                  <a:pt x="11076" y="8800"/>
                </a:lnTo>
                <a:lnTo>
                  <a:pt x="11036" y="8982"/>
                </a:lnTo>
                <a:lnTo>
                  <a:pt x="10553" y="9143"/>
                </a:lnTo>
                <a:lnTo>
                  <a:pt x="10069" y="9344"/>
                </a:lnTo>
                <a:lnTo>
                  <a:pt x="9606" y="9546"/>
                </a:lnTo>
                <a:lnTo>
                  <a:pt x="9123" y="9747"/>
                </a:lnTo>
                <a:lnTo>
                  <a:pt x="8660" y="9989"/>
                </a:lnTo>
                <a:lnTo>
                  <a:pt x="8217" y="10230"/>
                </a:lnTo>
                <a:lnTo>
                  <a:pt x="7774" y="10492"/>
                </a:lnTo>
                <a:lnTo>
                  <a:pt x="7331" y="10774"/>
                </a:lnTo>
                <a:lnTo>
                  <a:pt x="6908" y="11056"/>
                </a:lnTo>
                <a:lnTo>
                  <a:pt x="6485" y="11358"/>
                </a:lnTo>
                <a:lnTo>
                  <a:pt x="6082" y="11680"/>
                </a:lnTo>
                <a:lnTo>
                  <a:pt x="5679" y="12002"/>
                </a:lnTo>
                <a:lnTo>
                  <a:pt x="5297" y="12345"/>
                </a:lnTo>
                <a:lnTo>
                  <a:pt x="4914" y="12687"/>
                </a:lnTo>
                <a:lnTo>
                  <a:pt x="4552" y="13049"/>
                </a:lnTo>
                <a:lnTo>
                  <a:pt x="4189" y="13432"/>
                </a:lnTo>
                <a:lnTo>
                  <a:pt x="3645" y="14056"/>
                </a:lnTo>
                <a:lnTo>
                  <a:pt x="3142" y="14701"/>
                </a:lnTo>
                <a:lnTo>
                  <a:pt x="2679" y="15385"/>
                </a:lnTo>
                <a:lnTo>
                  <a:pt x="2236" y="16090"/>
                </a:lnTo>
                <a:lnTo>
                  <a:pt x="1833" y="16815"/>
                </a:lnTo>
                <a:lnTo>
                  <a:pt x="1471" y="17560"/>
                </a:lnTo>
                <a:lnTo>
                  <a:pt x="1148" y="18325"/>
                </a:lnTo>
                <a:lnTo>
                  <a:pt x="867" y="19111"/>
                </a:lnTo>
                <a:lnTo>
                  <a:pt x="625" y="19916"/>
                </a:lnTo>
                <a:lnTo>
                  <a:pt x="403" y="20722"/>
                </a:lnTo>
                <a:lnTo>
                  <a:pt x="242" y="21527"/>
                </a:lnTo>
                <a:lnTo>
                  <a:pt x="121" y="22353"/>
                </a:lnTo>
                <a:lnTo>
                  <a:pt x="41" y="23179"/>
                </a:lnTo>
                <a:lnTo>
                  <a:pt x="1" y="24004"/>
                </a:lnTo>
                <a:lnTo>
                  <a:pt x="21" y="24830"/>
                </a:lnTo>
                <a:lnTo>
                  <a:pt x="61" y="25655"/>
                </a:lnTo>
                <a:lnTo>
                  <a:pt x="162" y="26501"/>
                </a:lnTo>
                <a:lnTo>
                  <a:pt x="303" y="27327"/>
                </a:lnTo>
                <a:lnTo>
                  <a:pt x="403" y="27750"/>
                </a:lnTo>
                <a:lnTo>
                  <a:pt x="504" y="28152"/>
                </a:lnTo>
                <a:lnTo>
                  <a:pt x="625" y="28555"/>
                </a:lnTo>
                <a:lnTo>
                  <a:pt x="746" y="28958"/>
                </a:lnTo>
                <a:lnTo>
                  <a:pt x="887" y="29361"/>
                </a:lnTo>
                <a:lnTo>
                  <a:pt x="1048" y="29763"/>
                </a:lnTo>
                <a:lnTo>
                  <a:pt x="1209" y="30146"/>
                </a:lnTo>
                <a:lnTo>
                  <a:pt x="1370" y="30529"/>
                </a:lnTo>
                <a:lnTo>
                  <a:pt x="1571" y="30911"/>
                </a:lnTo>
                <a:lnTo>
                  <a:pt x="1773" y="31294"/>
                </a:lnTo>
                <a:lnTo>
                  <a:pt x="1974" y="31656"/>
                </a:lnTo>
                <a:lnTo>
                  <a:pt x="2196" y="32019"/>
                </a:lnTo>
                <a:lnTo>
                  <a:pt x="2457" y="32361"/>
                </a:lnTo>
                <a:lnTo>
                  <a:pt x="2699" y="32704"/>
                </a:lnTo>
                <a:lnTo>
                  <a:pt x="2981" y="33046"/>
                </a:lnTo>
                <a:lnTo>
                  <a:pt x="3263" y="33368"/>
                </a:lnTo>
                <a:lnTo>
                  <a:pt x="3545" y="33690"/>
                </a:lnTo>
                <a:lnTo>
                  <a:pt x="3847" y="33992"/>
                </a:lnTo>
                <a:lnTo>
                  <a:pt x="4169" y="34274"/>
                </a:lnTo>
                <a:lnTo>
                  <a:pt x="4491" y="34556"/>
                </a:lnTo>
                <a:lnTo>
                  <a:pt x="4834" y="34838"/>
                </a:lnTo>
                <a:lnTo>
                  <a:pt x="5156" y="35100"/>
                </a:lnTo>
                <a:lnTo>
                  <a:pt x="5518" y="35342"/>
                </a:lnTo>
                <a:lnTo>
                  <a:pt x="5861" y="35583"/>
                </a:lnTo>
                <a:lnTo>
                  <a:pt x="6606" y="36046"/>
                </a:lnTo>
                <a:lnTo>
                  <a:pt x="7351" y="36449"/>
                </a:lnTo>
                <a:lnTo>
                  <a:pt x="8136" y="36832"/>
                </a:lnTo>
                <a:lnTo>
                  <a:pt x="8921" y="37174"/>
                </a:lnTo>
                <a:lnTo>
                  <a:pt x="9727" y="37476"/>
                </a:lnTo>
                <a:lnTo>
                  <a:pt x="10553" y="37738"/>
                </a:lnTo>
                <a:lnTo>
                  <a:pt x="11378" y="37959"/>
                </a:lnTo>
                <a:lnTo>
                  <a:pt x="12224" y="38141"/>
                </a:lnTo>
                <a:lnTo>
                  <a:pt x="13070" y="38302"/>
                </a:lnTo>
                <a:lnTo>
                  <a:pt x="13916" y="38402"/>
                </a:lnTo>
                <a:lnTo>
                  <a:pt x="14781" y="38483"/>
                </a:lnTo>
                <a:lnTo>
                  <a:pt x="15627" y="38503"/>
                </a:lnTo>
                <a:lnTo>
                  <a:pt x="16493" y="38503"/>
                </a:lnTo>
                <a:lnTo>
                  <a:pt x="17359" y="38463"/>
                </a:lnTo>
                <a:lnTo>
                  <a:pt x="18205" y="38382"/>
                </a:lnTo>
                <a:lnTo>
                  <a:pt x="19051" y="38241"/>
                </a:lnTo>
                <a:lnTo>
                  <a:pt x="19896" y="38080"/>
                </a:lnTo>
                <a:lnTo>
                  <a:pt x="20742" y="37879"/>
                </a:lnTo>
                <a:lnTo>
                  <a:pt x="21487" y="37657"/>
                </a:lnTo>
                <a:lnTo>
                  <a:pt x="22232" y="37416"/>
                </a:lnTo>
                <a:lnTo>
                  <a:pt x="22957" y="37114"/>
                </a:lnTo>
                <a:lnTo>
                  <a:pt x="23682" y="36791"/>
                </a:lnTo>
                <a:lnTo>
                  <a:pt x="24367" y="36429"/>
                </a:lnTo>
                <a:lnTo>
                  <a:pt x="25052" y="36046"/>
                </a:lnTo>
                <a:lnTo>
                  <a:pt x="25696" y="35623"/>
                </a:lnTo>
                <a:lnTo>
                  <a:pt x="26340" y="35180"/>
                </a:lnTo>
                <a:lnTo>
                  <a:pt x="26944" y="34717"/>
                </a:lnTo>
                <a:lnTo>
                  <a:pt x="27549" y="34214"/>
                </a:lnTo>
                <a:lnTo>
                  <a:pt x="28133" y="33670"/>
                </a:lnTo>
                <a:lnTo>
                  <a:pt x="28676" y="33126"/>
                </a:lnTo>
                <a:lnTo>
                  <a:pt x="29200" y="32542"/>
                </a:lnTo>
                <a:lnTo>
                  <a:pt x="29703" y="31958"/>
                </a:lnTo>
                <a:lnTo>
                  <a:pt x="30187" y="31334"/>
                </a:lnTo>
                <a:lnTo>
                  <a:pt x="30650" y="30690"/>
                </a:lnTo>
                <a:lnTo>
                  <a:pt x="31052" y="30045"/>
                </a:lnTo>
                <a:lnTo>
                  <a:pt x="31455" y="29361"/>
                </a:lnTo>
                <a:lnTo>
                  <a:pt x="31798" y="28676"/>
                </a:lnTo>
                <a:lnTo>
                  <a:pt x="32100" y="27971"/>
                </a:lnTo>
                <a:lnTo>
                  <a:pt x="32382" y="27266"/>
                </a:lnTo>
                <a:lnTo>
                  <a:pt x="32623" y="26541"/>
                </a:lnTo>
                <a:lnTo>
                  <a:pt x="32825" y="25796"/>
                </a:lnTo>
                <a:lnTo>
                  <a:pt x="32986" y="25051"/>
                </a:lnTo>
                <a:lnTo>
                  <a:pt x="33127" y="24306"/>
                </a:lnTo>
                <a:lnTo>
                  <a:pt x="33227" y="23541"/>
                </a:lnTo>
                <a:lnTo>
                  <a:pt x="33288" y="22796"/>
                </a:lnTo>
                <a:lnTo>
                  <a:pt x="33308" y="22031"/>
                </a:lnTo>
                <a:lnTo>
                  <a:pt x="33288" y="21245"/>
                </a:lnTo>
                <a:lnTo>
                  <a:pt x="33247" y="20480"/>
                </a:lnTo>
                <a:lnTo>
                  <a:pt x="33167" y="19715"/>
                </a:lnTo>
                <a:lnTo>
                  <a:pt x="33046" y="18950"/>
                </a:lnTo>
                <a:lnTo>
                  <a:pt x="32905" y="18184"/>
                </a:lnTo>
                <a:lnTo>
                  <a:pt x="32704" y="17419"/>
                </a:lnTo>
                <a:lnTo>
                  <a:pt x="32462" y="16674"/>
                </a:lnTo>
                <a:lnTo>
                  <a:pt x="32200" y="15949"/>
                </a:lnTo>
                <a:lnTo>
                  <a:pt x="31898" y="15224"/>
                </a:lnTo>
                <a:lnTo>
                  <a:pt x="31556" y="14540"/>
                </a:lnTo>
                <a:lnTo>
                  <a:pt x="31193" y="13855"/>
                </a:lnTo>
                <a:lnTo>
                  <a:pt x="30791" y="13190"/>
                </a:lnTo>
                <a:lnTo>
                  <a:pt x="30348" y="12546"/>
                </a:lnTo>
                <a:lnTo>
                  <a:pt x="29885" y="11942"/>
                </a:lnTo>
                <a:lnTo>
                  <a:pt x="29381" y="11338"/>
                </a:lnTo>
                <a:lnTo>
                  <a:pt x="28837" y="10774"/>
                </a:lnTo>
                <a:lnTo>
                  <a:pt x="28294" y="10250"/>
                </a:lnTo>
                <a:lnTo>
                  <a:pt x="27690" y="9727"/>
                </a:lnTo>
                <a:lnTo>
                  <a:pt x="27065" y="9264"/>
                </a:lnTo>
                <a:lnTo>
                  <a:pt x="26421" y="8821"/>
                </a:lnTo>
                <a:lnTo>
                  <a:pt x="25857" y="8458"/>
                </a:lnTo>
                <a:lnTo>
                  <a:pt x="25293" y="8156"/>
                </a:lnTo>
                <a:lnTo>
                  <a:pt x="24689" y="7854"/>
                </a:lnTo>
                <a:lnTo>
                  <a:pt x="24085" y="7592"/>
                </a:lnTo>
                <a:lnTo>
                  <a:pt x="24085" y="7371"/>
                </a:lnTo>
                <a:lnTo>
                  <a:pt x="24065" y="7149"/>
                </a:lnTo>
                <a:lnTo>
                  <a:pt x="24004" y="6686"/>
                </a:lnTo>
                <a:lnTo>
                  <a:pt x="23803" y="5780"/>
                </a:lnTo>
                <a:lnTo>
                  <a:pt x="23662" y="4994"/>
                </a:lnTo>
                <a:lnTo>
                  <a:pt x="23561" y="4612"/>
                </a:lnTo>
                <a:lnTo>
                  <a:pt x="23481" y="4431"/>
                </a:lnTo>
                <a:lnTo>
                  <a:pt x="23400" y="4249"/>
                </a:lnTo>
                <a:lnTo>
                  <a:pt x="23461" y="4108"/>
                </a:lnTo>
                <a:lnTo>
                  <a:pt x="23501" y="3967"/>
                </a:lnTo>
                <a:lnTo>
                  <a:pt x="23521" y="3806"/>
                </a:lnTo>
                <a:lnTo>
                  <a:pt x="23501" y="3665"/>
                </a:lnTo>
                <a:lnTo>
                  <a:pt x="23441" y="3545"/>
                </a:lnTo>
                <a:lnTo>
                  <a:pt x="23340" y="3424"/>
                </a:lnTo>
                <a:lnTo>
                  <a:pt x="23219" y="3323"/>
                </a:lnTo>
                <a:lnTo>
                  <a:pt x="23058" y="3263"/>
                </a:lnTo>
                <a:lnTo>
                  <a:pt x="22555" y="3142"/>
                </a:lnTo>
                <a:lnTo>
                  <a:pt x="22071" y="3041"/>
                </a:lnTo>
                <a:lnTo>
                  <a:pt x="21588" y="2961"/>
                </a:lnTo>
                <a:lnTo>
                  <a:pt x="21084" y="2880"/>
                </a:lnTo>
                <a:lnTo>
                  <a:pt x="20581" y="2840"/>
                </a:lnTo>
                <a:lnTo>
                  <a:pt x="20098" y="2799"/>
                </a:lnTo>
                <a:lnTo>
                  <a:pt x="19594" y="2779"/>
                </a:lnTo>
                <a:lnTo>
                  <a:pt x="19091" y="2759"/>
                </a:lnTo>
                <a:lnTo>
                  <a:pt x="19131" y="2558"/>
                </a:lnTo>
                <a:lnTo>
                  <a:pt x="19171" y="2356"/>
                </a:lnTo>
                <a:lnTo>
                  <a:pt x="19171" y="2175"/>
                </a:lnTo>
                <a:lnTo>
                  <a:pt x="19171" y="1974"/>
                </a:lnTo>
                <a:lnTo>
                  <a:pt x="19151" y="1772"/>
                </a:lnTo>
                <a:lnTo>
                  <a:pt x="19111" y="1571"/>
                </a:lnTo>
                <a:lnTo>
                  <a:pt x="19051" y="1370"/>
                </a:lnTo>
                <a:lnTo>
                  <a:pt x="18990" y="1168"/>
                </a:lnTo>
                <a:lnTo>
                  <a:pt x="18869" y="947"/>
                </a:lnTo>
                <a:lnTo>
                  <a:pt x="18749" y="705"/>
                </a:lnTo>
                <a:lnTo>
                  <a:pt x="18587" y="504"/>
                </a:lnTo>
                <a:lnTo>
                  <a:pt x="18406" y="302"/>
                </a:lnTo>
                <a:lnTo>
                  <a:pt x="18285" y="222"/>
                </a:lnTo>
                <a:lnTo>
                  <a:pt x="18185" y="141"/>
                </a:lnTo>
                <a:lnTo>
                  <a:pt x="18064" y="81"/>
                </a:lnTo>
                <a:lnTo>
                  <a:pt x="17923" y="41"/>
                </a:lnTo>
                <a:lnTo>
                  <a:pt x="17802" y="0"/>
                </a:lnTo>
                <a:close/>
              </a:path>
            </a:pathLst>
          </a:custGeom>
          <a:solidFill>
            <a:srgbClr val="FFDD9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8" name="Google Shape;358;p35"/>
          <p:cNvSpPr/>
          <p:nvPr/>
        </p:nvSpPr>
        <p:spPr>
          <a:xfrm>
            <a:off x="3918107" y="473490"/>
            <a:ext cx="553412" cy="639648"/>
          </a:xfrm>
          <a:custGeom>
            <a:rect b="b" l="l" r="r" t="t"/>
            <a:pathLst>
              <a:path extrusionOk="0" h="38504" w="33308">
                <a:moveTo>
                  <a:pt x="17661" y="1088"/>
                </a:moveTo>
                <a:lnTo>
                  <a:pt x="17661" y="1108"/>
                </a:lnTo>
                <a:lnTo>
                  <a:pt x="17701" y="1168"/>
                </a:lnTo>
                <a:lnTo>
                  <a:pt x="17782" y="1249"/>
                </a:lnTo>
                <a:lnTo>
                  <a:pt x="17862" y="1350"/>
                </a:lnTo>
                <a:lnTo>
                  <a:pt x="17983" y="1571"/>
                </a:lnTo>
                <a:lnTo>
                  <a:pt x="18023" y="1692"/>
                </a:lnTo>
                <a:lnTo>
                  <a:pt x="18064" y="1833"/>
                </a:lnTo>
                <a:lnTo>
                  <a:pt x="18084" y="1974"/>
                </a:lnTo>
                <a:lnTo>
                  <a:pt x="18084" y="2115"/>
                </a:lnTo>
                <a:lnTo>
                  <a:pt x="18084" y="2256"/>
                </a:lnTo>
                <a:lnTo>
                  <a:pt x="18064" y="2397"/>
                </a:lnTo>
                <a:lnTo>
                  <a:pt x="18044" y="2538"/>
                </a:lnTo>
                <a:lnTo>
                  <a:pt x="17983" y="2659"/>
                </a:lnTo>
                <a:lnTo>
                  <a:pt x="17943" y="2799"/>
                </a:lnTo>
                <a:lnTo>
                  <a:pt x="17661" y="2820"/>
                </a:lnTo>
                <a:lnTo>
                  <a:pt x="17117" y="2860"/>
                </a:lnTo>
                <a:lnTo>
                  <a:pt x="16594" y="2940"/>
                </a:lnTo>
                <a:lnTo>
                  <a:pt x="16533" y="2779"/>
                </a:lnTo>
                <a:lnTo>
                  <a:pt x="16493" y="2638"/>
                </a:lnTo>
                <a:lnTo>
                  <a:pt x="16473" y="2477"/>
                </a:lnTo>
                <a:lnTo>
                  <a:pt x="16453" y="2336"/>
                </a:lnTo>
                <a:lnTo>
                  <a:pt x="16453" y="2195"/>
                </a:lnTo>
                <a:lnTo>
                  <a:pt x="16473" y="2054"/>
                </a:lnTo>
                <a:lnTo>
                  <a:pt x="16493" y="1913"/>
                </a:lnTo>
                <a:lnTo>
                  <a:pt x="16533" y="1793"/>
                </a:lnTo>
                <a:lnTo>
                  <a:pt x="16594" y="1672"/>
                </a:lnTo>
                <a:lnTo>
                  <a:pt x="16674" y="1551"/>
                </a:lnTo>
                <a:lnTo>
                  <a:pt x="16755" y="1450"/>
                </a:lnTo>
                <a:lnTo>
                  <a:pt x="16855" y="1350"/>
                </a:lnTo>
                <a:lnTo>
                  <a:pt x="16976" y="1269"/>
                </a:lnTo>
                <a:lnTo>
                  <a:pt x="17097" y="1209"/>
                </a:lnTo>
                <a:lnTo>
                  <a:pt x="17258" y="1148"/>
                </a:lnTo>
                <a:lnTo>
                  <a:pt x="17419" y="1088"/>
                </a:lnTo>
                <a:close/>
                <a:moveTo>
                  <a:pt x="18829" y="4008"/>
                </a:moveTo>
                <a:lnTo>
                  <a:pt x="19413" y="4028"/>
                </a:lnTo>
                <a:lnTo>
                  <a:pt x="19997" y="4068"/>
                </a:lnTo>
                <a:lnTo>
                  <a:pt x="20581" y="4129"/>
                </a:lnTo>
                <a:lnTo>
                  <a:pt x="21165" y="4189"/>
                </a:lnTo>
                <a:lnTo>
                  <a:pt x="21749" y="4310"/>
                </a:lnTo>
                <a:lnTo>
                  <a:pt x="22313" y="4431"/>
                </a:lnTo>
                <a:lnTo>
                  <a:pt x="22292" y="4592"/>
                </a:lnTo>
                <a:lnTo>
                  <a:pt x="22292" y="4773"/>
                </a:lnTo>
                <a:lnTo>
                  <a:pt x="22313" y="5115"/>
                </a:lnTo>
                <a:lnTo>
                  <a:pt x="22393" y="5820"/>
                </a:lnTo>
                <a:lnTo>
                  <a:pt x="22474" y="6384"/>
                </a:lnTo>
                <a:lnTo>
                  <a:pt x="22554" y="6948"/>
                </a:lnTo>
                <a:lnTo>
                  <a:pt x="22574" y="7069"/>
                </a:lnTo>
                <a:lnTo>
                  <a:pt x="22071" y="6948"/>
                </a:lnTo>
                <a:lnTo>
                  <a:pt x="21547" y="6827"/>
                </a:lnTo>
                <a:lnTo>
                  <a:pt x="21044" y="6726"/>
                </a:lnTo>
                <a:lnTo>
                  <a:pt x="20520" y="6646"/>
                </a:lnTo>
                <a:lnTo>
                  <a:pt x="19997" y="6585"/>
                </a:lnTo>
                <a:lnTo>
                  <a:pt x="19473" y="6545"/>
                </a:lnTo>
                <a:lnTo>
                  <a:pt x="18950" y="6525"/>
                </a:lnTo>
                <a:lnTo>
                  <a:pt x="18426" y="6505"/>
                </a:lnTo>
                <a:lnTo>
                  <a:pt x="17882" y="6525"/>
                </a:lnTo>
                <a:lnTo>
                  <a:pt x="17359" y="6565"/>
                </a:lnTo>
                <a:lnTo>
                  <a:pt x="16835" y="6605"/>
                </a:lnTo>
                <a:lnTo>
                  <a:pt x="16312" y="6666"/>
                </a:lnTo>
                <a:lnTo>
                  <a:pt x="15808" y="6746"/>
                </a:lnTo>
                <a:lnTo>
                  <a:pt x="15285" y="6867"/>
                </a:lnTo>
                <a:lnTo>
                  <a:pt x="14781" y="6988"/>
                </a:lnTo>
                <a:lnTo>
                  <a:pt x="14278" y="7129"/>
                </a:lnTo>
                <a:lnTo>
                  <a:pt x="13774" y="7290"/>
                </a:lnTo>
                <a:lnTo>
                  <a:pt x="13271" y="7471"/>
                </a:lnTo>
                <a:lnTo>
                  <a:pt x="13271" y="6726"/>
                </a:lnTo>
                <a:lnTo>
                  <a:pt x="13311" y="5860"/>
                </a:lnTo>
                <a:lnTo>
                  <a:pt x="13291" y="5417"/>
                </a:lnTo>
                <a:lnTo>
                  <a:pt x="13291" y="5196"/>
                </a:lnTo>
                <a:lnTo>
                  <a:pt x="13251" y="4974"/>
                </a:lnTo>
                <a:lnTo>
                  <a:pt x="13714" y="4853"/>
                </a:lnTo>
                <a:lnTo>
                  <a:pt x="14197" y="4713"/>
                </a:lnTo>
                <a:lnTo>
                  <a:pt x="14660" y="4572"/>
                </a:lnTo>
                <a:lnTo>
                  <a:pt x="15144" y="4451"/>
                </a:lnTo>
                <a:lnTo>
                  <a:pt x="15768" y="4330"/>
                </a:lnTo>
                <a:lnTo>
                  <a:pt x="16392" y="4209"/>
                </a:lnTo>
                <a:lnTo>
                  <a:pt x="17016" y="4129"/>
                </a:lnTo>
                <a:lnTo>
                  <a:pt x="17661" y="4068"/>
                </a:lnTo>
                <a:lnTo>
                  <a:pt x="18245" y="4028"/>
                </a:lnTo>
                <a:lnTo>
                  <a:pt x="18829" y="4008"/>
                </a:lnTo>
                <a:close/>
                <a:moveTo>
                  <a:pt x="27790" y="17057"/>
                </a:moveTo>
                <a:lnTo>
                  <a:pt x="27629" y="17097"/>
                </a:lnTo>
                <a:lnTo>
                  <a:pt x="27488" y="17157"/>
                </a:lnTo>
                <a:lnTo>
                  <a:pt x="27327" y="17238"/>
                </a:lnTo>
                <a:lnTo>
                  <a:pt x="27186" y="17319"/>
                </a:lnTo>
                <a:lnTo>
                  <a:pt x="27065" y="17439"/>
                </a:lnTo>
                <a:lnTo>
                  <a:pt x="26944" y="17560"/>
                </a:lnTo>
                <a:lnTo>
                  <a:pt x="26844" y="17701"/>
                </a:lnTo>
                <a:lnTo>
                  <a:pt x="26763" y="17862"/>
                </a:lnTo>
                <a:lnTo>
                  <a:pt x="26703" y="18044"/>
                </a:lnTo>
                <a:lnTo>
                  <a:pt x="26662" y="18265"/>
                </a:lnTo>
                <a:lnTo>
                  <a:pt x="26662" y="18487"/>
                </a:lnTo>
                <a:lnTo>
                  <a:pt x="26703" y="18708"/>
                </a:lnTo>
                <a:lnTo>
                  <a:pt x="26783" y="18909"/>
                </a:lnTo>
                <a:lnTo>
                  <a:pt x="26844" y="19030"/>
                </a:lnTo>
                <a:lnTo>
                  <a:pt x="26904" y="19151"/>
                </a:lnTo>
                <a:lnTo>
                  <a:pt x="26985" y="19272"/>
                </a:lnTo>
                <a:lnTo>
                  <a:pt x="27065" y="19373"/>
                </a:lnTo>
                <a:lnTo>
                  <a:pt x="27186" y="19473"/>
                </a:lnTo>
                <a:lnTo>
                  <a:pt x="27287" y="19554"/>
                </a:lnTo>
                <a:lnTo>
                  <a:pt x="27448" y="19614"/>
                </a:lnTo>
                <a:lnTo>
                  <a:pt x="27589" y="19654"/>
                </a:lnTo>
                <a:lnTo>
                  <a:pt x="27770" y="19695"/>
                </a:lnTo>
                <a:lnTo>
                  <a:pt x="27951" y="19715"/>
                </a:lnTo>
                <a:lnTo>
                  <a:pt x="28092" y="19695"/>
                </a:lnTo>
                <a:lnTo>
                  <a:pt x="28233" y="19675"/>
                </a:lnTo>
                <a:lnTo>
                  <a:pt x="28354" y="19634"/>
                </a:lnTo>
                <a:lnTo>
                  <a:pt x="28475" y="19574"/>
                </a:lnTo>
                <a:lnTo>
                  <a:pt x="28636" y="19453"/>
                </a:lnTo>
                <a:lnTo>
                  <a:pt x="28757" y="19312"/>
                </a:lnTo>
                <a:lnTo>
                  <a:pt x="28877" y="19151"/>
                </a:lnTo>
                <a:lnTo>
                  <a:pt x="28938" y="18970"/>
                </a:lnTo>
                <a:lnTo>
                  <a:pt x="28938" y="18950"/>
                </a:lnTo>
                <a:lnTo>
                  <a:pt x="29059" y="18768"/>
                </a:lnTo>
                <a:lnTo>
                  <a:pt x="29119" y="18567"/>
                </a:lnTo>
                <a:lnTo>
                  <a:pt x="29159" y="18366"/>
                </a:lnTo>
                <a:lnTo>
                  <a:pt x="29159" y="18164"/>
                </a:lnTo>
                <a:lnTo>
                  <a:pt x="29139" y="17963"/>
                </a:lnTo>
                <a:lnTo>
                  <a:pt x="29059" y="17762"/>
                </a:lnTo>
                <a:lnTo>
                  <a:pt x="28958" y="17580"/>
                </a:lnTo>
                <a:lnTo>
                  <a:pt x="28837" y="17419"/>
                </a:lnTo>
                <a:lnTo>
                  <a:pt x="28736" y="17339"/>
                </a:lnTo>
                <a:lnTo>
                  <a:pt x="28636" y="17258"/>
                </a:lnTo>
                <a:lnTo>
                  <a:pt x="28535" y="17198"/>
                </a:lnTo>
                <a:lnTo>
                  <a:pt x="28434" y="17157"/>
                </a:lnTo>
                <a:lnTo>
                  <a:pt x="28213" y="17097"/>
                </a:lnTo>
                <a:lnTo>
                  <a:pt x="27971" y="17057"/>
                </a:lnTo>
                <a:close/>
                <a:moveTo>
                  <a:pt x="16735" y="17298"/>
                </a:moveTo>
                <a:lnTo>
                  <a:pt x="16533" y="17359"/>
                </a:lnTo>
                <a:lnTo>
                  <a:pt x="16352" y="17439"/>
                </a:lnTo>
                <a:lnTo>
                  <a:pt x="16171" y="17540"/>
                </a:lnTo>
                <a:lnTo>
                  <a:pt x="16030" y="17681"/>
                </a:lnTo>
                <a:lnTo>
                  <a:pt x="15909" y="17842"/>
                </a:lnTo>
                <a:lnTo>
                  <a:pt x="15808" y="18023"/>
                </a:lnTo>
                <a:lnTo>
                  <a:pt x="15728" y="18205"/>
                </a:lnTo>
                <a:lnTo>
                  <a:pt x="15708" y="18325"/>
                </a:lnTo>
                <a:lnTo>
                  <a:pt x="15687" y="18446"/>
                </a:lnTo>
                <a:lnTo>
                  <a:pt x="15687" y="18567"/>
                </a:lnTo>
                <a:lnTo>
                  <a:pt x="15708" y="18688"/>
                </a:lnTo>
                <a:lnTo>
                  <a:pt x="15728" y="18809"/>
                </a:lnTo>
                <a:lnTo>
                  <a:pt x="15748" y="18930"/>
                </a:lnTo>
                <a:lnTo>
                  <a:pt x="15808" y="19050"/>
                </a:lnTo>
                <a:lnTo>
                  <a:pt x="15849" y="19151"/>
                </a:lnTo>
                <a:lnTo>
                  <a:pt x="15929" y="19272"/>
                </a:lnTo>
                <a:lnTo>
                  <a:pt x="16010" y="19352"/>
                </a:lnTo>
                <a:lnTo>
                  <a:pt x="16171" y="19514"/>
                </a:lnTo>
                <a:lnTo>
                  <a:pt x="16372" y="19634"/>
                </a:lnTo>
                <a:lnTo>
                  <a:pt x="16594" y="19735"/>
                </a:lnTo>
                <a:lnTo>
                  <a:pt x="16714" y="19775"/>
                </a:lnTo>
                <a:lnTo>
                  <a:pt x="16876" y="19795"/>
                </a:lnTo>
                <a:lnTo>
                  <a:pt x="17037" y="19816"/>
                </a:lnTo>
                <a:lnTo>
                  <a:pt x="17198" y="19795"/>
                </a:lnTo>
                <a:lnTo>
                  <a:pt x="17379" y="19775"/>
                </a:lnTo>
                <a:lnTo>
                  <a:pt x="17560" y="19695"/>
                </a:lnTo>
                <a:lnTo>
                  <a:pt x="17721" y="19594"/>
                </a:lnTo>
                <a:lnTo>
                  <a:pt x="17923" y="19473"/>
                </a:lnTo>
                <a:lnTo>
                  <a:pt x="18084" y="19292"/>
                </a:lnTo>
                <a:lnTo>
                  <a:pt x="18205" y="19111"/>
                </a:lnTo>
                <a:lnTo>
                  <a:pt x="18285" y="18889"/>
                </a:lnTo>
                <a:lnTo>
                  <a:pt x="18305" y="18728"/>
                </a:lnTo>
                <a:lnTo>
                  <a:pt x="18325" y="18587"/>
                </a:lnTo>
                <a:lnTo>
                  <a:pt x="18305" y="18426"/>
                </a:lnTo>
                <a:lnTo>
                  <a:pt x="18285" y="18265"/>
                </a:lnTo>
                <a:lnTo>
                  <a:pt x="18164" y="17983"/>
                </a:lnTo>
                <a:lnTo>
                  <a:pt x="18144" y="17943"/>
                </a:lnTo>
                <a:lnTo>
                  <a:pt x="18044" y="17802"/>
                </a:lnTo>
                <a:lnTo>
                  <a:pt x="17923" y="17661"/>
                </a:lnTo>
                <a:lnTo>
                  <a:pt x="17842" y="17580"/>
                </a:lnTo>
                <a:lnTo>
                  <a:pt x="17741" y="17520"/>
                </a:lnTo>
                <a:lnTo>
                  <a:pt x="17621" y="17460"/>
                </a:lnTo>
                <a:lnTo>
                  <a:pt x="17520" y="17399"/>
                </a:lnTo>
                <a:lnTo>
                  <a:pt x="17278" y="17339"/>
                </a:lnTo>
                <a:lnTo>
                  <a:pt x="17037" y="17298"/>
                </a:lnTo>
                <a:close/>
                <a:moveTo>
                  <a:pt x="5881" y="18104"/>
                </a:moveTo>
                <a:lnTo>
                  <a:pt x="5740" y="18124"/>
                </a:lnTo>
                <a:lnTo>
                  <a:pt x="5578" y="18184"/>
                </a:lnTo>
                <a:lnTo>
                  <a:pt x="5417" y="18285"/>
                </a:lnTo>
                <a:lnTo>
                  <a:pt x="5256" y="18426"/>
                </a:lnTo>
                <a:lnTo>
                  <a:pt x="5216" y="18507"/>
                </a:lnTo>
                <a:lnTo>
                  <a:pt x="5176" y="18567"/>
                </a:lnTo>
                <a:lnTo>
                  <a:pt x="5156" y="18587"/>
                </a:lnTo>
                <a:lnTo>
                  <a:pt x="5095" y="18708"/>
                </a:lnTo>
                <a:lnTo>
                  <a:pt x="5035" y="18829"/>
                </a:lnTo>
                <a:lnTo>
                  <a:pt x="4994" y="18970"/>
                </a:lnTo>
                <a:lnTo>
                  <a:pt x="4994" y="19111"/>
                </a:lnTo>
                <a:lnTo>
                  <a:pt x="4994" y="19272"/>
                </a:lnTo>
                <a:lnTo>
                  <a:pt x="5015" y="19433"/>
                </a:lnTo>
                <a:lnTo>
                  <a:pt x="5055" y="19534"/>
                </a:lnTo>
                <a:lnTo>
                  <a:pt x="5095" y="19634"/>
                </a:lnTo>
                <a:lnTo>
                  <a:pt x="5156" y="19715"/>
                </a:lnTo>
                <a:lnTo>
                  <a:pt x="5236" y="19795"/>
                </a:lnTo>
                <a:lnTo>
                  <a:pt x="5317" y="19936"/>
                </a:lnTo>
                <a:lnTo>
                  <a:pt x="5397" y="20057"/>
                </a:lnTo>
                <a:lnTo>
                  <a:pt x="5518" y="20158"/>
                </a:lnTo>
                <a:lnTo>
                  <a:pt x="5639" y="20259"/>
                </a:lnTo>
                <a:lnTo>
                  <a:pt x="5820" y="20339"/>
                </a:lnTo>
                <a:lnTo>
                  <a:pt x="6021" y="20379"/>
                </a:lnTo>
                <a:lnTo>
                  <a:pt x="6223" y="20400"/>
                </a:lnTo>
                <a:lnTo>
                  <a:pt x="6404" y="20359"/>
                </a:lnTo>
                <a:lnTo>
                  <a:pt x="6605" y="20279"/>
                </a:lnTo>
                <a:lnTo>
                  <a:pt x="6746" y="20178"/>
                </a:lnTo>
                <a:lnTo>
                  <a:pt x="6887" y="20057"/>
                </a:lnTo>
                <a:lnTo>
                  <a:pt x="7008" y="19896"/>
                </a:lnTo>
                <a:lnTo>
                  <a:pt x="7089" y="19755"/>
                </a:lnTo>
                <a:lnTo>
                  <a:pt x="7149" y="19614"/>
                </a:lnTo>
                <a:lnTo>
                  <a:pt x="7169" y="19473"/>
                </a:lnTo>
                <a:lnTo>
                  <a:pt x="7169" y="19312"/>
                </a:lnTo>
                <a:lnTo>
                  <a:pt x="7169" y="19151"/>
                </a:lnTo>
                <a:lnTo>
                  <a:pt x="7129" y="18990"/>
                </a:lnTo>
                <a:lnTo>
                  <a:pt x="7089" y="18849"/>
                </a:lnTo>
                <a:lnTo>
                  <a:pt x="7008" y="18708"/>
                </a:lnTo>
                <a:lnTo>
                  <a:pt x="6948" y="18607"/>
                </a:lnTo>
                <a:lnTo>
                  <a:pt x="6867" y="18507"/>
                </a:lnTo>
                <a:lnTo>
                  <a:pt x="6787" y="18426"/>
                </a:lnTo>
                <a:lnTo>
                  <a:pt x="6686" y="18346"/>
                </a:lnTo>
                <a:lnTo>
                  <a:pt x="6485" y="18225"/>
                </a:lnTo>
                <a:lnTo>
                  <a:pt x="6263" y="18124"/>
                </a:lnTo>
                <a:lnTo>
                  <a:pt x="6142" y="18104"/>
                </a:lnTo>
                <a:close/>
                <a:moveTo>
                  <a:pt x="1632" y="22111"/>
                </a:moveTo>
                <a:lnTo>
                  <a:pt x="1712" y="22212"/>
                </a:lnTo>
                <a:lnTo>
                  <a:pt x="1732" y="22192"/>
                </a:lnTo>
                <a:lnTo>
                  <a:pt x="1632" y="22111"/>
                </a:lnTo>
                <a:close/>
                <a:moveTo>
                  <a:pt x="19050" y="8357"/>
                </a:moveTo>
                <a:lnTo>
                  <a:pt x="19534" y="8398"/>
                </a:lnTo>
                <a:lnTo>
                  <a:pt x="20017" y="8458"/>
                </a:lnTo>
                <a:lnTo>
                  <a:pt x="20500" y="8519"/>
                </a:lnTo>
                <a:lnTo>
                  <a:pt x="20984" y="8619"/>
                </a:lnTo>
                <a:lnTo>
                  <a:pt x="21467" y="8720"/>
                </a:lnTo>
                <a:lnTo>
                  <a:pt x="21930" y="8841"/>
                </a:lnTo>
                <a:lnTo>
                  <a:pt x="22393" y="8982"/>
                </a:lnTo>
                <a:lnTo>
                  <a:pt x="22856" y="9123"/>
                </a:lnTo>
                <a:lnTo>
                  <a:pt x="23299" y="9304"/>
                </a:lnTo>
                <a:lnTo>
                  <a:pt x="23763" y="9485"/>
                </a:lnTo>
                <a:lnTo>
                  <a:pt x="24427" y="9807"/>
                </a:lnTo>
                <a:lnTo>
                  <a:pt x="25071" y="10170"/>
                </a:lnTo>
                <a:lnTo>
                  <a:pt x="25696" y="10573"/>
                </a:lnTo>
                <a:lnTo>
                  <a:pt x="26280" y="11016"/>
                </a:lnTo>
                <a:lnTo>
                  <a:pt x="26844" y="11479"/>
                </a:lnTo>
                <a:lnTo>
                  <a:pt x="27387" y="11982"/>
                </a:lnTo>
                <a:lnTo>
                  <a:pt x="27891" y="12506"/>
                </a:lnTo>
                <a:lnTo>
                  <a:pt x="28374" y="13049"/>
                </a:lnTo>
                <a:lnTo>
                  <a:pt x="28837" y="13633"/>
                </a:lnTo>
                <a:lnTo>
                  <a:pt x="29260" y="14238"/>
                </a:lnTo>
                <a:lnTo>
                  <a:pt x="29643" y="14862"/>
                </a:lnTo>
                <a:lnTo>
                  <a:pt x="30005" y="15506"/>
                </a:lnTo>
                <a:lnTo>
                  <a:pt x="30327" y="16151"/>
                </a:lnTo>
                <a:lnTo>
                  <a:pt x="30629" y="16835"/>
                </a:lnTo>
                <a:lnTo>
                  <a:pt x="30891" y="17520"/>
                </a:lnTo>
                <a:lnTo>
                  <a:pt x="31113" y="18225"/>
                </a:lnTo>
                <a:lnTo>
                  <a:pt x="31274" y="18849"/>
                </a:lnTo>
                <a:lnTo>
                  <a:pt x="31395" y="19453"/>
                </a:lnTo>
                <a:lnTo>
                  <a:pt x="31052" y="19735"/>
                </a:lnTo>
                <a:lnTo>
                  <a:pt x="30730" y="20037"/>
                </a:lnTo>
                <a:lnTo>
                  <a:pt x="30408" y="20359"/>
                </a:lnTo>
                <a:lnTo>
                  <a:pt x="30106" y="20702"/>
                </a:lnTo>
                <a:lnTo>
                  <a:pt x="29904" y="20943"/>
                </a:lnTo>
                <a:lnTo>
                  <a:pt x="29663" y="21225"/>
                </a:lnTo>
                <a:lnTo>
                  <a:pt x="29401" y="21487"/>
                </a:lnTo>
                <a:lnTo>
                  <a:pt x="29099" y="21729"/>
                </a:lnTo>
                <a:lnTo>
                  <a:pt x="28958" y="21829"/>
                </a:lnTo>
                <a:lnTo>
                  <a:pt x="28797" y="21930"/>
                </a:lnTo>
                <a:lnTo>
                  <a:pt x="28636" y="21990"/>
                </a:lnTo>
                <a:lnTo>
                  <a:pt x="28475" y="22051"/>
                </a:lnTo>
                <a:lnTo>
                  <a:pt x="28314" y="22071"/>
                </a:lnTo>
                <a:lnTo>
                  <a:pt x="28132" y="22091"/>
                </a:lnTo>
                <a:lnTo>
                  <a:pt x="27971" y="22051"/>
                </a:lnTo>
                <a:lnTo>
                  <a:pt x="27790" y="21990"/>
                </a:lnTo>
                <a:lnTo>
                  <a:pt x="27629" y="21930"/>
                </a:lnTo>
                <a:lnTo>
                  <a:pt x="27488" y="21829"/>
                </a:lnTo>
                <a:lnTo>
                  <a:pt x="27206" y="21628"/>
                </a:lnTo>
                <a:lnTo>
                  <a:pt x="26944" y="21386"/>
                </a:lnTo>
                <a:lnTo>
                  <a:pt x="26682" y="21145"/>
                </a:lnTo>
                <a:lnTo>
                  <a:pt x="26078" y="20601"/>
                </a:lnTo>
                <a:lnTo>
                  <a:pt x="25494" y="20037"/>
                </a:lnTo>
                <a:lnTo>
                  <a:pt x="25212" y="19735"/>
                </a:lnTo>
                <a:lnTo>
                  <a:pt x="24951" y="19453"/>
                </a:lnTo>
                <a:lnTo>
                  <a:pt x="24709" y="19131"/>
                </a:lnTo>
                <a:lnTo>
                  <a:pt x="24467" y="18829"/>
                </a:lnTo>
                <a:lnTo>
                  <a:pt x="24246" y="18507"/>
                </a:lnTo>
                <a:lnTo>
                  <a:pt x="24044" y="18164"/>
                </a:lnTo>
                <a:lnTo>
                  <a:pt x="23843" y="17802"/>
                </a:lnTo>
                <a:lnTo>
                  <a:pt x="23682" y="17460"/>
                </a:lnTo>
                <a:lnTo>
                  <a:pt x="23601" y="17319"/>
                </a:lnTo>
                <a:lnTo>
                  <a:pt x="23481" y="17238"/>
                </a:lnTo>
                <a:lnTo>
                  <a:pt x="23360" y="17178"/>
                </a:lnTo>
                <a:lnTo>
                  <a:pt x="23199" y="17137"/>
                </a:lnTo>
                <a:lnTo>
                  <a:pt x="23058" y="17137"/>
                </a:lnTo>
                <a:lnTo>
                  <a:pt x="22917" y="17178"/>
                </a:lnTo>
                <a:lnTo>
                  <a:pt x="22776" y="17238"/>
                </a:lnTo>
                <a:lnTo>
                  <a:pt x="22675" y="17319"/>
                </a:lnTo>
                <a:lnTo>
                  <a:pt x="20259" y="19896"/>
                </a:lnTo>
                <a:lnTo>
                  <a:pt x="17822" y="22454"/>
                </a:lnTo>
                <a:lnTo>
                  <a:pt x="17641" y="22615"/>
                </a:lnTo>
                <a:lnTo>
                  <a:pt x="17560" y="22675"/>
                </a:lnTo>
                <a:lnTo>
                  <a:pt x="17439" y="22736"/>
                </a:lnTo>
                <a:lnTo>
                  <a:pt x="17399" y="22736"/>
                </a:lnTo>
                <a:lnTo>
                  <a:pt x="17339" y="22715"/>
                </a:lnTo>
                <a:lnTo>
                  <a:pt x="17218" y="22615"/>
                </a:lnTo>
                <a:lnTo>
                  <a:pt x="16996" y="22433"/>
                </a:lnTo>
                <a:lnTo>
                  <a:pt x="15587" y="21185"/>
                </a:lnTo>
                <a:lnTo>
                  <a:pt x="12989" y="18889"/>
                </a:lnTo>
                <a:lnTo>
                  <a:pt x="12828" y="18285"/>
                </a:lnTo>
                <a:lnTo>
                  <a:pt x="12808" y="18205"/>
                </a:lnTo>
                <a:lnTo>
                  <a:pt x="12768" y="18124"/>
                </a:lnTo>
                <a:lnTo>
                  <a:pt x="12667" y="18003"/>
                </a:lnTo>
                <a:lnTo>
                  <a:pt x="12526" y="17903"/>
                </a:lnTo>
                <a:lnTo>
                  <a:pt x="12385" y="17862"/>
                </a:lnTo>
                <a:lnTo>
                  <a:pt x="12224" y="17842"/>
                </a:lnTo>
                <a:lnTo>
                  <a:pt x="12063" y="17862"/>
                </a:lnTo>
                <a:lnTo>
                  <a:pt x="11922" y="17903"/>
                </a:lnTo>
                <a:lnTo>
                  <a:pt x="11781" y="18003"/>
                </a:lnTo>
                <a:lnTo>
                  <a:pt x="5961" y="23501"/>
                </a:lnTo>
                <a:lnTo>
                  <a:pt x="5478" y="22977"/>
                </a:lnTo>
                <a:lnTo>
                  <a:pt x="4994" y="22413"/>
                </a:lnTo>
                <a:lnTo>
                  <a:pt x="4531" y="21849"/>
                </a:lnTo>
                <a:lnTo>
                  <a:pt x="4108" y="21265"/>
                </a:lnTo>
                <a:lnTo>
                  <a:pt x="3585" y="20520"/>
                </a:lnTo>
                <a:lnTo>
                  <a:pt x="3081" y="19735"/>
                </a:lnTo>
                <a:lnTo>
                  <a:pt x="2799" y="19252"/>
                </a:lnTo>
                <a:lnTo>
                  <a:pt x="2497" y="18768"/>
                </a:lnTo>
                <a:lnTo>
                  <a:pt x="2799" y="18064"/>
                </a:lnTo>
                <a:lnTo>
                  <a:pt x="3122" y="17359"/>
                </a:lnTo>
                <a:lnTo>
                  <a:pt x="3504" y="16694"/>
                </a:lnTo>
                <a:lnTo>
                  <a:pt x="3907" y="16030"/>
                </a:lnTo>
                <a:lnTo>
                  <a:pt x="4350" y="15385"/>
                </a:lnTo>
                <a:lnTo>
                  <a:pt x="4813" y="14781"/>
                </a:lnTo>
                <a:lnTo>
                  <a:pt x="5317" y="14197"/>
                </a:lnTo>
                <a:lnTo>
                  <a:pt x="5860" y="13633"/>
                </a:lnTo>
                <a:lnTo>
                  <a:pt x="6364" y="13170"/>
                </a:lnTo>
                <a:lnTo>
                  <a:pt x="6887" y="12707"/>
                </a:lnTo>
                <a:lnTo>
                  <a:pt x="7411" y="12304"/>
                </a:lnTo>
                <a:lnTo>
                  <a:pt x="7975" y="11902"/>
                </a:lnTo>
                <a:lnTo>
                  <a:pt x="8559" y="11539"/>
                </a:lnTo>
                <a:lnTo>
                  <a:pt x="9143" y="11197"/>
                </a:lnTo>
                <a:lnTo>
                  <a:pt x="9767" y="10895"/>
                </a:lnTo>
                <a:lnTo>
                  <a:pt x="10371" y="10613"/>
                </a:lnTo>
                <a:lnTo>
                  <a:pt x="11016" y="10351"/>
                </a:lnTo>
                <a:lnTo>
                  <a:pt x="11660" y="10129"/>
                </a:lnTo>
                <a:lnTo>
                  <a:pt x="12304" y="9928"/>
                </a:lnTo>
                <a:lnTo>
                  <a:pt x="12969" y="9747"/>
                </a:lnTo>
                <a:lnTo>
                  <a:pt x="13633" y="9586"/>
                </a:lnTo>
                <a:lnTo>
                  <a:pt x="14318" y="9465"/>
                </a:lnTo>
                <a:lnTo>
                  <a:pt x="14983" y="9384"/>
                </a:lnTo>
                <a:lnTo>
                  <a:pt x="15667" y="9304"/>
                </a:lnTo>
                <a:lnTo>
                  <a:pt x="15828" y="9284"/>
                </a:lnTo>
                <a:lnTo>
                  <a:pt x="15949" y="9223"/>
                </a:lnTo>
                <a:lnTo>
                  <a:pt x="16050" y="9123"/>
                </a:lnTo>
                <a:lnTo>
                  <a:pt x="16110" y="9022"/>
                </a:lnTo>
                <a:lnTo>
                  <a:pt x="16171" y="8901"/>
                </a:lnTo>
                <a:lnTo>
                  <a:pt x="16191" y="8780"/>
                </a:lnTo>
                <a:lnTo>
                  <a:pt x="16171" y="8639"/>
                </a:lnTo>
                <a:lnTo>
                  <a:pt x="16130" y="8519"/>
                </a:lnTo>
                <a:lnTo>
                  <a:pt x="16614" y="8458"/>
                </a:lnTo>
                <a:lnTo>
                  <a:pt x="17097" y="8398"/>
                </a:lnTo>
                <a:lnTo>
                  <a:pt x="17580" y="8357"/>
                </a:lnTo>
                <a:close/>
                <a:moveTo>
                  <a:pt x="22816" y="21890"/>
                </a:moveTo>
                <a:lnTo>
                  <a:pt x="22655" y="21910"/>
                </a:lnTo>
                <a:lnTo>
                  <a:pt x="22494" y="21950"/>
                </a:lnTo>
                <a:lnTo>
                  <a:pt x="22292" y="22011"/>
                </a:lnTo>
                <a:lnTo>
                  <a:pt x="22111" y="22091"/>
                </a:lnTo>
                <a:lnTo>
                  <a:pt x="21990" y="22192"/>
                </a:lnTo>
                <a:lnTo>
                  <a:pt x="21849" y="22292"/>
                </a:lnTo>
                <a:lnTo>
                  <a:pt x="21729" y="22433"/>
                </a:lnTo>
                <a:lnTo>
                  <a:pt x="21628" y="22574"/>
                </a:lnTo>
                <a:lnTo>
                  <a:pt x="21547" y="22736"/>
                </a:lnTo>
                <a:lnTo>
                  <a:pt x="21527" y="22816"/>
                </a:lnTo>
                <a:lnTo>
                  <a:pt x="21507" y="22897"/>
                </a:lnTo>
                <a:lnTo>
                  <a:pt x="21447" y="23239"/>
                </a:lnTo>
                <a:lnTo>
                  <a:pt x="21467" y="23400"/>
                </a:lnTo>
                <a:lnTo>
                  <a:pt x="21507" y="23561"/>
                </a:lnTo>
                <a:lnTo>
                  <a:pt x="21547" y="23722"/>
                </a:lnTo>
                <a:lnTo>
                  <a:pt x="21628" y="23883"/>
                </a:lnTo>
                <a:lnTo>
                  <a:pt x="21729" y="24024"/>
                </a:lnTo>
                <a:lnTo>
                  <a:pt x="21829" y="24145"/>
                </a:lnTo>
                <a:lnTo>
                  <a:pt x="21950" y="24246"/>
                </a:lnTo>
                <a:lnTo>
                  <a:pt x="22091" y="24347"/>
                </a:lnTo>
                <a:lnTo>
                  <a:pt x="22252" y="24427"/>
                </a:lnTo>
                <a:lnTo>
                  <a:pt x="22413" y="24487"/>
                </a:lnTo>
                <a:lnTo>
                  <a:pt x="22595" y="24528"/>
                </a:lnTo>
                <a:lnTo>
                  <a:pt x="22756" y="24528"/>
                </a:lnTo>
                <a:lnTo>
                  <a:pt x="22937" y="24508"/>
                </a:lnTo>
                <a:lnTo>
                  <a:pt x="23038" y="24508"/>
                </a:lnTo>
                <a:lnTo>
                  <a:pt x="23118" y="24467"/>
                </a:lnTo>
                <a:lnTo>
                  <a:pt x="23279" y="24407"/>
                </a:lnTo>
                <a:lnTo>
                  <a:pt x="23420" y="24347"/>
                </a:lnTo>
                <a:lnTo>
                  <a:pt x="23541" y="24266"/>
                </a:lnTo>
                <a:lnTo>
                  <a:pt x="23682" y="24145"/>
                </a:lnTo>
                <a:lnTo>
                  <a:pt x="23803" y="24024"/>
                </a:lnTo>
                <a:lnTo>
                  <a:pt x="23903" y="23863"/>
                </a:lnTo>
                <a:lnTo>
                  <a:pt x="23984" y="23722"/>
                </a:lnTo>
                <a:lnTo>
                  <a:pt x="24044" y="23541"/>
                </a:lnTo>
                <a:lnTo>
                  <a:pt x="24085" y="23380"/>
                </a:lnTo>
                <a:lnTo>
                  <a:pt x="24085" y="23199"/>
                </a:lnTo>
                <a:lnTo>
                  <a:pt x="24085" y="23017"/>
                </a:lnTo>
                <a:lnTo>
                  <a:pt x="24044" y="22856"/>
                </a:lnTo>
                <a:lnTo>
                  <a:pt x="23984" y="22675"/>
                </a:lnTo>
                <a:lnTo>
                  <a:pt x="23903" y="22534"/>
                </a:lnTo>
                <a:lnTo>
                  <a:pt x="23823" y="22413"/>
                </a:lnTo>
                <a:lnTo>
                  <a:pt x="23702" y="22252"/>
                </a:lnTo>
                <a:lnTo>
                  <a:pt x="23601" y="22152"/>
                </a:lnTo>
                <a:lnTo>
                  <a:pt x="23460" y="22071"/>
                </a:lnTo>
                <a:lnTo>
                  <a:pt x="23320" y="21990"/>
                </a:lnTo>
                <a:lnTo>
                  <a:pt x="23179" y="21950"/>
                </a:lnTo>
                <a:lnTo>
                  <a:pt x="23017" y="21910"/>
                </a:lnTo>
                <a:lnTo>
                  <a:pt x="22876" y="21910"/>
                </a:lnTo>
                <a:lnTo>
                  <a:pt x="22816" y="21890"/>
                </a:lnTo>
                <a:close/>
                <a:moveTo>
                  <a:pt x="11761" y="22675"/>
                </a:moveTo>
                <a:lnTo>
                  <a:pt x="11539" y="22715"/>
                </a:lnTo>
                <a:lnTo>
                  <a:pt x="11398" y="22756"/>
                </a:lnTo>
                <a:lnTo>
                  <a:pt x="11237" y="22836"/>
                </a:lnTo>
                <a:lnTo>
                  <a:pt x="11096" y="22917"/>
                </a:lnTo>
                <a:lnTo>
                  <a:pt x="11016" y="23017"/>
                </a:lnTo>
                <a:lnTo>
                  <a:pt x="10915" y="23118"/>
                </a:lnTo>
                <a:lnTo>
                  <a:pt x="10834" y="23239"/>
                </a:lnTo>
                <a:lnTo>
                  <a:pt x="10774" y="23360"/>
                </a:lnTo>
                <a:lnTo>
                  <a:pt x="10713" y="23501"/>
                </a:lnTo>
                <a:lnTo>
                  <a:pt x="10693" y="23642"/>
                </a:lnTo>
                <a:lnTo>
                  <a:pt x="10693" y="23783"/>
                </a:lnTo>
                <a:lnTo>
                  <a:pt x="10693" y="23924"/>
                </a:lnTo>
                <a:lnTo>
                  <a:pt x="10713" y="24044"/>
                </a:lnTo>
                <a:lnTo>
                  <a:pt x="10774" y="24185"/>
                </a:lnTo>
                <a:lnTo>
                  <a:pt x="10834" y="24306"/>
                </a:lnTo>
                <a:lnTo>
                  <a:pt x="10915" y="24427"/>
                </a:lnTo>
                <a:lnTo>
                  <a:pt x="10995" y="24528"/>
                </a:lnTo>
                <a:lnTo>
                  <a:pt x="11096" y="24608"/>
                </a:lnTo>
                <a:lnTo>
                  <a:pt x="11217" y="24689"/>
                </a:lnTo>
                <a:lnTo>
                  <a:pt x="11338" y="24749"/>
                </a:lnTo>
                <a:lnTo>
                  <a:pt x="11479" y="24810"/>
                </a:lnTo>
                <a:lnTo>
                  <a:pt x="11600" y="24830"/>
                </a:lnTo>
                <a:lnTo>
                  <a:pt x="11902" y="24830"/>
                </a:lnTo>
                <a:lnTo>
                  <a:pt x="12063" y="24810"/>
                </a:lnTo>
                <a:lnTo>
                  <a:pt x="12224" y="24749"/>
                </a:lnTo>
                <a:lnTo>
                  <a:pt x="12365" y="24669"/>
                </a:lnTo>
                <a:lnTo>
                  <a:pt x="12486" y="24588"/>
                </a:lnTo>
                <a:lnTo>
                  <a:pt x="12586" y="24487"/>
                </a:lnTo>
                <a:lnTo>
                  <a:pt x="12667" y="24387"/>
                </a:lnTo>
                <a:lnTo>
                  <a:pt x="12747" y="24286"/>
                </a:lnTo>
                <a:lnTo>
                  <a:pt x="12828" y="24065"/>
                </a:lnTo>
                <a:lnTo>
                  <a:pt x="12888" y="23843"/>
                </a:lnTo>
                <a:lnTo>
                  <a:pt x="12908" y="23742"/>
                </a:lnTo>
                <a:lnTo>
                  <a:pt x="12908" y="23642"/>
                </a:lnTo>
                <a:lnTo>
                  <a:pt x="12888" y="23521"/>
                </a:lnTo>
                <a:lnTo>
                  <a:pt x="12868" y="23420"/>
                </a:lnTo>
                <a:lnTo>
                  <a:pt x="12808" y="23239"/>
                </a:lnTo>
                <a:lnTo>
                  <a:pt x="12687" y="23078"/>
                </a:lnTo>
                <a:lnTo>
                  <a:pt x="12546" y="22937"/>
                </a:lnTo>
                <a:lnTo>
                  <a:pt x="12385" y="22836"/>
                </a:lnTo>
                <a:lnTo>
                  <a:pt x="12365" y="22816"/>
                </a:lnTo>
                <a:lnTo>
                  <a:pt x="12163" y="22736"/>
                </a:lnTo>
                <a:lnTo>
                  <a:pt x="11962" y="22695"/>
                </a:lnTo>
                <a:lnTo>
                  <a:pt x="11761" y="22675"/>
                </a:lnTo>
                <a:close/>
                <a:moveTo>
                  <a:pt x="22957" y="18869"/>
                </a:moveTo>
                <a:lnTo>
                  <a:pt x="23138" y="19151"/>
                </a:lnTo>
                <a:lnTo>
                  <a:pt x="23320" y="19433"/>
                </a:lnTo>
                <a:lnTo>
                  <a:pt x="23722" y="19957"/>
                </a:lnTo>
                <a:lnTo>
                  <a:pt x="24145" y="20460"/>
                </a:lnTo>
                <a:lnTo>
                  <a:pt x="24588" y="20943"/>
                </a:lnTo>
                <a:lnTo>
                  <a:pt x="25212" y="21547"/>
                </a:lnTo>
                <a:lnTo>
                  <a:pt x="25857" y="22152"/>
                </a:lnTo>
                <a:lnTo>
                  <a:pt x="26199" y="22433"/>
                </a:lnTo>
                <a:lnTo>
                  <a:pt x="26521" y="22715"/>
                </a:lnTo>
                <a:lnTo>
                  <a:pt x="26703" y="22836"/>
                </a:lnTo>
                <a:lnTo>
                  <a:pt x="26884" y="22957"/>
                </a:lnTo>
                <a:lnTo>
                  <a:pt x="27065" y="23078"/>
                </a:lnTo>
                <a:lnTo>
                  <a:pt x="27266" y="23158"/>
                </a:lnTo>
                <a:lnTo>
                  <a:pt x="27488" y="23239"/>
                </a:lnTo>
                <a:lnTo>
                  <a:pt x="27709" y="23299"/>
                </a:lnTo>
                <a:lnTo>
                  <a:pt x="27911" y="23340"/>
                </a:lnTo>
                <a:lnTo>
                  <a:pt x="28132" y="23360"/>
                </a:lnTo>
                <a:lnTo>
                  <a:pt x="28354" y="23340"/>
                </a:lnTo>
                <a:lnTo>
                  <a:pt x="28555" y="23320"/>
                </a:lnTo>
                <a:lnTo>
                  <a:pt x="28757" y="23279"/>
                </a:lnTo>
                <a:lnTo>
                  <a:pt x="28958" y="23219"/>
                </a:lnTo>
                <a:lnTo>
                  <a:pt x="29159" y="23138"/>
                </a:lnTo>
                <a:lnTo>
                  <a:pt x="29361" y="23038"/>
                </a:lnTo>
                <a:lnTo>
                  <a:pt x="29542" y="22937"/>
                </a:lnTo>
                <a:lnTo>
                  <a:pt x="29743" y="22836"/>
                </a:lnTo>
                <a:lnTo>
                  <a:pt x="30086" y="22574"/>
                </a:lnTo>
                <a:lnTo>
                  <a:pt x="30428" y="22272"/>
                </a:lnTo>
                <a:lnTo>
                  <a:pt x="30730" y="21970"/>
                </a:lnTo>
                <a:lnTo>
                  <a:pt x="31012" y="21628"/>
                </a:lnTo>
                <a:lnTo>
                  <a:pt x="31294" y="21306"/>
                </a:lnTo>
                <a:lnTo>
                  <a:pt x="31596" y="20963"/>
                </a:lnTo>
                <a:lnTo>
                  <a:pt x="31636" y="21527"/>
                </a:lnTo>
                <a:lnTo>
                  <a:pt x="31636" y="22071"/>
                </a:lnTo>
                <a:lnTo>
                  <a:pt x="31616" y="22635"/>
                </a:lnTo>
                <a:lnTo>
                  <a:pt x="31576" y="23179"/>
                </a:lnTo>
                <a:lnTo>
                  <a:pt x="31515" y="23722"/>
                </a:lnTo>
                <a:lnTo>
                  <a:pt x="31435" y="24286"/>
                </a:lnTo>
                <a:lnTo>
                  <a:pt x="31334" y="24830"/>
                </a:lnTo>
                <a:lnTo>
                  <a:pt x="31213" y="25353"/>
                </a:lnTo>
                <a:lnTo>
                  <a:pt x="31072" y="25897"/>
                </a:lnTo>
                <a:lnTo>
                  <a:pt x="30911" y="26421"/>
                </a:lnTo>
                <a:lnTo>
                  <a:pt x="30730" y="26944"/>
                </a:lnTo>
                <a:lnTo>
                  <a:pt x="30529" y="27468"/>
                </a:lnTo>
                <a:lnTo>
                  <a:pt x="30287" y="27991"/>
                </a:lnTo>
                <a:lnTo>
                  <a:pt x="30045" y="28495"/>
                </a:lnTo>
                <a:lnTo>
                  <a:pt x="29804" y="28998"/>
                </a:lnTo>
                <a:lnTo>
                  <a:pt x="29522" y="29482"/>
                </a:lnTo>
                <a:lnTo>
                  <a:pt x="29119" y="30126"/>
                </a:lnTo>
                <a:lnTo>
                  <a:pt x="28676" y="30750"/>
                </a:lnTo>
                <a:lnTo>
                  <a:pt x="28213" y="31354"/>
                </a:lnTo>
                <a:lnTo>
                  <a:pt x="27730" y="31918"/>
                </a:lnTo>
                <a:lnTo>
                  <a:pt x="27206" y="32462"/>
                </a:lnTo>
                <a:lnTo>
                  <a:pt x="26662" y="32985"/>
                </a:lnTo>
                <a:lnTo>
                  <a:pt x="26078" y="33469"/>
                </a:lnTo>
                <a:lnTo>
                  <a:pt x="25494" y="33932"/>
                </a:lnTo>
                <a:lnTo>
                  <a:pt x="24890" y="34355"/>
                </a:lnTo>
                <a:lnTo>
                  <a:pt x="24246" y="34758"/>
                </a:lnTo>
                <a:lnTo>
                  <a:pt x="23601" y="35140"/>
                </a:lnTo>
                <a:lnTo>
                  <a:pt x="22917" y="35483"/>
                </a:lnTo>
                <a:lnTo>
                  <a:pt x="22232" y="35785"/>
                </a:lnTo>
                <a:lnTo>
                  <a:pt x="21527" y="36066"/>
                </a:lnTo>
                <a:lnTo>
                  <a:pt x="20802" y="36308"/>
                </a:lnTo>
                <a:lnTo>
                  <a:pt x="20077" y="36510"/>
                </a:lnTo>
                <a:lnTo>
                  <a:pt x="19272" y="36691"/>
                </a:lnTo>
                <a:lnTo>
                  <a:pt x="18446" y="36832"/>
                </a:lnTo>
                <a:lnTo>
                  <a:pt x="17600" y="36932"/>
                </a:lnTo>
                <a:lnTo>
                  <a:pt x="16775" y="36993"/>
                </a:lnTo>
                <a:lnTo>
                  <a:pt x="15949" y="37013"/>
                </a:lnTo>
                <a:lnTo>
                  <a:pt x="15103" y="36993"/>
                </a:lnTo>
                <a:lnTo>
                  <a:pt x="14278" y="36932"/>
                </a:lnTo>
                <a:lnTo>
                  <a:pt x="13432" y="36832"/>
                </a:lnTo>
                <a:lnTo>
                  <a:pt x="12606" y="36691"/>
                </a:lnTo>
                <a:lnTo>
                  <a:pt x="11801" y="36510"/>
                </a:lnTo>
                <a:lnTo>
                  <a:pt x="10995" y="36288"/>
                </a:lnTo>
                <a:lnTo>
                  <a:pt x="10190" y="36026"/>
                </a:lnTo>
                <a:lnTo>
                  <a:pt x="9405" y="35744"/>
                </a:lnTo>
                <a:lnTo>
                  <a:pt x="8639" y="35402"/>
                </a:lnTo>
                <a:lnTo>
                  <a:pt x="7894" y="35039"/>
                </a:lnTo>
                <a:lnTo>
                  <a:pt x="7169" y="34617"/>
                </a:lnTo>
                <a:lnTo>
                  <a:pt x="6807" y="34395"/>
                </a:lnTo>
                <a:lnTo>
                  <a:pt x="6464" y="34174"/>
                </a:lnTo>
                <a:lnTo>
                  <a:pt x="6122" y="33932"/>
                </a:lnTo>
                <a:lnTo>
                  <a:pt x="5800" y="33690"/>
                </a:lnTo>
                <a:lnTo>
                  <a:pt x="5478" y="33428"/>
                </a:lnTo>
                <a:lnTo>
                  <a:pt x="5176" y="33147"/>
                </a:lnTo>
                <a:lnTo>
                  <a:pt x="4874" y="32865"/>
                </a:lnTo>
                <a:lnTo>
                  <a:pt x="4592" y="32583"/>
                </a:lnTo>
                <a:lnTo>
                  <a:pt x="4310" y="32281"/>
                </a:lnTo>
                <a:lnTo>
                  <a:pt x="4048" y="31958"/>
                </a:lnTo>
                <a:lnTo>
                  <a:pt x="3786" y="31636"/>
                </a:lnTo>
                <a:lnTo>
                  <a:pt x="3565" y="31314"/>
                </a:lnTo>
                <a:lnTo>
                  <a:pt x="3323" y="30972"/>
                </a:lnTo>
                <a:lnTo>
                  <a:pt x="3102" y="30609"/>
                </a:lnTo>
                <a:lnTo>
                  <a:pt x="2900" y="30247"/>
                </a:lnTo>
                <a:lnTo>
                  <a:pt x="2719" y="29864"/>
                </a:lnTo>
                <a:lnTo>
                  <a:pt x="2437" y="29280"/>
                </a:lnTo>
                <a:lnTo>
                  <a:pt x="2216" y="28656"/>
                </a:lnTo>
                <a:lnTo>
                  <a:pt x="2014" y="28052"/>
                </a:lnTo>
                <a:lnTo>
                  <a:pt x="1853" y="27407"/>
                </a:lnTo>
                <a:lnTo>
                  <a:pt x="1712" y="26763"/>
                </a:lnTo>
                <a:lnTo>
                  <a:pt x="1611" y="26119"/>
                </a:lnTo>
                <a:lnTo>
                  <a:pt x="1551" y="25474"/>
                </a:lnTo>
                <a:lnTo>
                  <a:pt x="1491" y="24810"/>
                </a:lnTo>
                <a:lnTo>
                  <a:pt x="1491" y="24810"/>
                </a:lnTo>
                <a:lnTo>
                  <a:pt x="1632" y="24850"/>
                </a:lnTo>
                <a:lnTo>
                  <a:pt x="1793" y="24870"/>
                </a:lnTo>
                <a:lnTo>
                  <a:pt x="1934" y="24850"/>
                </a:lnTo>
                <a:lnTo>
                  <a:pt x="2075" y="24830"/>
                </a:lnTo>
                <a:lnTo>
                  <a:pt x="2195" y="24790"/>
                </a:lnTo>
                <a:lnTo>
                  <a:pt x="2316" y="24729"/>
                </a:lnTo>
                <a:lnTo>
                  <a:pt x="2417" y="24649"/>
                </a:lnTo>
                <a:lnTo>
                  <a:pt x="2518" y="24568"/>
                </a:lnTo>
                <a:lnTo>
                  <a:pt x="2598" y="24467"/>
                </a:lnTo>
                <a:lnTo>
                  <a:pt x="2679" y="24367"/>
                </a:lnTo>
                <a:lnTo>
                  <a:pt x="2739" y="24246"/>
                </a:lnTo>
                <a:lnTo>
                  <a:pt x="2779" y="24125"/>
                </a:lnTo>
                <a:lnTo>
                  <a:pt x="2799" y="24004"/>
                </a:lnTo>
                <a:lnTo>
                  <a:pt x="2820" y="23843"/>
                </a:lnTo>
                <a:lnTo>
                  <a:pt x="2799" y="23702"/>
                </a:lnTo>
                <a:lnTo>
                  <a:pt x="2779" y="23581"/>
                </a:lnTo>
                <a:lnTo>
                  <a:pt x="2679" y="23340"/>
                </a:lnTo>
                <a:lnTo>
                  <a:pt x="2518" y="23138"/>
                </a:lnTo>
                <a:lnTo>
                  <a:pt x="2316" y="22997"/>
                </a:lnTo>
                <a:lnTo>
                  <a:pt x="2195" y="22917"/>
                </a:lnTo>
                <a:lnTo>
                  <a:pt x="2054" y="22876"/>
                </a:lnTo>
                <a:lnTo>
                  <a:pt x="1934" y="22856"/>
                </a:lnTo>
                <a:lnTo>
                  <a:pt x="1652" y="22856"/>
                </a:lnTo>
                <a:lnTo>
                  <a:pt x="1551" y="22897"/>
                </a:lnTo>
                <a:lnTo>
                  <a:pt x="1632" y="22111"/>
                </a:lnTo>
                <a:lnTo>
                  <a:pt x="1712" y="21608"/>
                </a:lnTo>
                <a:lnTo>
                  <a:pt x="1793" y="21125"/>
                </a:lnTo>
                <a:lnTo>
                  <a:pt x="1913" y="20641"/>
                </a:lnTo>
                <a:lnTo>
                  <a:pt x="2034" y="20158"/>
                </a:lnTo>
                <a:lnTo>
                  <a:pt x="2115" y="20299"/>
                </a:lnTo>
                <a:lnTo>
                  <a:pt x="2598" y="21084"/>
                </a:lnTo>
                <a:lnTo>
                  <a:pt x="3102" y="21849"/>
                </a:lnTo>
                <a:lnTo>
                  <a:pt x="3645" y="22635"/>
                </a:lnTo>
                <a:lnTo>
                  <a:pt x="4249" y="23380"/>
                </a:lnTo>
                <a:lnTo>
                  <a:pt x="4874" y="24105"/>
                </a:lnTo>
                <a:lnTo>
                  <a:pt x="5518" y="24790"/>
                </a:lnTo>
                <a:lnTo>
                  <a:pt x="5619" y="24870"/>
                </a:lnTo>
                <a:lnTo>
                  <a:pt x="5719" y="24931"/>
                </a:lnTo>
                <a:lnTo>
                  <a:pt x="5820" y="24951"/>
                </a:lnTo>
                <a:lnTo>
                  <a:pt x="5941" y="24971"/>
                </a:lnTo>
                <a:lnTo>
                  <a:pt x="6062" y="24951"/>
                </a:lnTo>
                <a:lnTo>
                  <a:pt x="6162" y="24931"/>
                </a:lnTo>
                <a:lnTo>
                  <a:pt x="6283" y="24870"/>
                </a:lnTo>
                <a:lnTo>
                  <a:pt x="6364" y="24790"/>
                </a:lnTo>
                <a:lnTo>
                  <a:pt x="11922" y="19614"/>
                </a:lnTo>
                <a:lnTo>
                  <a:pt x="12063" y="19775"/>
                </a:lnTo>
                <a:lnTo>
                  <a:pt x="12244" y="19936"/>
                </a:lnTo>
                <a:lnTo>
                  <a:pt x="12586" y="20198"/>
                </a:lnTo>
                <a:lnTo>
                  <a:pt x="14217" y="21668"/>
                </a:lnTo>
                <a:lnTo>
                  <a:pt x="15869" y="23118"/>
                </a:lnTo>
                <a:lnTo>
                  <a:pt x="16231" y="23440"/>
                </a:lnTo>
                <a:lnTo>
                  <a:pt x="16412" y="23581"/>
                </a:lnTo>
                <a:lnTo>
                  <a:pt x="16614" y="23722"/>
                </a:lnTo>
                <a:lnTo>
                  <a:pt x="16815" y="23823"/>
                </a:lnTo>
                <a:lnTo>
                  <a:pt x="17037" y="23924"/>
                </a:lnTo>
                <a:lnTo>
                  <a:pt x="17258" y="23964"/>
                </a:lnTo>
                <a:lnTo>
                  <a:pt x="17500" y="24004"/>
                </a:lnTo>
                <a:lnTo>
                  <a:pt x="17621" y="23984"/>
                </a:lnTo>
                <a:lnTo>
                  <a:pt x="17741" y="23984"/>
                </a:lnTo>
                <a:lnTo>
                  <a:pt x="17963" y="23903"/>
                </a:lnTo>
                <a:lnTo>
                  <a:pt x="18164" y="23803"/>
                </a:lnTo>
                <a:lnTo>
                  <a:pt x="18346" y="23682"/>
                </a:lnTo>
                <a:lnTo>
                  <a:pt x="18527" y="23541"/>
                </a:lnTo>
                <a:lnTo>
                  <a:pt x="18708" y="23380"/>
                </a:lnTo>
                <a:lnTo>
                  <a:pt x="19010" y="23038"/>
                </a:lnTo>
                <a:lnTo>
                  <a:pt x="20541" y="21447"/>
                </a:lnTo>
                <a:lnTo>
                  <a:pt x="22957" y="18869"/>
                </a:lnTo>
                <a:close/>
                <a:moveTo>
                  <a:pt x="17379" y="0"/>
                </a:moveTo>
                <a:lnTo>
                  <a:pt x="17097" y="41"/>
                </a:lnTo>
                <a:lnTo>
                  <a:pt x="16835" y="121"/>
                </a:lnTo>
                <a:lnTo>
                  <a:pt x="16573" y="222"/>
                </a:lnTo>
                <a:lnTo>
                  <a:pt x="16352" y="363"/>
                </a:lnTo>
                <a:lnTo>
                  <a:pt x="16130" y="524"/>
                </a:lnTo>
                <a:lnTo>
                  <a:pt x="15929" y="725"/>
                </a:lnTo>
                <a:lnTo>
                  <a:pt x="15748" y="947"/>
                </a:lnTo>
                <a:lnTo>
                  <a:pt x="15607" y="1188"/>
                </a:lnTo>
                <a:lnTo>
                  <a:pt x="15526" y="1410"/>
                </a:lnTo>
                <a:lnTo>
                  <a:pt x="15446" y="1652"/>
                </a:lnTo>
                <a:lnTo>
                  <a:pt x="15406" y="1893"/>
                </a:lnTo>
                <a:lnTo>
                  <a:pt x="15385" y="2155"/>
                </a:lnTo>
                <a:lnTo>
                  <a:pt x="15406" y="2397"/>
                </a:lnTo>
                <a:lnTo>
                  <a:pt x="15446" y="2659"/>
                </a:lnTo>
                <a:lnTo>
                  <a:pt x="15526" y="2900"/>
                </a:lnTo>
                <a:lnTo>
                  <a:pt x="15627" y="3122"/>
                </a:lnTo>
                <a:lnTo>
                  <a:pt x="14962" y="3283"/>
                </a:lnTo>
                <a:lnTo>
                  <a:pt x="14378" y="3464"/>
                </a:lnTo>
                <a:lnTo>
                  <a:pt x="13774" y="3665"/>
                </a:lnTo>
                <a:lnTo>
                  <a:pt x="13492" y="3766"/>
                </a:lnTo>
                <a:lnTo>
                  <a:pt x="13190" y="3907"/>
                </a:lnTo>
                <a:lnTo>
                  <a:pt x="12908" y="4048"/>
                </a:lnTo>
                <a:lnTo>
                  <a:pt x="12647" y="4209"/>
                </a:lnTo>
                <a:lnTo>
                  <a:pt x="12526" y="4189"/>
                </a:lnTo>
                <a:lnTo>
                  <a:pt x="12385" y="4229"/>
                </a:lnTo>
                <a:lnTo>
                  <a:pt x="12324" y="4270"/>
                </a:lnTo>
                <a:lnTo>
                  <a:pt x="12284" y="4310"/>
                </a:lnTo>
                <a:lnTo>
                  <a:pt x="12224" y="4370"/>
                </a:lnTo>
                <a:lnTo>
                  <a:pt x="12184" y="4451"/>
                </a:lnTo>
                <a:lnTo>
                  <a:pt x="12083" y="4692"/>
                </a:lnTo>
                <a:lnTo>
                  <a:pt x="12022" y="4954"/>
                </a:lnTo>
                <a:lnTo>
                  <a:pt x="11982" y="5216"/>
                </a:lnTo>
                <a:lnTo>
                  <a:pt x="11942" y="5498"/>
                </a:lnTo>
                <a:lnTo>
                  <a:pt x="11922" y="6042"/>
                </a:lnTo>
                <a:lnTo>
                  <a:pt x="11922" y="6585"/>
                </a:lnTo>
                <a:lnTo>
                  <a:pt x="11861" y="8096"/>
                </a:lnTo>
                <a:lnTo>
                  <a:pt x="11479" y="8317"/>
                </a:lnTo>
                <a:lnTo>
                  <a:pt x="11378" y="8378"/>
                </a:lnTo>
                <a:lnTo>
                  <a:pt x="11277" y="8458"/>
                </a:lnTo>
                <a:lnTo>
                  <a:pt x="11217" y="8539"/>
                </a:lnTo>
                <a:lnTo>
                  <a:pt x="11157" y="8619"/>
                </a:lnTo>
                <a:lnTo>
                  <a:pt x="11096" y="8700"/>
                </a:lnTo>
                <a:lnTo>
                  <a:pt x="11076" y="8800"/>
                </a:lnTo>
                <a:lnTo>
                  <a:pt x="11036" y="8982"/>
                </a:lnTo>
                <a:lnTo>
                  <a:pt x="10552" y="9143"/>
                </a:lnTo>
                <a:lnTo>
                  <a:pt x="10069" y="9344"/>
                </a:lnTo>
                <a:lnTo>
                  <a:pt x="9606" y="9546"/>
                </a:lnTo>
                <a:lnTo>
                  <a:pt x="9123" y="9747"/>
                </a:lnTo>
                <a:lnTo>
                  <a:pt x="8659" y="9989"/>
                </a:lnTo>
                <a:lnTo>
                  <a:pt x="8216" y="10230"/>
                </a:lnTo>
                <a:lnTo>
                  <a:pt x="7773" y="10492"/>
                </a:lnTo>
                <a:lnTo>
                  <a:pt x="7330" y="10774"/>
                </a:lnTo>
                <a:lnTo>
                  <a:pt x="6908" y="11056"/>
                </a:lnTo>
                <a:lnTo>
                  <a:pt x="6485" y="11358"/>
                </a:lnTo>
                <a:lnTo>
                  <a:pt x="6082" y="11680"/>
                </a:lnTo>
                <a:lnTo>
                  <a:pt x="5679" y="12002"/>
                </a:lnTo>
                <a:lnTo>
                  <a:pt x="5297" y="12345"/>
                </a:lnTo>
                <a:lnTo>
                  <a:pt x="4914" y="12687"/>
                </a:lnTo>
                <a:lnTo>
                  <a:pt x="4551" y="13049"/>
                </a:lnTo>
                <a:lnTo>
                  <a:pt x="4189" y="13432"/>
                </a:lnTo>
                <a:lnTo>
                  <a:pt x="3645" y="14056"/>
                </a:lnTo>
                <a:lnTo>
                  <a:pt x="3142" y="14701"/>
                </a:lnTo>
                <a:lnTo>
                  <a:pt x="2679" y="15385"/>
                </a:lnTo>
                <a:lnTo>
                  <a:pt x="2236" y="16090"/>
                </a:lnTo>
                <a:lnTo>
                  <a:pt x="1833" y="16815"/>
                </a:lnTo>
                <a:lnTo>
                  <a:pt x="1470" y="17560"/>
                </a:lnTo>
                <a:lnTo>
                  <a:pt x="1148" y="18325"/>
                </a:lnTo>
                <a:lnTo>
                  <a:pt x="866" y="19111"/>
                </a:lnTo>
                <a:lnTo>
                  <a:pt x="625" y="19916"/>
                </a:lnTo>
                <a:lnTo>
                  <a:pt x="403" y="20722"/>
                </a:lnTo>
                <a:lnTo>
                  <a:pt x="242" y="21527"/>
                </a:lnTo>
                <a:lnTo>
                  <a:pt x="121" y="22353"/>
                </a:lnTo>
                <a:lnTo>
                  <a:pt x="41" y="23179"/>
                </a:lnTo>
                <a:lnTo>
                  <a:pt x="0" y="24004"/>
                </a:lnTo>
                <a:lnTo>
                  <a:pt x="21" y="24830"/>
                </a:lnTo>
                <a:lnTo>
                  <a:pt x="61" y="25655"/>
                </a:lnTo>
                <a:lnTo>
                  <a:pt x="161" y="26501"/>
                </a:lnTo>
                <a:lnTo>
                  <a:pt x="302" y="27327"/>
                </a:lnTo>
                <a:lnTo>
                  <a:pt x="403" y="27750"/>
                </a:lnTo>
                <a:lnTo>
                  <a:pt x="504" y="28152"/>
                </a:lnTo>
                <a:lnTo>
                  <a:pt x="625" y="28555"/>
                </a:lnTo>
                <a:lnTo>
                  <a:pt x="745" y="28958"/>
                </a:lnTo>
                <a:lnTo>
                  <a:pt x="886" y="29361"/>
                </a:lnTo>
                <a:lnTo>
                  <a:pt x="1048" y="29763"/>
                </a:lnTo>
                <a:lnTo>
                  <a:pt x="1209" y="30146"/>
                </a:lnTo>
                <a:lnTo>
                  <a:pt x="1370" y="30529"/>
                </a:lnTo>
                <a:lnTo>
                  <a:pt x="1571" y="30911"/>
                </a:lnTo>
                <a:lnTo>
                  <a:pt x="1772" y="31294"/>
                </a:lnTo>
                <a:lnTo>
                  <a:pt x="1974" y="31656"/>
                </a:lnTo>
                <a:lnTo>
                  <a:pt x="2195" y="32019"/>
                </a:lnTo>
                <a:lnTo>
                  <a:pt x="2457" y="32361"/>
                </a:lnTo>
                <a:lnTo>
                  <a:pt x="2699" y="32704"/>
                </a:lnTo>
                <a:lnTo>
                  <a:pt x="2981" y="33046"/>
                </a:lnTo>
                <a:lnTo>
                  <a:pt x="3263" y="33368"/>
                </a:lnTo>
                <a:lnTo>
                  <a:pt x="3545" y="33690"/>
                </a:lnTo>
                <a:lnTo>
                  <a:pt x="3847" y="33992"/>
                </a:lnTo>
                <a:lnTo>
                  <a:pt x="4169" y="34274"/>
                </a:lnTo>
                <a:lnTo>
                  <a:pt x="4491" y="34556"/>
                </a:lnTo>
                <a:lnTo>
                  <a:pt x="4833" y="34838"/>
                </a:lnTo>
                <a:lnTo>
                  <a:pt x="5156" y="35100"/>
                </a:lnTo>
                <a:lnTo>
                  <a:pt x="5518" y="35342"/>
                </a:lnTo>
                <a:lnTo>
                  <a:pt x="5860" y="35583"/>
                </a:lnTo>
                <a:lnTo>
                  <a:pt x="6605" y="36046"/>
                </a:lnTo>
                <a:lnTo>
                  <a:pt x="7351" y="36449"/>
                </a:lnTo>
                <a:lnTo>
                  <a:pt x="8136" y="36832"/>
                </a:lnTo>
                <a:lnTo>
                  <a:pt x="8921" y="37174"/>
                </a:lnTo>
                <a:lnTo>
                  <a:pt x="9727" y="37476"/>
                </a:lnTo>
                <a:lnTo>
                  <a:pt x="10552" y="37738"/>
                </a:lnTo>
                <a:lnTo>
                  <a:pt x="11378" y="37959"/>
                </a:lnTo>
                <a:lnTo>
                  <a:pt x="12224" y="38141"/>
                </a:lnTo>
                <a:lnTo>
                  <a:pt x="13070" y="38302"/>
                </a:lnTo>
                <a:lnTo>
                  <a:pt x="13915" y="38402"/>
                </a:lnTo>
                <a:lnTo>
                  <a:pt x="14781" y="38483"/>
                </a:lnTo>
                <a:lnTo>
                  <a:pt x="15627" y="38503"/>
                </a:lnTo>
                <a:lnTo>
                  <a:pt x="16493" y="38503"/>
                </a:lnTo>
                <a:lnTo>
                  <a:pt x="17359" y="38463"/>
                </a:lnTo>
                <a:lnTo>
                  <a:pt x="18205" y="38382"/>
                </a:lnTo>
                <a:lnTo>
                  <a:pt x="19071" y="38241"/>
                </a:lnTo>
                <a:lnTo>
                  <a:pt x="19896" y="38080"/>
                </a:lnTo>
                <a:lnTo>
                  <a:pt x="20742" y="37879"/>
                </a:lnTo>
                <a:lnTo>
                  <a:pt x="21487" y="37657"/>
                </a:lnTo>
                <a:lnTo>
                  <a:pt x="22232" y="37416"/>
                </a:lnTo>
                <a:lnTo>
                  <a:pt x="22957" y="37114"/>
                </a:lnTo>
                <a:lnTo>
                  <a:pt x="23682" y="36791"/>
                </a:lnTo>
                <a:lnTo>
                  <a:pt x="24367" y="36429"/>
                </a:lnTo>
                <a:lnTo>
                  <a:pt x="25051" y="36046"/>
                </a:lnTo>
                <a:lnTo>
                  <a:pt x="25696" y="35623"/>
                </a:lnTo>
                <a:lnTo>
                  <a:pt x="26340" y="35180"/>
                </a:lnTo>
                <a:lnTo>
                  <a:pt x="26944" y="34717"/>
                </a:lnTo>
                <a:lnTo>
                  <a:pt x="27548" y="34214"/>
                </a:lnTo>
                <a:lnTo>
                  <a:pt x="28132" y="33670"/>
                </a:lnTo>
                <a:lnTo>
                  <a:pt x="28676" y="33126"/>
                </a:lnTo>
                <a:lnTo>
                  <a:pt x="29200" y="32542"/>
                </a:lnTo>
                <a:lnTo>
                  <a:pt x="29703" y="31958"/>
                </a:lnTo>
                <a:lnTo>
                  <a:pt x="30186" y="31334"/>
                </a:lnTo>
                <a:lnTo>
                  <a:pt x="30650" y="30690"/>
                </a:lnTo>
                <a:lnTo>
                  <a:pt x="31032" y="30086"/>
                </a:lnTo>
                <a:lnTo>
                  <a:pt x="31395" y="29441"/>
                </a:lnTo>
                <a:lnTo>
                  <a:pt x="31737" y="28817"/>
                </a:lnTo>
                <a:lnTo>
                  <a:pt x="32039" y="28152"/>
                </a:lnTo>
                <a:lnTo>
                  <a:pt x="32301" y="27488"/>
                </a:lnTo>
                <a:lnTo>
                  <a:pt x="32542" y="26823"/>
                </a:lnTo>
                <a:lnTo>
                  <a:pt x="32744" y="26139"/>
                </a:lnTo>
                <a:lnTo>
                  <a:pt x="32905" y="25434"/>
                </a:lnTo>
                <a:lnTo>
                  <a:pt x="33046" y="24729"/>
                </a:lnTo>
                <a:lnTo>
                  <a:pt x="33167" y="24024"/>
                </a:lnTo>
                <a:lnTo>
                  <a:pt x="33247" y="23320"/>
                </a:lnTo>
                <a:lnTo>
                  <a:pt x="33288" y="22615"/>
                </a:lnTo>
                <a:lnTo>
                  <a:pt x="33308" y="21890"/>
                </a:lnTo>
                <a:lnTo>
                  <a:pt x="33288" y="21165"/>
                </a:lnTo>
                <a:lnTo>
                  <a:pt x="33247" y="20460"/>
                </a:lnTo>
                <a:lnTo>
                  <a:pt x="33167" y="19735"/>
                </a:lnTo>
                <a:lnTo>
                  <a:pt x="33167" y="19634"/>
                </a:lnTo>
                <a:lnTo>
                  <a:pt x="33167" y="19534"/>
                </a:lnTo>
                <a:lnTo>
                  <a:pt x="33147" y="19453"/>
                </a:lnTo>
                <a:lnTo>
                  <a:pt x="33106" y="19352"/>
                </a:lnTo>
                <a:lnTo>
                  <a:pt x="33046" y="18950"/>
                </a:lnTo>
                <a:lnTo>
                  <a:pt x="32905" y="18184"/>
                </a:lnTo>
                <a:lnTo>
                  <a:pt x="32704" y="17419"/>
                </a:lnTo>
                <a:lnTo>
                  <a:pt x="32462" y="16674"/>
                </a:lnTo>
                <a:lnTo>
                  <a:pt x="32200" y="15949"/>
                </a:lnTo>
                <a:lnTo>
                  <a:pt x="31898" y="15224"/>
                </a:lnTo>
                <a:lnTo>
                  <a:pt x="31556" y="14540"/>
                </a:lnTo>
                <a:lnTo>
                  <a:pt x="31193" y="13855"/>
                </a:lnTo>
                <a:lnTo>
                  <a:pt x="30790" y="13190"/>
                </a:lnTo>
                <a:lnTo>
                  <a:pt x="30347" y="12546"/>
                </a:lnTo>
                <a:lnTo>
                  <a:pt x="29884" y="11942"/>
                </a:lnTo>
                <a:lnTo>
                  <a:pt x="29381" y="11338"/>
                </a:lnTo>
                <a:lnTo>
                  <a:pt x="28837" y="10774"/>
                </a:lnTo>
                <a:lnTo>
                  <a:pt x="28293" y="10250"/>
                </a:lnTo>
                <a:lnTo>
                  <a:pt x="27689" y="9727"/>
                </a:lnTo>
                <a:lnTo>
                  <a:pt x="27065" y="9264"/>
                </a:lnTo>
                <a:lnTo>
                  <a:pt x="26421" y="8821"/>
                </a:lnTo>
                <a:lnTo>
                  <a:pt x="25857" y="8458"/>
                </a:lnTo>
                <a:lnTo>
                  <a:pt x="25293" y="8156"/>
                </a:lnTo>
                <a:lnTo>
                  <a:pt x="24689" y="7854"/>
                </a:lnTo>
                <a:lnTo>
                  <a:pt x="24085" y="7592"/>
                </a:lnTo>
                <a:lnTo>
                  <a:pt x="24085" y="7371"/>
                </a:lnTo>
                <a:lnTo>
                  <a:pt x="24065" y="7149"/>
                </a:lnTo>
                <a:lnTo>
                  <a:pt x="24004" y="6686"/>
                </a:lnTo>
                <a:lnTo>
                  <a:pt x="23803" y="5780"/>
                </a:lnTo>
                <a:lnTo>
                  <a:pt x="23662" y="4994"/>
                </a:lnTo>
                <a:lnTo>
                  <a:pt x="23561" y="4612"/>
                </a:lnTo>
                <a:lnTo>
                  <a:pt x="23481" y="4431"/>
                </a:lnTo>
                <a:lnTo>
                  <a:pt x="23400" y="4249"/>
                </a:lnTo>
                <a:lnTo>
                  <a:pt x="23460" y="4108"/>
                </a:lnTo>
                <a:lnTo>
                  <a:pt x="23501" y="3967"/>
                </a:lnTo>
                <a:lnTo>
                  <a:pt x="23521" y="3806"/>
                </a:lnTo>
                <a:lnTo>
                  <a:pt x="23501" y="3665"/>
                </a:lnTo>
                <a:lnTo>
                  <a:pt x="23440" y="3545"/>
                </a:lnTo>
                <a:lnTo>
                  <a:pt x="23340" y="3424"/>
                </a:lnTo>
                <a:lnTo>
                  <a:pt x="23219" y="3323"/>
                </a:lnTo>
                <a:lnTo>
                  <a:pt x="23058" y="3263"/>
                </a:lnTo>
                <a:lnTo>
                  <a:pt x="22554" y="3142"/>
                </a:lnTo>
                <a:lnTo>
                  <a:pt x="22071" y="3041"/>
                </a:lnTo>
                <a:lnTo>
                  <a:pt x="21588" y="2961"/>
                </a:lnTo>
                <a:lnTo>
                  <a:pt x="21084" y="2880"/>
                </a:lnTo>
                <a:lnTo>
                  <a:pt x="20581" y="2840"/>
                </a:lnTo>
                <a:lnTo>
                  <a:pt x="20098" y="2799"/>
                </a:lnTo>
                <a:lnTo>
                  <a:pt x="19594" y="2779"/>
                </a:lnTo>
                <a:lnTo>
                  <a:pt x="19091" y="2759"/>
                </a:lnTo>
                <a:lnTo>
                  <a:pt x="19131" y="2558"/>
                </a:lnTo>
                <a:lnTo>
                  <a:pt x="19171" y="2356"/>
                </a:lnTo>
                <a:lnTo>
                  <a:pt x="19171" y="2175"/>
                </a:lnTo>
                <a:lnTo>
                  <a:pt x="19171" y="1974"/>
                </a:lnTo>
                <a:lnTo>
                  <a:pt x="19151" y="1772"/>
                </a:lnTo>
                <a:lnTo>
                  <a:pt x="19111" y="1571"/>
                </a:lnTo>
                <a:lnTo>
                  <a:pt x="19050" y="1370"/>
                </a:lnTo>
                <a:lnTo>
                  <a:pt x="18990" y="1168"/>
                </a:lnTo>
                <a:lnTo>
                  <a:pt x="18869" y="947"/>
                </a:lnTo>
                <a:lnTo>
                  <a:pt x="18748" y="705"/>
                </a:lnTo>
                <a:lnTo>
                  <a:pt x="18587" y="504"/>
                </a:lnTo>
                <a:lnTo>
                  <a:pt x="18406" y="302"/>
                </a:lnTo>
                <a:lnTo>
                  <a:pt x="18285" y="222"/>
                </a:lnTo>
                <a:lnTo>
                  <a:pt x="18184" y="141"/>
                </a:lnTo>
                <a:lnTo>
                  <a:pt x="18064" y="81"/>
                </a:lnTo>
                <a:lnTo>
                  <a:pt x="17923" y="41"/>
                </a:lnTo>
                <a:lnTo>
                  <a:pt x="17802" y="0"/>
                </a:lnTo>
                <a:close/>
              </a:path>
            </a:pathLst>
          </a:custGeom>
          <a:solidFill>
            <a:srgbClr val="FFDD9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9" name="Google Shape;359;p35"/>
          <p:cNvSpPr/>
          <p:nvPr/>
        </p:nvSpPr>
        <p:spPr>
          <a:xfrm>
            <a:off x="3133589" y="470151"/>
            <a:ext cx="577504" cy="646326"/>
          </a:xfrm>
          <a:custGeom>
            <a:rect b="b" l="l" r="r" t="t"/>
            <a:pathLst>
              <a:path extrusionOk="0" h="38906" w="34758">
                <a:moveTo>
                  <a:pt x="16573" y="1108"/>
                </a:moveTo>
                <a:lnTo>
                  <a:pt x="16634" y="1168"/>
                </a:lnTo>
                <a:lnTo>
                  <a:pt x="16754" y="1289"/>
                </a:lnTo>
                <a:lnTo>
                  <a:pt x="16855" y="1410"/>
                </a:lnTo>
                <a:lnTo>
                  <a:pt x="17036" y="1692"/>
                </a:lnTo>
                <a:lnTo>
                  <a:pt x="17157" y="1913"/>
                </a:lnTo>
                <a:lnTo>
                  <a:pt x="17218" y="2135"/>
                </a:lnTo>
                <a:lnTo>
                  <a:pt x="17258" y="2376"/>
                </a:lnTo>
                <a:lnTo>
                  <a:pt x="17258" y="2618"/>
                </a:lnTo>
                <a:lnTo>
                  <a:pt x="16372" y="2759"/>
                </a:lnTo>
                <a:lnTo>
                  <a:pt x="15848" y="2839"/>
                </a:lnTo>
                <a:lnTo>
                  <a:pt x="15828" y="2719"/>
                </a:lnTo>
                <a:lnTo>
                  <a:pt x="15788" y="2598"/>
                </a:lnTo>
                <a:lnTo>
                  <a:pt x="15727" y="2336"/>
                </a:lnTo>
                <a:lnTo>
                  <a:pt x="15647" y="2094"/>
                </a:lnTo>
                <a:lnTo>
                  <a:pt x="15627" y="1953"/>
                </a:lnTo>
                <a:lnTo>
                  <a:pt x="15627" y="1812"/>
                </a:lnTo>
                <a:lnTo>
                  <a:pt x="15647" y="1671"/>
                </a:lnTo>
                <a:lnTo>
                  <a:pt x="15707" y="1551"/>
                </a:lnTo>
                <a:lnTo>
                  <a:pt x="15788" y="1450"/>
                </a:lnTo>
                <a:lnTo>
                  <a:pt x="15868" y="1369"/>
                </a:lnTo>
                <a:lnTo>
                  <a:pt x="15989" y="1289"/>
                </a:lnTo>
                <a:lnTo>
                  <a:pt x="16110" y="1228"/>
                </a:lnTo>
                <a:lnTo>
                  <a:pt x="16231" y="1168"/>
                </a:lnTo>
                <a:lnTo>
                  <a:pt x="16352" y="1128"/>
                </a:lnTo>
                <a:lnTo>
                  <a:pt x="16533" y="1128"/>
                </a:lnTo>
                <a:lnTo>
                  <a:pt x="16573" y="1108"/>
                </a:lnTo>
                <a:close/>
                <a:moveTo>
                  <a:pt x="20943" y="3504"/>
                </a:moveTo>
                <a:lnTo>
                  <a:pt x="21144" y="5075"/>
                </a:lnTo>
                <a:lnTo>
                  <a:pt x="20540" y="5034"/>
                </a:lnTo>
                <a:lnTo>
                  <a:pt x="19936" y="4994"/>
                </a:lnTo>
                <a:lnTo>
                  <a:pt x="19352" y="4994"/>
                </a:lnTo>
                <a:lnTo>
                  <a:pt x="18748" y="5014"/>
                </a:lnTo>
                <a:lnTo>
                  <a:pt x="18144" y="5054"/>
                </a:lnTo>
                <a:lnTo>
                  <a:pt x="17540" y="5135"/>
                </a:lnTo>
                <a:lnTo>
                  <a:pt x="16936" y="5236"/>
                </a:lnTo>
                <a:lnTo>
                  <a:pt x="16352" y="5357"/>
                </a:lnTo>
                <a:lnTo>
                  <a:pt x="16170" y="5417"/>
                </a:lnTo>
                <a:lnTo>
                  <a:pt x="16029" y="5518"/>
                </a:lnTo>
                <a:lnTo>
                  <a:pt x="15909" y="5618"/>
                </a:lnTo>
                <a:lnTo>
                  <a:pt x="15848" y="5759"/>
                </a:lnTo>
                <a:lnTo>
                  <a:pt x="15788" y="5900"/>
                </a:lnTo>
                <a:lnTo>
                  <a:pt x="15768" y="6041"/>
                </a:lnTo>
                <a:lnTo>
                  <a:pt x="15768" y="6202"/>
                </a:lnTo>
                <a:lnTo>
                  <a:pt x="15808" y="6343"/>
                </a:lnTo>
                <a:lnTo>
                  <a:pt x="15425" y="6303"/>
                </a:lnTo>
                <a:lnTo>
                  <a:pt x="15043" y="6263"/>
                </a:lnTo>
                <a:lnTo>
                  <a:pt x="14680" y="6243"/>
                </a:lnTo>
                <a:lnTo>
                  <a:pt x="14298" y="6222"/>
                </a:lnTo>
                <a:lnTo>
                  <a:pt x="13935" y="6243"/>
                </a:lnTo>
                <a:lnTo>
                  <a:pt x="13553" y="6263"/>
                </a:lnTo>
                <a:lnTo>
                  <a:pt x="13190" y="6283"/>
                </a:lnTo>
                <a:lnTo>
                  <a:pt x="12807" y="6343"/>
                </a:lnTo>
                <a:lnTo>
                  <a:pt x="12807" y="6303"/>
                </a:lnTo>
                <a:lnTo>
                  <a:pt x="12707" y="5518"/>
                </a:lnTo>
                <a:lnTo>
                  <a:pt x="12626" y="5115"/>
                </a:lnTo>
                <a:lnTo>
                  <a:pt x="12586" y="4934"/>
                </a:lnTo>
                <a:lnTo>
                  <a:pt x="12526" y="4752"/>
                </a:lnTo>
                <a:lnTo>
                  <a:pt x="12505" y="4692"/>
                </a:lnTo>
                <a:lnTo>
                  <a:pt x="13754" y="4491"/>
                </a:lnTo>
                <a:lnTo>
                  <a:pt x="15083" y="4269"/>
                </a:lnTo>
                <a:lnTo>
                  <a:pt x="16392" y="4068"/>
                </a:lnTo>
                <a:lnTo>
                  <a:pt x="17540" y="3907"/>
                </a:lnTo>
                <a:lnTo>
                  <a:pt x="18667" y="3766"/>
                </a:lnTo>
                <a:lnTo>
                  <a:pt x="19815" y="3625"/>
                </a:lnTo>
                <a:lnTo>
                  <a:pt x="20943" y="3504"/>
                </a:lnTo>
                <a:close/>
                <a:moveTo>
                  <a:pt x="25655" y="11901"/>
                </a:moveTo>
                <a:lnTo>
                  <a:pt x="25836" y="12143"/>
                </a:lnTo>
                <a:lnTo>
                  <a:pt x="26078" y="12344"/>
                </a:lnTo>
                <a:lnTo>
                  <a:pt x="26320" y="12525"/>
                </a:lnTo>
                <a:lnTo>
                  <a:pt x="26581" y="12646"/>
                </a:lnTo>
                <a:lnTo>
                  <a:pt x="26561" y="12747"/>
                </a:lnTo>
                <a:lnTo>
                  <a:pt x="26561" y="12828"/>
                </a:lnTo>
                <a:lnTo>
                  <a:pt x="26581" y="12908"/>
                </a:lnTo>
                <a:lnTo>
                  <a:pt x="26642" y="13009"/>
                </a:lnTo>
                <a:lnTo>
                  <a:pt x="26863" y="13432"/>
                </a:lnTo>
                <a:lnTo>
                  <a:pt x="27065" y="13875"/>
                </a:lnTo>
                <a:lnTo>
                  <a:pt x="26984" y="13774"/>
                </a:lnTo>
                <a:lnTo>
                  <a:pt x="26924" y="13673"/>
                </a:lnTo>
                <a:lnTo>
                  <a:pt x="26843" y="13573"/>
                </a:lnTo>
                <a:lnTo>
                  <a:pt x="26803" y="13452"/>
                </a:lnTo>
                <a:lnTo>
                  <a:pt x="26743" y="13331"/>
                </a:lnTo>
                <a:lnTo>
                  <a:pt x="26642" y="13230"/>
                </a:lnTo>
                <a:lnTo>
                  <a:pt x="26521" y="13150"/>
                </a:lnTo>
                <a:lnTo>
                  <a:pt x="26400" y="13109"/>
                </a:lnTo>
                <a:lnTo>
                  <a:pt x="26279" y="13109"/>
                </a:lnTo>
                <a:lnTo>
                  <a:pt x="26159" y="13150"/>
                </a:lnTo>
                <a:lnTo>
                  <a:pt x="26038" y="13230"/>
                </a:lnTo>
                <a:lnTo>
                  <a:pt x="25937" y="13331"/>
                </a:lnTo>
                <a:lnTo>
                  <a:pt x="25615" y="13855"/>
                </a:lnTo>
                <a:lnTo>
                  <a:pt x="25474" y="13552"/>
                </a:lnTo>
                <a:lnTo>
                  <a:pt x="25293" y="13250"/>
                </a:lnTo>
                <a:lnTo>
                  <a:pt x="25091" y="12989"/>
                </a:lnTo>
                <a:lnTo>
                  <a:pt x="24850" y="12747"/>
                </a:lnTo>
                <a:lnTo>
                  <a:pt x="25132" y="12727"/>
                </a:lnTo>
                <a:lnTo>
                  <a:pt x="25232" y="12707"/>
                </a:lnTo>
                <a:lnTo>
                  <a:pt x="25333" y="12666"/>
                </a:lnTo>
                <a:lnTo>
                  <a:pt x="25413" y="12586"/>
                </a:lnTo>
                <a:lnTo>
                  <a:pt x="25474" y="12465"/>
                </a:lnTo>
                <a:lnTo>
                  <a:pt x="25655" y="11901"/>
                </a:lnTo>
                <a:close/>
                <a:moveTo>
                  <a:pt x="25615" y="10351"/>
                </a:moveTo>
                <a:lnTo>
                  <a:pt x="25534" y="10371"/>
                </a:lnTo>
                <a:lnTo>
                  <a:pt x="25454" y="10411"/>
                </a:lnTo>
                <a:lnTo>
                  <a:pt x="25393" y="10451"/>
                </a:lnTo>
                <a:lnTo>
                  <a:pt x="25333" y="10532"/>
                </a:lnTo>
                <a:lnTo>
                  <a:pt x="25293" y="10612"/>
                </a:lnTo>
                <a:lnTo>
                  <a:pt x="25272" y="10693"/>
                </a:lnTo>
                <a:lnTo>
                  <a:pt x="25252" y="10814"/>
                </a:lnTo>
                <a:lnTo>
                  <a:pt x="25293" y="10995"/>
                </a:lnTo>
                <a:lnTo>
                  <a:pt x="25152" y="11297"/>
                </a:lnTo>
                <a:lnTo>
                  <a:pt x="24870" y="12022"/>
                </a:lnTo>
                <a:lnTo>
                  <a:pt x="23420" y="12042"/>
                </a:lnTo>
                <a:lnTo>
                  <a:pt x="23339" y="12042"/>
                </a:lnTo>
                <a:lnTo>
                  <a:pt x="23259" y="12062"/>
                </a:lnTo>
                <a:lnTo>
                  <a:pt x="23198" y="12103"/>
                </a:lnTo>
                <a:lnTo>
                  <a:pt x="23138" y="12143"/>
                </a:lnTo>
                <a:lnTo>
                  <a:pt x="23057" y="12244"/>
                </a:lnTo>
                <a:lnTo>
                  <a:pt x="23037" y="12385"/>
                </a:lnTo>
                <a:lnTo>
                  <a:pt x="23037" y="12525"/>
                </a:lnTo>
                <a:lnTo>
                  <a:pt x="23057" y="12586"/>
                </a:lnTo>
                <a:lnTo>
                  <a:pt x="23078" y="12646"/>
                </a:lnTo>
                <a:lnTo>
                  <a:pt x="23118" y="12707"/>
                </a:lnTo>
                <a:lnTo>
                  <a:pt x="23178" y="12747"/>
                </a:lnTo>
                <a:lnTo>
                  <a:pt x="23239" y="12787"/>
                </a:lnTo>
                <a:lnTo>
                  <a:pt x="23319" y="12828"/>
                </a:lnTo>
                <a:lnTo>
                  <a:pt x="23500" y="12888"/>
                </a:lnTo>
                <a:lnTo>
                  <a:pt x="23662" y="12948"/>
                </a:lnTo>
                <a:lnTo>
                  <a:pt x="23823" y="13049"/>
                </a:lnTo>
                <a:lnTo>
                  <a:pt x="23984" y="13150"/>
                </a:lnTo>
                <a:lnTo>
                  <a:pt x="24125" y="13250"/>
                </a:lnTo>
                <a:lnTo>
                  <a:pt x="24266" y="13371"/>
                </a:lnTo>
                <a:lnTo>
                  <a:pt x="24386" y="13512"/>
                </a:lnTo>
                <a:lnTo>
                  <a:pt x="24507" y="13653"/>
                </a:lnTo>
                <a:lnTo>
                  <a:pt x="24608" y="13814"/>
                </a:lnTo>
                <a:lnTo>
                  <a:pt x="24689" y="13975"/>
                </a:lnTo>
                <a:lnTo>
                  <a:pt x="24769" y="14136"/>
                </a:lnTo>
                <a:lnTo>
                  <a:pt x="24829" y="14318"/>
                </a:lnTo>
                <a:lnTo>
                  <a:pt x="24870" y="14499"/>
                </a:lnTo>
                <a:lnTo>
                  <a:pt x="24910" y="14680"/>
                </a:lnTo>
                <a:lnTo>
                  <a:pt x="24930" y="14861"/>
                </a:lnTo>
                <a:lnTo>
                  <a:pt x="24930" y="15043"/>
                </a:lnTo>
                <a:lnTo>
                  <a:pt x="24930" y="15143"/>
                </a:lnTo>
                <a:lnTo>
                  <a:pt x="24950" y="15204"/>
                </a:lnTo>
                <a:lnTo>
                  <a:pt x="24970" y="15284"/>
                </a:lnTo>
                <a:lnTo>
                  <a:pt x="25011" y="15345"/>
                </a:lnTo>
                <a:lnTo>
                  <a:pt x="25051" y="15385"/>
                </a:lnTo>
                <a:lnTo>
                  <a:pt x="25111" y="15425"/>
                </a:lnTo>
                <a:lnTo>
                  <a:pt x="25252" y="15486"/>
                </a:lnTo>
                <a:lnTo>
                  <a:pt x="25393" y="15486"/>
                </a:lnTo>
                <a:lnTo>
                  <a:pt x="25534" y="15466"/>
                </a:lnTo>
                <a:lnTo>
                  <a:pt x="25655" y="15385"/>
                </a:lnTo>
                <a:lnTo>
                  <a:pt x="25716" y="15345"/>
                </a:lnTo>
                <a:lnTo>
                  <a:pt x="25776" y="15284"/>
                </a:lnTo>
                <a:lnTo>
                  <a:pt x="26320" y="14459"/>
                </a:lnTo>
                <a:lnTo>
                  <a:pt x="26461" y="14600"/>
                </a:lnTo>
                <a:lnTo>
                  <a:pt x="26622" y="14741"/>
                </a:lnTo>
                <a:lnTo>
                  <a:pt x="26803" y="14861"/>
                </a:lnTo>
                <a:lnTo>
                  <a:pt x="26984" y="14962"/>
                </a:lnTo>
                <a:lnTo>
                  <a:pt x="27186" y="15043"/>
                </a:lnTo>
                <a:lnTo>
                  <a:pt x="27387" y="15103"/>
                </a:lnTo>
                <a:lnTo>
                  <a:pt x="27608" y="15143"/>
                </a:lnTo>
                <a:lnTo>
                  <a:pt x="27830" y="15184"/>
                </a:lnTo>
                <a:lnTo>
                  <a:pt x="27931" y="15163"/>
                </a:lnTo>
                <a:lnTo>
                  <a:pt x="28031" y="15123"/>
                </a:lnTo>
                <a:lnTo>
                  <a:pt x="28132" y="15063"/>
                </a:lnTo>
                <a:lnTo>
                  <a:pt x="28192" y="14982"/>
                </a:lnTo>
                <a:lnTo>
                  <a:pt x="28253" y="14902"/>
                </a:lnTo>
                <a:lnTo>
                  <a:pt x="28273" y="14801"/>
                </a:lnTo>
                <a:lnTo>
                  <a:pt x="28293" y="14680"/>
                </a:lnTo>
                <a:lnTo>
                  <a:pt x="28273" y="14579"/>
                </a:lnTo>
                <a:lnTo>
                  <a:pt x="28192" y="14217"/>
                </a:lnTo>
                <a:lnTo>
                  <a:pt x="28072" y="13855"/>
                </a:lnTo>
                <a:lnTo>
                  <a:pt x="27931" y="13512"/>
                </a:lnTo>
                <a:lnTo>
                  <a:pt x="27790" y="13170"/>
                </a:lnTo>
                <a:lnTo>
                  <a:pt x="27931" y="13109"/>
                </a:lnTo>
                <a:lnTo>
                  <a:pt x="28092" y="13029"/>
                </a:lnTo>
                <a:lnTo>
                  <a:pt x="28213" y="12928"/>
                </a:lnTo>
                <a:lnTo>
                  <a:pt x="28333" y="12807"/>
                </a:lnTo>
                <a:lnTo>
                  <a:pt x="28454" y="12687"/>
                </a:lnTo>
                <a:lnTo>
                  <a:pt x="28535" y="12525"/>
                </a:lnTo>
                <a:lnTo>
                  <a:pt x="28615" y="12385"/>
                </a:lnTo>
                <a:lnTo>
                  <a:pt x="28676" y="12203"/>
                </a:lnTo>
                <a:lnTo>
                  <a:pt x="28696" y="12062"/>
                </a:lnTo>
                <a:lnTo>
                  <a:pt x="28656" y="11921"/>
                </a:lnTo>
                <a:lnTo>
                  <a:pt x="28595" y="11801"/>
                </a:lnTo>
                <a:lnTo>
                  <a:pt x="28515" y="11720"/>
                </a:lnTo>
                <a:lnTo>
                  <a:pt x="28394" y="11639"/>
                </a:lnTo>
                <a:lnTo>
                  <a:pt x="28253" y="11619"/>
                </a:lnTo>
                <a:lnTo>
                  <a:pt x="28132" y="11619"/>
                </a:lnTo>
                <a:lnTo>
                  <a:pt x="28051" y="11639"/>
                </a:lnTo>
                <a:lnTo>
                  <a:pt x="27991" y="11680"/>
                </a:lnTo>
                <a:lnTo>
                  <a:pt x="27850" y="11740"/>
                </a:lnTo>
                <a:lnTo>
                  <a:pt x="27709" y="11801"/>
                </a:lnTo>
                <a:lnTo>
                  <a:pt x="27548" y="11841"/>
                </a:lnTo>
                <a:lnTo>
                  <a:pt x="27407" y="11861"/>
                </a:lnTo>
                <a:lnTo>
                  <a:pt x="27266" y="11861"/>
                </a:lnTo>
                <a:lnTo>
                  <a:pt x="27125" y="11841"/>
                </a:lnTo>
                <a:lnTo>
                  <a:pt x="26984" y="11801"/>
                </a:lnTo>
                <a:lnTo>
                  <a:pt x="26843" y="11740"/>
                </a:lnTo>
                <a:lnTo>
                  <a:pt x="26722" y="11680"/>
                </a:lnTo>
                <a:lnTo>
                  <a:pt x="26602" y="11599"/>
                </a:lnTo>
                <a:lnTo>
                  <a:pt x="26501" y="11498"/>
                </a:lnTo>
                <a:lnTo>
                  <a:pt x="26420" y="11378"/>
                </a:lnTo>
                <a:lnTo>
                  <a:pt x="26340" y="11257"/>
                </a:lnTo>
                <a:lnTo>
                  <a:pt x="26279" y="11116"/>
                </a:lnTo>
                <a:lnTo>
                  <a:pt x="26239" y="10975"/>
                </a:lnTo>
                <a:lnTo>
                  <a:pt x="26219" y="10814"/>
                </a:lnTo>
                <a:lnTo>
                  <a:pt x="26199" y="10693"/>
                </a:lnTo>
                <a:lnTo>
                  <a:pt x="26159" y="10612"/>
                </a:lnTo>
                <a:lnTo>
                  <a:pt x="26118" y="10532"/>
                </a:lnTo>
                <a:lnTo>
                  <a:pt x="26038" y="10451"/>
                </a:lnTo>
                <a:lnTo>
                  <a:pt x="25977" y="10411"/>
                </a:lnTo>
                <a:lnTo>
                  <a:pt x="25877" y="10371"/>
                </a:lnTo>
                <a:lnTo>
                  <a:pt x="25796" y="10351"/>
                </a:lnTo>
                <a:close/>
                <a:moveTo>
                  <a:pt x="8699" y="13754"/>
                </a:moveTo>
                <a:lnTo>
                  <a:pt x="8720" y="14157"/>
                </a:lnTo>
                <a:lnTo>
                  <a:pt x="8740" y="14559"/>
                </a:lnTo>
                <a:lnTo>
                  <a:pt x="8740" y="14962"/>
                </a:lnTo>
                <a:lnTo>
                  <a:pt x="8720" y="15365"/>
                </a:lnTo>
                <a:lnTo>
                  <a:pt x="8740" y="15445"/>
                </a:lnTo>
                <a:lnTo>
                  <a:pt x="8760" y="15526"/>
                </a:lnTo>
                <a:lnTo>
                  <a:pt x="8800" y="15607"/>
                </a:lnTo>
                <a:lnTo>
                  <a:pt x="8861" y="15667"/>
                </a:lnTo>
                <a:lnTo>
                  <a:pt x="8921" y="15727"/>
                </a:lnTo>
                <a:lnTo>
                  <a:pt x="9001" y="15768"/>
                </a:lnTo>
                <a:lnTo>
                  <a:pt x="9082" y="15808"/>
                </a:lnTo>
                <a:lnTo>
                  <a:pt x="9163" y="15808"/>
                </a:lnTo>
                <a:lnTo>
                  <a:pt x="9525" y="15788"/>
                </a:lnTo>
                <a:lnTo>
                  <a:pt x="9908" y="15768"/>
                </a:lnTo>
                <a:lnTo>
                  <a:pt x="10270" y="15788"/>
                </a:lnTo>
                <a:lnTo>
                  <a:pt x="10633" y="15808"/>
                </a:lnTo>
                <a:lnTo>
                  <a:pt x="10915" y="15848"/>
                </a:lnTo>
                <a:lnTo>
                  <a:pt x="11176" y="15909"/>
                </a:lnTo>
                <a:lnTo>
                  <a:pt x="10693" y="16110"/>
                </a:lnTo>
                <a:lnTo>
                  <a:pt x="10331" y="16251"/>
                </a:lnTo>
                <a:lnTo>
                  <a:pt x="10169" y="16331"/>
                </a:lnTo>
                <a:lnTo>
                  <a:pt x="10008" y="16412"/>
                </a:lnTo>
                <a:lnTo>
                  <a:pt x="9847" y="16513"/>
                </a:lnTo>
                <a:lnTo>
                  <a:pt x="9726" y="16654"/>
                </a:lnTo>
                <a:lnTo>
                  <a:pt x="9606" y="16795"/>
                </a:lnTo>
                <a:lnTo>
                  <a:pt x="9525" y="16976"/>
                </a:lnTo>
                <a:lnTo>
                  <a:pt x="9485" y="17097"/>
                </a:lnTo>
                <a:lnTo>
                  <a:pt x="9465" y="17197"/>
                </a:lnTo>
                <a:lnTo>
                  <a:pt x="9465" y="17399"/>
                </a:lnTo>
                <a:lnTo>
                  <a:pt x="9505" y="17600"/>
                </a:lnTo>
                <a:lnTo>
                  <a:pt x="9545" y="17801"/>
                </a:lnTo>
                <a:lnTo>
                  <a:pt x="9364" y="17499"/>
                </a:lnTo>
                <a:lnTo>
                  <a:pt x="9243" y="17338"/>
                </a:lnTo>
                <a:lnTo>
                  <a:pt x="9122" y="17197"/>
                </a:lnTo>
                <a:lnTo>
                  <a:pt x="9001" y="17077"/>
                </a:lnTo>
                <a:lnTo>
                  <a:pt x="8861" y="16976"/>
                </a:lnTo>
                <a:lnTo>
                  <a:pt x="8699" y="16895"/>
                </a:lnTo>
                <a:lnTo>
                  <a:pt x="8518" y="16855"/>
                </a:lnTo>
                <a:lnTo>
                  <a:pt x="8417" y="16835"/>
                </a:lnTo>
                <a:lnTo>
                  <a:pt x="8317" y="16855"/>
                </a:lnTo>
                <a:lnTo>
                  <a:pt x="8136" y="16895"/>
                </a:lnTo>
                <a:lnTo>
                  <a:pt x="7954" y="16976"/>
                </a:lnTo>
                <a:lnTo>
                  <a:pt x="7793" y="17077"/>
                </a:lnTo>
                <a:lnTo>
                  <a:pt x="7632" y="17197"/>
                </a:lnTo>
                <a:lnTo>
                  <a:pt x="7491" y="17338"/>
                </a:lnTo>
                <a:lnTo>
                  <a:pt x="7209" y="17600"/>
                </a:lnTo>
                <a:lnTo>
                  <a:pt x="6887" y="17882"/>
                </a:lnTo>
                <a:lnTo>
                  <a:pt x="7088" y="17298"/>
                </a:lnTo>
                <a:lnTo>
                  <a:pt x="7330" y="16734"/>
                </a:lnTo>
                <a:lnTo>
                  <a:pt x="7370" y="16593"/>
                </a:lnTo>
                <a:lnTo>
                  <a:pt x="7370" y="16472"/>
                </a:lnTo>
                <a:lnTo>
                  <a:pt x="7330" y="16331"/>
                </a:lnTo>
                <a:lnTo>
                  <a:pt x="7250" y="16211"/>
                </a:lnTo>
                <a:lnTo>
                  <a:pt x="6666" y="15566"/>
                </a:lnTo>
                <a:lnTo>
                  <a:pt x="6061" y="14922"/>
                </a:lnTo>
                <a:lnTo>
                  <a:pt x="6363" y="14982"/>
                </a:lnTo>
                <a:lnTo>
                  <a:pt x="6666" y="15063"/>
                </a:lnTo>
                <a:lnTo>
                  <a:pt x="6947" y="15184"/>
                </a:lnTo>
                <a:lnTo>
                  <a:pt x="7209" y="15325"/>
                </a:lnTo>
                <a:lnTo>
                  <a:pt x="7471" y="15466"/>
                </a:lnTo>
                <a:lnTo>
                  <a:pt x="7572" y="15526"/>
                </a:lnTo>
                <a:lnTo>
                  <a:pt x="7672" y="15546"/>
                </a:lnTo>
                <a:lnTo>
                  <a:pt x="7854" y="15546"/>
                </a:lnTo>
                <a:lnTo>
                  <a:pt x="7954" y="15506"/>
                </a:lnTo>
                <a:lnTo>
                  <a:pt x="8015" y="15466"/>
                </a:lnTo>
                <a:lnTo>
                  <a:pt x="8095" y="15405"/>
                </a:lnTo>
                <a:lnTo>
                  <a:pt x="8156" y="15345"/>
                </a:lnTo>
                <a:lnTo>
                  <a:pt x="8196" y="15264"/>
                </a:lnTo>
                <a:lnTo>
                  <a:pt x="8236" y="15184"/>
                </a:lnTo>
                <a:lnTo>
                  <a:pt x="8256" y="15083"/>
                </a:lnTo>
                <a:lnTo>
                  <a:pt x="8256" y="15002"/>
                </a:lnTo>
                <a:lnTo>
                  <a:pt x="8256" y="14902"/>
                </a:lnTo>
                <a:lnTo>
                  <a:pt x="8236" y="14821"/>
                </a:lnTo>
                <a:lnTo>
                  <a:pt x="8196" y="14720"/>
                </a:lnTo>
                <a:lnTo>
                  <a:pt x="8136" y="14640"/>
                </a:lnTo>
                <a:lnTo>
                  <a:pt x="8438" y="14136"/>
                </a:lnTo>
                <a:lnTo>
                  <a:pt x="8699" y="13754"/>
                </a:lnTo>
                <a:close/>
                <a:moveTo>
                  <a:pt x="8861" y="12203"/>
                </a:moveTo>
                <a:lnTo>
                  <a:pt x="8740" y="12244"/>
                </a:lnTo>
                <a:lnTo>
                  <a:pt x="8639" y="12304"/>
                </a:lnTo>
                <a:lnTo>
                  <a:pt x="8558" y="12405"/>
                </a:lnTo>
                <a:lnTo>
                  <a:pt x="7874" y="13633"/>
                </a:lnTo>
                <a:lnTo>
                  <a:pt x="7511" y="14257"/>
                </a:lnTo>
                <a:lnTo>
                  <a:pt x="7250" y="14136"/>
                </a:lnTo>
                <a:lnTo>
                  <a:pt x="6968" y="14056"/>
                </a:lnTo>
                <a:lnTo>
                  <a:pt x="6686" y="13975"/>
                </a:lnTo>
                <a:lnTo>
                  <a:pt x="6404" y="13935"/>
                </a:lnTo>
                <a:lnTo>
                  <a:pt x="6102" y="13895"/>
                </a:lnTo>
                <a:lnTo>
                  <a:pt x="5820" y="13915"/>
                </a:lnTo>
                <a:lnTo>
                  <a:pt x="5558" y="13935"/>
                </a:lnTo>
                <a:lnTo>
                  <a:pt x="5316" y="14016"/>
                </a:lnTo>
                <a:lnTo>
                  <a:pt x="5196" y="14076"/>
                </a:lnTo>
                <a:lnTo>
                  <a:pt x="5095" y="14177"/>
                </a:lnTo>
                <a:lnTo>
                  <a:pt x="5034" y="14298"/>
                </a:lnTo>
                <a:lnTo>
                  <a:pt x="4994" y="14439"/>
                </a:lnTo>
                <a:lnTo>
                  <a:pt x="4994" y="14559"/>
                </a:lnTo>
                <a:lnTo>
                  <a:pt x="5055" y="14680"/>
                </a:lnTo>
                <a:lnTo>
                  <a:pt x="5075" y="14741"/>
                </a:lnTo>
                <a:lnTo>
                  <a:pt x="5135" y="14781"/>
                </a:lnTo>
                <a:lnTo>
                  <a:pt x="5196" y="14821"/>
                </a:lnTo>
                <a:lnTo>
                  <a:pt x="5256" y="14841"/>
                </a:lnTo>
                <a:lnTo>
                  <a:pt x="5276" y="14922"/>
                </a:lnTo>
                <a:lnTo>
                  <a:pt x="5316" y="15002"/>
                </a:lnTo>
                <a:lnTo>
                  <a:pt x="5860" y="15788"/>
                </a:lnTo>
                <a:lnTo>
                  <a:pt x="6424" y="16553"/>
                </a:lnTo>
                <a:lnTo>
                  <a:pt x="6283" y="16855"/>
                </a:lnTo>
                <a:lnTo>
                  <a:pt x="6162" y="17177"/>
                </a:lnTo>
                <a:lnTo>
                  <a:pt x="6041" y="17479"/>
                </a:lnTo>
                <a:lnTo>
                  <a:pt x="5941" y="17801"/>
                </a:lnTo>
                <a:lnTo>
                  <a:pt x="5860" y="18144"/>
                </a:lnTo>
                <a:lnTo>
                  <a:pt x="5779" y="18466"/>
                </a:lnTo>
                <a:lnTo>
                  <a:pt x="5719" y="18808"/>
                </a:lnTo>
                <a:lnTo>
                  <a:pt x="5679" y="19131"/>
                </a:lnTo>
                <a:lnTo>
                  <a:pt x="5679" y="19211"/>
                </a:lnTo>
                <a:lnTo>
                  <a:pt x="5699" y="19292"/>
                </a:lnTo>
                <a:lnTo>
                  <a:pt x="5719" y="19352"/>
                </a:lnTo>
                <a:lnTo>
                  <a:pt x="5759" y="19412"/>
                </a:lnTo>
                <a:lnTo>
                  <a:pt x="5840" y="19493"/>
                </a:lnTo>
                <a:lnTo>
                  <a:pt x="5961" y="19553"/>
                </a:lnTo>
                <a:lnTo>
                  <a:pt x="6102" y="19594"/>
                </a:lnTo>
                <a:lnTo>
                  <a:pt x="6243" y="19574"/>
                </a:lnTo>
                <a:lnTo>
                  <a:pt x="6363" y="19533"/>
                </a:lnTo>
                <a:lnTo>
                  <a:pt x="6484" y="19473"/>
                </a:lnTo>
                <a:lnTo>
                  <a:pt x="6947" y="19050"/>
                </a:lnTo>
                <a:lnTo>
                  <a:pt x="7411" y="18607"/>
                </a:lnTo>
                <a:lnTo>
                  <a:pt x="7894" y="18184"/>
                </a:lnTo>
                <a:lnTo>
                  <a:pt x="8136" y="17983"/>
                </a:lnTo>
                <a:lnTo>
                  <a:pt x="8397" y="17801"/>
                </a:lnTo>
                <a:lnTo>
                  <a:pt x="8458" y="17842"/>
                </a:lnTo>
                <a:lnTo>
                  <a:pt x="8599" y="18063"/>
                </a:lnTo>
                <a:lnTo>
                  <a:pt x="8800" y="18385"/>
                </a:lnTo>
                <a:lnTo>
                  <a:pt x="8901" y="18547"/>
                </a:lnTo>
                <a:lnTo>
                  <a:pt x="9001" y="18688"/>
                </a:lnTo>
                <a:lnTo>
                  <a:pt x="9243" y="18929"/>
                </a:lnTo>
                <a:lnTo>
                  <a:pt x="9485" y="19171"/>
                </a:lnTo>
                <a:lnTo>
                  <a:pt x="9988" y="19614"/>
                </a:lnTo>
                <a:lnTo>
                  <a:pt x="10049" y="19654"/>
                </a:lnTo>
                <a:lnTo>
                  <a:pt x="10109" y="19654"/>
                </a:lnTo>
                <a:lnTo>
                  <a:pt x="10169" y="19634"/>
                </a:lnTo>
                <a:lnTo>
                  <a:pt x="10230" y="19594"/>
                </a:lnTo>
                <a:lnTo>
                  <a:pt x="10310" y="19473"/>
                </a:lnTo>
                <a:lnTo>
                  <a:pt x="10371" y="19352"/>
                </a:lnTo>
                <a:lnTo>
                  <a:pt x="10411" y="19211"/>
                </a:lnTo>
                <a:lnTo>
                  <a:pt x="10431" y="19090"/>
                </a:lnTo>
                <a:lnTo>
                  <a:pt x="10431" y="18969"/>
                </a:lnTo>
                <a:lnTo>
                  <a:pt x="10431" y="18828"/>
                </a:lnTo>
                <a:lnTo>
                  <a:pt x="10371" y="18587"/>
                </a:lnTo>
                <a:lnTo>
                  <a:pt x="10310" y="18325"/>
                </a:lnTo>
                <a:lnTo>
                  <a:pt x="10230" y="18063"/>
                </a:lnTo>
                <a:lnTo>
                  <a:pt x="10149" y="17801"/>
                </a:lnTo>
                <a:lnTo>
                  <a:pt x="10109" y="17540"/>
                </a:lnTo>
                <a:lnTo>
                  <a:pt x="10109" y="17459"/>
                </a:lnTo>
                <a:lnTo>
                  <a:pt x="10109" y="17379"/>
                </a:lnTo>
                <a:lnTo>
                  <a:pt x="10129" y="17298"/>
                </a:lnTo>
                <a:lnTo>
                  <a:pt x="10169" y="17238"/>
                </a:lnTo>
                <a:lnTo>
                  <a:pt x="10270" y="17137"/>
                </a:lnTo>
                <a:lnTo>
                  <a:pt x="10411" y="17056"/>
                </a:lnTo>
                <a:lnTo>
                  <a:pt x="10572" y="16996"/>
                </a:lnTo>
                <a:lnTo>
                  <a:pt x="10733" y="16936"/>
                </a:lnTo>
                <a:lnTo>
                  <a:pt x="11055" y="16855"/>
                </a:lnTo>
                <a:lnTo>
                  <a:pt x="11982" y="16513"/>
                </a:lnTo>
                <a:lnTo>
                  <a:pt x="12908" y="16170"/>
                </a:lnTo>
                <a:lnTo>
                  <a:pt x="13009" y="16130"/>
                </a:lnTo>
                <a:lnTo>
                  <a:pt x="13069" y="16070"/>
                </a:lnTo>
                <a:lnTo>
                  <a:pt x="13130" y="16009"/>
                </a:lnTo>
                <a:lnTo>
                  <a:pt x="13170" y="15929"/>
                </a:lnTo>
                <a:lnTo>
                  <a:pt x="13190" y="15868"/>
                </a:lnTo>
                <a:lnTo>
                  <a:pt x="13210" y="15788"/>
                </a:lnTo>
                <a:lnTo>
                  <a:pt x="13210" y="15707"/>
                </a:lnTo>
                <a:lnTo>
                  <a:pt x="13190" y="15627"/>
                </a:lnTo>
                <a:lnTo>
                  <a:pt x="13170" y="15546"/>
                </a:lnTo>
                <a:lnTo>
                  <a:pt x="13130" y="15486"/>
                </a:lnTo>
                <a:lnTo>
                  <a:pt x="13069" y="15425"/>
                </a:lnTo>
                <a:lnTo>
                  <a:pt x="13009" y="15365"/>
                </a:lnTo>
                <a:lnTo>
                  <a:pt x="12948" y="15345"/>
                </a:lnTo>
                <a:lnTo>
                  <a:pt x="12868" y="15325"/>
                </a:lnTo>
                <a:lnTo>
                  <a:pt x="12787" y="15325"/>
                </a:lnTo>
                <a:lnTo>
                  <a:pt x="12687" y="15345"/>
                </a:lnTo>
                <a:lnTo>
                  <a:pt x="12606" y="15385"/>
                </a:lnTo>
                <a:lnTo>
                  <a:pt x="12546" y="15345"/>
                </a:lnTo>
                <a:lnTo>
                  <a:pt x="12223" y="15204"/>
                </a:lnTo>
                <a:lnTo>
                  <a:pt x="11861" y="15103"/>
                </a:lnTo>
                <a:lnTo>
                  <a:pt x="11499" y="15002"/>
                </a:lnTo>
                <a:lnTo>
                  <a:pt x="11136" y="14942"/>
                </a:lnTo>
                <a:lnTo>
                  <a:pt x="10753" y="14902"/>
                </a:lnTo>
                <a:lnTo>
                  <a:pt x="10371" y="14882"/>
                </a:lnTo>
                <a:lnTo>
                  <a:pt x="9626" y="14882"/>
                </a:lnTo>
                <a:lnTo>
                  <a:pt x="9606" y="14277"/>
                </a:lnTo>
                <a:lnTo>
                  <a:pt x="9565" y="13693"/>
                </a:lnTo>
                <a:lnTo>
                  <a:pt x="9465" y="13089"/>
                </a:lnTo>
                <a:lnTo>
                  <a:pt x="9324" y="12505"/>
                </a:lnTo>
                <a:lnTo>
                  <a:pt x="9283" y="12385"/>
                </a:lnTo>
                <a:lnTo>
                  <a:pt x="9203" y="12304"/>
                </a:lnTo>
                <a:lnTo>
                  <a:pt x="9082" y="12244"/>
                </a:lnTo>
                <a:lnTo>
                  <a:pt x="8981" y="12203"/>
                </a:lnTo>
                <a:close/>
                <a:moveTo>
                  <a:pt x="20480" y="18083"/>
                </a:moveTo>
                <a:lnTo>
                  <a:pt x="20923" y="18990"/>
                </a:lnTo>
                <a:lnTo>
                  <a:pt x="21225" y="19634"/>
                </a:lnTo>
                <a:lnTo>
                  <a:pt x="21527" y="20278"/>
                </a:lnTo>
                <a:lnTo>
                  <a:pt x="21708" y="20601"/>
                </a:lnTo>
                <a:lnTo>
                  <a:pt x="21889" y="20903"/>
                </a:lnTo>
                <a:lnTo>
                  <a:pt x="22091" y="21185"/>
                </a:lnTo>
                <a:lnTo>
                  <a:pt x="22312" y="21466"/>
                </a:lnTo>
                <a:lnTo>
                  <a:pt x="22453" y="21587"/>
                </a:lnTo>
                <a:lnTo>
                  <a:pt x="22574" y="21708"/>
                </a:lnTo>
                <a:lnTo>
                  <a:pt x="22715" y="21809"/>
                </a:lnTo>
                <a:lnTo>
                  <a:pt x="22856" y="21889"/>
                </a:lnTo>
                <a:lnTo>
                  <a:pt x="23158" y="22030"/>
                </a:lnTo>
                <a:lnTo>
                  <a:pt x="23480" y="22151"/>
                </a:lnTo>
                <a:lnTo>
                  <a:pt x="23823" y="22212"/>
                </a:lnTo>
                <a:lnTo>
                  <a:pt x="24165" y="22252"/>
                </a:lnTo>
                <a:lnTo>
                  <a:pt x="24507" y="22272"/>
                </a:lnTo>
                <a:lnTo>
                  <a:pt x="24850" y="22272"/>
                </a:lnTo>
                <a:lnTo>
                  <a:pt x="26360" y="22191"/>
                </a:lnTo>
                <a:lnTo>
                  <a:pt x="26602" y="22191"/>
                </a:lnTo>
                <a:lnTo>
                  <a:pt x="25997" y="22715"/>
                </a:lnTo>
                <a:lnTo>
                  <a:pt x="25554" y="23077"/>
                </a:lnTo>
                <a:lnTo>
                  <a:pt x="25111" y="23460"/>
                </a:lnTo>
                <a:lnTo>
                  <a:pt x="24890" y="23661"/>
                </a:lnTo>
                <a:lnTo>
                  <a:pt x="24689" y="23883"/>
                </a:lnTo>
                <a:lnTo>
                  <a:pt x="24507" y="24125"/>
                </a:lnTo>
                <a:lnTo>
                  <a:pt x="24366" y="24366"/>
                </a:lnTo>
                <a:lnTo>
                  <a:pt x="24366" y="24386"/>
                </a:lnTo>
                <a:lnTo>
                  <a:pt x="24286" y="24487"/>
                </a:lnTo>
                <a:lnTo>
                  <a:pt x="24225" y="24628"/>
                </a:lnTo>
                <a:lnTo>
                  <a:pt x="24205" y="24789"/>
                </a:lnTo>
                <a:lnTo>
                  <a:pt x="24225" y="24870"/>
                </a:lnTo>
                <a:lnTo>
                  <a:pt x="24245" y="24950"/>
                </a:lnTo>
                <a:lnTo>
                  <a:pt x="24950" y="27004"/>
                </a:lnTo>
                <a:lnTo>
                  <a:pt x="25051" y="27246"/>
                </a:lnTo>
                <a:lnTo>
                  <a:pt x="25132" y="27427"/>
                </a:lnTo>
                <a:lnTo>
                  <a:pt x="25192" y="27629"/>
                </a:lnTo>
                <a:lnTo>
                  <a:pt x="25232" y="27810"/>
                </a:lnTo>
                <a:lnTo>
                  <a:pt x="25232" y="27971"/>
                </a:lnTo>
                <a:lnTo>
                  <a:pt x="25212" y="28031"/>
                </a:lnTo>
                <a:lnTo>
                  <a:pt x="25172" y="28072"/>
                </a:lnTo>
                <a:lnTo>
                  <a:pt x="25132" y="28112"/>
                </a:lnTo>
                <a:lnTo>
                  <a:pt x="25051" y="28132"/>
                </a:lnTo>
                <a:lnTo>
                  <a:pt x="24910" y="28132"/>
                </a:lnTo>
                <a:lnTo>
                  <a:pt x="24769" y="28072"/>
                </a:lnTo>
                <a:lnTo>
                  <a:pt x="24628" y="28011"/>
                </a:lnTo>
                <a:lnTo>
                  <a:pt x="24507" y="27931"/>
                </a:lnTo>
                <a:lnTo>
                  <a:pt x="24386" y="27810"/>
                </a:lnTo>
                <a:lnTo>
                  <a:pt x="24266" y="27709"/>
                </a:lnTo>
                <a:lnTo>
                  <a:pt x="24084" y="27467"/>
                </a:lnTo>
                <a:lnTo>
                  <a:pt x="23641" y="26904"/>
                </a:lnTo>
                <a:lnTo>
                  <a:pt x="23400" y="26622"/>
                </a:lnTo>
                <a:lnTo>
                  <a:pt x="23158" y="26360"/>
                </a:lnTo>
                <a:lnTo>
                  <a:pt x="22957" y="26199"/>
                </a:lnTo>
                <a:lnTo>
                  <a:pt x="22775" y="26078"/>
                </a:lnTo>
                <a:lnTo>
                  <a:pt x="22574" y="25957"/>
                </a:lnTo>
                <a:lnTo>
                  <a:pt x="22353" y="25877"/>
                </a:lnTo>
                <a:lnTo>
                  <a:pt x="22151" y="25816"/>
                </a:lnTo>
                <a:lnTo>
                  <a:pt x="21930" y="25796"/>
                </a:lnTo>
                <a:lnTo>
                  <a:pt x="21728" y="25776"/>
                </a:lnTo>
                <a:lnTo>
                  <a:pt x="21507" y="25776"/>
                </a:lnTo>
                <a:lnTo>
                  <a:pt x="21285" y="25796"/>
                </a:lnTo>
                <a:lnTo>
                  <a:pt x="21064" y="25836"/>
                </a:lnTo>
                <a:lnTo>
                  <a:pt x="20862" y="25897"/>
                </a:lnTo>
                <a:lnTo>
                  <a:pt x="20641" y="25977"/>
                </a:lnTo>
                <a:lnTo>
                  <a:pt x="20440" y="26058"/>
                </a:lnTo>
                <a:lnTo>
                  <a:pt x="20218" y="26159"/>
                </a:lnTo>
                <a:lnTo>
                  <a:pt x="19815" y="26400"/>
                </a:lnTo>
                <a:lnTo>
                  <a:pt x="19392" y="26702"/>
                </a:lnTo>
                <a:lnTo>
                  <a:pt x="18969" y="27024"/>
                </a:lnTo>
                <a:lnTo>
                  <a:pt x="18144" y="27669"/>
                </a:lnTo>
                <a:lnTo>
                  <a:pt x="17802" y="27931"/>
                </a:lnTo>
                <a:lnTo>
                  <a:pt x="17922" y="27488"/>
                </a:lnTo>
                <a:lnTo>
                  <a:pt x="18063" y="26944"/>
                </a:lnTo>
                <a:lnTo>
                  <a:pt x="18204" y="26420"/>
                </a:lnTo>
                <a:lnTo>
                  <a:pt x="18285" y="26118"/>
                </a:lnTo>
                <a:lnTo>
                  <a:pt x="18305" y="25957"/>
                </a:lnTo>
                <a:lnTo>
                  <a:pt x="18325" y="25816"/>
                </a:lnTo>
                <a:lnTo>
                  <a:pt x="18285" y="25615"/>
                </a:lnTo>
                <a:lnTo>
                  <a:pt x="18406" y="25514"/>
                </a:lnTo>
                <a:lnTo>
                  <a:pt x="18486" y="25413"/>
                </a:lnTo>
                <a:lnTo>
                  <a:pt x="18567" y="25293"/>
                </a:lnTo>
                <a:lnTo>
                  <a:pt x="18607" y="25172"/>
                </a:lnTo>
                <a:lnTo>
                  <a:pt x="18607" y="25031"/>
                </a:lnTo>
                <a:lnTo>
                  <a:pt x="18587" y="24890"/>
                </a:lnTo>
                <a:lnTo>
                  <a:pt x="18526" y="24749"/>
                </a:lnTo>
                <a:lnTo>
                  <a:pt x="18426" y="24628"/>
                </a:lnTo>
                <a:lnTo>
                  <a:pt x="16775" y="22916"/>
                </a:lnTo>
                <a:lnTo>
                  <a:pt x="16352" y="22493"/>
                </a:lnTo>
                <a:lnTo>
                  <a:pt x="15909" y="22071"/>
                </a:lnTo>
                <a:lnTo>
                  <a:pt x="16291" y="22091"/>
                </a:lnTo>
                <a:lnTo>
                  <a:pt x="17056" y="22131"/>
                </a:lnTo>
                <a:lnTo>
                  <a:pt x="17822" y="22131"/>
                </a:lnTo>
                <a:lnTo>
                  <a:pt x="17922" y="22212"/>
                </a:lnTo>
                <a:lnTo>
                  <a:pt x="18043" y="22292"/>
                </a:lnTo>
                <a:lnTo>
                  <a:pt x="18184" y="22332"/>
                </a:lnTo>
                <a:lnTo>
                  <a:pt x="18325" y="22353"/>
                </a:lnTo>
                <a:lnTo>
                  <a:pt x="18466" y="22332"/>
                </a:lnTo>
                <a:lnTo>
                  <a:pt x="18607" y="22292"/>
                </a:lnTo>
                <a:lnTo>
                  <a:pt x="18728" y="22212"/>
                </a:lnTo>
                <a:lnTo>
                  <a:pt x="18849" y="22111"/>
                </a:lnTo>
                <a:lnTo>
                  <a:pt x="18949" y="22091"/>
                </a:lnTo>
                <a:lnTo>
                  <a:pt x="19050" y="22071"/>
                </a:lnTo>
                <a:lnTo>
                  <a:pt x="19131" y="22030"/>
                </a:lnTo>
                <a:lnTo>
                  <a:pt x="19191" y="21970"/>
                </a:lnTo>
                <a:lnTo>
                  <a:pt x="19251" y="21910"/>
                </a:lnTo>
                <a:lnTo>
                  <a:pt x="19312" y="21849"/>
                </a:lnTo>
                <a:lnTo>
                  <a:pt x="19392" y="21708"/>
                </a:lnTo>
                <a:lnTo>
                  <a:pt x="19433" y="21547"/>
                </a:lnTo>
                <a:lnTo>
                  <a:pt x="19433" y="21366"/>
                </a:lnTo>
                <a:lnTo>
                  <a:pt x="19392" y="21205"/>
                </a:lnTo>
                <a:lnTo>
                  <a:pt x="19312" y="21064"/>
                </a:lnTo>
                <a:lnTo>
                  <a:pt x="19876" y="19614"/>
                </a:lnTo>
                <a:lnTo>
                  <a:pt x="20198" y="18869"/>
                </a:lnTo>
                <a:lnTo>
                  <a:pt x="20339" y="18486"/>
                </a:lnTo>
                <a:lnTo>
                  <a:pt x="20480" y="18083"/>
                </a:lnTo>
                <a:close/>
                <a:moveTo>
                  <a:pt x="8176" y="26722"/>
                </a:moveTo>
                <a:lnTo>
                  <a:pt x="8518" y="27588"/>
                </a:lnTo>
                <a:lnTo>
                  <a:pt x="8579" y="27729"/>
                </a:lnTo>
                <a:lnTo>
                  <a:pt x="8659" y="27830"/>
                </a:lnTo>
                <a:lnTo>
                  <a:pt x="8780" y="27890"/>
                </a:lnTo>
                <a:lnTo>
                  <a:pt x="8840" y="27910"/>
                </a:lnTo>
                <a:lnTo>
                  <a:pt x="8921" y="27910"/>
                </a:lnTo>
                <a:lnTo>
                  <a:pt x="9304" y="27890"/>
                </a:lnTo>
                <a:lnTo>
                  <a:pt x="9666" y="27870"/>
                </a:lnTo>
                <a:lnTo>
                  <a:pt x="10028" y="27830"/>
                </a:lnTo>
                <a:lnTo>
                  <a:pt x="10391" y="27770"/>
                </a:lnTo>
                <a:lnTo>
                  <a:pt x="10190" y="27971"/>
                </a:lnTo>
                <a:lnTo>
                  <a:pt x="9988" y="28172"/>
                </a:lnTo>
                <a:lnTo>
                  <a:pt x="9948" y="28213"/>
                </a:lnTo>
                <a:lnTo>
                  <a:pt x="9908" y="28273"/>
                </a:lnTo>
                <a:lnTo>
                  <a:pt x="9867" y="28394"/>
                </a:lnTo>
                <a:lnTo>
                  <a:pt x="9888" y="28535"/>
                </a:lnTo>
                <a:lnTo>
                  <a:pt x="9928" y="28656"/>
                </a:lnTo>
                <a:lnTo>
                  <a:pt x="10512" y="29662"/>
                </a:lnTo>
                <a:lnTo>
                  <a:pt x="10512" y="29662"/>
                </a:lnTo>
                <a:lnTo>
                  <a:pt x="10270" y="29562"/>
                </a:lnTo>
                <a:lnTo>
                  <a:pt x="10028" y="29441"/>
                </a:lnTo>
                <a:lnTo>
                  <a:pt x="9827" y="29280"/>
                </a:lnTo>
                <a:lnTo>
                  <a:pt x="9646" y="29078"/>
                </a:lnTo>
                <a:lnTo>
                  <a:pt x="9565" y="28998"/>
                </a:lnTo>
                <a:lnTo>
                  <a:pt x="9465" y="28937"/>
                </a:lnTo>
                <a:lnTo>
                  <a:pt x="9344" y="28897"/>
                </a:lnTo>
                <a:lnTo>
                  <a:pt x="9223" y="28877"/>
                </a:lnTo>
                <a:lnTo>
                  <a:pt x="9102" y="28897"/>
                </a:lnTo>
                <a:lnTo>
                  <a:pt x="9001" y="28958"/>
                </a:lnTo>
                <a:lnTo>
                  <a:pt x="8941" y="29058"/>
                </a:lnTo>
                <a:lnTo>
                  <a:pt x="8881" y="29179"/>
                </a:lnTo>
                <a:lnTo>
                  <a:pt x="8760" y="29723"/>
                </a:lnTo>
                <a:lnTo>
                  <a:pt x="8579" y="30246"/>
                </a:lnTo>
                <a:lnTo>
                  <a:pt x="8458" y="30045"/>
                </a:lnTo>
                <a:lnTo>
                  <a:pt x="8317" y="29864"/>
                </a:lnTo>
                <a:lnTo>
                  <a:pt x="8156" y="29683"/>
                </a:lnTo>
                <a:lnTo>
                  <a:pt x="7974" y="29521"/>
                </a:lnTo>
                <a:lnTo>
                  <a:pt x="7793" y="29380"/>
                </a:lnTo>
                <a:lnTo>
                  <a:pt x="7572" y="29260"/>
                </a:lnTo>
                <a:lnTo>
                  <a:pt x="7370" y="29159"/>
                </a:lnTo>
                <a:lnTo>
                  <a:pt x="7149" y="29078"/>
                </a:lnTo>
                <a:lnTo>
                  <a:pt x="7370" y="28978"/>
                </a:lnTo>
                <a:lnTo>
                  <a:pt x="7592" y="28857"/>
                </a:lnTo>
                <a:lnTo>
                  <a:pt x="7834" y="28776"/>
                </a:lnTo>
                <a:lnTo>
                  <a:pt x="8075" y="28696"/>
                </a:lnTo>
                <a:lnTo>
                  <a:pt x="8136" y="28656"/>
                </a:lnTo>
                <a:lnTo>
                  <a:pt x="8196" y="28635"/>
                </a:lnTo>
                <a:lnTo>
                  <a:pt x="8236" y="28575"/>
                </a:lnTo>
                <a:lnTo>
                  <a:pt x="8277" y="28535"/>
                </a:lnTo>
                <a:lnTo>
                  <a:pt x="8317" y="28454"/>
                </a:lnTo>
                <a:lnTo>
                  <a:pt x="8317" y="28394"/>
                </a:lnTo>
                <a:lnTo>
                  <a:pt x="8317" y="28333"/>
                </a:lnTo>
                <a:lnTo>
                  <a:pt x="8317" y="28253"/>
                </a:lnTo>
                <a:lnTo>
                  <a:pt x="8256" y="27991"/>
                </a:lnTo>
                <a:lnTo>
                  <a:pt x="8196" y="27729"/>
                </a:lnTo>
                <a:lnTo>
                  <a:pt x="8176" y="27447"/>
                </a:lnTo>
                <a:lnTo>
                  <a:pt x="8156" y="27186"/>
                </a:lnTo>
                <a:lnTo>
                  <a:pt x="8156" y="26944"/>
                </a:lnTo>
                <a:lnTo>
                  <a:pt x="8176" y="26722"/>
                </a:lnTo>
                <a:close/>
                <a:moveTo>
                  <a:pt x="20399" y="15768"/>
                </a:moveTo>
                <a:lnTo>
                  <a:pt x="20299" y="15788"/>
                </a:lnTo>
                <a:lnTo>
                  <a:pt x="20198" y="15808"/>
                </a:lnTo>
                <a:lnTo>
                  <a:pt x="20117" y="15848"/>
                </a:lnTo>
                <a:lnTo>
                  <a:pt x="20037" y="15909"/>
                </a:lnTo>
                <a:lnTo>
                  <a:pt x="19956" y="15969"/>
                </a:lnTo>
                <a:lnTo>
                  <a:pt x="19916" y="16050"/>
                </a:lnTo>
                <a:lnTo>
                  <a:pt x="19835" y="16271"/>
                </a:lnTo>
                <a:lnTo>
                  <a:pt x="19795" y="16452"/>
                </a:lnTo>
                <a:lnTo>
                  <a:pt x="19795" y="16553"/>
                </a:lnTo>
                <a:lnTo>
                  <a:pt x="19815" y="16654"/>
                </a:lnTo>
                <a:lnTo>
                  <a:pt x="19835" y="16754"/>
                </a:lnTo>
                <a:lnTo>
                  <a:pt x="19876" y="16855"/>
                </a:lnTo>
                <a:lnTo>
                  <a:pt x="19916" y="16936"/>
                </a:lnTo>
                <a:lnTo>
                  <a:pt x="19715" y="17137"/>
                </a:lnTo>
                <a:lnTo>
                  <a:pt x="19533" y="17379"/>
                </a:lnTo>
                <a:lnTo>
                  <a:pt x="19392" y="17640"/>
                </a:lnTo>
                <a:lnTo>
                  <a:pt x="19251" y="17902"/>
                </a:lnTo>
                <a:lnTo>
                  <a:pt x="19010" y="18446"/>
                </a:lnTo>
                <a:lnTo>
                  <a:pt x="18768" y="18969"/>
                </a:lnTo>
                <a:lnTo>
                  <a:pt x="17922" y="20822"/>
                </a:lnTo>
                <a:lnTo>
                  <a:pt x="16291" y="20862"/>
                </a:lnTo>
                <a:lnTo>
                  <a:pt x="15748" y="20903"/>
                </a:lnTo>
                <a:lnTo>
                  <a:pt x="15466" y="20923"/>
                </a:lnTo>
                <a:lnTo>
                  <a:pt x="15184" y="20983"/>
                </a:lnTo>
                <a:lnTo>
                  <a:pt x="14902" y="21044"/>
                </a:lnTo>
                <a:lnTo>
                  <a:pt x="14620" y="21144"/>
                </a:lnTo>
                <a:lnTo>
                  <a:pt x="14378" y="21265"/>
                </a:lnTo>
                <a:lnTo>
                  <a:pt x="14277" y="21346"/>
                </a:lnTo>
                <a:lnTo>
                  <a:pt x="14177" y="21426"/>
                </a:lnTo>
                <a:lnTo>
                  <a:pt x="14157" y="21466"/>
                </a:lnTo>
                <a:lnTo>
                  <a:pt x="14157" y="21507"/>
                </a:lnTo>
                <a:lnTo>
                  <a:pt x="14157" y="21527"/>
                </a:lnTo>
                <a:lnTo>
                  <a:pt x="14177" y="21567"/>
                </a:lnTo>
                <a:lnTo>
                  <a:pt x="14338" y="21688"/>
                </a:lnTo>
                <a:lnTo>
                  <a:pt x="14519" y="21789"/>
                </a:lnTo>
                <a:lnTo>
                  <a:pt x="14519" y="21869"/>
                </a:lnTo>
                <a:lnTo>
                  <a:pt x="14539" y="22010"/>
                </a:lnTo>
                <a:lnTo>
                  <a:pt x="14559" y="22131"/>
                </a:lnTo>
                <a:lnTo>
                  <a:pt x="14620" y="22252"/>
                </a:lnTo>
                <a:lnTo>
                  <a:pt x="14660" y="22393"/>
                </a:lnTo>
                <a:lnTo>
                  <a:pt x="14821" y="22614"/>
                </a:lnTo>
                <a:lnTo>
                  <a:pt x="15002" y="22856"/>
                </a:lnTo>
                <a:lnTo>
                  <a:pt x="15204" y="23077"/>
                </a:lnTo>
                <a:lnTo>
                  <a:pt x="15405" y="23279"/>
                </a:lnTo>
                <a:lnTo>
                  <a:pt x="15788" y="23682"/>
                </a:lnTo>
                <a:lnTo>
                  <a:pt x="16593" y="24527"/>
                </a:lnTo>
                <a:lnTo>
                  <a:pt x="17399" y="25373"/>
                </a:lnTo>
                <a:lnTo>
                  <a:pt x="17379" y="25413"/>
                </a:lnTo>
                <a:lnTo>
                  <a:pt x="17298" y="25534"/>
                </a:lnTo>
                <a:lnTo>
                  <a:pt x="17238" y="25675"/>
                </a:lnTo>
                <a:lnTo>
                  <a:pt x="17137" y="25957"/>
                </a:lnTo>
                <a:lnTo>
                  <a:pt x="16936" y="26561"/>
                </a:lnTo>
                <a:lnTo>
                  <a:pt x="16754" y="27165"/>
                </a:lnTo>
                <a:lnTo>
                  <a:pt x="16090" y="29441"/>
                </a:lnTo>
                <a:lnTo>
                  <a:pt x="16070" y="29521"/>
                </a:lnTo>
                <a:lnTo>
                  <a:pt x="16070" y="29622"/>
                </a:lnTo>
                <a:lnTo>
                  <a:pt x="16090" y="29723"/>
                </a:lnTo>
                <a:lnTo>
                  <a:pt x="16110" y="29803"/>
                </a:lnTo>
                <a:lnTo>
                  <a:pt x="16150" y="29884"/>
                </a:lnTo>
                <a:lnTo>
                  <a:pt x="16211" y="29964"/>
                </a:lnTo>
                <a:lnTo>
                  <a:pt x="16331" y="30105"/>
                </a:lnTo>
                <a:lnTo>
                  <a:pt x="16412" y="30166"/>
                </a:lnTo>
                <a:lnTo>
                  <a:pt x="16493" y="30206"/>
                </a:lnTo>
                <a:lnTo>
                  <a:pt x="16573" y="30246"/>
                </a:lnTo>
                <a:lnTo>
                  <a:pt x="16855" y="30246"/>
                </a:lnTo>
                <a:lnTo>
                  <a:pt x="16936" y="30206"/>
                </a:lnTo>
                <a:lnTo>
                  <a:pt x="17036" y="30146"/>
                </a:lnTo>
                <a:lnTo>
                  <a:pt x="18909" y="28676"/>
                </a:lnTo>
                <a:lnTo>
                  <a:pt x="19795" y="27991"/>
                </a:lnTo>
                <a:lnTo>
                  <a:pt x="20238" y="27649"/>
                </a:lnTo>
                <a:lnTo>
                  <a:pt x="20701" y="27347"/>
                </a:lnTo>
                <a:lnTo>
                  <a:pt x="20883" y="27246"/>
                </a:lnTo>
                <a:lnTo>
                  <a:pt x="21084" y="27145"/>
                </a:lnTo>
                <a:lnTo>
                  <a:pt x="21265" y="27085"/>
                </a:lnTo>
                <a:lnTo>
                  <a:pt x="21467" y="27045"/>
                </a:lnTo>
                <a:lnTo>
                  <a:pt x="21648" y="27045"/>
                </a:lnTo>
                <a:lnTo>
                  <a:pt x="21849" y="27065"/>
                </a:lnTo>
                <a:lnTo>
                  <a:pt x="22030" y="27125"/>
                </a:lnTo>
                <a:lnTo>
                  <a:pt x="22232" y="27246"/>
                </a:lnTo>
                <a:lnTo>
                  <a:pt x="22373" y="27347"/>
                </a:lnTo>
                <a:lnTo>
                  <a:pt x="22514" y="27488"/>
                </a:lnTo>
                <a:lnTo>
                  <a:pt x="22655" y="27649"/>
                </a:lnTo>
                <a:lnTo>
                  <a:pt x="22775" y="27810"/>
                </a:lnTo>
                <a:lnTo>
                  <a:pt x="23017" y="28132"/>
                </a:lnTo>
                <a:lnTo>
                  <a:pt x="23239" y="28454"/>
                </a:lnTo>
                <a:lnTo>
                  <a:pt x="23380" y="28595"/>
                </a:lnTo>
                <a:lnTo>
                  <a:pt x="23541" y="28736"/>
                </a:lnTo>
                <a:lnTo>
                  <a:pt x="23702" y="28877"/>
                </a:lnTo>
                <a:lnTo>
                  <a:pt x="23883" y="28998"/>
                </a:lnTo>
                <a:lnTo>
                  <a:pt x="24064" y="29119"/>
                </a:lnTo>
                <a:lnTo>
                  <a:pt x="24245" y="29199"/>
                </a:lnTo>
                <a:lnTo>
                  <a:pt x="24447" y="29280"/>
                </a:lnTo>
                <a:lnTo>
                  <a:pt x="24648" y="29340"/>
                </a:lnTo>
                <a:lnTo>
                  <a:pt x="24850" y="29380"/>
                </a:lnTo>
                <a:lnTo>
                  <a:pt x="25051" y="29401"/>
                </a:lnTo>
                <a:lnTo>
                  <a:pt x="25252" y="29401"/>
                </a:lnTo>
                <a:lnTo>
                  <a:pt x="25454" y="29360"/>
                </a:lnTo>
                <a:lnTo>
                  <a:pt x="25655" y="29300"/>
                </a:lnTo>
                <a:lnTo>
                  <a:pt x="25836" y="29199"/>
                </a:lnTo>
                <a:lnTo>
                  <a:pt x="25997" y="29058"/>
                </a:lnTo>
                <a:lnTo>
                  <a:pt x="26179" y="28897"/>
                </a:lnTo>
                <a:lnTo>
                  <a:pt x="26259" y="28776"/>
                </a:lnTo>
                <a:lnTo>
                  <a:pt x="26320" y="28676"/>
                </a:lnTo>
                <a:lnTo>
                  <a:pt x="26380" y="28555"/>
                </a:lnTo>
                <a:lnTo>
                  <a:pt x="26420" y="28434"/>
                </a:lnTo>
                <a:lnTo>
                  <a:pt x="26461" y="28192"/>
                </a:lnTo>
                <a:lnTo>
                  <a:pt x="26481" y="27951"/>
                </a:lnTo>
                <a:lnTo>
                  <a:pt x="26461" y="27709"/>
                </a:lnTo>
                <a:lnTo>
                  <a:pt x="26420" y="27447"/>
                </a:lnTo>
                <a:lnTo>
                  <a:pt x="26340" y="27206"/>
                </a:lnTo>
                <a:lnTo>
                  <a:pt x="26259" y="26964"/>
                </a:lnTo>
                <a:lnTo>
                  <a:pt x="25514" y="24789"/>
                </a:lnTo>
                <a:lnTo>
                  <a:pt x="25816" y="24568"/>
                </a:lnTo>
                <a:lnTo>
                  <a:pt x="26118" y="24326"/>
                </a:lnTo>
                <a:lnTo>
                  <a:pt x="26702" y="23843"/>
                </a:lnTo>
                <a:lnTo>
                  <a:pt x="27629" y="23098"/>
                </a:lnTo>
                <a:lnTo>
                  <a:pt x="28555" y="22353"/>
                </a:lnTo>
                <a:lnTo>
                  <a:pt x="28656" y="22252"/>
                </a:lnTo>
                <a:lnTo>
                  <a:pt x="28736" y="22151"/>
                </a:lnTo>
                <a:lnTo>
                  <a:pt x="28797" y="22030"/>
                </a:lnTo>
                <a:lnTo>
                  <a:pt x="28837" y="21910"/>
                </a:lnTo>
                <a:lnTo>
                  <a:pt x="28877" y="21789"/>
                </a:lnTo>
                <a:lnTo>
                  <a:pt x="28897" y="21668"/>
                </a:lnTo>
                <a:lnTo>
                  <a:pt x="28897" y="21547"/>
                </a:lnTo>
                <a:lnTo>
                  <a:pt x="28877" y="21426"/>
                </a:lnTo>
                <a:lnTo>
                  <a:pt x="28837" y="21305"/>
                </a:lnTo>
                <a:lnTo>
                  <a:pt x="28776" y="21205"/>
                </a:lnTo>
                <a:lnTo>
                  <a:pt x="28716" y="21104"/>
                </a:lnTo>
                <a:lnTo>
                  <a:pt x="28635" y="21003"/>
                </a:lnTo>
                <a:lnTo>
                  <a:pt x="28535" y="20923"/>
                </a:lnTo>
                <a:lnTo>
                  <a:pt x="28434" y="20862"/>
                </a:lnTo>
                <a:lnTo>
                  <a:pt x="28313" y="20802"/>
                </a:lnTo>
                <a:lnTo>
                  <a:pt x="28172" y="20762"/>
                </a:lnTo>
                <a:lnTo>
                  <a:pt x="27910" y="20742"/>
                </a:lnTo>
                <a:lnTo>
                  <a:pt x="27649" y="20742"/>
                </a:lnTo>
                <a:lnTo>
                  <a:pt x="27125" y="20782"/>
                </a:lnTo>
                <a:lnTo>
                  <a:pt x="25897" y="20822"/>
                </a:lnTo>
                <a:lnTo>
                  <a:pt x="24930" y="20883"/>
                </a:lnTo>
                <a:lnTo>
                  <a:pt x="24427" y="20883"/>
                </a:lnTo>
                <a:lnTo>
                  <a:pt x="24205" y="20862"/>
                </a:lnTo>
                <a:lnTo>
                  <a:pt x="23964" y="20822"/>
                </a:lnTo>
                <a:lnTo>
                  <a:pt x="23762" y="20762"/>
                </a:lnTo>
                <a:lnTo>
                  <a:pt x="23581" y="20681"/>
                </a:lnTo>
                <a:lnTo>
                  <a:pt x="23420" y="20560"/>
                </a:lnTo>
                <a:lnTo>
                  <a:pt x="23279" y="20419"/>
                </a:lnTo>
                <a:lnTo>
                  <a:pt x="23158" y="20258"/>
                </a:lnTo>
                <a:lnTo>
                  <a:pt x="23037" y="20077"/>
                </a:lnTo>
                <a:lnTo>
                  <a:pt x="22856" y="19735"/>
                </a:lnTo>
                <a:lnTo>
                  <a:pt x="22594" y="19231"/>
                </a:lnTo>
                <a:lnTo>
                  <a:pt x="22353" y="18728"/>
                </a:lnTo>
                <a:lnTo>
                  <a:pt x="21869" y="17701"/>
                </a:lnTo>
                <a:lnTo>
                  <a:pt x="21386" y="16714"/>
                </a:lnTo>
                <a:lnTo>
                  <a:pt x="21245" y="16412"/>
                </a:lnTo>
                <a:lnTo>
                  <a:pt x="21185" y="16271"/>
                </a:lnTo>
                <a:lnTo>
                  <a:pt x="21104" y="16150"/>
                </a:lnTo>
                <a:lnTo>
                  <a:pt x="21003" y="16029"/>
                </a:lnTo>
                <a:lnTo>
                  <a:pt x="20883" y="15929"/>
                </a:lnTo>
                <a:lnTo>
                  <a:pt x="20762" y="15848"/>
                </a:lnTo>
                <a:lnTo>
                  <a:pt x="20580" y="15788"/>
                </a:lnTo>
                <a:lnTo>
                  <a:pt x="20500" y="15768"/>
                </a:lnTo>
                <a:close/>
                <a:moveTo>
                  <a:pt x="7954" y="25615"/>
                </a:moveTo>
                <a:lnTo>
                  <a:pt x="7854" y="25675"/>
                </a:lnTo>
                <a:lnTo>
                  <a:pt x="7773" y="25756"/>
                </a:lnTo>
                <a:lnTo>
                  <a:pt x="7713" y="25856"/>
                </a:lnTo>
                <a:lnTo>
                  <a:pt x="7672" y="25957"/>
                </a:lnTo>
                <a:lnTo>
                  <a:pt x="7652" y="26078"/>
                </a:lnTo>
                <a:lnTo>
                  <a:pt x="7652" y="26199"/>
                </a:lnTo>
                <a:lnTo>
                  <a:pt x="7592" y="26420"/>
                </a:lnTo>
                <a:lnTo>
                  <a:pt x="7531" y="26642"/>
                </a:lnTo>
                <a:lnTo>
                  <a:pt x="7511" y="26883"/>
                </a:lnTo>
                <a:lnTo>
                  <a:pt x="7491" y="27125"/>
                </a:lnTo>
                <a:lnTo>
                  <a:pt x="7491" y="27387"/>
                </a:lnTo>
                <a:lnTo>
                  <a:pt x="7511" y="27629"/>
                </a:lnTo>
                <a:lnTo>
                  <a:pt x="7572" y="28112"/>
                </a:lnTo>
                <a:lnTo>
                  <a:pt x="7310" y="28192"/>
                </a:lnTo>
                <a:lnTo>
                  <a:pt x="7048" y="28293"/>
                </a:lnTo>
                <a:lnTo>
                  <a:pt x="6786" y="28414"/>
                </a:lnTo>
                <a:lnTo>
                  <a:pt x="6545" y="28535"/>
                </a:lnTo>
                <a:lnTo>
                  <a:pt x="6303" y="28676"/>
                </a:lnTo>
                <a:lnTo>
                  <a:pt x="6082" y="28837"/>
                </a:lnTo>
                <a:lnTo>
                  <a:pt x="5840" y="28998"/>
                </a:lnTo>
                <a:lnTo>
                  <a:pt x="5618" y="29159"/>
                </a:lnTo>
                <a:lnTo>
                  <a:pt x="5578" y="29219"/>
                </a:lnTo>
                <a:lnTo>
                  <a:pt x="5518" y="29280"/>
                </a:lnTo>
                <a:lnTo>
                  <a:pt x="5498" y="29340"/>
                </a:lnTo>
                <a:lnTo>
                  <a:pt x="5498" y="29401"/>
                </a:lnTo>
                <a:lnTo>
                  <a:pt x="5498" y="29521"/>
                </a:lnTo>
                <a:lnTo>
                  <a:pt x="5558" y="29642"/>
                </a:lnTo>
                <a:lnTo>
                  <a:pt x="5639" y="29743"/>
                </a:lnTo>
                <a:lnTo>
                  <a:pt x="5759" y="29824"/>
                </a:lnTo>
                <a:lnTo>
                  <a:pt x="5900" y="29864"/>
                </a:lnTo>
                <a:lnTo>
                  <a:pt x="6021" y="29864"/>
                </a:lnTo>
                <a:lnTo>
                  <a:pt x="6223" y="29824"/>
                </a:lnTo>
                <a:lnTo>
                  <a:pt x="6424" y="29803"/>
                </a:lnTo>
                <a:lnTo>
                  <a:pt x="6605" y="29824"/>
                </a:lnTo>
                <a:lnTo>
                  <a:pt x="6786" y="29864"/>
                </a:lnTo>
                <a:lnTo>
                  <a:pt x="6968" y="29904"/>
                </a:lnTo>
                <a:lnTo>
                  <a:pt x="7129" y="29985"/>
                </a:lnTo>
                <a:lnTo>
                  <a:pt x="7290" y="30065"/>
                </a:lnTo>
                <a:lnTo>
                  <a:pt x="7431" y="30166"/>
                </a:lnTo>
                <a:lnTo>
                  <a:pt x="7572" y="30287"/>
                </a:lnTo>
                <a:lnTo>
                  <a:pt x="7693" y="30428"/>
                </a:lnTo>
                <a:lnTo>
                  <a:pt x="7793" y="30569"/>
                </a:lnTo>
                <a:lnTo>
                  <a:pt x="7894" y="30730"/>
                </a:lnTo>
                <a:lnTo>
                  <a:pt x="7954" y="30911"/>
                </a:lnTo>
                <a:lnTo>
                  <a:pt x="8015" y="31092"/>
                </a:lnTo>
                <a:lnTo>
                  <a:pt x="8035" y="31294"/>
                </a:lnTo>
                <a:lnTo>
                  <a:pt x="8055" y="31475"/>
                </a:lnTo>
                <a:lnTo>
                  <a:pt x="8055" y="31555"/>
                </a:lnTo>
                <a:lnTo>
                  <a:pt x="8075" y="31616"/>
                </a:lnTo>
                <a:lnTo>
                  <a:pt x="8136" y="31737"/>
                </a:lnTo>
                <a:lnTo>
                  <a:pt x="8236" y="31817"/>
                </a:lnTo>
                <a:lnTo>
                  <a:pt x="8357" y="31878"/>
                </a:lnTo>
                <a:lnTo>
                  <a:pt x="8498" y="31898"/>
                </a:lnTo>
                <a:lnTo>
                  <a:pt x="8619" y="31878"/>
                </a:lnTo>
                <a:lnTo>
                  <a:pt x="8679" y="31837"/>
                </a:lnTo>
                <a:lnTo>
                  <a:pt x="8740" y="31797"/>
                </a:lnTo>
                <a:lnTo>
                  <a:pt x="8780" y="31757"/>
                </a:lnTo>
                <a:lnTo>
                  <a:pt x="8820" y="31696"/>
                </a:lnTo>
                <a:lnTo>
                  <a:pt x="9042" y="31314"/>
                </a:lnTo>
                <a:lnTo>
                  <a:pt x="9223" y="30911"/>
                </a:lnTo>
                <a:lnTo>
                  <a:pt x="9384" y="30508"/>
                </a:lnTo>
                <a:lnTo>
                  <a:pt x="9525" y="30085"/>
                </a:lnTo>
                <a:lnTo>
                  <a:pt x="9706" y="30206"/>
                </a:lnTo>
                <a:lnTo>
                  <a:pt x="9908" y="30307"/>
                </a:lnTo>
                <a:lnTo>
                  <a:pt x="10109" y="30387"/>
                </a:lnTo>
                <a:lnTo>
                  <a:pt x="10310" y="30448"/>
                </a:lnTo>
                <a:lnTo>
                  <a:pt x="10532" y="30508"/>
                </a:lnTo>
                <a:lnTo>
                  <a:pt x="10753" y="30528"/>
                </a:lnTo>
                <a:lnTo>
                  <a:pt x="11237" y="30528"/>
                </a:lnTo>
                <a:lnTo>
                  <a:pt x="11337" y="30508"/>
                </a:lnTo>
                <a:lnTo>
                  <a:pt x="11418" y="30448"/>
                </a:lnTo>
                <a:lnTo>
                  <a:pt x="11499" y="30387"/>
                </a:lnTo>
                <a:lnTo>
                  <a:pt x="11559" y="30327"/>
                </a:lnTo>
                <a:lnTo>
                  <a:pt x="11599" y="30246"/>
                </a:lnTo>
                <a:lnTo>
                  <a:pt x="11619" y="30146"/>
                </a:lnTo>
                <a:lnTo>
                  <a:pt x="11599" y="30045"/>
                </a:lnTo>
                <a:lnTo>
                  <a:pt x="11559" y="29944"/>
                </a:lnTo>
                <a:lnTo>
                  <a:pt x="10774" y="28535"/>
                </a:lnTo>
                <a:lnTo>
                  <a:pt x="11035" y="28233"/>
                </a:lnTo>
                <a:lnTo>
                  <a:pt x="11257" y="27931"/>
                </a:lnTo>
                <a:lnTo>
                  <a:pt x="11458" y="27588"/>
                </a:lnTo>
                <a:lnTo>
                  <a:pt x="11619" y="27226"/>
                </a:lnTo>
                <a:lnTo>
                  <a:pt x="11639" y="27105"/>
                </a:lnTo>
                <a:lnTo>
                  <a:pt x="11619" y="27004"/>
                </a:lnTo>
                <a:lnTo>
                  <a:pt x="11579" y="26904"/>
                </a:lnTo>
                <a:lnTo>
                  <a:pt x="11519" y="26823"/>
                </a:lnTo>
                <a:lnTo>
                  <a:pt x="11418" y="26763"/>
                </a:lnTo>
                <a:lnTo>
                  <a:pt x="11317" y="26722"/>
                </a:lnTo>
                <a:lnTo>
                  <a:pt x="11217" y="26702"/>
                </a:lnTo>
                <a:lnTo>
                  <a:pt x="11116" y="26722"/>
                </a:lnTo>
                <a:lnTo>
                  <a:pt x="10653" y="26863"/>
                </a:lnTo>
                <a:lnTo>
                  <a:pt x="10169" y="26964"/>
                </a:lnTo>
                <a:lnTo>
                  <a:pt x="9706" y="27024"/>
                </a:lnTo>
                <a:lnTo>
                  <a:pt x="9223" y="27045"/>
                </a:lnTo>
                <a:lnTo>
                  <a:pt x="8901" y="26199"/>
                </a:lnTo>
                <a:lnTo>
                  <a:pt x="8861" y="26058"/>
                </a:lnTo>
                <a:lnTo>
                  <a:pt x="8800" y="25957"/>
                </a:lnTo>
                <a:lnTo>
                  <a:pt x="8720" y="25877"/>
                </a:lnTo>
                <a:lnTo>
                  <a:pt x="8639" y="25816"/>
                </a:lnTo>
                <a:lnTo>
                  <a:pt x="8558" y="25756"/>
                </a:lnTo>
                <a:lnTo>
                  <a:pt x="8458" y="25715"/>
                </a:lnTo>
                <a:lnTo>
                  <a:pt x="8216" y="25635"/>
                </a:lnTo>
                <a:lnTo>
                  <a:pt x="8075" y="25615"/>
                </a:lnTo>
                <a:close/>
                <a:moveTo>
                  <a:pt x="20903" y="34012"/>
                </a:moveTo>
                <a:lnTo>
                  <a:pt x="20862" y="34536"/>
                </a:lnTo>
                <a:lnTo>
                  <a:pt x="20802" y="35059"/>
                </a:lnTo>
                <a:lnTo>
                  <a:pt x="20802" y="35180"/>
                </a:lnTo>
                <a:lnTo>
                  <a:pt x="20822" y="35281"/>
                </a:lnTo>
                <a:lnTo>
                  <a:pt x="20883" y="35381"/>
                </a:lnTo>
                <a:lnTo>
                  <a:pt x="20963" y="35462"/>
                </a:lnTo>
                <a:lnTo>
                  <a:pt x="21064" y="35522"/>
                </a:lnTo>
                <a:lnTo>
                  <a:pt x="21164" y="35583"/>
                </a:lnTo>
                <a:lnTo>
                  <a:pt x="21265" y="35623"/>
                </a:lnTo>
                <a:lnTo>
                  <a:pt x="21366" y="35623"/>
                </a:lnTo>
                <a:lnTo>
                  <a:pt x="21688" y="35643"/>
                </a:lnTo>
                <a:lnTo>
                  <a:pt x="22030" y="35643"/>
                </a:lnTo>
                <a:lnTo>
                  <a:pt x="22212" y="35784"/>
                </a:lnTo>
                <a:lnTo>
                  <a:pt x="22413" y="35905"/>
                </a:lnTo>
                <a:lnTo>
                  <a:pt x="22614" y="36006"/>
                </a:lnTo>
                <a:lnTo>
                  <a:pt x="22816" y="36106"/>
                </a:lnTo>
                <a:lnTo>
                  <a:pt x="22393" y="36267"/>
                </a:lnTo>
                <a:lnTo>
                  <a:pt x="21930" y="36429"/>
                </a:lnTo>
                <a:lnTo>
                  <a:pt x="21487" y="36570"/>
                </a:lnTo>
                <a:lnTo>
                  <a:pt x="21024" y="36690"/>
                </a:lnTo>
                <a:lnTo>
                  <a:pt x="20560" y="36811"/>
                </a:lnTo>
                <a:lnTo>
                  <a:pt x="20097" y="36912"/>
                </a:lnTo>
                <a:lnTo>
                  <a:pt x="19634" y="36992"/>
                </a:lnTo>
                <a:lnTo>
                  <a:pt x="19151" y="37053"/>
                </a:lnTo>
                <a:lnTo>
                  <a:pt x="19151" y="37053"/>
                </a:lnTo>
                <a:lnTo>
                  <a:pt x="19231" y="36851"/>
                </a:lnTo>
                <a:lnTo>
                  <a:pt x="19292" y="36630"/>
                </a:lnTo>
                <a:lnTo>
                  <a:pt x="19352" y="36408"/>
                </a:lnTo>
                <a:lnTo>
                  <a:pt x="19372" y="36187"/>
                </a:lnTo>
                <a:lnTo>
                  <a:pt x="19372" y="35965"/>
                </a:lnTo>
                <a:lnTo>
                  <a:pt x="19352" y="35724"/>
                </a:lnTo>
                <a:lnTo>
                  <a:pt x="19292" y="35502"/>
                </a:lnTo>
                <a:lnTo>
                  <a:pt x="19231" y="35281"/>
                </a:lnTo>
                <a:lnTo>
                  <a:pt x="19070" y="34858"/>
                </a:lnTo>
                <a:lnTo>
                  <a:pt x="18889" y="34435"/>
                </a:lnTo>
                <a:lnTo>
                  <a:pt x="19070" y="34495"/>
                </a:lnTo>
                <a:lnTo>
                  <a:pt x="19251" y="34516"/>
                </a:lnTo>
                <a:lnTo>
                  <a:pt x="19413" y="34516"/>
                </a:lnTo>
                <a:lnTo>
                  <a:pt x="19594" y="34475"/>
                </a:lnTo>
                <a:lnTo>
                  <a:pt x="19634" y="34576"/>
                </a:lnTo>
                <a:lnTo>
                  <a:pt x="19715" y="34657"/>
                </a:lnTo>
                <a:lnTo>
                  <a:pt x="19815" y="34697"/>
                </a:lnTo>
                <a:lnTo>
                  <a:pt x="19916" y="34717"/>
                </a:lnTo>
                <a:lnTo>
                  <a:pt x="20077" y="34697"/>
                </a:lnTo>
                <a:lnTo>
                  <a:pt x="20218" y="34657"/>
                </a:lnTo>
                <a:lnTo>
                  <a:pt x="20359" y="34576"/>
                </a:lnTo>
                <a:lnTo>
                  <a:pt x="20480" y="34475"/>
                </a:lnTo>
                <a:lnTo>
                  <a:pt x="20601" y="34375"/>
                </a:lnTo>
                <a:lnTo>
                  <a:pt x="20701" y="34254"/>
                </a:lnTo>
                <a:lnTo>
                  <a:pt x="20903" y="34012"/>
                </a:lnTo>
                <a:close/>
                <a:moveTo>
                  <a:pt x="19694" y="6645"/>
                </a:moveTo>
                <a:lnTo>
                  <a:pt x="20440" y="6686"/>
                </a:lnTo>
                <a:lnTo>
                  <a:pt x="21164" y="6746"/>
                </a:lnTo>
                <a:lnTo>
                  <a:pt x="21889" y="6867"/>
                </a:lnTo>
                <a:lnTo>
                  <a:pt x="22614" y="7028"/>
                </a:lnTo>
                <a:lnTo>
                  <a:pt x="23319" y="7229"/>
                </a:lnTo>
                <a:lnTo>
                  <a:pt x="24024" y="7471"/>
                </a:lnTo>
                <a:lnTo>
                  <a:pt x="24709" y="7733"/>
                </a:lnTo>
                <a:lnTo>
                  <a:pt x="25373" y="8035"/>
                </a:lnTo>
                <a:lnTo>
                  <a:pt x="26018" y="8397"/>
                </a:lnTo>
                <a:lnTo>
                  <a:pt x="26642" y="8760"/>
                </a:lnTo>
                <a:lnTo>
                  <a:pt x="27266" y="9183"/>
                </a:lnTo>
                <a:lnTo>
                  <a:pt x="27850" y="9626"/>
                </a:lnTo>
                <a:lnTo>
                  <a:pt x="28434" y="10129"/>
                </a:lnTo>
                <a:lnTo>
                  <a:pt x="28998" y="10653"/>
                </a:lnTo>
                <a:lnTo>
                  <a:pt x="29501" y="11217"/>
                </a:lnTo>
                <a:lnTo>
                  <a:pt x="30005" y="11821"/>
                </a:lnTo>
                <a:lnTo>
                  <a:pt x="30448" y="12445"/>
                </a:lnTo>
                <a:lnTo>
                  <a:pt x="30871" y="13089"/>
                </a:lnTo>
                <a:lnTo>
                  <a:pt x="31233" y="13734"/>
                </a:lnTo>
                <a:lnTo>
                  <a:pt x="31596" y="14418"/>
                </a:lnTo>
                <a:lnTo>
                  <a:pt x="31898" y="15123"/>
                </a:lnTo>
                <a:lnTo>
                  <a:pt x="32180" y="15848"/>
                </a:lnTo>
                <a:lnTo>
                  <a:pt x="32401" y="16573"/>
                </a:lnTo>
                <a:lnTo>
                  <a:pt x="32603" y="17318"/>
                </a:lnTo>
                <a:lnTo>
                  <a:pt x="32784" y="18063"/>
                </a:lnTo>
                <a:lnTo>
                  <a:pt x="32905" y="18828"/>
                </a:lnTo>
                <a:lnTo>
                  <a:pt x="33005" y="19594"/>
                </a:lnTo>
                <a:lnTo>
                  <a:pt x="33046" y="20359"/>
                </a:lnTo>
                <a:lnTo>
                  <a:pt x="33066" y="20963"/>
                </a:lnTo>
                <a:lnTo>
                  <a:pt x="33066" y="21547"/>
                </a:lnTo>
                <a:lnTo>
                  <a:pt x="33025" y="22131"/>
                </a:lnTo>
                <a:lnTo>
                  <a:pt x="32985" y="22715"/>
                </a:lnTo>
                <a:lnTo>
                  <a:pt x="32905" y="23299"/>
                </a:lnTo>
                <a:lnTo>
                  <a:pt x="32804" y="23883"/>
                </a:lnTo>
                <a:lnTo>
                  <a:pt x="32703" y="24447"/>
                </a:lnTo>
                <a:lnTo>
                  <a:pt x="32562" y="25011"/>
                </a:lnTo>
                <a:lnTo>
                  <a:pt x="32401" y="25575"/>
                </a:lnTo>
                <a:lnTo>
                  <a:pt x="32220" y="26118"/>
                </a:lnTo>
                <a:lnTo>
                  <a:pt x="32019" y="26662"/>
                </a:lnTo>
                <a:lnTo>
                  <a:pt x="31817" y="27206"/>
                </a:lnTo>
                <a:lnTo>
                  <a:pt x="31576" y="27729"/>
                </a:lnTo>
                <a:lnTo>
                  <a:pt x="31334" y="28253"/>
                </a:lnTo>
                <a:lnTo>
                  <a:pt x="31052" y="28756"/>
                </a:lnTo>
                <a:lnTo>
                  <a:pt x="30770" y="29260"/>
                </a:lnTo>
                <a:lnTo>
                  <a:pt x="30468" y="29743"/>
                </a:lnTo>
                <a:lnTo>
                  <a:pt x="30146" y="30226"/>
                </a:lnTo>
                <a:lnTo>
                  <a:pt x="29803" y="30689"/>
                </a:lnTo>
                <a:lnTo>
                  <a:pt x="29441" y="31153"/>
                </a:lnTo>
                <a:lnTo>
                  <a:pt x="29078" y="31596"/>
                </a:lnTo>
                <a:lnTo>
                  <a:pt x="28696" y="32019"/>
                </a:lnTo>
                <a:lnTo>
                  <a:pt x="28293" y="32441"/>
                </a:lnTo>
                <a:lnTo>
                  <a:pt x="27890" y="32844"/>
                </a:lnTo>
                <a:lnTo>
                  <a:pt x="27467" y="33227"/>
                </a:lnTo>
                <a:lnTo>
                  <a:pt x="27024" y="33609"/>
                </a:lnTo>
                <a:lnTo>
                  <a:pt x="26561" y="33972"/>
                </a:lnTo>
                <a:lnTo>
                  <a:pt x="26098" y="34314"/>
                </a:lnTo>
                <a:lnTo>
                  <a:pt x="25635" y="34636"/>
                </a:lnTo>
                <a:lnTo>
                  <a:pt x="25132" y="34938"/>
                </a:lnTo>
                <a:lnTo>
                  <a:pt x="24628" y="35240"/>
                </a:lnTo>
                <a:lnTo>
                  <a:pt x="24125" y="35502"/>
                </a:lnTo>
                <a:lnTo>
                  <a:pt x="24064" y="35442"/>
                </a:lnTo>
                <a:lnTo>
                  <a:pt x="23984" y="35402"/>
                </a:lnTo>
                <a:lnTo>
                  <a:pt x="23903" y="35361"/>
                </a:lnTo>
                <a:lnTo>
                  <a:pt x="23782" y="35341"/>
                </a:lnTo>
                <a:lnTo>
                  <a:pt x="23641" y="35341"/>
                </a:lnTo>
                <a:lnTo>
                  <a:pt x="23500" y="35321"/>
                </a:lnTo>
                <a:lnTo>
                  <a:pt x="23359" y="35281"/>
                </a:lnTo>
                <a:lnTo>
                  <a:pt x="23218" y="35240"/>
                </a:lnTo>
                <a:lnTo>
                  <a:pt x="23078" y="35180"/>
                </a:lnTo>
                <a:lnTo>
                  <a:pt x="22957" y="35100"/>
                </a:lnTo>
                <a:lnTo>
                  <a:pt x="22816" y="35019"/>
                </a:lnTo>
                <a:lnTo>
                  <a:pt x="22715" y="34918"/>
                </a:lnTo>
                <a:lnTo>
                  <a:pt x="22473" y="34717"/>
                </a:lnTo>
                <a:lnTo>
                  <a:pt x="22353" y="34636"/>
                </a:lnTo>
                <a:lnTo>
                  <a:pt x="22191" y="34576"/>
                </a:lnTo>
                <a:lnTo>
                  <a:pt x="22051" y="34556"/>
                </a:lnTo>
                <a:lnTo>
                  <a:pt x="22111" y="33992"/>
                </a:lnTo>
                <a:lnTo>
                  <a:pt x="22151" y="33428"/>
                </a:lnTo>
                <a:lnTo>
                  <a:pt x="22151" y="32864"/>
                </a:lnTo>
                <a:lnTo>
                  <a:pt x="22131" y="32300"/>
                </a:lnTo>
                <a:lnTo>
                  <a:pt x="22111" y="32200"/>
                </a:lnTo>
                <a:lnTo>
                  <a:pt x="22071" y="32099"/>
                </a:lnTo>
                <a:lnTo>
                  <a:pt x="22030" y="31998"/>
                </a:lnTo>
                <a:lnTo>
                  <a:pt x="21990" y="31938"/>
                </a:lnTo>
                <a:lnTo>
                  <a:pt x="21930" y="31857"/>
                </a:lnTo>
                <a:lnTo>
                  <a:pt x="21849" y="31817"/>
                </a:lnTo>
                <a:lnTo>
                  <a:pt x="21769" y="31777"/>
                </a:lnTo>
                <a:lnTo>
                  <a:pt x="21688" y="31737"/>
                </a:lnTo>
                <a:lnTo>
                  <a:pt x="21426" y="31737"/>
                </a:lnTo>
                <a:lnTo>
                  <a:pt x="21326" y="31757"/>
                </a:lnTo>
                <a:lnTo>
                  <a:pt x="21245" y="31797"/>
                </a:lnTo>
                <a:lnTo>
                  <a:pt x="21164" y="31857"/>
                </a:lnTo>
                <a:lnTo>
                  <a:pt x="21084" y="31918"/>
                </a:lnTo>
                <a:lnTo>
                  <a:pt x="21024" y="31998"/>
                </a:lnTo>
                <a:lnTo>
                  <a:pt x="20097" y="33227"/>
                </a:lnTo>
                <a:lnTo>
                  <a:pt x="19936" y="33448"/>
                </a:lnTo>
                <a:lnTo>
                  <a:pt x="19755" y="33690"/>
                </a:lnTo>
                <a:lnTo>
                  <a:pt x="19654" y="33609"/>
                </a:lnTo>
                <a:lnTo>
                  <a:pt x="19553" y="33529"/>
                </a:lnTo>
                <a:lnTo>
                  <a:pt x="19413" y="33468"/>
                </a:lnTo>
                <a:lnTo>
                  <a:pt x="19272" y="33408"/>
                </a:lnTo>
                <a:lnTo>
                  <a:pt x="18144" y="33025"/>
                </a:lnTo>
                <a:lnTo>
                  <a:pt x="18043" y="33005"/>
                </a:lnTo>
                <a:lnTo>
                  <a:pt x="17902" y="33005"/>
                </a:lnTo>
                <a:lnTo>
                  <a:pt x="17822" y="33025"/>
                </a:lnTo>
                <a:lnTo>
                  <a:pt x="17681" y="33086"/>
                </a:lnTo>
                <a:lnTo>
                  <a:pt x="17580" y="33186"/>
                </a:lnTo>
                <a:lnTo>
                  <a:pt x="17499" y="33307"/>
                </a:lnTo>
                <a:lnTo>
                  <a:pt x="17439" y="33448"/>
                </a:lnTo>
                <a:lnTo>
                  <a:pt x="17419" y="33589"/>
                </a:lnTo>
                <a:lnTo>
                  <a:pt x="17419" y="33750"/>
                </a:lnTo>
                <a:lnTo>
                  <a:pt x="17479" y="34012"/>
                </a:lnTo>
                <a:lnTo>
                  <a:pt x="17560" y="34274"/>
                </a:lnTo>
                <a:lnTo>
                  <a:pt x="17640" y="34516"/>
                </a:lnTo>
                <a:lnTo>
                  <a:pt x="17761" y="34777"/>
                </a:lnTo>
                <a:lnTo>
                  <a:pt x="17983" y="35261"/>
                </a:lnTo>
                <a:lnTo>
                  <a:pt x="18083" y="35522"/>
                </a:lnTo>
                <a:lnTo>
                  <a:pt x="18164" y="35764"/>
                </a:lnTo>
                <a:lnTo>
                  <a:pt x="18204" y="35905"/>
                </a:lnTo>
                <a:lnTo>
                  <a:pt x="18224" y="36066"/>
                </a:lnTo>
                <a:lnTo>
                  <a:pt x="18204" y="36227"/>
                </a:lnTo>
                <a:lnTo>
                  <a:pt x="18184" y="36388"/>
                </a:lnTo>
                <a:lnTo>
                  <a:pt x="18144" y="36529"/>
                </a:lnTo>
                <a:lnTo>
                  <a:pt x="18063" y="36650"/>
                </a:lnTo>
                <a:lnTo>
                  <a:pt x="17963" y="36751"/>
                </a:lnTo>
                <a:lnTo>
                  <a:pt x="17822" y="36811"/>
                </a:lnTo>
                <a:lnTo>
                  <a:pt x="17701" y="36872"/>
                </a:lnTo>
                <a:lnTo>
                  <a:pt x="17600" y="36972"/>
                </a:lnTo>
                <a:lnTo>
                  <a:pt x="17520" y="37073"/>
                </a:lnTo>
                <a:lnTo>
                  <a:pt x="17459" y="37194"/>
                </a:lnTo>
                <a:lnTo>
                  <a:pt x="16775" y="37194"/>
                </a:lnTo>
                <a:lnTo>
                  <a:pt x="16110" y="37174"/>
                </a:lnTo>
                <a:lnTo>
                  <a:pt x="15425" y="37113"/>
                </a:lnTo>
                <a:lnTo>
                  <a:pt x="14741" y="37033"/>
                </a:lnTo>
                <a:lnTo>
                  <a:pt x="14076" y="36932"/>
                </a:lnTo>
                <a:lnTo>
                  <a:pt x="13412" y="36791"/>
                </a:lnTo>
                <a:lnTo>
                  <a:pt x="12747" y="36630"/>
                </a:lnTo>
                <a:lnTo>
                  <a:pt x="12103" y="36429"/>
                </a:lnTo>
                <a:lnTo>
                  <a:pt x="11458" y="36207"/>
                </a:lnTo>
                <a:lnTo>
                  <a:pt x="10834" y="35965"/>
                </a:lnTo>
                <a:lnTo>
                  <a:pt x="10210" y="35684"/>
                </a:lnTo>
                <a:lnTo>
                  <a:pt x="9606" y="35381"/>
                </a:lnTo>
                <a:lnTo>
                  <a:pt x="9001" y="35039"/>
                </a:lnTo>
                <a:lnTo>
                  <a:pt x="8438" y="34697"/>
                </a:lnTo>
                <a:lnTo>
                  <a:pt x="7874" y="34294"/>
                </a:lnTo>
                <a:lnTo>
                  <a:pt x="7330" y="33891"/>
                </a:lnTo>
                <a:lnTo>
                  <a:pt x="6746" y="33388"/>
                </a:lnTo>
                <a:lnTo>
                  <a:pt x="6202" y="32884"/>
                </a:lnTo>
                <a:lnTo>
                  <a:pt x="5679" y="32341"/>
                </a:lnTo>
                <a:lnTo>
                  <a:pt x="5175" y="31777"/>
                </a:lnTo>
                <a:lnTo>
                  <a:pt x="4712" y="31173"/>
                </a:lnTo>
                <a:lnTo>
                  <a:pt x="4269" y="30569"/>
                </a:lnTo>
                <a:lnTo>
                  <a:pt x="3866" y="29924"/>
                </a:lnTo>
                <a:lnTo>
                  <a:pt x="3484" y="29280"/>
                </a:lnTo>
                <a:lnTo>
                  <a:pt x="3121" y="28595"/>
                </a:lnTo>
                <a:lnTo>
                  <a:pt x="2819" y="27910"/>
                </a:lnTo>
                <a:lnTo>
                  <a:pt x="2537" y="27206"/>
                </a:lnTo>
                <a:lnTo>
                  <a:pt x="2276" y="26501"/>
                </a:lnTo>
                <a:lnTo>
                  <a:pt x="2074" y="25776"/>
                </a:lnTo>
                <a:lnTo>
                  <a:pt x="1893" y="25051"/>
                </a:lnTo>
                <a:lnTo>
                  <a:pt x="1752" y="24306"/>
                </a:lnTo>
                <a:lnTo>
                  <a:pt x="1651" y="23561"/>
                </a:lnTo>
                <a:lnTo>
                  <a:pt x="1591" y="22836"/>
                </a:lnTo>
                <a:lnTo>
                  <a:pt x="1571" y="22111"/>
                </a:lnTo>
                <a:lnTo>
                  <a:pt x="1591" y="21386"/>
                </a:lnTo>
                <a:lnTo>
                  <a:pt x="1631" y="20661"/>
                </a:lnTo>
                <a:lnTo>
                  <a:pt x="1712" y="19936"/>
                </a:lnTo>
                <a:lnTo>
                  <a:pt x="1833" y="19231"/>
                </a:lnTo>
                <a:lnTo>
                  <a:pt x="1994" y="18526"/>
                </a:lnTo>
                <a:lnTo>
                  <a:pt x="2175" y="17822"/>
                </a:lnTo>
                <a:lnTo>
                  <a:pt x="2396" y="17137"/>
                </a:lnTo>
                <a:lnTo>
                  <a:pt x="2658" y="16472"/>
                </a:lnTo>
                <a:lnTo>
                  <a:pt x="2940" y="15808"/>
                </a:lnTo>
                <a:lnTo>
                  <a:pt x="3262" y="15163"/>
                </a:lnTo>
                <a:lnTo>
                  <a:pt x="3605" y="14519"/>
                </a:lnTo>
                <a:lnTo>
                  <a:pt x="3987" y="13915"/>
                </a:lnTo>
                <a:lnTo>
                  <a:pt x="4390" y="13311"/>
                </a:lnTo>
                <a:lnTo>
                  <a:pt x="4833" y="12727"/>
                </a:lnTo>
                <a:lnTo>
                  <a:pt x="5296" y="12163"/>
                </a:lnTo>
                <a:lnTo>
                  <a:pt x="5779" y="11639"/>
                </a:lnTo>
                <a:lnTo>
                  <a:pt x="6303" y="11116"/>
                </a:lnTo>
                <a:lnTo>
                  <a:pt x="6847" y="10633"/>
                </a:lnTo>
                <a:lnTo>
                  <a:pt x="7411" y="10190"/>
                </a:lnTo>
                <a:lnTo>
                  <a:pt x="7995" y="9747"/>
                </a:lnTo>
                <a:lnTo>
                  <a:pt x="8599" y="9344"/>
                </a:lnTo>
                <a:lnTo>
                  <a:pt x="9223" y="8981"/>
                </a:lnTo>
                <a:lnTo>
                  <a:pt x="9606" y="8780"/>
                </a:lnTo>
                <a:lnTo>
                  <a:pt x="9988" y="8579"/>
                </a:lnTo>
                <a:lnTo>
                  <a:pt x="10391" y="8397"/>
                </a:lnTo>
                <a:lnTo>
                  <a:pt x="10794" y="8236"/>
                </a:lnTo>
                <a:lnTo>
                  <a:pt x="11196" y="8075"/>
                </a:lnTo>
                <a:lnTo>
                  <a:pt x="11599" y="7934"/>
                </a:lnTo>
                <a:lnTo>
                  <a:pt x="12445" y="7672"/>
                </a:lnTo>
                <a:lnTo>
                  <a:pt x="13291" y="7451"/>
                </a:lnTo>
                <a:lnTo>
                  <a:pt x="14137" y="7270"/>
                </a:lnTo>
                <a:lnTo>
                  <a:pt x="15002" y="7129"/>
                </a:lnTo>
                <a:lnTo>
                  <a:pt x="15868" y="7008"/>
                </a:lnTo>
                <a:lnTo>
                  <a:pt x="15949" y="6988"/>
                </a:lnTo>
                <a:lnTo>
                  <a:pt x="16029" y="6947"/>
                </a:lnTo>
                <a:lnTo>
                  <a:pt x="16090" y="6887"/>
                </a:lnTo>
                <a:lnTo>
                  <a:pt x="16130" y="6827"/>
                </a:lnTo>
                <a:lnTo>
                  <a:pt x="16271" y="6907"/>
                </a:lnTo>
                <a:lnTo>
                  <a:pt x="16432" y="6947"/>
                </a:lnTo>
                <a:lnTo>
                  <a:pt x="16593" y="6968"/>
                </a:lnTo>
                <a:lnTo>
                  <a:pt x="16795" y="6947"/>
                </a:lnTo>
                <a:lnTo>
                  <a:pt x="17499" y="6806"/>
                </a:lnTo>
                <a:lnTo>
                  <a:pt x="18245" y="6706"/>
                </a:lnTo>
                <a:lnTo>
                  <a:pt x="18969" y="6645"/>
                </a:lnTo>
                <a:close/>
                <a:moveTo>
                  <a:pt x="16513" y="0"/>
                </a:moveTo>
                <a:lnTo>
                  <a:pt x="16352" y="20"/>
                </a:lnTo>
                <a:lnTo>
                  <a:pt x="16050" y="60"/>
                </a:lnTo>
                <a:lnTo>
                  <a:pt x="15909" y="81"/>
                </a:lnTo>
                <a:lnTo>
                  <a:pt x="15788" y="121"/>
                </a:lnTo>
                <a:lnTo>
                  <a:pt x="15526" y="242"/>
                </a:lnTo>
                <a:lnTo>
                  <a:pt x="15304" y="403"/>
                </a:lnTo>
                <a:lnTo>
                  <a:pt x="15083" y="584"/>
                </a:lnTo>
                <a:lnTo>
                  <a:pt x="14922" y="805"/>
                </a:lnTo>
                <a:lnTo>
                  <a:pt x="14781" y="1047"/>
                </a:lnTo>
                <a:lnTo>
                  <a:pt x="14660" y="1289"/>
                </a:lnTo>
                <a:lnTo>
                  <a:pt x="14600" y="1571"/>
                </a:lnTo>
                <a:lnTo>
                  <a:pt x="14580" y="1752"/>
                </a:lnTo>
                <a:lnTo>
                  <a:pt x="14580" y="1933"/>
                </a:lnTo>
                <a:lnTo>
                  <a:pt x="14600" y="2135"/>
                </a:lnTo>
                <a:lnTo>
                  <a:pt x="14640" y="2336"/>
                </a:lnTo>
                <a:lnTo>
                  <a:pt x="14680" y="2517"/>
                </a:lnTo>
                <a:lnTo>
                  <a:pt x="14761" y="2698"/>
                </a:lnTo>
                <a:lnTo>
                  <a:pt x="14861" y="2860"/>
                </a:lnTo>
                <a:lnTo>
                  <a:pt x="14982" y="3000"/>
                </a:lnTo>
                <a:lnTo>
                  <a:pt x="13734" y="3222"/>
                </a:lnTo>
                <a:lnTo>
                  <a:pt x="13110" y="3343"/>
                </a:lnTo>
                <a:lnTo>
                  <a:pt x="12505" y="3484"/>
                </a:lnTo>
                <a:lnTo>
                  <a:pt x="12163" y="3544"/>
                </a:lnTo>
                <a:lnTo>
                  <a:pt x="11841" y="3625"/>
                </a:lnTo>
                <a:lnTo>
                  <a:pt x="11680" y="3685"/>
                </a:lnTo>
                <a:lnTo>
                  <a:pt x="11519" y="3746"/>
                </a:lnTo>
                <a:lnTo>
                  <a:pt x="11398" y="3846"/>
                </a:lnTo>
                <a:lnTo>
                  <a:pt x="11277" y="3967"/>
                </a:lnTo>
                <a:lnTo>
                  <a:pt x="11217" y="4048"/>
                </a:lnTo>
                <a:lnTo>
                  <a:pt x="11176" y="4148"/>
                </a:lnTo>
                <a:lnTo>
                  <a:pt x="11156" y="4229"/>
                </a:lnTo>
                <a:lnTo>
                  <a:pt x="11156" y="4330"/>
                </a:lnTo>
                <a:lnTo>
                  <a:pt x="11176" y="4410"/>
                </a:lnTo>
                <a:lnTo>
                  <a:pt x="11217" y="4511"/>
                </a:lnTo>
                <a:lnTo>
                  <a:pt x="11277" y="4571"/>
                </a:lnTo>
                <a:lnTo>
                  <a:pt x="11358" y="4652"/>
                </a:lnTo>
                <a:lnTo>
                  <a:pt x="11438" y="4672"/>
                </a:lnTo>
                <a:lnTo>
                  <a:pt x="11398" y="4793"/>
                </a:lnTo>
                <a:lnTo>
                  <a:pt x="11378" y="4893"/>
                </a:lnTo>
                <a:lnTo>
                  <a:pt x="11337" y="5296"/>
                </a:lnTo>
                <a:lnTo>
                  <a:pt x="11358" y="5699"/>
                </a:lnTo>
                <a:lnTo>
                  <a:pt x="11418" y="6484"/>
                </a:lnTo>
                <a:lnTo>
                  <a:pt x="11438" y="6625"/>
                </a:lnTo>
                <a:lnTo>
                  <a:pt x="10915" y="6766"/>
                </a:lnTo>
                <a:lnTo>
                  <a:pt x="10391" y="6947"/>
                </a:lnTo>
                <a:lnTo>
                  <a:pt x="9888" y="7149"/>
                </a:lnTo>
                <a:lnTo>
                  <a:pt x="9384" y="7370"/>
                </a:lnTo>
                <a:lnTo>
                  <a:pt x="8901" y="7592"/>
                </a:lnTo>
                <a:lnTo>
                  <a:pt x="8417" y="7854"/>
                </a:lnTo>
                <a:lnTo>
                  <a:pt x="7934" y="8136"/>
                </a:lnTo>
                <a:lnTo>
                  <a:pt x="7471" y="8417"/>
                </a:lnTo>
                <a:lnTo>
                  <a:pt x="7008" y="8720"/>
                </a:lnTo>
                <a:lnTo>
                  <a:pt x="6565" y="9042"/>
                </a:lnTo>
                <a:lnTo>
                  <a:pt x="6142" y="9384"/>
                </a:lnTo>
                <a:lnTo>
                  <a:pt x="5719" y="9726"/>
                </a:lnTo>
                <a:lnTo>
                  <a:pt x="5316" y="10089"/>
                </a:lnTo>
                <a:lnTo>
                  <a:pt x="4934" y="10471"/>
                </a:lnTo>
                <a:lnTo>
                  <a:pt x="4551" y="10854"/>
                </a:lnTo>
                <a:lnTo>
                  <a:pt x="4189" y="11237"/>
                </a:lnTo>
                <a:lnTo>
                  <a:pt x="3705" y="11821"/>
                </a:lnTo>
                <a:lnTo>
                  <a:pt x="3222" y="12425"/>
                </a:lnTo>
                <a:lnTo>
                  <a:pt x="2799" y="13069"/>
                </a:lnTo>
                <a:lnTo>
                  <a:pt x="2376" y="13714"/>
                </a:lnTo>
                <a:lnTo>
                  <a:pt x="1994" y="14378"/>
                </a:lnTo>
                <a:lnTo>
                  <a:pt x="1651" y="15043"/>
                </a:lnTo>
                <a:lnTo>
                  <a:pt x="1329" y="15747"/>
                </a:lnTo>
                <a:lnTo>
                  <a:pt x="1047" y="16452"/>
                </a:lnTo>
                <a:lnTo>
                  <a:pt x="806" y="17177"/>
                </a:lnTo>
                <a:lnTo>
                  <a:pt x="584" y="17902"/>
                </a:lnTo>
                <a:lnTo>
                  <a:pt x="403" y="18647"/>
                </a:lnTo>
                <a:lnTo>
                  <a:pt x="242" y="19392"/>
                </a:lnTo>
                <a:lnTo>
                  <a:pt x="121" y="20158"/>
                </a:lnTo>
                <a:lnTo>
                  <a:pt x="60" y="20923"/>
                </a:lnTo>
                <a:lnTo>
                  <a:pt x="0" y="21688"/>
                </a:lnTo>
                <a:lnTo>
                  <a:pt x="0" y="22453"/>
                </a:lnTo>
                <a:lnTo>
                  <a:pt x="40" y="23239"/>
                </a:lnTo>
                <a:lnTo>
                  <a:pt x="121" y="24024"/>
                </a:lnTo>
                <a:lnTo>
                  <a:pt x="242" y="24789"/>
                </a:lnTo>
                <a:lnTo>
                  <a:pt x="383" y="25575"/>
                </a:lnTo>
                <a:lnTo>
                  <a:pt x="584" y="26340"/>
                </a:lnTo>
                <a:lnTo>
                  <a:pt x="806" y="27085"/>
                </a:lnTo>
                <a:lnTo>
                  <a:pt x="1067" y="27830"/>
                </a:lnTo>
                <a:lnTo>
                  <a:pt x="1369" y="28555"/>
                </a:lnTo>
                <a:lnTo>
                  <a:pt x="1692" y="29280"/>
                </a:lnTo>
                <a:lnTo>
                  <a:pt x="2054" y="29964"/>
                </a:lnTo>
                <a:lnTo>
                  <a:pt x="2437" y="30649"/>
                </a:lnTo>
                <a:lnTo>
                  <a:pt x="2860" y="31334"/>
                </a:lnTo>
                <a:lnTo>
                  <a:pt x="3303" y="31978"/>
                </a:lnTo>
                <a:lnTo>
                  <a:pt x="3786" y="32602"/>
                </a:lnTo>
                <a:lnTo>
                  <a:pt x="4289" y="33207"/>
                </a:lnTo>
                <a:lnTo>
                  <a:pt x="4813" y="33770"/>
                </a:lnTo>
                <a:lnTo>
                  <a:pt x="5397" y="34354"/>
                </a:lnTo>
                <a:lnTo>
                  <a:pt x="6001" y="34898"/>
                </a:lnTo>
                <a:lnTo>
                  <a:pt x="6645" y="35402"/>
                </a:lnTo>
                <a:lnTo>
                  <a:pt x="7290" y="35885"/>
                </a:lnTo>
                <a:lnTo>
                  <a:pt x="7974" y="36308"/>
                </a:lnTo>
                <a:lnTo>
                  <a:pt x="8659" y="36731"/>
                </a:lnTo>
                <a:lnTo>
                  <a:pt x="9384" y="37093"/>
                </a:lnTo>
                <a:lnTo>
                  <a:pt x="10109" y="37435"/>
                </a:lnTo>
                <a:lnTo>
                  <a:pt x="10854" y="37738"/>
                </a:lnTo>
                <a:lnTo>
                  <a:pt x="11619" y="37999"/>
                </a:lnTo>
                <a:lnTo>
                  <a:pt x="12405" y="38241"/>
                </a:lnTo>
                <a:lnTo>
                  <a:pt x="13190" y="38442"/>
                </a:lnTo>
                <a:lnTo>
                  <a:pt x="13975" y="38603"/>
                </a:lnTo>
                <a:lnTo>
                  <a:pt x="14781" y="38724"/>
                </a:lnTo>
                <a:lnTo>
                  <a:pt x="15586" y="38825"/>
                </a:lnTo>
                <a:lnTo>
                  <a:pt x="16392" y="38885"/>
                </a:lnTo>
                <a:lnTo>
                  <a:pt x="17197" y="38905"/>
                </a:lnTo>
                <a:lnTo>
                  <a:pt x="18003" y="38885"/>
                </a:lnTo>
                <a:lnTo>
                  <a:pt x="18808" y="38825"/>
                </a:lnTo>
                <a:lnTo>
                  <a:pt x="19594" y="38724"/>
                </a:lnTo>
                <a:lnTo>
                  <a:pt x="20379" y="38603"/>
                </a:lnTo>
                <a:lnTo>
                  <a:pt x="21164" y="38422"/>
                </a:lnTo>
                <a:lnTo>
                  <a:pt x="21930" y="38221"/>
                </a:lnTo>
                <a:lnTo>
                  <a:pt x="22675" y="37999"/>
                </a:lnTo>
                <a:lnTo>
                  <a:pt x="23420" y="37717"/>
                </a:lnTo>
                <a:lnTo>
                  <a:pt x="24165" y="37415"/>
                </a:lnTo>
                <a:lnTo>
                  <a:pt x="24870" y="37073"/>
                </a:lnTo>
                <a:lnTo>
                  <a:pt x="25575" y="36690"/>
                </a:lnTo>
                <a:lnTo>
                  <a:pt x="26259" y="36288"/>
                </a:lnTo>
                <a:lnTo>
                  <a:pt x="26944" y="35845"/>
                </a:lnTo>
                <a:lnTo>
                  <a:pt x="27588" y="35381"/>
                </a:lnTo>
                <a:lnTo>
                  <a:pt x="28233" y="34898"/>
                </a:lnTo>
                <a:lnTo>
                  <a:pt x="28797" y="34395"/>
                </a:lnTo>
                <a:lnTo>
                  <a:pt x="29360" y="33871"/>
                </a:lnTo>
                <a:lnTo>
                  <a:pt x="29884" y="33327"/>
                </a:lnTo>
                <a:lnTo>
                  <a:pt x="30387" y="32764"/>
                </a:lnTo>
                <a:lnTo>
                  <a:pt x="30891" y="32159"/>
                </a:lnTo>
                <a:lnTo>
                  <a:pt x="31334" y="31555"/>
                </a:lnTo>
                <a:lnTo>
                  <a:pt x="31777" y="30931"/>
                </a:lnTo>
                <a:lnTo>
                  <a:pt x="32180" y="30287"/>
                </a:lnTo>
                <a:lnTo>
                  <a:pt x="32562" y="29622"/>
                </a:lnTo>
                <a:lnTo>
                  <a:pt x="32925" y="28937"/>
                </a:lnTo>
                <a:lnTo>
                  <a:pt x="33247" y="28253"/>
                </a:lnTo>
                <a:lnTo>
                  <a:pt x="33529" y="27548"/>
                </a:lnTo>
                <a:lnTo>
                  <a:pt x="33811" y="26823"/>
                </a:lnTo>
                <a:lnTo>
                  <a:pt x="34032" y="26098"/>
                </a:lnTo>
                <a:lnTo>
                  <a:pt x="34234" y="25373"/>
                </a:lnTo>
                <a:lnTo>
                  <a:pt x="34415" y="24628"/>
                </a:lnTo>
                <a:lnTo>
                  <a:pt x="34556" y="23843"/>
                </a:lnTo>
                <a:lnTo>
                  <a:pt x="34657" y="23037"/>
                </a:lnTo>
                <a:lnTo>
                  <a:pt x="34717" y="22212"/>
                </a:lnTo>
                <a:lnTo>
                  <a:pt x="34757" y="21406"/>
                </a:lnTo>
                <a:lnTo>
                  <a:pt x="34737" y="20601"/>
                </a:lnTo>
                <a:lnTo>
                  <a:pt x="34697" y="19795"/>
                </a:lnTo>
                <a:lnTo>
                  <a:pt x="34616" y="18990"/>
                </a:lnTo>
                <a:lnTo>
                  <a:pt x="34495" y="18184"/>
                </a:lnTo>
                <a:lnTo>
                  <a:pt x="34354" y="17379"/>
                </a:lnTo>
                <a:lnTo>
                  <a:pt x="34153" y="16593"/>
                </a:lnTo>
                <a:lnTo>
                  <a:pt x="33932" y="15828"/>
                </a:lnTo>
                <a:lnTo>
                  <a:pt x="33670" y="15063"/>
                </a:lnTo>
                <a:lnTo>
                  <a:pt x="33368" y="14298"/>
                </a:lnTo>
                <a:lnTo>
                  <a:pt x="33025" y="13573"/>
                </a:lnTo>
                <a:lnTo>
                  <a:pt x="32663" y="12848"/>
                </a:lnTo>
                <a:lnTo>
                  <a:pt x="32240" y="12143"/>
                </a:lnTo>
                <a:lnTo>
                  <a:pt x="31837" y="11498"/>
                </a:lnTo>
                <a:lnTo>
                  <a:pt x="31374" y="10894"/>
                </a:lnTo>
                <a:lnTo>
                  <a:pt x="30891" y="10290"/>
                </a:lnTo>
                <a:lnTo>
                  <a:pt x="30387" y="9726"/>
                </a:lnTo>
                <a:lnTo>
                  <a:pt x="29844" y="9183"/>
                </a:lnTo>
                <a:lnTo>
                  <a:pt x="29300" y="8679"/>
                </a:lnTo>
                <a:lnTo>
                  <a:pt x="28696" y="8196"/>
                </a:lnTo>
                <a:lnTo>
                  <a:pt x="28092" y="7733"/>
                </a:lnTo>
                <a:lnTo>
                  <a:pt x="27467" y="7310"/>
                </a:lnTo>
                <a:lnTo>
                  <a:pt x="26803" y="6927"/>
                </a:lnTo>
                <a:lnTo>
                  <a:pt x="26138" y="6565"/>
                </a:lnTo>
                <a:lnTo>
                  <a:pt x="25454" y="6243"/>
                </a:lnTo>
                <a:lnTo>
                  <a:pt x="24749" y="5961"/>
                </a:lnTo>
                <a:lnTo>
                  <a:pt x="24024" y="5699"/>
                </a:lnTo>
                <a:lnTo>
                  <a:pt x="23299" y="5498"/>
                </a:lnTo>
                <a:lnTo>
                  <a:pt x="22554" y="5316"/>
                </a:lnTo>
                <a:lnTo>
                  <a:pt x="22212" y="2578"/>
                </a:lnTo>
                <a:lnTo>
                  <a:pt x="22171" y="2457"/>
                </a:lnTo>
                <a:lnTo>
                  <a:pt x="22131" y="2376"/>
                </a:lnTo>
                <a:lnTo>
                  <a:pt x="22051" y="2276"/>
                </a:lnTo>
                <a:lnTo>
                  <a:pt x="21970" y="2195"/>
                </a:lnTo>
                <a:lnTo>
                  <a:pt x="21869" y="2135"/>
                </a:lnTo>
                <a:lnTo>
                  <a:pt x="21748" y="2094"/>
                </a:lnTo>
                <a:lnTo>
                  <a:pt x="21648" y="2054"/>
                </a:lnTo>
                <a:lnTo>
                  <a:pt x="21547" y="2054"/>
                </a:lnTo>
                <a:lnTo>
                  <a:pt x="19976" y="2255"/>
                </a:lnTo>
                <a:lnTo>
                  <a:pt x="18406" y="2457"/>
                </a:lnTo>
                <a:lnTo>
                  <a:pt x="18365" y="2094"/>
                </a:lnTo>
                <a:lnTo>
                  <a:pt x="18285" y="1712"/>
                </a:lnTo>
                <a:lnTo>
                  <a:pt x="18144" y="1369"/>
                </a:lnTo>
                <a:lnTo>
                  <a:pt x="17963" y="1007"/>
                </a:lnTo>
                <a:lnTo>
                  <a:pt x="17822" y="785"/>
                </a:lnTo>
                <a:lnTo>
                  <a:pt x="17640" y="584"/>
                </a:lnTo>
                <a:lnTo>
                  <a:pt x="17439" y="383"/>
                </a:lnTo>
                <a:lnTo>
                  <a:pt x="17238" y="201"/>
                </a:lnTo>
                <a:lnTo>
                  <a:pt x="17097" y="121"/>
                </a:lnTo>
                <a:lnTo>
                  <a:pt x="16956" y="60"/>
                </a:lnTo>
                <a:lnTo>
                  <a:pt x="16815" y="40"/>
                </a:lnTo>
                <a:lnTo>
                  <a:pt x="16654" y="20"/>
                </a:lnTo>
                <a:lnTo>
                  <a:pt x="16513" y="0"/>
                </a:lnTo>
                <a:close/>
              </a:path>
            </a:pathLst>
          </a:custGeom>
          <a:solidFill>
            <a:srgbClr val="FFDD9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0" name="Google Shape;360;p35"/>
          <p:cNvSpPr/>
          <p:nvPr/>
        </p:nvSpPr>
        <p:spPr>
          <a:xfrm>
            <a:off x="4678534" y="470151"/>
            <a:ext cx="577504" cy="646326"/>
          </a:xfrm>
          <a:custGeom>
            <a:rect b="b" l="l" r="r" t="t"/>
            <a:pathLst>
              <a:path extrusionOk="0" h="38906" w="34758">
                <a:moveTo>
                  <a:pt x="16574" y="1108"/>
                </a:moveTo>
                <a:lnTo>
                  <a:pt x="16634" y="1168"/>
                </a:lnTo>
                <a:lnTo>
                  <a:pt x="16755" y="1289"/>
                </a:lnTo>
                <a:lnTo>
                  <a:pt x="16856" y="1410"/>
                </a:lnTo>
                <a:lnTo>
                  <a:pt x="17037" y="1692"/>
                </a:lnTo>
                <a:lnTo>
                  <a:pt x="17158" y="1913"/>
                </a:lnTo>
                <a:lnTo>
                  <a:pt x="17218" y="2135"/>
                </a:lnTo>
                <a:lnTo>
                  <a:pt x="17259" y="2376"/>
                </a:lnTo>
                <a:lnTo>
                  <a:pt x="17259" y="2618"/>
                </a:lnTo>
                <a:lnTo>
                  <a:pt x="16373" y="2759"/>
                </a:lnTo>
                <a:lnTo>
                  <a:pt x="15849" y="2839"/>
                </a:lnTo>
                <a:lnTo>
                  <a:pt x="15829" y="2719"/>
                </a:lnTo>
                <a:lnTo>
                  <a:pt x="15789" y="2598"/>
                </a:lnTo>
                <a:lnTo>
                  <a:pt x="15728" y="2336"/>
                </a:lnTo>
                <a:lnTo>
                  <a:pt x="15648" y="2094"/>
                </a:lnTo>
                <a:lnTo>
                  <a:pt x="15627" y="1953"/>
                </a:lnTo>
                <a:lnTo>
                  <a:pt x="15627" y="1812"/>
                </a:lnTo>
                <a:lnTo>
                  <a:pt x="15648" y="1671"/>
                </a:lnTo>
                <a:lnTo>
                  <a:pt x="15708" y="1551"/>
                </a:lnTo>
                <a:lnTo>
                  <a:pt x="15789" y="1450"/>
                </a:lnTo>
                <a:lnTo>
                  <a:pt x="15869" y="1369"/>
                </a:lnTo>
                <a:lnTo>
                  <a:pt x="15990" y="1289"/>
                </a:lnTo>
                <a:lnTo>
                  <a:pt x="16111" y="1228"/>
                </a:lnTo>
                <a:lnTo>
                  <a:pt x="16232" y="1168"/>
                </a:lnTo>
                <a:lnTo>
                  <a:pt x="16352" y="1128"/>
                </a:lnTo>
                <a:lnTo>
                  <a:pt x="16534" y="1128"/>
                </a:lnTo>
                <a:lnTo>
                  <a:pt x="16574" y="1108"/>
                </a:lnTo>
                <a:close/>
                <a:moveTo>
                  <a:pt x="20944" y="3504"/>
                </a:moveTo>
                <a:lnTo>
                  <a:pt x="21145" y="5075"/>
                </a:lnTo>
                <a:lnTo>
                  <a:pt x="20541" y="5034"/>
                </a:lnTo>
                <a:lnTo>
                  <a:pt x="19937" y="4994"/>
                </a:lnTo>
                <a:lnTo>
                  <a:pt x="19353" y="4994"/>
                </a:lnTo>
                <a:lnTo>
                  <a:pt x="18749" y="5014"/>
                </a:lnTo>
                <a:lnTo>
                  <a:pt x="18145" y="5054"/>
                </a:lnTo>
                <a:lnTo>
                  <a:pt x="17541" y="5135"/>
                </a:lnTo>
                <a:lnTo>
                  <a:pt x="16936" y="5236"/>
                </a:lnTo>
                <a:lnTo>
                  <a:pt x="16352" y="5357"/>
                </a:lnTo>
                <a:lnTo>
                  <a:pt x="16171" y="5417"/>
                </a:lnTo>
                <a:lnTo>
                  <a:pt x="16030" y="5518"/>
                </a:lnTo>
                <a:lnTo>
                  <a:pt x="15909" y="5618"/>
                </a:lnTo>
                <a:lnTo>
                  <a:pt x="15849" y="5759"/>
                </a:lnTo>
                <a:lnTo>
                  <a:pt x="15789" y="5900"/>
                </a:lnTo>
                <a:lnTo>
                  <a:pt x="15768" y="6041"/>
                </a:lnTo>
                <a:lnTo>
                  <a:pt x="15768" y="6202"/>
                </a:lnTo>
                <a:lnTo>
                  <a:pt x="15809" y="6343"/>
                </a:lnTo>
                <a:lnTo>
                  <a:pt x="15426" y="6303"/>
                </a:lnTo>
                <a:lnTo>
                  <a:pt x="15043" y="6263"/>
                </a:lnTo>
                <a:lnTo>
                  <a:pt x="14681" y="6243"/>
                </a:lnTo>
                <a:lnTo>
                  <a:pt x="14298" y="6222"/>
                </a:lnTo>
                <a:lnTo>
                  <a:pt x="13936" y="6243"/>
                </a:lnTo>
                <a:lnTo>
                  <a:pt x="13553" y="6263"/>
                </a:lnTo>
                <a:lnTo>
                  <a:pt x="13191" y="6283"/>
                </a:lnTo>
                <a:lnTo>
                  <a:pt x="12808" y="6343"/>
                </a:lnTo>
                <a:lnTo>
                  <a:pt x="12808" y="6303"/>
                </a:lnTo>
                <a:lnTo>
                  <a:pt x="12708" y="5518"/>
                </a:lnTo>
                <a:lnTo>
                  <a:pt x="12627" y="5115"/>
                </a:lnTo>
                <a:lnTo>
                  <a:pt x="12587" y="4934"/>
                </a:lnTo>
                <a:lnTo>
                  <a:pt x="12526" y="4752"/>
                </a:lnTo>
                <a:lnTo>
                  <a:pt x="12506" y="4692"/>
                </a:lnTo>
                <a:lnTo>
                  <a:pt x="13755" y="4491"/>
                </a:lnTo>
                <a:lnTo>
                  <a:pt x="15084" y="4269"/>
                </a:lnTo>
                <a:lnTo>
                  <a:pt x="16393" y="4068"/>
                </a:lnTo>
                <a:lnTo>
                  <a:pt x="17541" y="3907"/>
                </a:lnTo>
                <a:lnTo>
                  <a:pt x="18668" y="3766"/>
                </a:lnTo>
                <a:lnTo>
                  <a:pt x="19816" y="3625"/>
                </a:lnTo>
                <a:lnTo>
                  <a:pt x="20944" y="3504"/>
                </a:lnTo>
                <a:close/>
                <a:moveTo>
                  <a:pt x="24266" y="8035"/>
                </a:moveTo>
                <a:lnTo>
                  <a:pt x="24146" y="8075"/>
                </a:lnTo>
                <a:lnTo>
                  <a:pt x="24025" y="8115"/>
                </a:lnTo>
                <a:lnTo>
                  <a:pt x="23924" y="8176"/>
                </a:lnTo>
                <a:lnTo>
                  <a:pt x="23823" y="8236"/>
                </a:lnTo>
                <a:lnTo>
                  <a:pt x="23723" y="8317"/>
                </a:lnTo>
                <a:lnTo>
                  <a:pt x="23622" y="8417"/>
                </a:lnTo>
                <a:lnTo>
                  <a:pt x="23562" y="8538"/>
                </a:lnTo>
                <a:lnTo>
                  <a:pt x="23501" y="8639"/>
                </a:lnTo>
                <a:lnTo>
                  <a:pt x="23441" y="8780"/>
                </a:lnTo>
                <a:lnTo>
                  <a:pt x="23421" y="8921"/>
                </a:lnTo>
                <a:lnTo>
                  <a:pt x="23400" y="9042"/>
                </a:lnTo>
                <a:lnTo>
                  <a:pt x="23441" y="9324"/>
                </a:lnTo>
                <a:lnTo>
                  <a:pt x="23481" y="9444"/>
                </a:lnTo>
                <a:lnTo>
                  <a:pt x="23541" y="9545"/>
                </a:lnTo>
                <a:lnTo>
                  <a:pt x="23602" y="9646"/>
                </a:lnTo>
                <a:lnTo>
                  <a:pt x="23682" y="9726"/>
                </a:lnTo>
                <a:lnTo>
                  <a:pt x="23823" y="9847"/>
                </a:lnTo>
                <a:lnTo>
                  <a:pt x="23984" y="9948"/>
                </a:lnTo>
                <a:lnTo>
                  <a:pt x="24166" y="9988"/>
                </a:lnTo>
                <a:lnTo>
                  <a:pt x="24347" y="10008"/>
                </a:lnTo>
                <a:lnTo>
                  <a:pt x="24468" y="10008"/>
                </a:lnTo>
                <a:lnTo>
                  <a:pt x="24589" y="9968"/>
                </a:lnTo>
                <a:lnTo>
                  <a:pt x="24709" y="9948"/>
                </a:lnTo>
                <a:lnTo>
                  <a:pt x="24810" y="9887"/>
                </a:lnTo>
                <a:lnTo>
                  <a:pt x="24911" y="9807"/>
                </a:lnTo>
                <a:lnTo>
                  <a:pt x="25011" y="9747"/>
                </a:lnTo>
                <a:lnTo>
                  <a:pt x="25092" y="9666"/>
                </a:lnTo>
                <a:lnTo>
                  <a:pt x="25173" y="9585"/>
                </a:lnTo>
                <a:lnTo>
                  <a:pt x="25233" y="9485"/>
                </a:lnTo>
                <a:lnTo>
                  <a:pt x="25293" y="9364"/>
                </a:lnTo>
                <a:lnTo>
                  <a:pt x="25334" y="9243"/>
                </a:lnTo>
                <a:lnTo>
                  <a:pt x="25354" y="9122"/>
                </a:lnTo>
                <a:lnTo>
                  <a:pt x="25354" y="9001"/>
                </a:lnTo>
                <a:lnTo>
                  <a:pt x="25354" y="8881"/>
                </a:lnTo>
                <a:lnTo>
                  <a:pt x="25334" y="8740"/>
                </a:lnTo>
                <a:lnTo>
                  <a:pt x="25293" y="8619"/>
                </a:lnTo>
                <a:lnTo>
                  <a:pt x="25233" y="8518"/>
                </a:lnTo>
                <a:lnTo>
                  <a:pt x="25112" y="8357"/>
                </a:lnTo>
                <a:lnTo>
                  <a:pt x="24991" y="8236"/>
                </a:lnTo>
                <a:lnTo>
                  <a:pt x="24830" y="8136"/>
                </a:lnTo>
                <a:lnTo>
                  <a:pt x="24649" y="8075"/>
                </a:lnTo>
                <a:lnTo>
                  <a:pt x="24528" y="8035"/>
                </a:lnTo>
                <a:close/>
                <a:moveTo>
                  <a:pt x="19514" y="9444"/>
                </a:moveTo>
                <a:lnTo>
                  <a:pt x="19333" y="9465"/>
                </a:lnTo>
                <a:lnTo>
                  <a:pt x="19151" y="9505"/>
                </a:lnTo>
                <a:lnTo>
                  <a:pt x="18990" y="9606"/>
                </a:lnTo>
                <a:lnTo>
                  <a:pt x="18849" y="9726"/>
                </a:lnTo>
                <a:lnTo>
                  <a:pt x="18729" y="9867"/>
                </a:lnTo>
                <a:lnTo>
                  <a:pt x="18628" y="10028"/>
                </a:lnTo>
                <a:lnTo>
                  <a:pt x="18588" y="10210"/>
                </a:lnTo>
                <a:lnTo>
                  <a:pt x="18568" y="10391"/>
                </a:lnTo>
                <a:lnTo>
                  <a:pt x="18588" y="10592"/>
                </a:lnTo>
                <a:lnTo>
                  <a:pt x="18628" y="10774"/>
                </a:lnTo>
                <a:lnTo>
                  <a:pt x="18729" y="10935"/>
                </a:lnTo>
                <a:lnTo>
                  <a:pt x="18849" y="11076"/>
                </a:lnTo>
                <a:lnTo>
                  <a:pt x="18990" y="11196"/>
                </a:lnTo>
                <a:lnTo>
                  <a:pt x="19151" y="11277"/>
                </a:lnTo>
                <a:lnTo>
                  <a:pt x="19333" y="11337"/>
                </a:lnTo>
                <a:lnTo>
                  <a:pt x="19514" y="11358"/>
                </a:lnTo>
                <a:lnTo>
                  <a:pt x="19715" y="11337"/>
                </a:lnTo>
                <a:lnTo>
                  <a:pt x="19897" y="11277"/>
                </a:lnTo>
                <a:lnTo>
                  <a:pt x="20058" y="11196"/>
                </a:lnTo>
                <a:lnTo>
                  <a:pt x="20199" y="11076"/>
                </a:lnTo>
                <a:lnTo>
                  <a:pt x="20319" y="10935"/>
                </a:lnTo>
                <a:lnTo>
                  <a:pt x="20400" y="10774"/>
                </a:lnTo>
                <a:lnTo>
                  <a:pt x="20460" y="10592"/>
                </a:lnTo>
                <a:lnTo>
                  <a:pt x="20481" y="10391"/>
                </a:lnTo>
                <a:lnTo>
                  <a:pt x="20460" y="10210"/>
                </a:lnTo>
                <a:lnTo>
                  <a:pt x="20400" y="10028"/>
                </a:lnTo>
                <a:lnTo>
                  <a:pt x="20319" y="9867"/>
                </a:lnTo>
                <a:lnTo>
                  <a:pt x="20199" y="9726"/>
                </a:lnTo>
                <a:lnTo>
                  <a:pt x="20058" y="9606"/>
                </a:lnTo>
                <a:lnTo>
                  <a:pt x="19897" y="9505"/>
                </a:lnTo>
                <a:lnTo>
                  <a:pt x="19715" y="9465"/>
                </a:lnTo>
                <a:lnTo>
                  <a:pt x="19514" y="9444"/>
                </a:lnTo>
                <a:close/>
                <a:moveTo>
                  <a:pt x="10976" y="11901"/>
                </a:moveTo>
                <a:lnTo>
                  <a:pt x="10815" y="11921"/>
                </a:lnTo>
                <a:lnTo>
                  <a:pt x="10654" y="11941"/>
                </a:lnTo>
                <a:lnTo>
                  <a:pt x="10492" y="12002"/>
                </a:lnTo>
                <a:lnTo>
                  <a:pt x="10351" y="12082"/>
                </a:lnTo>
                <a:lnTo>
                  <a:pt x="10210" y="12163"/>
                </a:lnTo>
                <a:lnTo>
                  <a:pt x="10090" y="12264"/>
                </a:lnTo>
                <a:lnTo>
                  <a:pt x="10029" y="12324"/>
                </a:lnTo>
                <a:lnTo>
                  <a:pt x="9929" y="12445"/>
                </a:lnTo>
                <a:lnTo>
                  <a:pt x="9848" y="12586"/>
                </a:lnTo>
                <a:lnTo>
                  <a:pt x="9767" y="12727"/>
                </a:lnTo>
                <a:lnTo>
                  <a:pt x="9727" y="12868"/>
                </a:lnTo>
                <a:lnTo>
                  <a:pt x="9687" y="12989"/>
                </a:lnTo>
                <a:lnTo>
                  <a:pt x="9667" y="13109"/>
                </a:lnTo>
                <a:lnTo>
                  <a:pt x="9667" y="13230"/>
                </a:lnTo>
                <a:lnTo>
                  <a:pt x="9687" y="13351"/>
                </a:lnTo>
                <a:lnTo>
                  <a:pt x="9707" y="13472"/>
                </a:lnTo>
                <a:lnTo>
                  <a:pt x="9747" y="13593"/>
                </a:lnTo>
                <a:lnTo>
                  <a:pt x="9788" y="13714"/>
                </a:lnTo>
                <a:lnTo>
                  <a:pt x="9848" y="13814"/>
                </a:lnTo>
                <a:lnTo>
                  <a:pt x="9989" y="14016"/>
                </a:lnTo>
                <a:lnTo>
                  <a:pt x="10150" y="14177"/>
                </a:lnTo>
                <a:lnTo>
                  <a:pt x="10351" y="14298"/>
                </a:lnTo>
                <a:lnTo>
                  <a:pt x="10573" y="14398"/>
                </a:lnTo>
                <a:lnTo>
                  <a:pt x="10694" y="14418"/>
                </a:lnTo>
                <a:lnTo>
                  <a:pt x="10835" y="14439"/>
                </a:lnTo>
                <a:lnTo>
                  <a:pt x="10956" y="14439"/>
                </a:lnTo>
                <a:lnTo>
                  <a:pt x="11076" y="14418"/>
                </a:lnTo>
                <a:lnTo>
                  <a:pt x="11298" y="14358"/>
                </a:lnTo>
                <a:lnTo>
                  <a:pt x="11540" y="14257"/>
                </a:lnTo>
                <a:lnTo>
                  <a:pt x="11600" y="14217"/>
                </a:lnTo>
                <a:lnTo>
                  <a:pt x="11721" y="14157"/>
                </a:lnTo>
                <a:lnTo>
                  <a:pt x="11801" y="14076"/>
                </a:lnTo>
                <a:lnTo>
                  <a:pt x="11902" y="13996"/>
                </a:lnTo>
                <a:lnTo>
                  <a:pt x="11983" y="13895"/>
                </a:lnTo>
                <a:lnTo>
                  <a:pt x="12043" y="13794"/>
                </a:lnTo>
                <a:lnTo>
                  <a:pt x="12103" y="13693"/>
                </a:lnTo>
                <a:lnTo>
                  <a:pt x="12184" y="13472"/>
                </a:lnTo>
                <a:lnTo>
                  <a:pt x="12224" y="13230"/>
                </a:lnTo>
                <a:lnTo>
                  <a:pt x="12204" y="12989"/>
                </a:lnTo>
                <a:lnTo>
                  <a:pt x="12184" y="12868"/>
                </a:lnTo>
                <a:lnTo>
                  <a:pt x="12144" y="12747"/>
                </a:lnTo>
                <a:lnTo>
                  <a:pt x="12103" y="12626"/>
                </a:lnTo>
                <a:lnTo>
                  <a:pt x="12043" y="12525"/>
                </a:lnTo>
                <a:lnTo>
                  <a:pt x="11902" y="12324"/>
                </a:lnTo>
                <a:lnTo>
                  <a:pt x="11741" y="12163"/>
                </a:lnTo>
                <a:lnTo>
                  <a:pt x="11540" y="12042"/>
                </a:lnTo>
                <a:lnTo>
                  <a:pt x="11318" y="11941"/>
                </a:lnTo>
                <a:lnTo>
                  <a:pt x="11137" y="11921"/>
                </a:lnTo>
                <a:lnTo>
                  <a:pt x="10976" y="11901"/>
                </a:lnTo>
                <a:close/>
                <a:moveTo>
                  <a:pt x="26864" y="13532"/>
                </a:moveTo>
                <a:lnTo>
                  <a:pt x="26763" y="13552"/>
                </a:lnTo>
                <a:lnTo>
                  <a:pt x="26622" y="13573"/>
                </a:lnTo>
                <a:lnTo>
                  <a:pt x="26502" y="13613"/>
                </a:lnTo>
                <a:lnTo>
                  <a:pt x="26401" y="13653"/>
                </a:lnTo>
                <a:lnTo>
                  <a:pt x="26300" y="13734"/>
                </a:lnTo>
                <a:lnTo>
                  <a:pt x="26200" y="13814"/>
                </a:lnTo>
                <a:lnTo>
                  <a:pt x="26119" y="13895"/>
                </a:lnTo>
                <a:lnTo>
                  <a:pt x="26059" y="13996"/>
                </a:lnTo>
                <a:lnTo>
                  <a:pt x="25998" y="14157"/>
                </a:lnTo>
                <a:lnTo>
                  <a:pt x="25958" y="14338"/>
                </a:lnTo>
                <a:lnTo>
                  <a:pt x="25938" y="14519"/>
                </a:lnTo>
                <a:lnTo>
                  <a:pt x="25978" y="14680"/>
                </a:lnTo>
                <a:lnTo>
                  <a:pt x="26038" y="14841"/>
                </a:lnTo>
                <a:lnTo>
                  <a:pt x="26119" y="15002"/>
                </a:lnTo>
                <a:lnTo>
                  <a:pt x="26240" y="15123"/>
                </a:lnTo>
                <a:lnTo>
                  <a:pt x="26381" y="15224"/>
                </a:lnTo>
                <a:lnTo>
                  <a:pt x="26542" y="15304"/>
                </a:lnTo>
                <a:lnTo>
                  <a:pt x="26723" y="15345"/>
                </a:lnTo>
                <a:lnTo>
                  <a:pt x="26904" y="15345"/>
                </a:lnTo>
                <a:lnTo>
                  <a:pt x="27065" y="15304"/>
                </a:lnTo>
                <a:lnTo>
                  <a:pt x="27206" y="15264"/>
                </a:lnTo>
                <a:lnTo>
                  <a:pt x="27347" y="15184"/>
                </a:lnTo>
                <a:lnTo>
                  <a:pt x="27448" y="15083"/>
                </a:lnTo>
                <a:lnTo>
                  <a:pt x="27549" y="14982"/>
                </a:lnTo>
                <a:lnTo>
                  <a:pt x="27649" y="14821"/>
                </a:lnTo>
                <a:lnTo>
                  <a:pt x="27710" y="14660"/>
                </a:lnTo>
                <a:lnTo>
                  <a:pt x="27750" y="14479"/>
                </a:lnTo>
                <a:lnTo>
                  <a:pt x="27750" y="14318"/>
                </a:lnTo>
                <a:lnTo>
                  <a:pt x="27710" y="14136"/>
                </a:lnTo>
                <a:lnTo>
                  <a:pt x="27629" y="13975"/>
                </a:lnTo>
                <a:lnTo>
                  <a:pt x="27529" y="13834"/>
                </a:lnTo>
                <a:lnTo>
                  <a:pt x="27408" y="13714"/>
                </a:lnTo>
                <a:lnTo>
                  <a:pt x="27267" y="13633"/>
                </a:lnTo>
                <a:lnTo>
                  <a:pt x="27106" y="13573"/>
                </a:lnTo>
                <a:lnTo>
                  <a:pt x="26965" y="13552"/>
                </a:lnTo>
                <a:lnTo>
                  <a:pt x="26864" y="13532"/>
                </a:lnTo>
                <a:close/>
                <a:moveTo>
                  <a:pt x="8217" y="13573"/>
                </a:moveTo>
                <a:lnTo>
                  <a:pt x="8177" y="13593"/>
                </a:lnTo>
                <a:lnTo>
                  <a:pt x="7975" y="13714"/>
                </a:lnTo>
                <a:lnTo>
                  <a:pt x="7834" y="13875"/>
                </a:lnTo>
                <a:lnTo>
                  <a:pt x="7693" y="14056"/>
                </a:lnTo>
                <a:lnTo>
                  <a:pt x="7552" y="14237"/>
                </a:lnTo>
                <a:lnTo>
                  <a:pt x="7452" y="14157"/>
                </a:lnTo>
                <a:lnTo>
                  <a:pt x="7351" y="14116"/>
                </a:lnTo>
                <a:lnTo>
                  <a:pt x="7230" y="14096"/>
                </a:lnTo>
                <a:lnTo>
                  <a:pt x="7129" y="14076"/>
                </a:lnTo>
                <a:lnTo>
                  <a:pt x="6928" y="14096"/>
                </a:lnTo>
                <a:lnTo>
                  <a:pt x="6888" y="14116"/>
                </a:lnTo>
                <a:lnTo>
                  <a:pt x="6888" y="14136"/>
                </a:lnTo>
                <a:lnTo>
                  <a:pt x="6888" y="14157"/>
                </a:lnTo>
                <a:lnTo>
                  <a:pt x="6928" y="14318"/>
                </a:lnTo>
                <a:lnTo>
                  <a:pt x="6989" y="14459"/>
                </a:lnTo>
                <a:lnTo>
                  <a:pt x="7049" y="14519"/>
                </a:lnTo>
                <a:lnTo>
                  <a:pt x="7109" y="14579"/>
                </a:lnTo>
                <a:lnTo>
                  <a:pt x="7230" y="14700"/>
                </a:lnTo>
                <a:lnTo>
                  <a:pt x="7109" y="14882"/>
                </a:lnTo>
                <a:lnTo>
                  <a:pt x="6989" y="15083"/>
                </a:lnTo>
                <a:lnTo>
                  <a:pt x="6888" y="15284"/>
                </a:lnTo>
                <a:lnTo>
                  <a:pt x="6868" y="15385"/>
                </a:lnTo>
                <a:lnTo>
                  <a:pt x="6848" y="15486"/>
                </a:lnTo>
                <a:lnTo>
                  <a:pt x="6868" y="15546"/>
                </a:lnTo>
                <a:lnTo>
                  <a:pt x="6908" y="15586"/>
                </a:lnTo>
                <a:lnTo>
                  <a:pt x="6948" y="15607"/>
                </a:lnTo>
                <a:lnTo>
                  <a:pt x="6989" y="15607"/>
                </a:lnTo>
                <a:lnTo>
                  <a:pt x="7089" y="15566"/>
                </a:lnTo>
                <a:lnTo>
                  <a:pt x="7190" y="15506"/>
                </a:lnTo>
                <a:lnTo>
                  <a:pt x="7331" y="15345"/>
                </a:lnTo>
                <a:lnTo>
                  <a:pt x="7472" y="15184"/>
                </a:lnTo>
                <a:lnTo>
                  <a:pt x="7593" y="15002"/>
                </a:lnTo>
                <a:lnTo>
                  <a:pt x="7794" y="15163"/>
                </a:lnTo>
                <a:lnTo>
                  <a:pt x="7895" y="15224"/>
                </a:lnTo>
                <a:lnTo>
                  <a:pt x="8016" y="15264"/>
                </a:lnTo>
                <a:lnTo>
                  <a:pt x="8116" y="15264"/>
                </a:lnTo>
                <a:lnTo>
                  <a:pt x="8177" y="15244"/>
                </a:lnTo>
                <a:lnTo>
                  <a:pt x="8217" y="15204"/>
                </a:lnTo>
                <a:lnTo>
                  <a:pt x="8237" y="15163"/>
                </a:lnTo>
                <a:lnTo>
                  <a:pt x="8257" y="15123"/>
                </a:lnTo>
                <a:lnTo>
                  <a:pt x="8277" y="15063"/>
                </a:lnTo>
                <a:lnTo>
                  <a:pt x="8257" y="15002"/>
                </a:lnTo>
                <a:lnTo>
                  <a:pt x="8217" y="14882"/>
                </a:lnTo>
                <a:lnTo>
                  <a:pt x="8136" y="14761"/>
                </a:lnTo>
                <a:lnTo>
                  <a:pt x="8036" y="14640"/>
                </a:lnTo>
                <a:lnTo>
                  <a:pt x="7935" y="14539"/>
                </a:lnTo>
                <a:lnTo>
                  <a:pt x="8076" y="14358"/>
                </a:lnTo>
                <a:lnTo>
                  <a:pt x="8197" y="14157"/>
                </a:lnTo>
                <a:lnTo>
                  <a:pt x="8297" y="13955"/>
                </a:lnTo>
                <a:lnTo>
                  <a:pt x="8338" y="13855"/>
                </a:lnTo>
                <a:lnTo>
                  <a:pt x="8358" y="13734"/>
                </a:lnTo>
                <a:lnTo>
                  <a:pt x="8338" y="13653"/>
                </a:lnTo>
                <a:lnTo>
                  <a:pt x="8297" y="13593"/>
                </a:lnTo>
                <a:lnTo>
                  <a:pt x="8237" y="13573"/>
                </a:lnTo>
                <a:close/>
                <a:moveTo>
                  <a:pt x="18668" y="12666"/>
                </a:moveTo>
                <a:lnTo>
                  <a:pt x="18568" y="12707"/>
                </a:lnTo>
                <a:lnTo>
                  <a:pt x="18467" y="12747"/>
                </a:lnTo>
                <a:lnTo>
                  <a:pt x="17943" y="13009"/>
                </a:lnTo>
                <a:lnTo>
                  <a:pt x="17420" y="13311"/>
                </a:lnTo>
                <a:lnTo>
                  <a:pt x="16916" y="13613"/>
                </a:lnTo>
                <a:lnTo>
                  <a:pt x="16413" y="13955"/>
                </a:lnTo>
                <a:lnTo>
                  <a:pt x="16373" y="13955"/>
                </a:lnTo>
                <a:lnTo>
                  <a:pt x="16211" y="13915"/>
                </a:lnTo>
                <a:lnTo>
                  <a:pt x="16050" y="13895"/>
                </a:lnTo>
                <a:lnTo>
                  <a:pt x="15889" y="13915"/>
                </a:lnTo>
                <a:lnTo>
                  <a:pt x="15728" y="13955"/>
                </a:lnTo>
                <a:lnTo>
                  <a:pt x="15627" y="13975"/>
                </a:lnTo>
                <a:lnTo>
                  <a:pt x="15507" y="14036"/>
                </a:lnTo>
                <a:lnTo>
                  <a:pt x="15245" y="13613"/>
                </a:lnTo>
                <a:lnTo>
                  <a:pt x="14943" y="13190"/>
                </a:lnTo>
                <a:lnTo>
                  <a:pt x="14862" y="13109"/>
                </a:lnTo>
                <a:lnTo>
                  <a:pt x="14762" y="13069"/>
                </a:lnTo>
                <a:lnTo>
                  <a:pt x="14661" y="13069"/>
                </a:lnTo>
                <a:lnTo>
                  <a:pt x="14560" y="13089"/>
                </a:lnTo>
                <a:lnTo>
                  <a:pt x="14459" y="13130"/>
                </a:lnTo>
                <a:lnTo>
                  <a:pt x="14399" y="13210"/>
                </a:lnTo>
                <a:lnTo>
                  <a:pt x="14379" y="13311"/>
                </a:lnTo>
                <a:lnTo>
                  <a:pt x="14379" y="13371"/>
                </a:lnTo>
                <a:lnTo>
                  <a:pt x="14399" y="13432"/>
                </a:lnTo>
                <a:lnTo>
                  <a:pt x="14520" y="13714"/>
                </a:lnTo>
                <a:lnTo>
                  <a:pt x="14641" y="14016"/>
                </a:lnTo>
                <a:lnTo>
                  <a:pt x="14802" y="14298"/>
                </a:lnTo>
                <a:lnTo>
                  <a:pt x="14963" y="14600"/>
                </a:lnTo>
                <a:lnTo>
                  <a:pt x="14923" y="14720"/>
                </a:lnTo>
                <a:lnTo>
                  <a:pt x="14882" y="14841"/>
                </a:lnTo>
                <a:lnTo>
                  <a:pt x="14862" y="14982"/>
                </a:lnTo>
                <a:lnTo>
                  <a:pt x="14842" y="15123"/>
                </a:lnTo>
                <a:lnTo>
                  <a:pt x="14842" y="15204"/>
                </a:lnTo>
                <a:lnTo>
                  <a:pt x="14621" y="15425"/>
                </a:lnTo>
                <a:lnTo>
                  <a:pt x="14419" y="15647"/>
                </a:lnTo>
                <a:lnTo>
                  <a:pt x="14238" y="15888"/>
                </a:lnTo>
                <a:lnTo>
                  <a:pt x="14077" y="16150"/>
                </a:lnTo>
                <a:lnTo>
                  <a:pt x="14037" y="16231"/>
                </a:lnTo>
                <a:lnTo>
                  <a:pt x="14016" y="16311"/>
                </a:lnTo>
                <a:lnTo>
                  <a:pt x="13996" y="16392"/>
                </a:lnTo>
                <a:lnTo>
                  <a:pt x="14016" y="16472"/>
                </a:lnTo>
                <a:lnTo>
                  <a:pt x="14037" y="16553"/>
                </a:lnTo>
                <a:lnTo>
                  <a:pt x="14077" y="16634"/>
                </a:lnTo>
                <a:lnTo>
                  <a:pt x="14157" y="16754"/>
                </a:lnTo>
                <a:lnTo>
                  <a:pt x="14298" y="16855"/>
                </a:lnTo>
                <a:lnTo>
                  <a:pt x="14359" y="16895"/>
                </a:lnTo>
                <a:lnTo>
                  <a:pt x="14439" y="16915"/>
                </a:lnTo>
                <a:lnTo>
                  <a:pt x="14600" y="16915"/>
                </a:lnTo>
                <a:lnTo>
                  <a:pt x="14681" y="16895"/>
                </a:lnTo>
                <a:lnTo>
                  <a:pt x="14762" y="16855"/>
                </a:lnTo>
                <a:lnTo>
                  <a:pt x="14983" y="16694"/>
                </a:lnTo>
                <a:lnTo>
                  <a:pt x="15184" y="16553"/>
                </a:lnTo>
                <a:lnTo>
                  <a:pt x="15587" y="16231"/>
                </a:lnTo>
                <a:lnTo>
                  <a:pt x="15728" y="16271"/>
                </a:lnTo>
                <a:lnTo>
                  <a:pt x="15889" y="16311"/>
                </a:lnTo>
                <a:lnTo>
                  <a:pt x="16030" y="16331"/>
                </a:lnTo>
                <a:lnTo>
                  <a:pt x="16191" y="16311"/>
                </a:lnTo>
                <a:lnTo>
                  <a:pt x="16493" y="16694"/>
                </a:lnTo>
                <a:lnTo>
                  <a:pt x="16816" y="17077"/>
                </a:lnTo>
                <a:lnTo>
                  <a:pt x="17158" y="17399"/>
                </a:lnTo>
                <a:lnTo>
                  <a:pt x="17339" y="17560"/>
                </a:lnTo>
                <a:lnTo>
                  <a:pt x="17520" y="17681"/>
                </a:lnTo>
                <a:lnTo>
                  <a:pt x="17601" y="17721"/>
                </a:lnTo>
                <a:lnTo>
                  <a:pt x="17702" y="17741"/>
                </a:lnTo>
                <a:lnTo>
                  <a:pt x="17802" y="17721"/>
                </a:lnTo>
                <a:lnTo>
                  <a:pt x="17883" y="17681"/>
                </a:lnTo>
                <a:lnTo>
                  <a:pt x="17963" y="17620"/>
                </a:lnTo>
                <a:lnTo>
                  <a:pt x="18024" y="17560"/>
                </a:lnTo>
                <a:lnTo>
                  <a:pt x="18064" y="17479"/>
                </a:lnTo>
                <a:lnTo>
                  <a:pt x="18084" y="17379"/>
                </a:lnTo>
                <a:lnTo>
                  <a:pt x="18064" y="17278"/>
                </a:lnTo>
                <a:lnTo>
                  <a:pt x="18024" y="17197"/>
                </a:lnTo>
                <a:lnTo>
                  <a:pt x="17843" y="16956"/>
                </a:lnTo>
                <a:lnTo>
                  <a:pt x="17621" y="16734"/>
                </a:lnTo>
                <a:lnTo>
                  <a:pt x="17198" y="16291"/>
                </a:lnTo>
                <a:lnTo>
                  <a:pt x="16896" y="15969"/>
                </a:lnTo>
                <a:lnTo>
                  <a:pt x="16997" y="15848"/>
                </a:lnTo>
                <a:lnTo>
                  <a:pt x="17077" y="15727"/>
                </a:lnTo>
                <a:lnTo>
                  <a:pt x="17138" y="15607"/>
                </a:lnTo>
                <a:lnTo>
                  <a:pt x="17178" y="15486"/>
                </a:lnTo>
                <a:lnTo>
                  <a:pt x="17218" y="15345"/>
                </a:lnTo>
                <a:lnTo>
                  <a:pt x="17238" y="15204"/>
                </a:lnTo>
                <a:lnTo>
                  <a:pt x="17238" y="15063"/>
                </a:lnTo>
                <a:lnTo>
                  <a:pt x="17218" y="14922"/>
                </a:lnTo>
                <a:lnTo>
                  <a:pt x="17681" y="14620"/>
                </a:lnTo>
                <a:lnTo>
                  <a:pt x="18145" y="14338"/>
                </a:lnTo>
                <a:lnTo>
                  <a:pt x="18628" y="14076"/>
                </a:lnTo>
                <a:lnTo>
                  <a:pt x="19111" y="13834"/>
                </a:lnTo>
                <a:lnTo>
                  <a:pt x="19192" y="13774"/>
                </a:lnTo>
                <a:lnTo>
                  <a:pt x="19272" y="13693"/>
                </a:lnTo>
                <a:lnTo>
                  <a:pt x="19333" y="13613"/>
                </a:lnTo>
                <a:lnTo>
                  <a:pt x="19373" y="13512"/>
                </a:lnTo>
                <a:lnTo>
                  <a:pt x="19393" y="13412"/>
                </a:lnTo>
                <a:lnTo>
                  <a:pt x="19413" y="13311"/>
                </a:lnTo>
                <a:lnTo>
                  <a:pt x="19413" y="13210"/>
                </a:lnTo>
                <a:lnTo>
                  <a:pt x="19393" y="13109"/>
                </a:lnTo>
                <a:lnTo>
                  <a:pt x="19373" y="13029"/>
                </a:lnTo>
                <a:lnTo>
                  <a:pt x="19333" y="12968"/>
                </a:lnTo>
                <a:lnTo>
                  <a:pt x="19232" y="12828"/>
                </a:lnTo>
                <a:lnTo>
                  <a:pt x="19151" y="12767"/>
                </a:lnTo>
                <a:lnTo>
                  <a:pt x="19071" y="12707"/>
                </a:lnTo>
                <a:lnTo>
                  <a:pt x="18970" y="12666"/>
                </a:lnTo>
                <a:close/>
                <a:moveTo>
                  <a:pt x="7713" y="16150"/>
                </a:moveTo>
                <a:lnTo>
                  <a:pt x="7572" y="16190"/>
                </a:lnTo>
                <a:lnTo>
                  <a:pt x="7411" y="16231"/>
                </a:lnTo>
                <a:lnTo>
                  <a:pt x="7291" y="16311"/>
                </a:lnTo>
                <a:lnTo>
                  <a:pt x="7170" y="16392"/>
                </a:lnTo>
                <a:lnTo>
                  <a:pt x="7049" y="16493"/>
                </a:lnTo>
                <a:lnTo>
                  <a:pt x="6989" y="16553"/>
                </a:lnTo>
                <a:lnTo>
                  <a:pt x="6888" y="16674"/>
                </a:lnTo>
                <a:lnTo>
                  <a:pt x="6807" y="16795"/>
                </a:lnTo>
                <a:lnTo>
                  <a:pt x="6747" y="16915"/>
                </a:lnTo>
                <a:lnTo>
                  <a:pt x="6707" y="17056"/>
                </a:lnTo>
                <a:lnTo>
                  <a:pt x="6666" y="17298"/>
                </a:lnTo>
                <a:lnTo>
                  <a:pt x="6666" y="17520"/>
                </a:lnTo>
                <a:lnTo>
                  <a:pt x="6727" y="17741"/>
                </a:lnTo>
                <a:lnTo>
                  <a:pt x="6807" y="17963"/>
                </a:lnTo>
                <a:lnTo>
                  <a:pt x="6948" y="18144"/>
                </a:lnTo>
                <a:lnTo>
                  <a:pt x="7109" y="18285"/>
                </a:lnTo>
                <a:lnTo>
                  <a:pt x="7291" y="18406"/>
                </a:lnTo>
                <a:lnTo>
                  <a:pt x="7512" y="18486"/>
                </a:lnTo>
                <a:lnTo>
                  <a:pt x="7814" y="18526"/>
                </a:lnTo>
                <a:lnTo>
                  <a:pt x="7975" y="18526"/>
                </a:lnTo>
                <a:lnTo>
                  <a:pt x="8116" y="18486"/>
                </a:lnTo>
                <a:lnTo>
                  <a:pt x="8257" y="18446"/>
                </a:lnTo>
                <a:lnTo>
                  <a:pt x="8398" y="18365"/>
                </a:lnTo>
                <a:lnTo>
                  <a:pt x="8479" y="18345"/>
                </a:lnTo>
                <a:lnTo>
                  <a:pt x="8700" y="18164"/>
                </a:lnTo>
                <a:lnTo>
                  <a:pt x="8801" y="18043"/>
                </a:lnTo>
                <a:lnTo>
                  <a:pt x="8902" y="17922"/>
                </a:lnTo>
                <a:lnTo>
                  <a:pt x="8962" y="17781"/>
                </a:lnTo>
                <a:lnTo>
                  <a:pt x="9002" y="17640"/>
                </a:lnTo>
                <a:lnTo>
                  <a:pt x="9043" y="17399"/>
                </a:lnTo>
                <a:lnTo>
                  <a:pt x="9043" y="17177"/>
                </a:lnTo>
                <a:lnTo>
                  <a:pt x="8982" y="16936"/>
                </a:lnTo>
                <a:lnTo>
                  <a:pt x="8902" y="16734"/>
                </a:lnTo>
                <a:lnTo>
                  <a:pt x="8761" y="16553"/>
                </a:lnTo>
                <a:lnTo>
                  <a:pt x="8600" y="16392"/>
                </a:lnTo>
                <a:lnTo>
                  <a:pt x="8398" y="16271"/>
                </a:lnTo>
                <a:lnTo>
                  <a:pt x="8197" y="16190"/>
                </a:lnTo>
                <a:lnTo>
                  <a:pt x="8036" y="16150"/>
                </a:lnTo>
                <a:close/>
                <a:moveTo>
                  <a:pt x="22313" y="13834"/>
                </a:moveTo>
                <a:lnTo>
                  <a:pt x="22273" y="13855"/>
                </a:lnTo>
                <a:lnTo>
                  <a:pt x="22273" y="13875"/>
                </a:lnTo>
                <a:lnTo>
                  <a:pt x="22212" y="14016"/>
                </a:lnTo>
                <a:lnTo>
                  <a:pt x="22192" y="14157"/>
                </a:lnTo>
                <a:lnTo>
                  <a:pt x="22152" y="14418"/>
                </a:lnTo>
                <a:lnTo>
                  <a:pt x="22172" y="14700"/>
                </a:lnTo>
                <a:lnTo>
                  <a:pt x="22192" y="14982"/>
                </a:lnTo>
                <a:lnTo>
                  <a:pt x="22212" y="15264"/>
                </a:lnTo>
                <a:lnTo>
                  <a:pt x="22132" y="15304"/>
                </a:lnTo>
                <a:lnTo>
                  <a:pt x="21991" y="15385"/>
                </a:lnTo>
                <a:lnTo>
                  <a:pt x="21890" y="15506"/>
                </a:lnTo>
                <a:lnTo>
                  <a:pt x="21810" y="15647"/>
                </a:lnTo>
                <a:lnTo>
                  <a:pt x="21749" y="15808"/>
                </a:lnTo>
                <a:lnTo>
                  <a:pt x="21548" y="15828"/>
                </a:lnTo>
                <a:lnTo>
                  <a:pt x="21306" y="15848"/>
                </a:lnTo>
                <a:lnTo>
                  <a:pt x="21105" y="15909"/>
                </a:lnTo>
                <a:lnTo>
                  <a:pt x="21024" y="15949"/>
                </a:lnTo>
                <a:lnTo>
                  <a:pt x="20924" y="16009"/>
                </a:lnTo>
                <a:lnTo>
                  <a:pt x="20843" y="16070"/>
                </a:lnTo>
                <a:lnTo>
                  <a:pt x="20762" y="16170"/>
                </a:lnTo>
                <a:lnTo>
                  <a:pt x="20742" y="16211"/>
                </a:lnTo>
                <a:lnTo>
                  <a:pt x="20762" y="16271"/>
                </a:lnTo>
                <a:lnTo>
                  <a:pt x="20863" y="16372"/>
                </a:lnTo>
                <a:lnTo>
                  <a:pt x="20984" y="16452"/>
                </a:lnTo>
                <a:lnTo>
                  <a:pt x="21125" y="16513"/>
                </a:lnTo>
                <a:lnTo>
                  <a:pt x="21286" y="16553"/>
                </a:lnTo>
                <a:lnTo>
                  <a:pt x="21427" y="16573"/>
                </a:lnTo>
                <a:lnTo>
                  <a:pt x="21608" y="16573"/>
                </a:lnTo>
                <a:lnTo>
                  <a:pt x="21951" y="16553"/>
                </a:lnTo>
                <a:lnTo>
                  <a:pt x="22031" y="16634"/>
                </a:lnTo>
                <a:lnTo>
                  <a:pt x="22132" y="16714"/>
                </a:lnTo>
                <a:lnTo>
                  <a:pt x="22212" y="16754"/>
                </a:lnTo>
                <a:lnTo>
                  <a:pt x="22313" y="16795"/>
                </a:lnTo>
                <a:lnTo>
                  <a:pt x="22353" y="17097"/>
                </a:lnTo>
                <a:lnTo>
                  <a:pt x="22414" y="17419"/>
                </a:lnTo>
                <a:lnTo>
                  <a:pt x="22555" y="18104"/>
                </a:lnTo>
                <a:lnTo>
                  <a:pt x="22635" y="18446"/>
                </a:lnTo>
                <a:lnTo>
                  <a:pt x="22696" y="18788"/>
                </a:lnTo>
                <a:lnTo>
                  <a:pt x="22716" y="18788"/>
                </a:lnTo>
                <a:lnTo>
                  <a:pt x="22756" y="18144"/>
                </a:lnTo>
                <a:lnTo>
                  <a:pt x="22817" y="17520"/>
                </a:lnTo>
                <a:lnTo>
                  <a:pt x="22837" y="17137"/>
                </a:lnTo>
                <a:lnTo>
                  <a:pt x="22817" y="16774"/>
                </a:lnTo>
                <a:lnTo>
                  <a:pt x="22957" y="16714"/>
                </a:lnTo>
                <a:lnTo>
                  <a:pt x="23058" y="16634"/>
                </a:lnTo>
                <a:lnTo>
                  <a:pt x="23159" y="16553"/>
                </a:lnTo>
                <a:lnTo>
                  <a:pt x="23239" y="16432"/>
                </a:lnTo>
                <a:lnTo>
                  <a:pt x="23320" y="16311"/>
                </a:lnTo>
                <a:lnTo>
                  <a:pt x="23642" y="16211"/>
                </a:lnTo>
                <a:lnTo>
                  <a:pt x="23944" y="16110"/>
                </a:lnTo>
                <a:lnTo>
                  <a:pt x="24186" y="16029"/>
                </a:lnTo>
                <a:lnTo>
                  <a:pt x="24407" y="15929"/>
                </a:lnTo>
                <a:lnTo>
                  <a:pt x="24508" y="15868"/>
                </a:lnTo>
                <a:lnTo>
                  <a:pt x="24609" y="15788"/>
                </a:lnTo>
                <a:lnTo>
                  <a:pt x="24669" y="15707"/>
                </a:lnTo>
                <a:lnTo>
                  <a:pt x="24730" y="15586"/>
                </a:lnTo>
                <a:lnTo>
                  <a:pt x="24750" y="15526"/>
                </a:lnTo>
                <a:lnTo>
                  <a:pt x="24730" y="15466"/>
                </a:lnTo>
                <a:lnTo>
                  <a:pt x="24689" y="15405"/>
                </a:lnTo>
                <a:lnTo>
                  <a:pt x="24649" y="15365"/>
                </a:lnTo>
                <a:lnTo>
                  <a:pt x="24548" y="15325"/>
                </a:lnTo>
                <a:lnTo>
                  <a:pt x="24468" y="15304"/>
                </a:lnTo>
                <a:lnTo>
                  <a:pt x="24287" y="15304"/>
                </a:lnTo>
                <a:lnTo>
                  <a:pt x="24105" y="15345"/>
                </a:lnTo>
                <a:lnTo>
                  <a:pt x="23904" y="15405"/>
                </a:lnTo>
                <a:lnTo>
                  <a:pt x="23239" y="15546"/>
                </a:lnTo>
                <a:lnTo>
                  <a:pt x="23159" y="15445"/>
                </a:lnTo>
                <a:lnTo>
                  <a:pt x="23058" y="15365"/>
                </a:lnTo>
                <a:lnTo>
                  <a:pt x="22957" y="15304"/>
                </a:lnTo>
                <a:lnTo>
                  <a:pt x="22817" y="15224"/>
                </a:lnTo>
                <a:lnTo>
                  <a:pt x="22676" y="15184"/>
                </a:lnTo>
                <a:lnTo>
                  <a:pt x="22655" y="14982"/>
                </a:lnTo>
                <a:lnTo>
                  <a:pt x="22615" y="14700"/>
                </a:lnTo>
                <a:lnTo>
                  <a:pt x="22575" y="14398"/>
                </a:lnTo>
                <a:lnTo>
                  <a:pt x="22494" y="14136"/>
                </a:lnTo>
                <a:lnTo>
                  <a:pt x="22434" y="13996"/>
                </a:lnTo>
                <a:lnTo>
                  <a:pt x="22353" y="13855"/>
                </a:lnTo>
                <a:lnTo>
                  <a:pt x="22333" y="13834"/>
                </a:lnTo>
                <a:close/>
                <a:moveTo>
                  <a:pt x="12265" y="18788"/>
                </a:moveTo>
                <a:lnTo>
                  <a:pt x="12103" y="18808"/>
                </a:lnTo>
                <a:lnTo>
                  <a:pt x="11942" y="18849"/>
                </a:lnTo>
                <a:lnTo>
                  <a:pt x="11801" y="18929"/>
                </a:lnTo>
                <a:lnTo>
                  <a:pt x="11681" y="19030"/>
                </a:lnTo>
                <a:lnTo>
                  <a:pt x="11580" y="19151"/>
                </a:lnTo>
                <a:lnTo>
                  <a:pt x="11499" y="19312"/>
                </a:lnTo>
                <a:lnTo>
                  <a:pt x="11459" y="19453"/>
                </a:lnTo>
                <a:lnTo>
                  <a:pt x="11439" y="19634"/>
                </a:lnTo>
                <a:lnTo>
                  <a:pt x="11459" y="19795"/>
                </a:lnTo>
                <a:lnTo>
                  <a:pt x="11499" y="19956"/>
                </a:lnTo>
                <a:lnTo>
                  <a:pt x="11580" y="20097"/>
                </a:lnTo>
                <a:lnTo>
                  <a:pt x="11681" y="20218"/>
                </a:lnTo>
                <a:lnTo>
                  <a:pt x="11801" y="20319"/>
                </a:lnTo>
                <a:lnTo>
                  <a:pt x="11942" y="20399"/>
                </a:lnTo>
                <a:lnTo>
                  <a:pt x="12103" y="20439"/>
                </a:lnTo>
                <a:lnTo>
                  <a:pt x="12265" y="20460"/>
                </a:lnTo>
                <a:lnTo>
                  <a:pt x="12446" y="20439"/>
                </a:lnTo>
                <a:lnTo>
                  <a:pt x="12587" y="20399"/>
                </a:lnTo>
                <a:lnTo>
                  <a:pt x="12728" y="20319"/>
                </a:lnTo>
                <a:lnTo>
                  <a:pt x="12869" y="20218"/>
                </a:lnTo>
                <a:lnTo>
                  <a:pt x="12969" y="20097"/>
                </a:lnTo>
                <a:lnTo>
                  <a:pt x="13050" y="19956"/>
                </a:lnTo>
                <a:lnTo>
                  <a:pt x="13090" y="19795"/>
                </a:lnTo>
                <a:lnTo>
                  <a:pt x="13110" y="19634"/>
                </a:lnTo>
                <a:lnTo>
                  <a:pt x="13090" y="19453"/>
                </a:lnTo>
                <a:lnTo>
                  <a:pt x="13050" y="19312"/>
                </a:lnTo>
                <a:lnTo>
                  <a:pt x="12969" y="19151"/>
                </a:lnTo>
                <a:lnTo>
                  <a:pt x="12869" y="19030"/>
                </a:lnTo>
                <a:lnTo>
                  <a:pt x="12728" y="18929"/>
                </a:lnTo>
                <a:lnTo>
                  <a:pt x="12587" y="18849"/>
                </a:lnTo>
                <a:lnTo>
                  <a:pt x="12446" y="18808"/>
                </a:lnTo>
                <a:lnTo>
                  <a:pt x="12265" y="18788"/>
                </a:lnTo>
                <a:close/>
                <a:moveTo>
                  <a:pt x="26562" y="18184"/>
                </a:moveTo>
                <a:lnTo>
                  <a:pt x="26421" y="18224"/>
                </a:lnTo>
                <a:lnTo>
                  <a:pt x="26300" y="18265"/>
                </a:lnTo>
                <a:lnTo>
                  <a:pt x="26119" y="18285"/>
                </a:lnTo>
                <a:lnTo>
                  <a:pt x="25958" y="18345"/>
                </a:lnTo>
                <a:lnTo>
                  <a:pt x="25797" y="18446"/>
                </a:lnTo>
                <a:lnTo>
                  <a:pt x="25656" y="18547"/>
                </a:lnTo>
                <a:lnTo>
                  <a:pt x="25535" y="18688"/>
                </a:lnTo>
                <a:lnTo>
                  <a:pt x="25414" y="18828"/>
                </a:lnTo>
                <a:lnTo>
                  <a:pt x="25334" y="18969"/>
                </a:lnTo>
                <a:lnTo>
                  <a:pt x="25273" y="19151"/>
                </a:lnTo>
                <a:lnTo>
                  <a:pt x="25253" y="19272"/>
                </a:lnTo>
                <a:lnTo>
                  <a:pt x="25233" y="19392"/>
                </a:lnTo>
                <a:lnTo>
                  <a:pt x="25233" y="19634"/>
                </a:lnTo>
                <a:lnTo>
                  <a:pt x="25293" y="19855"/>
                </a:lnTo>
                <a:lnTo>
                  <a:pt x="25334" y="19976"/>
                </a:lnTo>
                <a:lnTo>
                  <a:pt x="25394" y="20077"/>
                </a:lnTo>
                <a:lnTo>
                  <a:pt x="25595" y="20319"/>
                </a:lnTo>
                <a:lnTo>
                  <a:pt x="25696" y="20419"/>
                </a:lnTo>
                <a:lnTo>
                  <a:pt x="25837" y="20520"/>
                </a:lnTo>
                <a:lnTo>
                  <a:pt x="25978" y="20580"/>
                </a:lnTo>
                <a:lnTo>
                  <a:pt x="26119" y="20641"/>
                </a:lnTo>
                <a:lnTo>
                  <a:pt x="26320" y="20681"/>
                </a:lnTo>
                <a:lnTo>
                  <a:pt x="26743" y="20681"/>
                </a:lnTo>
                <a:lnTo>
                  <a:pt x="26925" y="20621"/>
                </a:lnTo>
                <a:lnTo>
                  <a:pt x="27106" y="20560"/>
                </a:lnTo>
                <a:lnTo>
                  <a:pt x="27247" y="20480"/>
                </a:lnTo>
                <a:lnTo>
                  <a:pt x="27408" y="20399"/>
                </a:lnTo>
                <a:lnTo>
                  <a:pt x="27529" y="20278"/>
                </a:lnTo>
                <a:lnTo>
                  <a:pt x="27649" y="20137"/>
                </a:lnTo>
                <a:lnTo>
                  <a:pt x="27730" y="19996"/>
                </a:lnTo>
                <a:lnTo>
                  <a:pt x="27811" y="19835"/>
                </a:lnTo>
                <a:lnTo>
                  <a:pt x="27871" y="19674"/>
                </a:lnTo>
                <a:lnTo>
                  <a:pt x="27891" y="19513"/>
                </a:lnTo>
                <a:lnTo>
                  <a:pt x="27911" y="19372"/>
                </a:lnTo>
                <a:lnTo>
                  <a:pt x="27891" y="19211"/>
                </a:lnTo>
                <a:lnTo>
                  <a:pt x="27871" y="19050"/>
                </a:lnTo>
                <a:lnTo>
                  <a:pt x="27790" y="18828"/>
                </a:lnTo>
                <a:lnTo>
                  <a:pt x="27670" y="18647"/>
                </a:lnTo>
                <a:lnTo>
                  <a:pt x="27509" y="18466"/>
                </a:lnTo>
                <a:lnTo>
                  <a:pt x="27327" y="18345"/>
                </a:lnTo>
                <a:lnTo>
                  <a:pt x="27206" y="18285"/>
                </a:lnTo>
                <a:lnTo>
                  <a:pt x="27086" y="18245"/>
                </a:lnTo>
                <a:lnTo>
                  <a:pt x="26945" y="18204"/>
                </a:lnTo>
                <a:lnTo>
                  <a:pt x="26824" y="18184"/>
                </a:lnTo>
                <a:close/>
                <a:moveTo>
                  <a:pt x="3223" y="20278"/>
                </a:moveTo>
                <a:lnTo>
                  <a:pt x="3082" y="20299"/>
                </a:lnTo>
                <a:lnTo>
                  <a:pt x="2961" y="20319"/>
                </a:lnTo>
                <a:lnTo>
                  <a:pt x="2840" y="20379"/>
                </a:lnTo>
                <a:lnTo>
                  <a:pt x="2740" y="20480"/>
                </a:lnTo>
                <a:lnTo>
                  <a:pt x="2659" y="20580"/>
                </a:lnTo>
                <a:lnTo>
                  <a:pt x="2599" y="20701"/>
                </a:lnTo>
                <a:lnTo>
                  <a:pt x="2558" y="20822"/>
                </a:lnTo>
                <a:lnTo>
                  <a:pt x="2538" y="20963"/>
                </a:lnTo>
                <a:lnTo>
                  <a:pt x="2558" y="21084"/>
                </a:lnTo>
                <a:lnTo>
                  <a:pt x="2599" y="21205"/>
                </a:lnTo>
                <a:lnTo>
                  <a:pt x="2659" y="21326"/>
                </a:lnTo>
                <a:lnTo>
                  <a:pt x="2740" y="21426"/>
                </a:lnTo>
                <a:lnTo>
                  <a:pt x="2840" y="21527"/>
                </a:lnTo>
                <a:lnTo>
                  <a:pt x="2961" y="21587"/>
                </a:lnTo>
                <a:lnTo>
                  <a:pt x="3082" y="21628"/>
                </a:lnTo>
                <a:lnTo>
                  <a:pt x="3223" y="21628"/>
                </a:lnTo>
                <a:lnTo>
                  <a:pt x="3324" y="21648"/>
                </a:lnTo>
                <a:lnTo>
                  <a:pt x="3464" y="21628"/>
                </a:lnTo>
                <a:lnTo>
                  <a:pt x="3585" y="21587"/>
                </a:lnTo>
                <a:lnTo>
                  <a:pt x="3706" y="21527"/>
                </a:lnTo>
                <a:lnTo>
                  <a:pt x="3807" y="21446"/>
                </a:lnTo>
                <a:lnTo>
                  <a:pt x="3907" y="21326"/>
                </a:lnTo>
                <a:lnTo>
                  <a:pt x="3968" y="21225"/>
                </a:lnTo>
                <a:lnTo>
                  <a:pt x="4008" y="21084"/>
                </a:lnTo>
                <a:lnTo>
                  <a:pt x="4008" y="20963"/>
                </a:lnTo>
                <a:lnTo>
                  <a:pt x="4008" y="20822"/>
                </a:lnTo>
                <a:lnTo>
                  <a:pt x="3968" y="20701"/>
                </a:lnTo>
                <a:lnTo>
                  <a:pt x="3907" y="20580"/>
                </a:lnTo>
                <a:lnTo>
                  <a:pt x="3807" y="20460"/>
                </a:lnTo>
                <a:lnTo>
                  <a:pt x="3706" y="20379"/>
                </a:lnTo>
                <a:lnTo>
                  <a:pt x="3585" y="20319"/>
                </a:lnTo>
                <a:lnTo>
                  <a:pt x="3464" y="20278"/>
                </a:lnTo>
                <a:close/>
                <a:moveTo>
                  <a:pt x="9868" y="20862"/>
                </a:moveTo>
                <a:lnTo>
                  <a:pt x="9727" y="20883"/>
                </a:lnTo>
                <a:lnTo>
                  <a:pt x="9606" y="20923"/>
                </a:lnTo>
                <a:lnTo>
                  <a:pt x="9486" y="20983"/>
                </a:lnTo>
                <a:lnTo>
                  <a:pt x="9385" y="21064"/>
                </a:lnTo>
                <a:lnTo>
                  <a:pt x="9284" y="21164"/>
                </a:lnTo>
                <a:lnTo>
                  <a:pt x="9224" y="21285"/>
                </a:lnTo>
                <a:lnTo>
                  <a:pt x="9183" y="21426"/>
                </a:lnTo>
                <a:lnTo>
                  <a:pt x="9163" y="21567"/>
                </a:lnTo>
                <a:lnTo>
                  <a:pt x="9183" y="21688"/>
                </a:lnTo>
                <a:lnTo>
                  <a:pt x="9224" y="21829"/>
                </a:lnTo>
                <a:lnTo>
                  <a:pt x="9284" y="21950"/>
                </a:lnTo>
                <a:lnTo>
                  <a:pt x="9385" y="22050"/>
                </a:lnTo>
                <a:lnTo>
                  <a:pt x="9486" y="22131"/>
                </a:lnTo>
                <a:lnTo>
                  <a:pt x="9606" y="22212"/>
                </a:lnTo>
                <a:lnTo>
                  <a:pt x="9727" y="22252"/>
                </a:lnTo>
                <a:lnTo>
                  <a:pt x="9969" y="22252"/>
                </a:lnTo>
                <a:lnTo>
                  <a:pt x="10070" y="22232"/>
                </a:lnTo>
                <a:lnTo>
                  <a:pt x="10170" y="22191"/>
                </a:lnTo>
                <a:lnTo>
                  <a:pt x="10251" y="22131"/>
                </a:lnTo>
                <a:lnTo>
                  <a:pt x="10331" y="22071"/>
                </a:lnTo>
                <a:lnTo>
                  <a:pt x="10412" y="22010"/>
                </a:lnTo>
                <a:lnTo>
                  <a:pt x="10472" y="21930"/>
                </a:lnTo>
                <a:lnTo>
                  <a:pt x="10513" y="21829"/>
                </a:lnTo>
                <a:lnTo>
                  <a:pt x="10553" y="21708"/>
                </a:lnTo>
                <a:lnTo>
                  <a:pt x="10573" y="21567"/>
                </a:lnTo>
                <a:lnTo>
                  <a:pt x="10553" y="21406"/>
                </a:lnTo>
                <a:lnTo>
                  <a:pt x="10513" y="21285"/>
                </a:lnTo>
                <a:lnTo>
                  <a:pt x="10472" y="21185"/>
                </a:lnTo>
                <a:lnTo>
                  <a:pt x="10412" y="21104"/>
                </a:lnTo>
                <a:lnTo>
                  <a:pt x="10331" y="21044"/>
                </a:lnTo>
                <a:lnTo>
                  <a:pt x="10251" y="20983"/>
                </a:lnTo>
                <a:lnTo>
                  <a:pt x="10170" y="20923"/>
                </a:lnTo>
                <a:lnTo>
                  <a:pt x="10070" y="20883"/>
                </a:lnTo>
                <a:lnTo>
                  <a:pt x="9969" y="20862"/>
                </a:lnTo>
                <a:close/>
                <a:moveTo>
                  <a:pt x="16554" y="20883"/>
                </a:moveTo>
                <a:lnTo>
                  <a:pt x="16393" y="20943"/>
                </a:lnTo>
                <a:lnTo>
                  <a:pt x="16272" y="21023"/>
                </a:lnTo>
                <a:lnTo>
                  <a:pt x="16151" y="21124"/>
                </a:lnTo>
                <a:lnTo>
                  <a:pt x="16070" y="21245"/>
                </a:lnTo>
                <a:lnTo>
                  <a:pt x="16010" y="21386"/>
                </a:lnTo>
                <a:lnTo>
                  <a:pt x="15970" y="21527"/>
                </a:lnTo>
                <a:lnTo>
                  <a:pt x="15970" y="21688"/>
                </a:lnTo>
                <a:lnTo>
                  <a:pt x="15970" y="21829"/>
                </a:lnTo>
                <a:lnTo>
                  <a:pt x="16010" y="21970"/>
                </a:lnTo>
                <a:lnTo>
                  <a:pt x="16070" y="22111"/>
                </a:lnTo>
                <a:lnTo>
                  <a:pt x="16151" y="22232"/>
                </a:lnTo>
                <a:lnTo>
                  <a:pt x="16272" y="22332"/>
                </a:lnTo>
                <a:lnTo>
                  <a:pt x="16393" y="22413"/>
                </a:lnTo>
                <a:lnTo>
                  <a:pt x="16554" y="22473"/>
                </a:lnTo>
                <a:lnTo>
                  <a:pt x="16735" y="22493"/>
                </a:lnTo>
                <a:lnTo>
                  <a:pt x="16916" y="22473"/>
                </a:lnTo>
                <a:lnTo>
                  <a:pt x="17077" y="22413"/>
                </a:lnTo>
                <a:lnTo>
                  <a:pt x="17218" y="22332"/>
                </a:lnTo>
                <a:lnTo>
                  <a:pt x="17319" y="22232"/>
                </a:lnTo>
                <a:lnTo>
                  <a:pt x="17420" y="22111"/>
                </a:lnTo>
                <a:lnTo>
                  <a:pt x="17480" y="21970"/>
                </a:lnTo>
                <a:lnTo>
                  <a:pt x="17500" y="21829"/>
                </a:lnTo>
                <a:lnTo>
                  <a:pt x="17520" y="21688"/>
                </a:lnTo>
                <a:lnTo>
                  <a:pt x="17500" y="21527"/>
                </a:lnTo>
                <a:lnTo>
                  <a:pt x="17480" y="21386"/>
                </a:lnTo>
                <a:lnTo>
                  <a:pt x="17420" y="21245"/>
                </a:lnTo>
                <a:lnTo>
                  <a:pt x="17319" y="21124"/>
                </a:lnTo>
                <a:lnTo>
                  <a:pt x="17218" y="21023"/>
                </a:lnTo>
                <a:lnTo>
                  <a:pt x="17077" y="20943"/>
                </a:lnTo>
                <a:lnTo>
                  <a:pt x="16916" y="20883"/>
                </a:lnTo>
                <a:close/>
                <a:moveTo>
                  <a:pt x="23098" y="20943"/>
                </a:moveTo>
                <a:lnTo>
                  <a:pt x="23038" y="20963"/>
                </a:lnTo>
                <a:lnTo>
                  <a:pt x="22978" y="21003"/>
                </a:lnTo>
                <a:lnTo>
                  <a:pt x="22917" y="21064"/>
                </a:lnTo>
                <a:lnTo>
                  <a:pt x="22394" y="21688"/>
                </a:lnTo>
                <a:lnTo>
                  <a:pt x="21890" y="22312"/>
                </a:lnTo>
                <a:lnTo>
                  <a:pt x="21709" y="22071"/>
                </a:lnTo>
                <a:lnTo>
                  <a:pt x="21487" y="21869"/>
                </a:lnTo>
                <a:lnTo>
                  <a:pt x="21387" y="21789"/>
                </a:lnTo>
                <a:lnTo>
                  <a:pt x="21266" y="21708"/>
                </a:lnTo>
                <a:lnTo>
                  <a:pt x="21125" y="21628"/>
                </a:lnTo>
                <a:lnTo>
                  <a:pt x="20984" y="21587"/>
                </a:lnTo>
                <a:lnTo>
                  <a:pt x="20944" y="21587"/>
                </a:lnTo>
                <a:lnTo>
                  <a:pt x="20903" y="21607"/>
                </a:lnTo>
                <a:lnTo>
                  <a:pt x="20863" y="21648"/>
                </a:lnTo>
                <a:lnTo>
                  <a:pt x="20863" y="21688"/>
                </a:lnTo>
                <a:lnTo>
                  <a:pt x="20883" y="21849"/>
                </a:lnTo>
                <a:lnTo>
                  <a:pt x="20903" y="21990"/>
                </a:lnTo>
                <a:lnTo>
                  <a:pt x="20964" y="22151"/>
                </a:lnTo>
                <a:lnTo>
                  <a:pt x="21024" y="22272"/>
                </a:lnTo>
                <a:lnTo>
                  <a:pt x="21185" y="22534"/>
                </a:lnTo>
                <a:lnTo>
                  <a:pt x="21387" y="22796"/>
                </a:lnTo>
                <a:lnTo>
                  <a:pt x="21367" y="22937"/>
                </a:lnTo>
                <a:lnTo>
                  <a:pt x="21145" y="23239"/>
                </a:lnTo>
                <a:lnTo>
                  <a:pt x="20924" y="23521"/>
                </a:lnTo>
                <a:lnTo>
                  <a:pt x="20823" y="23682"/>
                </a:lnTo>
                <a:lnTo>
                  <a:pt x="20722" y="23843"/>
                </a:lnTo>
                <a:lnTo>
                  <a:pt x="20642" y="24004"/>
                </a:lnTo>
                <a:lnTo>
                  <a:pt x="20581" y="24185"/>
                </a:lnTo>
                <a:lnTo>
                  <a:pt x="20581" y="24245"/>
                </a:lnTo>
                <a:lnTo>
                  <a:pt x="20581" y="24286"/>
                </a:lnTo>
                <a:lnTo>
                  <a:pt x="20601" y="24326"/>
                </a:lnTo>
                <a:lnTo>
                  <a:pt x="20642" y="24346"/>
                </a:lnTo>
                <a:lnTo>
                  <a:pt x="20682" y="24386"/>
                </a:lnTo>
                <a:lnTo>
                  <a:pt x="20783" y="24386"/>
                </a:lnTo>
                <a:lnTo>
                  <a:pt x="20823" y="24366"/>
                </a:lnTo>
                <a:lnTo>
                  <a:pt x="20984" y="24286"/>
                </a:lnTo>
                <a:lnTo>
                  <a:pt x="21125" y="24185"/>
                </a:lnTo>
                <a:lnTo>
                  <a:pt x="21367" y="23964"/>
                </a:lnTo>
                <a:lnTo>
                  <a:pt x="21608" y="23722"/>
                </a:lnTo>
                <a:lnTo>
                  <a:pt x="21830" y="23460"/>
                </a:lnTo>
                <a:lnTo>
                  <a:pt x="21890" y="23480"/>
                </a:lnTo>
                <a:lnTo>
                  <a:pt x="22112" y="23742"/>
                </a:lnTo>
                <a:lnTo>
                  <a:pt x="22353" y="24084"/>
                </a:lnTo>
                <a:lnTo>
                  <a:pt x="22494" y="24205"/>
                </a:lnTo>
                <a:lnTo>
                  <a:pt x="22575" y="24266"/>
                </a:lnTo>
                <a:lnTo>
                  <a:pt x="22676" y="24326"/>
                </a:lnTo>
                <a:lnTo>
                  <a:pt x="22756" y="24346"/>
                </a:lnTo>
                <a:lnTo>
                  <a:pt x="22857" y="24346"/>
                </a:lnTo>
                <a:lnTo>
                  <a:pt x="22937" y="24326"/>
                </a:lnTo>
                <a:lnTo>
                  <a:pt x="22998" y="24286"/>
                </a:lnTo>
                <a:lnTo>
                  <a:pt x="23058" y="24245"/>
                </a:lnTo>
                <a:lnTo>
                  <a:pt x="23098" y="24165"/>
                </a:lnTo>
                <a:lnTo>
                  <a:pt x="23119" y="24084"/>
                </a:lnTo>
                <a:lnTo>
                  <a:pt x="23098" y="23984"/>
                </a:lnTo>
                <a:lnTo>
                  <a:pt x="23078" y="23863"/>
                </a:lnTo>
                <a:lnTo>
                  <a:pt x="23018" y="23742"/>
                </a:lnTo>
                <a:lnTo>
                  <a:pt x="22957" y="23601"/>
                </a:lnTo>
                <a:lnTo>
                  <a:pt x="22877" y="23480"/>
                </a:lnTo>
                <a:lnTo>
                  <a:pt x="22696" y="23239"/>
                </a:lnTo>
                <a:lnTo>
                  <a:pt x="22494" y="23017"/>
                </a:lnTo>
                <a:lnTo>
                  <a:pt x="22494" y="22856"/>
                </a:lnTo>
                <a:lnTo>
                  <a:pt x="22474" y="22715"/>
                </a:lnTo>
                <a:lnTo>
                  <a:pt x="22957" y="22151"/>
                </a:lnTo>
                <a:lnTo>
                  <a:pt x="23441" y="21587"/>
                </a:lnTo>
                <a:lnTo>
                  <a:pt x="23481" y="21527"/>
                </a:lnTo>
                <a:lnTo>
                  <a:pt x="23521" y="21446"/>
                </a:lnTo>
                <a:lnTo>
                  <a:pt x="23541" y="21366"/>
                </a:lnTo>
                <a:lnTo>
                  <a:pt x="23541" y="21305"/>
                </a:lnTo>
                <a:lnTo>
                  <a:pt x="23521" y="21225"/>
                </a:lnTo>
                <a:lnTo>
                  <a:pt x="23481" y="21164"/>
                </a:lnTo>
                <a:lnTo>
                  <a:pt x="23400" y="21044"/>
                </a:lnTo>
                <a:lnTo>
                  <a:pt x="23300" y="20963"/>
                </a:lnTo>
                <a:lnTo>
                  <a:pt x="23239" y="20943"/>
                </a:lnTo>
                <a:close/>
                <a:moveTo>
                  <a:pt x="17581" y="24608"/>
                </a:moveTo>
                <a:lnTo>
                  <a:pt x="17400" y="24628"/>
                </a:lnTo>
                <a:lnTo>
                  <a:pt x="17238" y="24668"/>
                </a:lnTo>
                <a:lnTo>
                  <a:pt x="17097" y="24749"/>
                </a:lnTo>
                <a:lnTo>
                  <a:pt x="16997" y="24850"/>
                </a:lnTo>
                <a:lnTo>
                  <a:pt x="16896" y="24991"/>
                </a:lnTo>
                <a:lnTo>
                  <a:pt x="16836" y="25132"/>
                </a:lnTo>
                <a:lnTo>
                  <a:pt x="16795" y="25272"/>
                </a:lnTo>
                <a:lnTo>
                  <a:pt x="16795" y="25434"/>
                </a:lnTo>
                <a:lnTo>
                  <a:pt x="16795" y="25575"/>
                </a:lnTo>
                <a:lnTo>
                  <a:pt x="16836" y="25736"/>
                </a:lnTo>
                <a:lnTo>
                  <a:pt x="16896" y="25877"/>
                </a:lnTo>
                <a:lnTo>
                  <a:pt x="16997" y="25997"/>
                </a:lnTo>
                <a:lnTo>
                  <a:pt x="17097" y="26098"/>
                </a:lnTo>
                <a:lnTo>
                  <a:pt x="17238" y="26179"/>
                </a:lnTo>
                <a:lnTo>
                  <a:pt x="17400" y="26239"/>
                </a:lnTo>
                <a:lnTo>
                  <a:pt x="17782" y="26239"/>
                </a:lnTo>
                <a:lnTo>
                  <a:pt x="17943" y="26179"/>
                </a:lnTo>
                <a:lnTo>
                  <a:pt x="18064" y="26098"/>
                </a:lnTo>
                <a:lnTo>
                  <a:pt x="18185" y="25997"/>
                </a:lnTo>
                <a:lnTo>
                  <a:pt x="18265" y="25877"/>
                </a:lnTo>
                <a:lnTo>
                  <a:pt x="18326" y="25736"/>
                </a:lnTo>
                <a:lnTo>
                  <a:pt x="18366" y="25575"/>
                </a:lnTo>
                <a:lnTo>
                  <a:pt x="18386" y="25434"/>
                </a:lnTo>
                <a:lnTo>
                  <a:pt x="18366" y="25272"/>
                </a:lnTo>
                <a:lnTo>
                  <a:pt x="18326" y="25132"/>
                </a:lnTo>
                <a:lnTo>
                  <a:pt x="18265" y="24991"/>
                </a:lnTo>
                <a:lnTo>
                  <a:pt x="18185" y="24850"/>
                </a:lnTo>
                <a:lnTo>
                  <a:pt x="18064" y="24749"/>
                </a:lnTo>
                <a:lnTo>
                  <a:pt x="17943" y="24668"/>
                </a:lnTo>
                <a:lnTo>
                  <a:pt x="17782" y="24628"/>
                </a:lnTo>
                <a:lnTo>
                  <a:pt x="17581" y="24608"/>
                </a:lnTo>
                <a:close/>
                <a:moveTo>
                  <a:pt x="30428" y="20903"/>
                </a:moveTo>
                <a:lnTo>
                  <a:pt x="30408" y="20923"/>
                </a:lnTo>
                <a:lnTo>
                  <a:pt x="30388" y="20943"/>
                </a:lnTo>
                <a:lnTo>
                  <a:pt x="30308" y="21104"/>
                </a:lnTo>
                <a:lnTo>
                  <a:pt x="30287" y="21245"/>
                </a:lnTo>
                <a:lnTo>
                  <a:pt x="30267" y="21406"/>
                </a:lnTo>
                <a:lnTo>
                  <a:pt x="30267" y="21587"/>
                </a:lnTo>
                <a:lnTo>
                  <a:pt x="30267" y="21809"/>
                </a:lnTo>
                <a:lnTo>
                  <a:pt x="30267" y="21990"/>
                </a:lnTo>
                <a:lnTo>
                  <a:pt x="30328" y="22191"/>
                </a:lnTo>
                <a:lnTo>
                  <a:pt x="30408" y="22373"/>
                </a:lnTo>
                <a:lnTo>
                  <a:pt x="30187" y="22413"/>
                </a:lnTo>
                <a:lnTo>
                  <a:pt x="29985" y="22493"/>
                </a:lnTo>
                <a:lnTo>
                  <a:pt x="29804" y="22594"/>
                </a:lnTo>
                <a:lnTo>
                  <a:pt x="29643" y="22735"/>
                </a:lnTo>
                <a:lnTo>
                  <a:pt x="29522" y="22856"/>
                </a:lnTo>
                <a:lnTo>
                  <a:pt x="29422" y="23017"/>
                </a:lnTo>
                <a:lnTo>
                  <a:pt x="29341" y="23178"/>
                </a:lnTo>
                <a:lnTo>
                  <a:pt x="29301" y="23339"/>
                </a:lnTo>
                <a:lnTo>
                  <a:pt x="29039" y="23359"/>
                </a:lnTo>
                <a:lnTo>
                  <a:pt x="28817" y="23400"/>
                </a:lnTo>
                <a:lnTo>
                  <a:pt x="28596" y="23440"/>
                </a:lnTo>
                <a:lnTo>
                  <a:pt x="28475" y="23480"/>
                </a:lnTo>
                <a:lnTo>
                  <a:pt x="28374" y="23521"/>
                </a:lnTo>
                <a:lnTo>
                  <a:pt x="28294" y="23581"/>
                </a:lnTo>
                <a:lnTo>
                  <a:pt x="28213" y="23661"/>
                </a:lnTo>
                <a:lnTo>
                  <a:pt x="28133" y="23762"/>
                </a:lnTo>
                <a:lnTo>
                  <a:pt x="28113" y="23883"/>
                </a:lnTo>
                <a:lnTo>
                  <a:pt x="28133" y="24004"/>
                </a:lnTo>
                <a:lnTo>
                  <a:pt x="28153" y="24044"/>
                </a:lnTo>
                <a:lnTo>
                  <a:pt x="28193" y="24104"/>
                </a:lnTo>
                <a:lnTo>
                  <a:pt x="28274" y="24185"/>
                </a:lnTo>
                <a:lnTo>
                  <a:pt x="28354" y="24245"/>
                </a:lnTo>
                <a:lnTo>
                  <a:pt x="28475" y="24286"/>
                </a:lnTo>
                <a:lnTo>
                  <a:pt x="28636" y="24326"/>
                </a:lnTo>
                <a:lnTo>
                  <a:pt x="28918" y="24346"/>
                </a:lnTo>
                <a:lnTo>
                  <a:pt x="29361" y="24346"/>
                </a:lnTo>
                <a:lnTo>
                  <a:pt x="29502" y="24326"/>
                </a:lnTo>
                <a:lnTo>
                  <a:pt x="29643" y="24487"/>
                </a:lnTo>
                <a:lnTo>
                  <a:pt x="29724" y="24588"/>
                </a:lnTo>
                <a:lnTo>
                  <a:pt x="29844" y="24668"/>
                </a:lnTo>
                <a:lnTo>
                  <a:pt x="29965" y="24729"/>
                </a:lnTo>
                <a:lnTo>
                  <a:pt x="30086" y="24769"/>
                </a:lnTo>
                <a:lnTo>
                  <a:pt x="30046" y="25152"/>
                </a:lnTo>
                <a:lnTo>
                  <a:pt x="30066" y="25534"/>
                </a:lnTo>
                <a:lnTo>
                  <a:pt x="30086" y="25917"/>
                </a:lnTo>
                <a:lnTo>
                  <a:pt x="30147" y="26279"/>
                </a:lnTo>
                <a:lnTo>
                  <a:pt x="30187" y="26360"/>
                </a:lnTo>
                <a:lnTo>
                  <a:pt x="30247" y="26420"/>
                </a:lnTo>
                <a:lnTo>
                  <a:pt x="30308" y="26481"/>
                </a:lnTo>
                <a:lnTo>
                  <a:pt x="30388" y="26521"/>
                </a:lnTo>
                <a:lnTo>
                  <a:pt x="30569" y="26521"/>
                </a:lnTo>
                <a:lnTo>
                  <a:pt x="30670" y="26461"/>
                </a:lnTo>
                <a:lnTo>
                  <a:pt x="30731" y="26400"/>
                </a:lnTo>
                <a:lnTo>
                  <a:pt x="30791" y="26299"/>
                </a:lnTo>
                <a:lnTo>
                  <a:pt x="30811" y="26199"/>
                </a:lnTo>
                <a:lnTo>
                  <a:pt x="30811" y="25977"/>
                </a:lnTo>
                <a:lnTo>
                  <a:pt x="30811" y="25756"/>
                </a:lnTo>
                <a:lnTo>
                  <a:pt x="30751" y="25313"/>
                </a:lnTo>
                <a:lnTo>
                  <a:pt x="30710" y="24850"/>
                </a:lnTo>
                <a:lnTo>
                  <a:pt x="30892" y="24789"/>
                </a:lnTo>
                <a:lnTo>
                  <a:pt x="31073" y="24729"/>
                </a:lnTo>
                <a:lnTo>
                  <a:pt x="31254" y="24628"/>
                </a:lnTo>
                <a:lnTo>
                  <a:pt x="31395" y="24487"/>
                </a:lnTo>
                <a:lnTo>
                  <a:pt x="31516" y="24346"/>
                </a:lnTo>
                <a:lnTo>
                  <a:pt x="31617" y="24205"/>
                </a:lnTo>
                <a:lnTo>
                  <a:pt x="31677" y="24024"/>
                </a:lnTo>
                <a:lnTo>
                  <a:pt x="31737" y="23863"/>
                </a:lnTo>
                <a:lnTo>
                  <a:pt x="31959" y="23863"/>
                </a:lnTo>
                <a:lnTo>
                  <a:pt x="32039" y="23883"/>
                </a:lnTo>
                <a:lnTo>
                  <a:pt x="32321" y="23883"/>
                </a:lnTo>
                <a:lnTo>
                  <a:pt x="32603" y="23863"/>
                </a:lnTo>
                <a:lnTo>
                  <a:pt x="32664" y="23843"/>
                </a:lnTo>
                <a:lnTo>
                  <a:pt x="32724" y="23802"/>
                </a:lnTo>
                <a:lnTo>
                  <a:pt x="32764" y="23782"/>
                </a:lnTo>
                <a:lnTo>
                  <a:pt x="32785" y="23742"/>
                </a:lnTo>
                <a:lnTo>
                  <a:pt x="32825" y="23641"/>
                </a:lnTo>
                <a:lnTo>
                  <a:pt x="32805" y="23521"/>
                </a:lnTo>
                <a:lnTo>
                  <a:pt x="32764" y="23420"/>
                </a:lnTo>
                <a:lnTo>
                  <a:pt x="32684" y="23339"/>
                </a:lnTo>
                <a:lnTo>
                  <a:pt x="32644" y="23299"/>
                </a:lnTo>
                <a:lnTo>
                  <a:pt x="32583" y="23279"/>
                </a:lnTo>
                <a:lnTo>
                  <a:pt x="32442" y="23279"/>
                </a:lnTo>
                <a:lnTo>
                  <a:pt x="32160" y="23359"/>
                </a:lnTo>
                <a:lnTo>
                  <a:pt x="31999" y="23359"/>
                </a:lnTo>
                <a:lnTo>
                  <a:pt x="31737" y="23380"/>
                </a:lnTo>
                <a:lnTo>
                  <a:pt x="31697" y="23198"/>
                </a:lnTo>
                <a:lnTo>
                  <a:pt x="31617" y="23037"/>
                </a:lnTo>
                <a:lnTo>
                  <a:pt x="31516" y="22876"/>
                </a:lnTo>
                <a:lnTo>
                  <a:pt x="31395" y="22735"/>
                </a:lnTo>
                <a:lnTo>
                  <a:pt x="31214" y="22594"/>
                </a:lnTo>
                <a:lnTo>
                  <a:pt x="31012" y="22473"/>
                </a:lnTo>
                <a:lnTo>
                  <a:pt x="30811" y="22393"/>
                </a:lnTo>
                <a:lnTo>
                  <a:pt x="30590" y="22373"/>
                </a:lnTo>
                <a:lnTo>
                  <a:pt x="30650" y="22212"/>
                </a:lnTo>
                <a:lnTo>
                  <a:pt x="30670" y="22050"/>
                </a:lnTo>
                <a:lnTo>
                  <a:pt x="30670" y="21869"/>
                </a:lnTo>
                <a:lnTo>
                  <a:pt x="30670" y="21688"/>
                </a:lnTo>
                <a:lnTo>
                  <a:pt x="30650" y="21487"/>
                </a:lnTo>
                <a:lnTo>
                  <a:pt x="30630" y="21305"/>
                </a:lnTo>
                <a:lnTo>
                  <a:pt x="30569" y="21124"/>
                </a:lnTo>
                <a:lnTo>
                  <a:pt x="30529" y="21023"/>
                </a:lnTo>
                <a:lnTo>
                  <a:pt x="30489" y="20943"/>
                </a:lnTo>
                <a:lnTo>
                  <a:pt x="30469" y="20923"/>
                </a:lnTo>
                <a:lnTo>
                  <a:pt x="30428" y="20903"/>
                </a:lnTo>
                <a:close/>
                <a:moveTo>
                  <a:pt x="24105" y="25474"/>
                </a:moveTo>
                <a:lnTo>
                  <a:pt x="23924" y="25494"/>
                </a:lnTo>
                <a:lnTo>
                  <a:pt x="23783" y="25554"/>
                </a:lnTo>
                <a:lnTo>
                  <a:pt x="23642" y="25615"/>
                </a:lnTo>
                <a:lnTo>
                  <a:pt x="23541" y="25715"/>
                </a:lnTo>
                <a:lnTo>
                  <a:pt x="23461" y="25836"/>
                </a:lnTo>
                <a:lnTo>
                  <a:pt x="23400" y="25977"/>
                </a:lnTo>
                <a:lnTo>
                  <a:pt x="23360" y="26118"/>
                </a:lnTo>
                <a:lnTo>
                  <a:pt x="23340" y="26279"/>
                </a:lnTo>
                <a:lnTo>
                  <a:pt x="23360" y="26420"/>
                </a:lnTo>
                <a:lnTo>
                  <a:pt x="23400" y="26561"/>
                </a:lnTo>
                <a:lnTo>
                  <a:pt x="23461" y="26702"/>
                </a:lnTo>
                <a:lnTo>
                  <a:pt x="23541" y="26823"/>
                </a:lnTo>
                <a:lnTo>
                  <a:pt x="23642" y="26924"/>
                </a:lnTo>
                <a:lnTo>
                  <a:pt x="23783" y="27004"/>
                </a:lnTo>
                <a:lnTo>
                  <a:pt x="23924" y="27045"/>
                </a:lnTo>
                <a:lnTo>
                  <a:pt x="24105" y="27065"/>
                </a:lnTo>
                <a:lnTo>
                  <a:pt x="24287" y="27045"/>
                </a:lnTo>
                <a:lnTo>
                  <a:pt x="24448" y="27004"/>
                </a:lnTo>
                <a:lnTo>
                  <a:pt x="24589" y="26924"/>
                </a:lnTo>
                <a:lnTo>
                  <a:pt x="24689" y="26823"/>
                </a:lnTo>
                <a:lnTo>
                  <a:pt x="24770" y="26702"/>
                </a:lnTo>
                <a:lnTo>
                  <a:pt x="24830" y="26561"/>
                </a:lnTo>
                <a:lnTo>
                  <a:pt x="24871" y="26420"/>
                </a:lnTo>
                <a:lnTo>
                  <a:pt x="24871" y="26279"/>
                </a:lnTo>
                <a:lnTo>
                  <a:pt x="24871" y="26118"/>
                </a:lnTo>
                <a:lnTo>
                  <a:pt x="24830" y="25977"/>
                </a:lnTo>
                <a:lnTo>
                  <a:pt x="24770" y="25836"/>
                </a:lnTo>
                <a:lnTo>
                  <a:pt x="24689" y="25715"/>
                </a:lnTo>
                <a:lnTo>
                  <a:pt x="24589" y="25615"/>
                </a:lnTo>
                <a:lnTo>
                  <a:pt x="24448" y="25554"/>
                </a:lnTo>
                <a:lnTo>
                  <a:pt x="24287" y="25494"/>
                </a:lnTo>
                <a:lnTo>
                  <a:pt x="24105" y="25474"/>
                </a:lnTo>
                <a:close/>
                <a:moveTo>
                  <a:pt x="14480" y="24084"/>
                </a:moveTo>
                <a:lnTo>
                  <a:pt x="14379" y="24104"/>
                </a:lnTo>
                <a:lnTo>
                  <a:pt x="14298" y="24145"/>
                </a:lnTo>
                <a:lnTo>
                  <a:pt x="14218" y="24205"/>
                </a:lnTo>
                <a:lnTo>
                  <a:pt x="13956" y="24467"/>
                </a:lnTo>
                <a:lnTo>
                  <a:pt x="13694" y="24729"/>
                </a:lnTo>
                <a:lnTo>
                  <a:pt x="13211" y="25313"/>
                </a:lnTo>
                <a:lnTo>
                  <a:pt x="13030" y="25313"/>
                </a:lnTo>
                <a:lnTo>
                  <a:pt x="12869" y="25353"/>
                </a:lnTo>
                <a:lnTo>
                  <a:pt x="12728" y="25393"/>
                </a:lnTo>
                <a:lnTo>
                  <a:pt x="12587" y="25474"/>
                </a:lnTo>
                <a:lnTo>
                  <a:pt x="12486" y="25534"/>
                </a:lnTo>
                <a:lnTo>
                  <a:pt x="12365" y="25413"/>
                </a:lnTo>
                <a:lnTo>
                  <a:pt x="12083" y="25091"/>
                </a:lnTo>
                <a:lnTo>
                  <a:pt x="11801" y="24789"/>
                </a:lnTo>
                <a:lnTo>
                  <a:pt x="11640" y="24648"/>
                </a:lnTo>
                <a:lnTo>
                  <a:pt x="11459" y="24507"/>
                </a:lnTo>
                <a:lnTo>
                  <a:pt x="11278" y="24407"/>
                </a:lnTo>
                <a:lnTo>
                  <a:pt x="11076" y="24326"/>
                </a:lnTo>
                <a:lnTo>
                  <a:pt x="10996" y="24326"/>
                </a:lnTo>
                <a:lnTo>
                  <a:pt x="10935" y="24366"/>
                </a:lnTo>
                <a:lnTo>
                  <a:pt x="10895" y="24427"/>
                </a:lnTo>
                <a:lnTo>
                  <a:pt x="10895" y="24527"/>
                </a:lnTo>
                <a:lnTo>
                  <a:pt x="10935" y="24709"/>
                </a:lnTo>
                <a:lnTo>
                  <a:pt x="11016" y="24890"/>
                </a:lnTo>
                <a:lnTo>
                  <a:pt x="11117" y="25051"/>
                </a:lnTo>
                <a:lnTo>
                  <a:pt x="11238" y="25212"/>
                </a:lnTo>
                <a:lnTo>
                  <a:pt x="11479" y="25514"/>
                </a:lnTo>
                <a:lnTo>
                  <a:pt x="11741" y="25816"/>
                </a:lnTo>
                <a:lnTo>
                  <a:pt x="12043" y="26159"/>
                </a:lnTo>
                <a:lnTo>
                  <a:pt x="12003" y="26320"/>
                </a:lnTo>
                <a:lnTo>
                  <a:pt x="11962" y="26541"/>
                </a:lnTo>
                <a:lnTo>
                  <a:pt x="11962" y="26642"/>
                </a:lnTo>
                <a:lnTo>
                  <a:pt x="11983" y="26742"/>
                </a:lnTo>
                <a:lnTo>
                  <a:pt x="11660" y="27125"/>
                </a:lnTo>
                <a:lnTo>
                  <a:pt x="11519" y="27306"/>
                </a:lnTo>
                <a:lnTo>
                  <a:pt x="11399" y="27508"/>
                </a:lnTo>
                <a:lnTo>
                  <a:pt x="11298" y="27709"/>
                </a:lnTo>
                <a:lnTo>
                  <a:pt x="11217" y="27931"/>
                </a:lnTo>
                <a:lnTo>
                  <a:pt x="11177" y="28132"/>
                </a:lnTo>
                <a:lnTo>
                  <a:pt x="11197" y="28353"/>
                </a:lnTo>
                <a:lnTo>
                  <a:pt x="11197" y="28394"/>
                </a:lnTo>
                <a:lnTo>
                  <a:pt x="11238" y="28414"/>
                </a:lnTo>
                <a:lnTo>
                  <a:pt x="11298" y="28434"/>
                </a:lnTo>
                <a:lnTo>
                  <a:pt x="11419" y="28434"/>
                </a:lnTo>
                <a:lnTo>
                  <a:pt x="11540" y="28414"/>
                </a:lnTo>
                <a:lnTo>
                  <a:pt x="11660" y="28374"/>
                </a:lnTo>
                <a:lnTo>
                  <a:pt x="11761" y="28313"/>
                </a:lnTo>
                <a:lnTo>
                  <a:pt x="11962" y="28192"/>
                </a:lnTo>
                <a:lnTo>
                  <a:pt x="12144" y="28031"/>
                </a:lnTo>
                <a:lnTo>
                  <a:pt x="12546" y="27629"/>
                </a:lnTo>
                <a:lnTo>
                  <a:pt x="12587" y="27649"/>
                </a:lnTo>
                <a:lnTo>
                  <a:pt x="12748" y="27729"/>
                </a:lnTo>
                <a:lnTo>
                  <a:pt x="12869" y="27770"/>
                </a:lnTo>
                <a:lnTo>
                  <a:pt x="13010" y="27790"/>
                </a:lnTo>
                <a:lnTo>
                  <a:pt x="13191" y="27810"/>
                </a:lnTo>
                <a:lnTo>
                  <a:pt x="13332" y="27810"/>
                </a:lnTo>
                <a:lnTo>
                  <a:pt x="13473" y="27790"/>
                </a:lnTo>
                <a:lnTo>
                  <a:pt x="14198" y="28595"/>
                </a:lnTo>
                <a:lnTo>
                  <a:pt x="14439" y="28917"/>
                </a:lnTo>
                <a:lnTo>
                  <a:pt x="14580" y="29099"/>
                </a:lnTo>
                <a:lnTo>
                  <a:pt x="14721" y="29260"/>
                </a:lnTo>
                <a:lnTo>
                  <a:pt x="14882" y="29421"/>
                </a:lnTo>
                <a:lnTo>
                  <a:pt x="15064" y="29542"/>
                </a:lnTo>
                <a:lnTo>
                  <a:pt x="15144" y="29582"/>
                </a:lnTo>
                <a:lnTo>
                  <a:pt x="15245" y="29622"/>
                </a:lnTo>
                <a:lnTo>
                  <a:pt x="15325" y="29642"/>
                </a:lnTo>
                <a:lnTo>
                  <a:pt x="15426" y="29642"/>
                </a:lnTo>
                <a:lnTo>
                  <a:pt x="15507" y="29622"/>
                </a:lnTo>
                <a:lnTo>
                  <a:pt x="15567" y="29602"/>
                </a:lnTo>
                <a:lnTo>
                  <a:pt x="15627" y="29542"/>
                </a:lnTo>
                <a:lnTo>
                  <a:pt x="15648" y="29461"/>
                </a:lnTo>
                <a:lnTo>
                  <a:pt x="15668" y="29380"/>
                </a:lnTo>
                <a:lnTo>
                  <a:pt x="15668" y="29300"/>
                </a:lnTo>
                <a:lnTo>
                  <a:pt x="15627" y="29119"/>
                </a:lnTo>
                <a:lnTo>
                  <a:pt x="15547" y="28978"/>
                </a:lnTo>
                <a:lnTo>
                  <a:pt x="15446" y="28817"/>
                </a:lnTo>
                <a:lnTo>
                  <a:pt x="15325" y="28676"/>
                </a:lnTo>
                <a:lnTo>
                  <a:pt x="15205" y="28535"/>
                </a:lnTo>
                <a:lnTo>
                  <a:pt x="14963" y="28293"/>
                </a:lnTo>
                <a:lnTo>
                  <a:pt x="14137" y="27367"/>
                </a:lnTo>
                <a:lnTo>
                  <a:pt x="14218" y="27226"/>
                </a:lnTo>
                <a:lnTo>
                  <a:pt x="14319" y="27004"/>
                </a:lnTo>
                <a:lnTo>
                  <a:pt x="14399" y="26763"/>
                </a:lnTo>
                <a:lnTo>
                  <a:pt x="14419" y="26521"/>
                </a:lnTo>
                <a:lnTo>
                  <a:pt x="14399" y="26340"/>
                </a:lnTo>
                <a:lnTo>
                  <a:pt x="14359" y="26159"/>
                </a:lnTo>
                <a:lnTo>
                  <a:pt x="14298" y="25997"/>
                </a:lnTo>
                <a:lnTo>
                  <a:pt x="14198" y="25836"/>
                </a:lnTo>
                <a:lnTo>
                  <a:pt x="14641" y="25353"/>
                </a:lnTo>
                <a:lnTo>
                  <a:pt x="14842" y="25091"/>
                </a:lnTo>
                <a:lnTo>
                  <a:pt x="15023" y="24829"/>
                </a:lnTo>
                <a:lnTo>
                  <a:pt x="15084" y="24749"/>
                </a:lnTo>
                <a:lnTo>
                  <a:pt x="15104" y="24648"/>
                </a:lnTo>
                <a:lnTo>
                  <a:pt x="15104" y="24568"/>
                </a:lnTo>
                <a:lnTo>
                  <a:pt x="15104" y="24467"/>
                </a:lnTo>
                <a:lnTo>
                  <a:pt x="15064" y="24386"/>
                </a:lnTo>
                <a:lnTo>
                  <a:pt x="15023" y="24326"/>
                </a:lnTo>
                <a:lnTo>
                  <a:pt x="14963" y="24245"/>
                </a:lnTo>
                <a:lnTo>
                  <a:pt x="14903" y="24185"/>
                </a:lnTo>
                <a:lnTo>
                  <a:pt x="14822" y="24145"/>
                </a:lnTo>
                <a:lnTo>
                  <a:pt x="14741" y="24104"/>
                </a:lnTo>
                <a:lnTo>
                  <a:pt x="14661" y="24084"/>
                </a:lnTo>
                <a:close/>
                <a:moveTo>
                  <a:pt x="27428" y="28414"/>
                </a:moveTo>
                <a:lnTo>
                  <a:pt x="27307" y="28454"/>
                </a:lnTo>
                <a:lnTo>
                  <a:pt x="27186" y="28494"/>
                </a:lnTo>
                <a:lnTo>
                  <a:pt x="27065" y="28555"/>
                </a:lnTo>
                <a:lnTo>
                  <a:pt x="26945" y="28615"/>
                </a:lnTo>
                <a:lnTo>
                  <a:pt x="26844" y="28716"/>
                </a:lnTo>
                <a:lnTo>
                  <a:pt x="26743" y="28817"/>
                </a:lnTo>
                <a:lnTo>
                  <a:pt x="26683" y="28917"/>
                </a:lnTo>
                <a:lnTo>
                  <a:pt x="26622" y="29038"/>
                </a:lnTo>
                <a:lnTo>
                  <a:pt x="26582" y="29179"/>
                </a:lnTo>
                <a:lnTo>
                  <a:pt x="26562" y="29300"/>
                </a:lnTo>
                <a:lnTo>
                  <a:pt x="26542" y="29441"/>
                </a:lnTo>
                <a:lnTo>
                  <a:pt x="26562" y="29562"/>
                </a:lnTo>
                <a:lnTo>
                  <a:pt x="26582" y="29703"/>
                </a:lnTo>
                <a:lnTo>
                  <a:pt x="26622" y="29824"/>
                </a:lnTo>
                <a:lnTo>
                  <a:pt x="26683" y="29944"/>
                </a:lnTo>
                <a:lnTo>
                  <a:pt x="26763" y="30045"/>
                </a:lnTo>
                <a:lnTo>
                  <a:pt x="26844" y="30146"/>
                </a:lnTo>
                <a:lnTo>
                  <a:pt x="26945" y="30246"/>
                </a:lnTo>
                <a:lnTo>
                  <a:pt x="27045" y="30307"/>
                </a:lnTo>
                <a:lnTo>
                  <a:pt x="27166" y="30367"/>
                </a:lnTo>
                <a:lnTo>
                  <a:pt x="27287" y="30408"/>
                </a:lnTo>
                <a:lnTo>
                  <a:pt x="27307" y="30428"/>
                </a:lnTo>
                <a:lnTo>
                  <a:pt x="27448" y="30448"/>
                </a:lnTo>
                <a:lnTo>
                  <a:pt x="27710" y="30448"/>
                </a:lnTo>
                <a:lnTo>
                  <a:pt x="27851" y="30428"/>
                </a:lnTo>
                <a:lnTo>
                  <a:pt x="27972" y="30367"/>
                </a:lnTo>
                <a:lnTo>
                  <a:pt x="28093" y="30327"/>
                </a:lnTo>
                <a:lnTo>
                  <a:pt x="28193" y="30246"/>
                </a:lnTo>
                <a:lnTo>
                  <a:pt x="28294" y="30166"/>
                </a:lnTo>
                <a:lnTo>
                  <a:pt x="28374" y="30065"/>
                </a:lnTo>
                <a:lnTo>
                  <a:pt x="28455" y="29944"/>
                </a:lnTo>
                <a:lnTo>
                  <a:pt x="28515" y="29844"/>
                </a:lnTo>
                <a:lnTo>
                  <a:pt x="28556" y="29703"/>
                </a:lnTo>
                <a:lnTo>
                  <a:pt x="28596" y="29521"/>
                </a:lnTo>
                <a:lnTo>
                  <a:pt x="28576" y="29300"/>
                </a:lnTo>
                <a:lnTo>
                  <a:pt x="28536" y="29119"/>
                </a:lnTo>
                <a:lnTo>
                  <a:pt x="28495" y="29018"/>
                </a:lnTo>
                <a:lnTo>
                  <a:pt x="28455" y="28937"/>
                </a:lnTo>
                <a:lnTo>
                  <a:pt x="28435" y="28917"/>
                </a:lnTo>
                <a:lnTo>
                  <a:pt x="28294" y="28716"/>
                </a:lnTo>
                <a:lnTo>
                  <a:pt x="28193" y="28615"/>
                </a:lnTo>
                <a:lnTo>
                  <a:pt x="28072" y="28555"/>
                </a:lnTo>
                <a:lnTo>
                  <a:pt x="27952" y="28494"/>
                </a:lnTo>
                <a:lnTo>
                  <a:pt x="27831" y="28454"/>
                </a:lnTo>
                <a:lnTo>
                  <a:pt x="27710" y="28414"/>
                </a:lnTo>
                <a:close/>
                <a:moveTo>
                  <a:pt x="5418" y="25051"/>
                </a:moveTo>
                <a:lnTo>
                  <a:pt x="5357" y="25071"/>
                </a:lnTo>
                <a:lnTo>
                  <a:pt x="5317" y="25091"/>
                </a:lnTo>
                <a:lnTo>
                  <a:pt x="5297" y="25132"/>
                </a:lnTo>
                <a:lnTo>
                  <a:pt x="5257" y="25172"/>
                </a:lnTo>
                <a:lnTo>
                  <a:pt x="5237" y="25272"/>
                </a:lnTo>
                <a:lnTo>
                  <a:pt x="5216" y="25373"/>
                </a:lnTo>
                <a:lnTo>
                  <a:pt x="5216" y="25595"/>
                </a:lnTo>
                <a:lnTo>
                  <a:pt x="5237" y="26018"/>
                </a:lnTo>
                <a:lnTo>
                  <a:pt x="5257" y="26179"/>
                </a:lnTo>
                <a:lnTo>
                  <a:pt x="5277" y="26340"/>
                </a:lnTo>
                <a:lnTo>
                  <a:pt x="5075" y="26380"/>
                </a:lnTo>
                <a:lnTo>
                  <a:pt x="4934" y="26440"/>
                </a:lnTo>
                <a:lnTo>
                  <a:pt x="4794" y="26521"/>
                </a:lnTo>
                <a:lnTo>
                  <a:pt x="4673" y="26602"/>
                </a:lnTo>
                <a:lnTo>
                  <a:pt x="4532" y="26702"/>
                </a:lnTo>
                <a:lnTo>
                  <a:pt x="4431" y="26823"/>
                </a:lnTo>
                <a:lnTo>
                  <a:pt x="4351" y="26964"/>
                </a:lnTo>
                <a:lnTo>
                  <a:pt x="4270" y="27105"/>
                </a:lnTo>
                <a:lnTo>
                  <a:pt x="4230" y="27246"/>
                </a:lnTo>
                <a:lnTo>
                  <a:pt x="4230" y="27266"/>
                </a:lnTo>
                <a:lnTo>
                  <a:pt x="3847" y="27286"/>
                </a:lnTo>
                <a:lnTo>
                  <a:pt x="3686" y="27306"/>
                </a:lnTo>
                <a:lnTo>
                  <a:pt x="3545" y="27347"/>
                </a:lnTo>
                <a:lnTo>
                  <a:pt x="3424" y="27387"/>
                </a:lnTo>
                <a:lnTo>
                  <a:pt x="3344" y="27447"/>
                </a:lnTo>
                <a:lnTo>
                  <a:pt x="3303" y="27508"/>
                </a:lnTo>
                <a:lnTo>
                  <a:pt x="3303" y="27568"/>
                </a:lnTo>
                <a:lnTo>
                  <a:pt x="3344" y="27689"/>
                </a:lnTo>
                <a:lnTo>
                  <a:pt x="3424" y="27770"/>
                </a:lnTo>
                <a:lnTo>
                  <a:pt x="3525" y="27830"/>
                </a:lnTo>
                <a:lnTo>
                  <a:pt x="3646" y="27870"/>
                </a:lnTo>
                <a:lnTo>
                  <a:pt x="3767" y="27890"/>
                </a:lnTo>
                <a:lnTo>
                  <a:pt x="3907" y="27890"/>
                </a:lnTo>
                <a:lnTo>
                  <a:pt x="4129" y="27910"/>
                </a:lnTo>
                <a:lnTo>
                  <a:pt x="4230" y="27910"/>
                </a:lnTo>
                <a:lnTo>
                  <a:pt x="4310" y="28112"/>
                </a:lnTo>
                <a:lnTo>
                  <a:pt x="4431" y="28293"/>
                </a:lnTo>
                <a:lnTo>
                  <a:pt x="4592" y="28454"/>
                </a:lnTo>
                <a:lnTo>
                  <a:pt x="4773" y="28595"/>
                </a:lnTo>
                <a:lnTo>
                  <a:pt x="4955" y="28676"/>
                </a:lnTo>
                <a:lnTo>
                  <a:pt x="5156" y="28736"/>
                </a:lnTo>
                <a:lnTo>
                  <a:pt x="5116" y="28917"/>
                </a:lnTo>
                <a:lnTo>
                  <a:pt x="5116" y="29099"/>
                </a:lnTo>
                <a:lnTo>
                  <a:pt x="5096" y="29380"/>
                </a:lnTo>
                <a:lnTo>
                  <a:pt x="5116" y="29662"/>
                </a:lnTo>
                <a:lnTo>
                  <a:pt x="5176" y="30206"/>
                </a:lnTo>
                <a:lnTo>
                  <a:pt x="5216" y="30307"/>
                </a:lnTo>
                <a:lnTo>
                  <a:pt x="5257" y="30408"/>
                </a:lnTo>
                <a:lnTo>
                  <a:pt x="5337" y="30508"/>
                </a:lnTo>
                <a:lnTo>
                  <a:pt x="5398" y="30528"/>
                </a:lnTo>
                <a:lnTo>
                  <a:pt x="5438" y="30548"/>
                </a:lnTo>
                <a:lnTo>
                  <a:pt x="5599" y="30548"/>
                </a:lnTo>
                <a:lnTo>
                  <a:pt x="5720" y="30508"/>
                </a:lnTo>
                <a:lnTo>
                  <a:pt x="5780" y="30468"/>
                </a:lnTo>
                <a:lnTo>
                  <a:pt x="5821" y="30428"/>
                </a:lnTo>
                <a:lnTo>
                  <a:pt x="5881" y="30327"/>
                </a:lnTo>
                <a:lnTo>
                  <a:pt x="5901" y="30226"/>
                </a:lnTo>
                <a:lnTo>
                  <a:pt x="5881" y="30105"/>
                </a:lnTo>
                <a:lnTo>
                  <a:pt x="5821" y="29642"/>
                </a:lnTo>
                <a:lnTo>
                  <a:pt x="5760" y="29179"/>
                </a:lnTo>
                <a:lnTo>
                  <a:pt x="5680" y="28716"/>
                </a:lnTo>
                <a:lnTo>
                  <a:pt x="5680" y="28696"/>
                </a:lnTo>
                <a:lnTo>
                  <a:pt x="5841" y="28656"/>
                </a:lnTo>
                <a:lnTo>
                  <a:pt x="5962" y="28595"/>
                </a:lnTo>
                <a:lnTo>
                  <a:pt x="6062" y="28535"/>
                </a:lnTo>
                <a:lnTo>
                  <a:pt x="6163" y="28474"/>
                </a:lnTo>
                <a:lnTo>
                  <a:pt x="6243" y="28374"/>
                </a:lnTo>
                <a:lnTo>
                  <a:pt x="6364" y="28233"/>
                </a:lnTo>
                <a:lnTo>
                  <a:pt x="6465" y="28072"/>
                </a:lnTo>
                <a:lnTo>
                  <a:pt x="6505" y="28011"/>
                </a:lnTo>
                <a:lnTo>
                  <a:pt x="7432" y="28011"/>
                </a:lnTo>
                <a:lnTo>
                  <a:pt x="7713" y="27991"/>
                </a:lnTo>
                <a:lnTo>
                  <a:pt x="7975" y="27931"/>
                </a:lnTo>
                <a:lnTo>
                  <a:pt x="8076" y="27910"/>
                </a:lnTo>
                <a:lnTo>
                  <a:pt x="8177" y="27870"/>
                </a:lnTo>
                <a:lnTo>
                  <a:pt x="8237" y="27810"/>
                </a:lnTo>
                <a:lnTo>
                  <a:pt x="8297" y="27770"/>
                </a:lnTo>
                <a:lnTo>
                  <a:pt x="8318" y="27689"/>
                </a:lnTo>
                <a:lnTo>
                  <a:pt x="8318" y="27629"/>
                </a:lnTo>
                <a:lnTo>
                  <a:pt x="8297" y="27568"/>
                </a:lnTo>
                <a:lnTo>
                  <a:pt x="8277" y="27508"/>
                </a:lnTo>
                <a:lnTo>
                  <a:pt x="8197" y="27427"/>
                </a:lnTo>
                <a:lnTo>
                  <a:pt x="8076" y="27367"/>
                </a:lnTo>
                <a:lnTo>
                  <a:pt x="7955" y="27347"/>
                </a:lnTo>
                <a:lnTo>
                  <a:pt x="7814" y="27326"/>
                </a:lnTo>
                <a:lnTo>
                  <a:pt x="7693" y="27306"/>
                </a:lnTo>
                <a:lnTo>
                  <a:pt x="6566" y="27306"/>
                </a:lnTo>
                <a:lnTo>
                  <a:pt x="6566" y="27226"/>
                </a:lnTo>
                <a:lnTo>
                  <a:pt x="6525" y="27105"/>
                </a:lnTo>
                <a:lnTo>
                  <a:pt x="6485" y="27004"/>
                </a:lnTo>
                <a:lnTo>
                  <a:pt x="6344" y="26803"/>
                </a:lnTo>
                <a:lnTo>
                  <a:pt x="6183" y="26642"/>
                </a:lnTo>
                <a:lnTo>
                  <a:pt x="6002" y="26501"/>
                </a:lnTo>
                <a:lnTo>
                  <a:pt x="5720" y="26380"/>
                </a:lnTo>
                <a:lnTo>
                  <a:pt x="5720" y="26138"/>
                </a:lnTo>
                <a:lnTo>
                  <a:pt x="5720" y="25897"/>
                </a:lnTo>
                <a:lnTo>
                  <a:pt x="5680" y="25514"/>
                </a:lnTo>
                <a:lnTo>
                  <a:pt x="5639" y="25313"/>
                </a:lnTo>
                <a:lnTo>
                  <a:pt x="5579" y="25132"/>
                </a:lnTo>
                <a:lnTo>
                  <a:pt x="5539" y="25091"/>
                </a:lnTo>
                <a:lnTo>
                  <a:pt x="5498" y="25051"/>
                </a:lnTo>
                <a:close/>
                <a:moveTo>
                  <a:pt x="12506" y="30488"/>
                </a:moveTo>
                <a:lnTo>
                  <a:pt x="12305" y="30508"/>
                </a:lnTo>
                <a:lnTo>
                  <a:pt x="12083" y="30569"/>
                </a:lnTo>
                <a:lnTo>
                  <a:pt x="11902" y="30669"/>
                </a:lnTo>
                <a:lnTo>
                  <a:pt x="11741" y="30810"/>
                </a:lnTo>
                <a:lnTo>
                  <a:pt x="11600" y="30971"/>
                </a:lnTo>
                <a:lnTo>
                  <a:pt x="11499" y="31173"/>
                </a:lnTo>
                <a:lnTo>
                  <a:pt x="11439" y="31374"/>
                </a:lnTo>
                <a:lnTo>
                  <a:pt x="11419" y="31596"/>
                </a:lnTo>
                <a:lnTo>
                  <a:pt x="11439" y="31797"/>
                </a:lnTo>
                <a:lnTo>
                  <a:pt x="11499" y="31998"/>
                </a:lnTo>
                <a:lnTo>
                  <a:pt x="11600" y="32200"/>
                </a:lnTo>
                <a:lnTo>
                  <a:pt x="11741" y="32361"/>
                </a:lnTo>
                <a:lnTo>
                  <a:pt x="11902" y="32502"/>
                </a:lnTo>
                <a:lnTo>
                  <a:pt x="12083" y="32602"/>
                </a:lnTo>
                <a:lnTo>
                  <a:pt x="12305" y="32663"/>
                </a:lnTo>
                <a:lnTo>
                  <a:pt x="12506" y="32683"/>
                </a:lnTo>
                <a:lnTo>
                  <a:pt x="12728" y="32663"/>
                </a:lnTo>
                <a:lnTo>
                  <a:pt x="12929" y="32602"/>
                </a:lnTo>
                <a:lnTo>
                  <a:pt x="13130" y="32502"/>
                </a:lnTo>
                <a:lnTo>
                  <a:pt x="13292" y="32361"/>
                </a:lnTo>
                <a:lnTo>
                  <a:pt x="13432" y="32200"/>
                </a:lnTo>
                <a:lnTo>
                  <a:pt x="13533" y="31998"/>
                </a:lnTo>
                <a:lnTo>
                  <a:pt x="13594" y="31797"/>
                </a:lnTo>
                <a:lnTo>
                  <a:pt x="13614" y="31596"/>
                </a:lnTo>
                <a:lnTo>
                  <a:pt x="13594" y="31374"/>
                </a:lnTo>
                <a:lnTo>
                  <a:pt x="13533" y="31173"/>
                </a:lnTo>
                <a:lnTo>
                  <a:pt x="13432" y="30971"/>
                </a:lnTo>
                <a:lnTo>
                  <a:pt x="13292" y="30810"/>
                </a:lnTo>
                <a:lnTo>
                  <a:pt x="13130" y="30669"/>
                </a:lnTo>
                <a:lnTo>
                  <a:pt x="12929" y="30569"/>
                </a:lnTo>
                <a:lnTo>
                  <a:pt x="12728" y="30508"/>
                </a:lnTo>
                <a:lnTo>
                  <a:pt x="12506" y="30488"/>
                </a:lnTo>
                <a:close/>
                <a:moveTo>
                  <a:pt x="21105" y="30971"/>
                </a:moveTo>
                <a:lnTo>
                  <a:pt x="20903" y="30991"/>
                </a:lnTo>
                <a:lnTo>
                  <a:pt x="20722" y="31032"/>
                </a:lnTo>
                <a:lnTo>
                  <a:pt x="20561" y="31132"/>
                </a:lnTo>
                <a:lnTo>
                  <a:pt x="20400" y="31253"/>
                </a:lnTo>
                <a:lnTo>
                  <a:pt x="20279" y="31394"/>
                </a:lnTo>
                <a:lnTo>
                  <a:pt x="20199" y="31555"/>
                </a:lnTo>
                <a:lnTo>
                  <a:pt x="20138" y="31757"/>
                </a:lnTo>
                <a:lnTo>
                  <a:pt x="20118" y="31938"/>
                </a:lnTo>
                <a:lnTo>
                  <a:pt x="20138" y="32139"/>
                </a:lnTo>
                <a:lnTo>
                  <a:pt x="20199" y="32321"/>
                </a:lnTo>
                <a:lnTo>
                  <a:pt x="20279" y="32482"/>
                </a:lnTo>
                <a:lnTo>
                  <a:pt x="20400" y="32643"/>
                </a:lnTo>
                <a:lnTo>
                  <a:pt x="20561" y="32764"/>
                </a:lnTo>
                <a:lnTo>
                  <a:pt x="20722" y="32844"/>
                </a:lnTo>
                <a:lnTo>
                  <a:pt x="20903" y="32905"/>
                </a:lnTo>
                <a:lnTo>
                  <a:pt x="21105" y="32925"/>
                </a:lnTo>
                <a:lnTo>
                  <a:pt x="21286" y="32905"/>
                </a:lnTo>
                <a:lnTo>
                  <a:pt x="21467" y="32844"/>
                </a:lnTo>
                <a:lnTo>
                  <a:pt x="21649" y="32764"/>
                </a:lnTo>
                <a:lnTo>
                  <a:pt x="21789" y="32643"/>
                </a:lnTo>
                <a:lnTo>
                  <a:pt x="21910" y="32482"/>
                </a:lnTo>
                <a:lnTo>
                  <a:pt x="21991" y="32321"/>
                </a:lnTo>
                <a:lnTo>
                  <a:pt x="22051" y="32139"/>
                </a:lnTo>
                <a:lnTo>
                  <a:pt x="22071" y="31938"/>
                </a:lnTo>
                <a:lnTo>
                  <a:pt x="22051" y="31757"/>
                </a:lnTo>
                <a:lnTo>
                  <a:pt x="21991" y="31555"/>
                </a:lnTo>
                <a:lnTo>
                  <a:pt x="21910" y="31394"/>
                </a:lnTo>
                <a:lnTo>
                  <a:pt x="21789" y="31253"/>
                </a:lnTo>
                <a:lnTo>
                  <a:pt x="21649" y="31132"/>
                </a:lnTo>
                <a:lnTo>
                  <a:pt x="21467" y="31032"/>
                </a:lnTo>
                <a:lnTo>
                  <a:pt x="21286" y="30991"/>
                </a:lnTo>
                <a:lnTo>
                  <a:pt x="21105" y="30971"/>
                </a:lnTo>
                <a:close/>
                <a:moveTo>
                  <a:pt x="19695" y="6645"/>
                </a:moveTo>
                <a:lnTo>
                  <a:pt x="20440" y="6686"/>
                </a:lnTo>
                <a:lnTo>
                  <a:pt x="21165" y="6746"/>
                </a:lnTo>
                <a:lnTo>
                  <a:pt x="21890" y="6867"/>
                </a:lnTo>
                <a:lnTo>
                  <a:pt x="22615" y="7028"/>
                </a:lnTo>
                <a:lnTo>
                  <a:pt x="23320" y="7229"/>
                </a:lnTo>
                <a:lnTo>
                  <a:pt x="24025" y="7471"/>
                </a:lnTo>
                <a:lnTo>
                  <a:pt x="24709" y="7733"/>
                </a:lnTo>
                <a:lnTo>
                  <a:pt x="25374" y="8035"/>
                </a:lnTo>
                <a:lnTo>
                  <a:pt x="26018" y="8397"/>
                </a:lnTo>
                <a:lnTo>
                  <a:pt x="26643" y="8760"/>
                </a:lnTo>
                <a:lnTo>
                  <a:pt x="27267" y="9183"/>
                </a:lnTo>
                <a:lnTo>
                  <a:pt x="27851" y="9626"/>
                </a:lnTo>
                <a:lnTo>
                  <a:pt x="28435" y="10129"/>
                </a:lnTo>
                <a:lnTo>
                  <a:pt x="28999" y="10653"/>
                </a:lnTo>
                <a:lnTo>
                  <a:pt x="29502" y="11217"/>
                </a:lnTo>
                <a:lnTo>
                  <a:pt x="30006" y="11821"/>
                </a:lnTo>
                <a:lnTo>
                  <a:pt x="30449" y="12445"/>
                </a:lnTo>
                <a:lnTo>
                  <a:pt x="30871" y="13089"/>
                </a:lnTo>
                <a:lnTo>
                  <a:pt x="31234" y="13734"/>
                </a:lnTo>
                <a:lnTo>
                  <a:pt x="31596" y="14418"/>
                </a:lnTo>
                <a:lnTo>
                  <a:pt x="31898" y="15123"/>
                </a:lnTo>
                <a:lnTo>
                  <a:pt x="32180" y="15848"/>
                </a:lnTo>
                <a:lnTo>
                  <a:pt x="32402" y="16573"/>
                </a:lnTo>
                <a:lnTo>
                  <a:pt x="32603" y="17318"/>
                </a:lnTo>
                <a:lnTo>
                  <a:pt x="32785" y="18063"/>
                </a:lnTo>
                <a:lnTo>
                  <a:pt x="32905" y="18828"/>
                </a:lnTo>
                <a:lnTo>
                  <a:pt x="33006" y="19594"/>
                </a:lnTo>
                <a:lnTo>
                  <a:pt x="33046" y="20359"/>
                </a:lnTo>
                <a:lnTo>
                  <a:pt x="33066" y="21124"/>
                </a:lnTo>
                <a:lnTo>
                  <a:pt x="33046" y="21869"/>
                </a:lnTo>
                <a:lnTo>
                  <a:pt x="32986" y="22634"/>
                </a:lnTo>
                <a:lnTo>
                  <a:pt x="32905" y="23380"/>
                </a:lnTo>
                <a:lnTo>
                  <a:pt x="32764" y="24104"/>
                </a:lnTo>
                <a:lnTo>
                  <a:pt x="32603" y="24829"/>
                </a:lnTo>
                <a:lnTo>
                  <a:pt x="32402" y="25554"/>
                </a:lnTo>
                <a:lnTo>
                  <a:pt x="32180" y="26259"/>
                </a:lnTo>
                <a:lnTo>
                  <a:pt x="31919" y="26964"/>
                </a:lnTo>
                <a:lnTo>
                  <a:pt x="31617" y="27629"/>
                </a:lnTo>
                <a:lnTo>
                  <a:pt x="31294" y="28313"/>
                </a:lnTo>
                <a:lnTo>
                  <a:pt x="30952" y="28958"/>
                </a:lnTo>
                <a:lnTo>
                  <a:pt x="30569" y="29582"/>
                </a:lnTo>
                <a:lnTo>
                  <a:pt x="30147" y="30206"/>
                </a:lnTo>
                <a:lnTo>
                  <a:pt x="29724" y="30810"/>
                </a:lnTo>
                <a:lnTo>
                  <a:pt x="29260" y="31394"/>
                </a:lnTo>
                <a:lnTo>
                  <a:pt x="28777" y="31938"/>
                </a:lnTo>
                <a:lnTo>
                  <a:pt x="28254" y="32482"/>
                </a:lnTo>
                <a:lnTo>
                  <a:pt x="27730" y="32985"/>
                </a:lnTo>
                <a:lnTo>
                  <a:pt x="27166" y="33489"/>
                </a:lnTo>
                <a:lnTo>
                  <a:pt x="26602" y="33952"/>
                </a:lnTo>
                <a:lnTo>
                  <a:pt x="25998" y="34375"/>
                </a:lnTo>
                <a:lnTo>
                  <a:pt x="25374" y="34797"/>
                </a:lnTo>
                <a:lnTo>
                  <a:pt x="24750" y="35180"/>
                </a:lnTo>
                <a:lnTo>
                  <a:pt x="24085" y="35522"/>
                </a:lnTo>
                <a:lnTo>
                  <a:pt x="23421" y="35845"/>
                </a:lnTo>
                <a:lnTo>
                  <a:pt x="22736" y="36127"/>
                </a:lnTo>
                <a:lnTo>
                  <a:pt x="22031" y="36388"/>
                </a:lnTo>
                <a:lnTo>
                  <a:pt x="21306" y="36610"/>
                </a:lnTo>
                <a:lnTo>
                  <a:pt x="20581" y="36811"/>
                </a:lnTo>
                <a:lnTo>
                  <a:pt x="19836" y="36952"/>
                </a:lnTo>
                <a:lnTo>
                  <a:pt x="19091" y="37073"/>
                </a:lnTo>
                <a:lnTo>
                  <a:pt x="18306" y="37154"/>
                </a:lnTo>
                <a:lnTo>
                  <a:pt x="17520" y="37194"/>
                </a:lnTo>
                <a:lnTo>
                  <a:pt x="16735" y="37194"/>
                </a:lnTo>
                <a:lnTo>
                  <a:pt x="15970" y="37154"/>
                </a:lnTo>
                <a:lnTo>
                  <a:pt x="15184" y="37093"/>
                </a:lnTo>
                <a:lnTo>
                  <a:pt x="14419" y="36992"/>
                </a:lnTo>
                <a:lnTo>
                  <a:pt x="13634" y="36831"/>
                </a:lnTo>
                <a:lnTo>
                  <a:pt x="12889" y="36650"/>
                </a:lnTo>
                <a:lnTo>
                  <a:pt x="12124" y="36449"/>
                </a:lnTo>
                <a:lnTo>
                  <a:pt x="11399" y="36187"/>
                </a:lnTo>
                <a:lnTo>
                  <a:pt x="10674" y="35885"/>
                </a:lnTo>
                <a:lnTo>
                  <a:pt x="9969" y="35563"/>
                </a:lnTo>
                <a:lnTo>
                  <a:pt x="9264" y="35200"/>
                </a:lnTo>
                <a:lnTo>
                  <a:pt x="8600" y="34797"/>
                </a:lnTo>
                <a:lnTo>
                  <a:pt x="7955" y="34354"/>
                </a:lnTo>
                <a:lnTo>
                  <a:pt x="7331" y="33891"/>
                </a:lnTo>
                <a:lnTo>
                  <a:pt x="6747" y="33388"/>
                </a:lnTo>
                <a:lnTo>
                  <a:pt x="6203" y="32884"/>
                </a:lnTo>
                <a:lnTo>
                  <a:pt x="5680" y="32341"/>
                </a:lnTo>
                <a:lnTo>
                  <a:pt x="5176" y="31777"/>
                </a:lnTo>
                <a:lnTo>
                  <a:pt x="4713" y="31173"/>
                </a:lnTo>
                <a:lnTo>
                  <a:pt x="4270" y="30569"/>
                </a:lnTo>
                <a:lnTo>
                  <a:pt x="3867" y="29924"/>
                </a:lnTo>
                <a:lnTo>
                  <a:pt x="3485" y="29280"/>
                </a:lnTo>
                <a:lnTo>
                  <a:pt x="3122" y="28595"/>
                </a:lnTo>
                <a:lnTo>
                  <a:pt x="2820" y="27910"/>
                </a:lnTo>
                <a:lnTo>
                  <a:pt x="2538" y="27206"/>
                </a:lnTo>
                <a:lnTo>
                  <a:pt x="2276" y="26501"/>
                </a:lnTo>
                <a:lnTo>
                  <a:pt x="2075" y="25776"/>
                </a:lnTo>
                <a:lnTo>
                  <a:pt x="1894" y="25051"/>
                </a:lnTo>
                <a:lnTo>
                  <a:pt x="1753" y="24306"/>
                </a:lnTo>
                <a:lnTo>
                  <a:pt x="1652" y="23561"/>
                </a:lnTo>
                <a:lnTo>
                  <a:pt x="1592" y="22836"/>
                </a:lnTo>
                <a:lnTo>
                  <a:pt x="1572" y="22111"/>
                </a:lnTo>
                <a:lnTo>
                  <a:pt x="1592" y="21386"/>
                </a:lnTo>
                <a:lnTo>
                  <a:pt x="1632" y="20661"/>
                </a:lnTo>
                <a:lnTo>
                  <a:pt x="1713" y="19936"/>
                </a:lnTo>
                <a:lnTo>
                  <a:pt x="1833" y="19231"/>
                </a:lnTo>
                <a:lnTo>
                  <a:pt x="1994" y="18526"/>
                </a:lnTo>
                <a:lnTo>
                  <a:pt x="2176" y="17822"/>
                </a:lnTo>
                <a:lnTo>
                  <a:pt x="2397" y="17137"/>
                </a:lnTo>
                <a:lnTo>
                  <a:pt x="2659" y="16472"/>
                </a:lnTo>
                <a:lnTo>
                  <a:pt x="2941" y="15808"/>
                </a:lnTo>
                <a:lnTo>
                  <a:pt x="3263" y="15163"/>
                </a:lnTo>
                <a:lnTo>
                  <a:pt x="3605" y="14519"/>
                </a:lnTo>
                <a:lnTo>
                  <a:pt x="3988" y="13915"/>
                </a:lnTo>
                <a:lnTo>
                  <a:pt x="4391" y="13311"/>
                </a:lnTo>
                <a:lnTo>
                  <a:pt x="4834" y="12727"/>
                </a:lnTo>
                <a:lnTo>
                  <a:pt x="5277" y="12183"/>
                </a:lnTo>
                <a:lnTo>
                  <a:pt x="5357" y="12284"/>
                </a:lnTo>
                <a:lnTo>
                  <a:pt x="5539" y="12425"/>
                </a:lnTo>
                <a:lnTo>
                  <a:pt x="5720" y="12525"/>
                </a:lnTo>
                <a:lnTo>
                  <a:pt x="5921" y="12586"/>
                </a:lnTo>
                <a:lnTo>
                  <a:pt x="6123" y="12606"/>
                </a:lnTo>
                <a:lnTo>
                  <a:pt x="6344" y="12586"/>
                </a:lnTo>
                <a:lnTo>
                  <a:pt x="6525" y="12525"/>
                </a:lnTo>
                <a:lnTo>
                  <a:pt x="6727" y="12425"/>
                </a:lnTo>
                <a:lnTo>
                  <a:pt x="6888" y="12284"/>
                </a:lnTo>
                <a:lnTo>
                  <a:pt x="7009" y="12123"/>
                </a:lnTo>
                <a:lnTo>
                  <a:pt x="7109" y="11941"/>
                </a:lnTo>
                <a:lnTo>
                  <a:pt x="7170" y="11740"/>
                </a:lnTo>
                <a:lnTo>
                  <a:pt x="7190" y="11539"/>
                </a:lnTo>
                <a:lnTo>
                  <a:pt x="7170" y="11317"/>
                </a:lnTo>
                <a:lnTo>
                  <a:pt x="7109" y="11116"/>
                </a:lnTo>
                <a:lnTo>
                  <a:pt x="7009" y="10935"/>
                </a:lnTo>
                <a:lnTo>
                  <a:pt x="6888" y="10774"/>
                </a:lnTo>
                <a:lnTo>
                  <a:pt x="6787" y="10693"/>
                </a:lnTo>
                <a:lnTo>
                  <a:pt x="7371" y="10210"/>
                </a:lnTo>
                <a:lnTo>
                  <a:pt x="7955" y="9767"/>
                </a:lnTo>
                <a:lnTo>
                  <a:pt x="8579" y="9364"/>
                </a:lnTo>
                <a:lnTo>
                  <a:pt x="9224" y="8981"/>
                </a:lnTo>
                <a:lnTo>
                  <a:pt x="9606" y="8780"/>
                </a:lnTo>
                <a:lnTo>
                  <a:pt x="9989" y="8579"/>
                </a:lnTo>
                <a:lnTo>
                  <a:pt x="10392" y="8397"/>
                </a:lnTo>
                <a:lnTo>
                  <a:pt x="10794" y="8236"/>
                </a:lnTo>
                <a:lnTo>
                  <a:pt x="11197" y="8075"/>
                </a:lnTo>
                <a:lnTo>
                  <a:pt x="11600" y="7934"/>
                </a:lnTo>
                <a:lnTo>
                  <a:pt x="12446" y="7672"/>
                </a:lnTo>
                <a:lnTo>
                  <a:pt x="13292" y="7451"/>
                </a:lnTo>
                <a:lnTo>
                  <a:pt x="14137" y="7270"/>
                </a:lnTo>
                <a:lnTo>
                  <a:pt x="15003" y="7129"/>
                </a:lnTo>
                <a:lnTo>
                  <a:pt x="15869" y="7008"/>
                </a:lnTo>
                <a:lnTo>
                  <a:pt x="15950" y="6988"/>
                </a:lnTo>
                <a:lnTo>
                  <a:pt x="16030" y="6947"/>
                </a:lnTo>
                <a:lnTo>
                  <a:pt x="16091" y="6887"/>
                </a:lnTo>
                <a:lnTo>
                  <a:pt x="16131" y="6827"/>
                </a:lnTo>
                <a:lnTo>
                  <a:pt x="16272" y="6907"/>
                </a:lnTo>
                <a:lnTo>
                  <a:pt x="16433" y="6947"/>
                </a:lnTo>
                <a:lnTo>
                  <a:pt x="16594" y="6968"/>
                </a:lnTo>
                <a:lnTo>
                  <a:pt x="16795" y="6947"/>
                </a:lnTo>
                <a:lnTo>
                  <a:pt x="17500" y="6806"/>
                </a:lnTo>
                <a:lnTo>
                  <a:pt x="18245" y="6706"/>
                </a:lnTo>
                <a:lnTo>
                  <a:pt x="18970" y="6645"/>
                </a:lnTo>
                <a:close/>
                <a:moveTo>
                  <a:pt x="16514" y="0"/>
                </a:moveTo>
                <a:lnTo>
                  <a:pt x="16352" y="20"/>
                </a:lnTo>
                <a:lnTo>
                  <a:pt x="16050" y="60"/>
                </a:lnTo>
                <a:lnTo>
                  <a:pt x="15909" y="81"/>
                </a:lnTo>
                <a:lnTo>
                  <a:pt x="15789" y="121"/>
                </a:lnTo>
                <a:lnTo>
                  <a:pt x="15527" y="242"/>
                </a:lnTo>
                <a:lnTo>
                  <a:pt x="15305" y="403"/>
                </a:lnTo>
                <a:lnTo>
                  <a:pt x="15084" y="584"/>
                </a:lnTo>
                <a:lnTo>
                  <a:pt x="14923" y="805"/>
                </a:lnTo>
                <a:lnTo>
                  <a:pt x="14782" y="1047"/>
                </a:lnTo>
                <a:lnTo>
                  <a:pt x="14661" y="1289"/>
                </a:lnTo>
                <a:lnTo>
                  <a:pt x="14600" y="1571"/>
                </a:lnTo>
                <a:lnTo>
                  <a:pt x="14580" y="1752"/>
                </a:lnTo>
                <a:lnTo>
                  <a:pt x="14580" y="1933"/>
                </a:lnTo>
                <a:lnTo>
                  <a:pt x="14600" y="2135"/>
                </a:lnTo>
                <a:lnTo>
                  <a:pt x="14641" y="2336"/>
                </a:lnTo>
                <a:lnTo>
                  <a:pt x="14681" y="2517"/>
                </a:lnTo>
                <a:lnTo>
                  <a:pt x="14762" y="2698"/>
                </a:lnTo>
                <a:lnTo>
                  <a:pt x="14862" y="2860"/>
                </a:lnTo>
                <a:lnTo>
                  <a:pt x="14983" y="3000"/>
                </a:lnTo>
                <a:lnTo>
                  <a:pt x="13735" y="3222"/>
                </a:lnTo>
                <a:lnTo>
                  <a:pt x="13110" y="3343"/>
                </a:lnTo>
                <a:lnTo>
                  <a:pt x="12506" y="3484"/>
                </a:lnTo>
                <a:lnTo>
                  <a:pt x="12164" y="3544"/>
                </a:lnTo>
                <a:lnTo>
                  <a:pt x="11842" y="3625"/>
                </a:lnTo>
                <a:lnTo>
                  <a:pt x="11681" y="3685"/>
                </a:lnTo>
                <a:lnTo>
                  <a:pt x="11519" y="3746"/>
                </a:lnTo>
                <a:lnTo>
                  <a:pt x="11399" y="3846"/>
                </a:lnTo>
                <a:lnTo>
                  <a:pt x="11278" y="3967"/>
                </a:lnTo>
                <a:lnTo>
                  <a:pt x="11217" y="4048"/>
                </a:lnTo>
                <a:lnTo>
                  <a:pt x="11177" y="4148"/>
                </a:lnTo>
                <a:lnTo>
                  <a:pt x="11157" y="4229"/>
                </a:lnTo>
                <a:lnTo>
                  <a:pt x="11157" y="4330"/>
                </a:lnTo>
                <a:lnTo>
                  <a:pt x="11177" y="4410"/>
                </a:lnTo>
                <a:lnTo>
                  <a:pt x="11217" y="4511"/>
                </a:lnTo>
                <a:lnTo>
                  <a:pt x="11278" y="4571"/>
                </a:lnTo>
                <a:lnTo>
                  <a:pt x="11358" y="4652"/>
                </a:lnTo>
                <a:lnTo>
                  <a:pt x="11439" y="4672"/>
                </a:lnTo>
                <a:lnTo>
                  <a:pt x="11399" y="4793"/>
                </a:lnTo>
                <a:lnTo>
                  <a:pt x="11378" y="4893"/>
                </a:lnTo>
                <a:lnTo>
                  <a:pt x="11338" y="5296"/>
                </a:lnTo>
                <a:lnTo>
                  <a:pt x="11358" y="5699"/>
                </a:lnTo>
                <a:lnTo>
                  <a:pt x="11419" y="6484"/>
                </a:lnTo>
                <a:lnTo>
                  <a:pt x="11439" y="6625"/>
                </a:lnTo>
                <a:lnTo>
                  <a:pt x="10915" y="6766"/>
                </a:lnTo>
                <a:lnTo>
                  <a:pt x="10392" y="6947"/>
                </a:lnTo>
                <a:lnTo>
                  <a:pt x="9888" y="7149"/>
                </a:lnTo>
                <a:lnTo>
                  <a:pt x="9385" y="7370"/>
                </a:lnTo>
                <a:lnTo>
                  <a:pt x="8902" y="7592"/>
                </a:lnTo>
                <a:lnTo>
                  <a:pt x="8418" y="7854"/>
                </a:lnTo>
                <a:lnTo>
                  <a:pt x="7935" y="8136"/>
                </a:lnTo>
                <a:lnTo>
                  <a:pt x="7472" y="8417"/>
                </a:lnTo>
                <a:lnTo>
                  <a:pt x="7009" y="8720"/>
                </a:lnTo>
                <a:lnTo>
                  <a:pt x="6566" y="9042"/>
                </a:lnTo>
                <a:lnTo>
                  <a:pt x="6143" y="9384"/>
                </a:lnTo>
                <a:lnTo>
                  <a:pt x="5720" y="9726"/>
                </a:lnTo>
                <a:lnTo>
                  <a:pt x="5317" y="10089"/>
                </a:lnTo>
                <a:lnTo>
                  <a:pt x="4934" y="10471"/>
                </a:lnTo>
                <a:lnTo>
                  <a:pt x="4552" y="10854"/>
                </a:lnTo>
                <a:lnTo>
                  <a:pt x="4189" y="11237"/>
                </a:lnTo>
                <a:lnTo>
                  <a:pt x="3706" y="11821"/>
                </a:lnTo>
                <a:lnTo>
                  <a:pt x="3223" y="12425"/>
                </a:lnTo>
                <a:lnTo>
                  <a:pt x="2800" y="13069"/>
                </a:lnTo>
                <a:lnTo>
                  <a:pt x="2377" y="13714"/>
                </a:lnTo>
                <a:lnTo>
                  <a:pt x="1994" y="14378"/>
                </a:lnTo>
                <a:lnTo>
                  <a:pt x="1652" y="15043"/>
                </a:lnTo>
                <a:lnTo>
                  <a:pt x="1330" y="15747"/>
                </a:lnTo>
                <a:lnTo>
                  <a:pt x="1048" y="16452"/>
                </a:lnTo>
                <a:lnTo>
                  <a:pt x="806" y="17177"/>
                </a:lnTo>
                <a:lnTo>
                  <a:pt x="585" y="17902"/>
                </a:lnTo>
                <a:lnTo>
                  <a:pt x="404" y="18647"/>
                </a:lnTo>
                <a:lnTo>
                  <a:pt x="242" y="19392"/>
                </a:lnTo>
                <a:lnTo>
                  <a:pt x="122" y="20158"/>
                </a:lnTo>
                <a:lnTo>
                  <a:pt x="61" y="20923"/>
                </a:lnTo>
                <a:lnTo>
                  <a:pt x="1" y="21688"/>
                </a:lnTo>
                <a:lnTo>
                  <a:pt x="1" y="22453"/>
                </a:lnTo>
                <a:lnTo>
                  <a:pt x="41" y="23239"/>
                </a:lnTo>
                <a:lnTo>
                  <a:pt x="122" y="24024"/>
                </a:lnTo>
                <a:lnTo>
                  <a:pt x="242" y="24789"/>
                </a:lnTo>
                <a:lnTo>
                  <a:pt x="383" y="25575"/>
                </a:lnTo>
                <a:lnTo>
                  <a:pt x="585" y="26340"/>
                </a:lnTo>
                <a:lnTo>
                  <a:pt x="806" y="27085"/>
                </a:lnTo>
                <a:lnTo>
                  <a:pt x="1068" y="27830"/>
                </a:lnTo>
                <a:lnTo>
                  <a:pt x="1370" y="28555"/>
                </a:lnTo>
                <a:lnTo>
                  <a:pt x="1692" y="29280"/>
                </a:lnTo>
                <a:lnTo>
                  <a:pt x="2055" y="29964"/>
                </a:lnTo>
                <a:lnTo>
                  <a:pt x="2437" y="30649"/>
                </a:lnTo>
                <a:lnTo>
                  <a:pt x="2860" y="31334"/>
                </a:lnTo>
                <a:lnTo>
                  <a:pt x="3303" y="31978"/>
                </a:lnTo>
                <a:lnTo>
                  <a:pt x="3787" y="32602"/>
                </a:lnTo>
                <a:lnTo>
                  <a:pt x="4290" y="33207"/>
                </a:lnTo>
                <a:lnTo>
                  <a:pt x="4814" y="33770"/>
                </a:lnTo>
                <a:lnTo>
                  <a:pt x="5398" y="34354"/>
                </a:lnTo>
                <a:lnTo>
                  <a:pt x="6002" y="34898"/>
                </a:lnTo>
                <a:lnTo>
                  <a:pt x="6646" y="35402"/>
                </a:lnTo>
                <a:lnTo>
                  <a:pt x="7291" y="35885"/>
                </a:lnTo>
                <a:lnTo>
                  <a:pt x="7975" y="36308"/>
                </a:lnTo>
                <a:lnTo>
                  <a:pt x="8660" y="36731"/>
                </a:lnTo>
                <a:lnTo>
                  <a:pt x="9385" y="37093"/>
                </a:lnTo>
                <a:lnTo>
                  <a:pt x="10110" y="37435"/>
                </a:lnTo>
                <a:lnTo>
                  <a:pt x="10855" y="37738"/>
                </a:lnTo>
                <a:lnTo>
                  <a:pt x="11620" y="37999"/>
                </a:lnTo>
                <a:lnTo>
                  <a:pt x="12405" y="38241"/>
                </a:lnTo>
                <a:lnTo>
                  <a:pt x="13191" y="38442"/>
                </a:lnTo>
                <a:lnTo>
                  <a:pt x="13976" y="38603"/>
                </a:lnTo>
                <a:lnTo>
                  <a:pt x="14782" y="38724"/>
                </a:lnTo>
                <a:lnTo>
                  <a:pt x="15587" y="38825"/>
                </a:lnTo>
                <a:lnTo>
                  <a:pt x="16393" y="38885"/>
                </a:lnTo>
                <a:lnTo>
                  <a:pt x="17198" y="38905"/>
                </a:lnTo>
                <a:lnTo>
                  <a:pt x="18004" y="38885"/>
                </a:lnTo>
                <a:lnTo>
                  <a:pt x="18809" y="38825"/>
                </a:lnTo>
                <a:lnTo>
                  <a:pt x="19595" y="38724"/>
                </a:lnTo>
                <a:lnTo>
                  <a:pt x="20380" y="38603"/>
                </a:lnTo>
                <a:lnTo>
                  <a:pt x="21165" y="38422"/>
                </a:lnTo>
                <a:lnTo>
                  <a:pt x="21930" y="38221"/>
                </a:lnTo>
                <a:lnTo>
                  <a:pt x="22676" y="37999"/>
                </a:lnTo>
                <a:lnTo>
                  <a:pt x="23421" y="37717"/>
                </a:lnTo>
                <a:lnTo>
                  <a:pt x="24166" y="37415"/>
                </a:lnTo>
                <a:lnTo>
                  <a:pt x="24871" y="37073"/>
                </a:lnTo>
                <a:lnTo>
                  <a:pt x="25575" y="36690"/>
                </a:lnTo>
                <a:lnTo>
                  <a:pt x="26260" y="36288"/>
                </a:lnTo>
                <a:lnTo>
                  <a:pt x="26945" y="35845"/>
                </a:lnTo>
                <a:lnTo>
                  <a:pt x="27589" y="35381"/>
                </a:lnTo>
                <a:lnTo>
                  <a:pt x="28233" y="34898"/>
                </a:lnTo>
                <a:lnTo>
                  <a:pt x="28797" y="34395"/>
                </a:lnTo>
                <a:lnTo>
                  <a:pt x="29361" y="33871"/>
                </a:lnTo>
                <a:lnTo>
                  <a:pt x="29885" y="33327"/>
                </a:lnTo>
                <a:lnTo>
                  <a:pt x="30388" y="32764"/>
                </a:lnTo>
                <a:lnTo>
                  <a:pt x="30892" y="32159"/>
                </a:lnTo>
                <a:lnTo>
                  <a:pt x="31335" y="31555"/>
                </a:lnTo>
                <a:lnTo>
                  <a:pt x="31778" y="30931"/>
                </a:lnTo>
                <a:lnTo>
                  <a:pt x="32180" y="30287"/>
                </a:lnTo>
                <a:lnTo>
                  <a:pt x="32563" y="29622"/>
                </a:lnTo>
                <a:lnTo>
                  <a:pt x="32925" y="28937"/>
                </a:lnTo>
                <a:lnTo>
                  <a:pt x="33248" y="28253"/>
                </a:lnTo>
                <a:lnTo>
                  <a:pt x="33530" y="27548"/>
                </a:lnTo>
                <a:lnTo>
                  <a:pt x="33812" y="26823"/>
                </a:lnTo>
                <a:lnTo>
                  <a:pt x="34033" y="26098"/>
                </a:lnTo>
                <a:lnTo>
                  <a:pt x="34234" y="25373"/>
                </a:lnTo>
                <a:lnTo>
                  <a:pt x="34416" y="24628"/>
                </a:lnTo>
                <a:lnTo>
                  <a:pt x="34557" y="23843"/>
                </a:lnTo>
                <a:lnTo>
                  <a:pt x="34657" y="23037"/>
                </a:lnTo>
                <a:lnTo>
                  <a:pt x="34718" y="22212"/>
                </a:lnTo>
                <a:lnTo>
                  <a:pt x="34758" y="21406"/>
                </a:lnTo>
                <a:lnTo>
                  <a:pt x="34738" y="20601"/>
                </a:lnTo>
                <a:lnTo>
                  <a:pt x="34698" y="19795"/>
                </a:lnTo>
                <a:lnTo>
                  <a:pt x="34617" y="18990"/>
                </a:lnTo>
                <a:lnTo>
                  <a:pt x="34496" y="18184"/>
                </a:lnTo>
                <a:lnTo>
                  <a:pt x="34355" y="17379"/>
                </a:lnTo>
                <a:lnTo>
                  <a:pt x="34154" y="16593"/>
                </a:lnTo>
                <a:lnTo>
                  <a:pt x="33932" y="15828"/>
                </a:lnTo>
                <a:lnTo>
                  <a:pt x="33671" y="15063"/>
                </a:lnTo>
                <a:lnTo>
                  <a:pt x="33369" y="14298"/>
                </a:lnTo>
                <a:lnTo>
                  <a:pt x="33026" y="13573"/>
                </a:lnTo>
                <a:lnTo>
                  <a:pt x="32664" y="12848"/>
                </a:lnTo>
                <a:lnTo>
                  <a:pt x="32241" y="12143"/>
                </a:lnTo>
                <a:lnTo>
                  <a:pt x="31838" y="11498"/>
                </a:lnTo>
                <a:lnTo>
                  <a:pt x="31375" y="10894"/>
                </a:lnTo>
                <a:lnTo>
                  <a:pt x="30892" y="10290"/>
                </a:lnTo>
                <a:lnTo>
                  <a:pt x="30388" y="9726"/>
                </a:lnTo>
                <a:lnTo>
                  <a:pt x="29844" y="9183"/>
                </a:lnTo>
                <a:lnTo>
                  <a:pt x="29301" y="8679"/>
                </a:lnTo>
                <a:lnTo>
                  <a:pt x="28697" y="8196"/>
                </a:lnTo>
                <a:lnTo>
                  <a:pt x="28093" y="7733"/>
                </a:lnTo>
                <a:lnTo>
                  <a:pt x="27468" y="7310"/>
                </a:lnTo>
                <a:lnTo>
                  <a:pt x="26804" y="6927"/>
                </a:lnTo>
                <a:lnTo>
                  <a:pt x="26139" y="6565"/>
                </a:lnTo>
                <a:lnTo>
                  <a:pt x="25455" y="6243"/>
                </a:lnTo>
                <a:lnTo>
                  <a:pt x="24750" y="5961"/>
                </a:lnTo>
                <a:lnTo>
                  <a:pt x="24025" y="5699"/>
                </a:lnTo>
                <a:lnTo>
                  <a:pt x="23300" y="5498"/>
                </a:lnTo>
                <a:lnTo>
                  <a:pt x="22555" y="5316"/>
                </a:lnTo>
                <a:lnTo>
                  <a:pt x="22212" y="2578"/>
                </a:lnTo>
                <a:lnTo>
                  <a:pt x="22172" y="2457"/>
                </a:lnTo>
                <a:lnTo>
                  <a:pt x="22132" y="2376"/>
                </a:lnTo>
                <a:lnTo>
                  <a:pt x="22051" y="2276"/>
                </a:lnTo>
                <a:lnTo>
                  <a:pt x="21971" y="2195"/>
                </a:lnTo>
                <a:lnTo>
                  <a:pt x="21870" y="2135"/>
                </a:lnTo>
                <a:lnTo>
                  <a:pt x="21749" y="2094"/>
                </a:lnTo>
                <a:lnTo>
                  <a:pt x="21649" y="2054"/>
                </a:lnTo>
                <a:lnTo>
                  <a:pt x="21548" y="2054"/>
                </a:lnTo>
                <a:lnTo>
                  <a:pt x="19977" y="2255"/>
                </a:lnTo>
                <a:lnTo>
                  <a:pt x="18406" y="2457"/>
                </a:lnTo>
                <a:lnTo>
                  <a:pt x="18366" y="2094"/>
                </a:lnTo>
                <a:lnTo>
                  <a:pt x="18286" y="1712"/>
                </a:lnTo>
                <a:lnTo>
                  <a:pt x="18145" y="1369"/>
                </a:lnTo>
                <a:lnTo>
                  <a:pt x="17963" y="1007"/>
                </a:lnTo>
                <a:lnTo>
                  <a:pt x="17822" y="785"/>
                </a:lnTo>
                <a:lnTo>
                  <a:pt x="17641" y="584"/>
                </a:lnTo>
                <a:lnTo>
                  <a:pt x="17440" y="383"/>
                </a:lnTo>
                <a:lnTo>
                  <a:pt x="17238" y="201"/>
                </a:lnTo>
                <a:lnTo>
                  <a:pt x="17097" y="121"/>
                </a:lnTo>
                <a:lnTo>
                  <a:pt x="16957" y="60"/>
                </a:lnTo>
                <a:lnTo>
                  <a:pt x="16816" y="40"/>
                </a:lnTo>
                <a:lnTo>
                  <a:pt x="16654" y="20"/>
                </a:lnTo>
                <a:lnTo>
                  <a:pt x="16514" y="0"/>
                </a:lnTo>
                <a:close/>
              </a:path>
            </a:pathLst>
          </a:custGeom>
          <a:solidFill>
            <a:srgbClr val="FFDD9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1" name="Google Shape;361;p35"/>
          <p:cNvSpPr/>
          <p:nvPr/>
        </p:nvSpPr>
        <p:spPr>
          <a:xfrm>
            <a:off x="5463068" y="473490"/>
            <a:ext cx="553412" cy="639648"/>
          </a:xfrm>
          <a:custGeom>
            <a:rect b="b" l="l" r="r" t="t"/>
            <a:pathLst>
              <a:path extrusionOk="0" h="38504" w="33308">
                <a:moveTo>
                  <a:pt x="17661" y="1088"/>
                </a:moveTo>
                <a:lnTo>
                  <a:pt x="17661" y="1108"/>
                </a:lnTo>
                <a:lnTo>
                  <a:pt x="17701" y="1168"/>
                </a:lnTo>
                <a:lnTo>
                  <a:pt x="17781" y="1249"/>
                </a:lnTo>
                <a:lnTo>
                  <a:pt x="17862" y="1350"/>
                </a:lnTo>
                <a:lnTo>
                  <a:pt x="17983" y="1571"/>
                </a:lnTo>
                <a:lnTo>
                  <a:pt x="18023" y="1692"/>
                </a:lnTo>
                <a:lnTo>
                  <a:pt x="18063" y="1833"/>
                </a:lnTo>
                <a:lnTo>
                  <a:pt x="18084" y="1974"/>
                </a:lnTo>
                <a:lnTo>
                  <a:pt x="18084" y="2115"/>
                </a:lnTo>
                <a:lnTo>
                  <a:pt x="18084" y="2256"/>
                </a:lnTo>
                <a:lnTo>
                  <a:pt x="18063" y="2397"/>
                </a:lnTo>
                <a:lnTo>
                  <a:pt x="18043" y="2538"/>
                </a:lnTo>
                <a:lnTo>
                  <a:pt x="17983" y="2659"/>
                </a:lnTo>
                <a:lnTo>
                  <a:pt x="17943" y="2799"/>
                </a:lnTo>
                <a:lnTo>
                  <a:pt x="17661" y="2820"/>
                </a:lnTo>
                <a:lnTo>
                  <a:pt x="17117" y="2860"/>
                </a:lnTo>
                <a:lnTo>
                  <a:pt x="16593" y="2940"/>
                </a:lnTo>
                <a:lnTo>
                  <a:pt x="16533" y="2779"/>
                </a:lnTo>
                <a:lnTo>
                  <a:pt x="16493" y="2638"/>
                </a:lnTo>
                <a:lnTo>
                  <a:pt x="16473" y="2477"/>
                </a:lnTo>
                <a:lnTo>
                  <a:pt x="16452" y="2336"/>
                </a:lnTo>
                <a:lnTo>
                  <a:pt x="16452" y="2195"/>
                </a:lnTo>
                <a:lnTo>
                  <a:pt x="16473" y="2054"/>
                </a:lnTo>
                <a:lnTo>
                  <a:pt x="16493" y="1913"/>
                </a:lnTo>
                <a:lnTo>
                  <a:pt x="16533" y="1793"/>
                </a:lnTo>
                <a:lnTo>
                  <a:pt x="16593" y="1672"/>
                </a:lnTo>
                <a:lnTo>
                  <a:pt x="16674" y="1551"/>
                </a:lnTo>
                <a:lnTo>
                  <a:pt x="16754" y="1450"/>
                </a:lnTo>
                <a:lnTo>
                  <a:pt x="16855" y="1350"/>
                </a:lnTo>
                <a:lnTo>
                  <a:pt x="16976" y="1269"/>
                </a:lnTo>
                <a:lnTo>
                  <a:pt x="17097" y="1209"/>
                </a:lnTo>
                <a:lnTo>
                  <a:pt x="17258" y="1148"/>
                </a:lnTo>
                <a:lnTo>
                  <a:pt x="17419" y="1088"/>
                </a:lnTo>
                <a:close/>
                <a:moveTo>
                  <a:pt x="18829" y="4008"/>
                </a:moveTo>
                <a:lnTo>
                  <a:pt x="19413" y="4028"/>
                </a:lnTo>
                <a:lnTo>
                  <a:pt x="19997" y="4068"/>
                </a:lnTo>
                <a:lnTo>
                  <a:pt x="20581" y="4129"/>
                </a:lnTo>
                <a:lnTo>
                  <a:pt x="21165" y="4189"/>
                </a:lnTo>
                <a:lnTo>
                  <a:pt x="21749" y="4310"/>
                </a:lnTo>
                <a:lnTo>
                  <a:pt x="22312" y="4431"/>
                </a:lnTo>
                <a:lnTo>
                  <a:pt x="22292" y="4592"/>
                </a:lnTo>
                <a:lnTo>
                  <a:pt x="22292" y="4773"/>
                </a:lnTo>
                <a:lnTo>
                  <a:pt x="22312" y="5115"/>
                </a:lnTo>
                <a:lnTo>
                  <a:pt x="22393" y="5820"/>
                </a:lnTo>
                <a:lnTo>
                  <a:pt x="22473" y="6384"/>
                </a:lnTo>
                <a:lnTo>
                  <a:pt x="22554" y="6948"/>
                </a:lnTo>
                <a:lnTo>
                  <a:pt x="22574" y="7069"/>
                </a:lnTo>
                <a:lnTo>
                  <a:pt x="22071" y="6948"/>
                </a:lnTo>
                <a:lnTo>
                  <a:pt x="21547" y="6827"/>
                </a:lnTo>
                <a:lnTo>
                  <a:pt x="21044" y="6726"/>
                </a:lnTo>
                <a:lnTo>
                  <a:pt x="20520" y="6646"/>
                </a:lnTo>
                <a:lnTo>
                  <a:pt x="19997" y="6585"/>
                </a:lnTo>
                <a:lnTo>
                  <a:pt x="19473" y="6545"/>
                </a:lnTo>
                <a:lnTo>
                  <a:pt x="18949" y="6525"/>
                </a:lnTo>
                <a:lnTo>
                  <a:pt x="18426" y="6505"/>
                </a:lnTo>
                <a:lnTo>
                  <a:pt x="17882" y="6525"/>
                </a:lnTo>
                <a:lnTo>
                  <a:pt x="17359" y="6565"/>
                </a:lnTo>
                <a:lnTo>
                  <a:pt x="16835" y="6605"/>
                </a:lnTo>
                <a:lnTo>
                  <a:pt x="16311" y="6666"/>
                </a:lnTo>
                <a:lnTo>
                  <a:pt x="15808" y="6746"/>
                </a:lnTo>
                <a:lnTo>
                  <a:pt x="15284" y="6867"/>
                </a:lnTo>
                <a:lnTo>
                  <a:pt x="14781" y="6988"/>
                </a:lnTo>
                <a:lnTo>
                  <a:pt x="14278" y="7129"/>
                </a:lnTo>
                <a:lnTo>
                  <a:pt x="13774" y="7290"/>
                </a:lnTo>
                <a:lnTo>
                  <a:pt x="13271" y="7471"/>
                </a:lnTo>
                <a:lnTo>
                  <a:pt x="13271" y="6726"/>
                </a:lnTo>
                <a:lnTo>
                  <a:pt x="13311" y="5860"/>
                </a:lnTo>
                <a:lnTo>
                  <a:pt x="13291" y="5417"/>
                </a:lnTo>
                <a:lnTo>
                  <a:pt x="13291" y="5196"/>
                </a:lnTo>
                <a:lnTo>
                  <a:pt x="13251" y="4974"/>
                </a:lnTo>
                <a:lnTo>
                  <a:pt x="13714" y="4853"/>
                </a:lnTo>
                <a:lnTo>
                  <a:pt x="14197" y="4713"/>
                </a:lnTo>
                <a:lnTo>
                  <a:pt x="14660" y="4572"/>
                </a:lnTo>
                <a:lnTo>
                  <a:pt x="15143" y="4451"/>
                </a:lnTo>
                <a:lnTo>
                  <a:pt x="15768" y="4330"/>
                </a:lnTo>
                <a:lnTo>
                  <a:pt x="16392" y="4209"/>
                </a:lnTo>
                <a:lnTo>
                  <a:pt x="17016" y="4129"/>
                </a:lnTo>
                <a:lnTo>
                  <a:pt x="17661" y="4068"/>
                </a:lnTo>
                <a:lnTo>
                  <a:pt x="18245" y="4028"/>
                </a:lnTo>
                <a:lnTo>
                  <a:pt x="18829" y="4008"/>
                </a:lnTo>
                <a:close/>
                <a:moveTo>
                  <a:pt x="19050" y="8357"/>
                </a:moveTo>
                <a:lnTo>
                  <a:pt x="19533" y="8398"/>
                </a:lnTo>
                <a:lnTo>
                  <a:pt x="20017" y="8458"/>
                </a:lnTo>
                <a:lnTo>
                  <a:pt x="20500" y="8519"/>
                </a:lnTo>
                <a:lnTo>
                  <a:pt x="20983" y="8619"/>
                </a:lnTo>
                <a:lnTo>
                  <a:pt x="21467" y="8720"/>
                </a:lnTo>
                <a:lnTo>
                  <a:pt x="21930" y="8841"/>
                </a:lnTo>
                <a:lnTo>
                  <a:pt x="22393" y="8982"/>
                </a:lnTo>
                <a:lnTo>
                  <a:pt x="22856" y="9123"/>
                </a:lnTo>
                <a:lnTo>
                  <a:pt x="23299" y="9304"/>
                </a:lnTo>
                <a:lnTo>
                  <a:pt x="23762" y="9485"/>
                </a:lnTo>
                <a:lnTo>
                  <a:pt x="24266" y="9727"/>
                </a:lnTo>
                <a:lnTo>
                  <a:pt x="24769" y="10009"/>
                </a:lnTo>
                <a:lnTo>
                  <a:pt x="25252" y="10291"/>
                </a:lnTo>
                <a:lnTo>
                  <a:pt x="25716" y="10593"/>
                </a:lnTo>
                <a:lnTo>
                  <a:pt x="26159" y="10915"/>
                </a:lnTo>
                <a:lnTo>
                  <a:pt x="26602" y="11257"/>
                </a:lnTo>
                <a:lnTo>
                  <a:pt x="27025" y="11640"/>
                </a:lnTo>
                <a:lnTo>
                  <a:pt x="27427" y="12022"/>
                </a:lnTo>
                <a:lnTo>
                  <a:pt x="27810" y="12405"/>
                </a:lnTo>
                <a:lnTo>
                  <a:pt x="28193" y="12828"/>
                </a:lnTo>
                <a:lnTo>
                  <a:pt x="28555" y="13251"/>
                </a:lnTo>
                <a:lnTo>
                  <a:pt x="28877" y="13694"/>
                </a:lnTo>
                <a:lnTo>
                  <a:pt x="29199" y="14157"/>
                </a:lnTo>
                <a:lnTo>
                  <a:pt x="29501" y="14620"/>
                </a:lnTo>
                <a:lnTo>
                  <a:pt x="29783" y="15103"/>
                </a:lnTo>
                <a:lnTo>
                  <a:pt x="30065" y="15607"/>
                </a:lnTo>
                <a:lnTo>
                  <a:pt x="26682" y="16010"/>
                </a:lnTo>
                <a:lnTo>
                  <a:pt x="24971" y="16191"/>
                </a:lnTo>
                <a:lnTo>
                  <a:pt x="23279" y="16372"/>
                </a:lnTo>
                <a:lnTo>
                  <a:pt x="21587" y="16533"/>
                </a:lnTo>
                <a:lnTo>
                  <a:pt x="19896" y="16674"/>
                </a:lnTo>
                <a:lnTo>
                  <a:pt x="18184" y="16795"/>
                </a:lnTo>
                <a:lnTo>
                  <a:pt x="16493" y="16916"/>
                </a:lnTo>
                <a:lnTo>
                  <a:pt x="14660" y="17016"/>
                </a:lnTo>
                <a:lnTo>
                  <a:pt x="12828" y="17097"/>
                </a:lnTo>
                <a:lnTo>
                  <a:pt x="10995" y="17178"/>
                </a:lnTo>
                <a:lnTo>
                  <a:pt x="9163" y="17238"/>
                </a:lnTo>
                <a:lnTo>
                  <a:pt x="7330" y="17278"/>
                </a:lnTo>
                <a:lnTo>
                  <a:pt x="5498" y="17319"/>
                </a:lnTo>
                <a:lnTo>
                  <a:pt x="3746" y="17359"/>
                </a:lnTo>
                <a:lnTo>
                  <a:pt x="3121" y="17379"/>
                </a:lnTo>
                <a:lnTo>
                  <a:pt x="3403" y="16876"/>
                </a:lnTo>
                <a:lnTo>
                  <a:pt x="3685" y="16372"/>
                </a:lnTo>
                <a:lnTo>
                  <a:pt x="4008" y="15889"/>
                </a:lnTo>
                <a:lnTo>
                  <a:pt x="4330" y="15406"/>
                </a:lnTo>
                <a:lnTo>
                  <a:pt x="4692" y="14942"/>
                </a:lnTo>
                <a:lnTo>
                  <a:pt x="5055" y="14479"/>
                </a:lnTo>
                <a:lnTo>
                  <a:pt x="5457" y="14056"/>
                </a:lnTo>
                <a:lnTo>
                  <a:pt x="5860" y="13633"/>
                </a:lnTo>
                <a:lnTo>
                  <a:pt x="6364" y="13170"/>
                </a:lnTo>
                <a:lnTo>
                  <a:pt x="6887" y="12707"/>
                </a:lnTo>
                <a:lnTo>
                  <a:pt x="7411" y="12304"/>
                </a:lnTo>
                <a:lnTo>
                  <a:pt x="7975" y="11902"/>
                </a:lnTo>
                <a:lnTo>
                  <a:pt x="8559" y="11539"/>
                </a:lnTo>
                <a:lnTo>
                  <a:pt x="9143" y="11197"/>
                </a:lnTo>
                <a:lnTo>
                  <a:pt x="9767" y="10895"/>
                </a:lnTo>
                <a:lnTo>
                  <a:pt x="10371" y="10613"/>
                </a:lnTo>
                <a:lnTo>
                  <a:pt x="11015" y="10351"/>
                </a:lnTo>
                <a:lnTo>
                  <a:pt x="11660" y="10129"/>
                </a:lnTo>
                <a:lnTo>
                  <a:pt x="12304" y="9928"/>
                </a:lnTo>
                <a:lnTo>
                  <a:pt x="12969" y="9747"/>
                </a:lnTo>
                <a:lnTo>
                  <a:pt x="13633" y="9586"/>
                </a:lnTo>
                <a:lnTo>
                  <a:pt x="14318" y="9465"/>
                </a:lnTo>
                <a:lnTo>
                  <a:pt x="14982" y="9384"/>
                </a:lnTo>
                <a:lnTo>
                  <a:pt x="15667" y="9304"/>
                </a:lnTo>
                <a:lnTo>
                  <a:pt x="15828" y="9284"/>
                </a:lnTo>
                <a:lnTo>
                  <a:pt x="15949" y="9223"/>
                </a:lnTo>
                <a:lnTo>
                  <a:pt x="16050" y="9123"/>
                </a:lnTo>
                <a:lnTo>
                  <a:pt x="16110" y="9022"/>
                </a:lnTo>
                <a:lnTo>
                  <a:pt x="16170" y="8901"/>
                </a:lnTo>
                <a:lnTo>
                  <a:pt x="16191" y="8780"/>
                </a:lnTo>
                <a:lnTo>
                  <a:pt x="16170" y="8639"/>
                </a:lnTo>
                <a:lnTo>
                  <a:pt x="16130" y="8519"/>
                </a:lnTo>
                <a:lnTo>
                  <a:pt x="16614" y="8458"/>
                </a:lnTo>
                <a:lnTo>
                  <a:pt x="17097" y="8398"/>
                </a:lnTo>
                <a:lnTo>
                  <a:pt x="17580" y="8357"/>
                </a:lnTo>
                <a:close/>
                <a:moveTo>
                  <a:pt x="1712" y="21608"/>
                </a:moveTo>
                <a:lnTo>
                  <a:pt x="1772" y="21709"/>
                </a:lnTo>
                <a:lnTo>
                  <a:pt x="1833" y="21789"/>
                </a:lnTo>
                <a:lnTo>
                  <a:pt x="1672" y="21809"/>
                </a:lnTo>
                <a:lnTo>
                  <a:pt x="1672" y="21809"/>
                </a:lnTo>
                <a:lnTo>
                  <a:pt x="1712" y="21608"/>
                </a:lnTo>
                <a:close/>
                <a:moveTo>
                  <a:pt x="25252" y="20299"/>
                </a:moveTo>
                <a:lnTo>
                  <a:pt x="25434" y="20359"/>
                </a:lnTo>
                <a:lnTo>
                  <a:pt x="25615" y="20460"/>
                </a:lnTo>
                <a:lnTo>
                  <a:pt x="25776" y="20561"/>
                </a:lnTo>
                <a:lnTo>
                  <a:pt x="25897" y="20682"/>
                </a:lnTo>
                <a:lnTo>
                  <a:pt x="26018" y="20843"/>
                </a:lnTo>
                <a:lnTo>
                  <a:pt x="26078" y="21004"/>
                </a:lnTo>
                <a:lnTo>
                  <a:pt x="26118" y="21104"/>
                </a:lnTo>
                <a:lnTo>
                  <a:pt x="26118" y="21185"/>
                </a:lnTo>
                <a:lnTo>
                  <a:pt x="26118" y="21306"/>
                </a:lnTo>
                <a:lnTo>
                  <a:pt x="26098" y="21406"/>
                </a:lnTo>
                <a:lnTo>
                  <a:pt x="26078" y="21507"/>
                </a:lnTo>
                <a:lnTo>
                  <a:pt x="26038" y="21608"/>
                </a:lnTo>
                <a:lnTo>
                  <a:pt x="25937" y="21789"/>
                </a:lnTo>
                <a:lnTo>
                  <a:pt x="25796" y="21950"/>
                </a:lnTo>
                <a:lnTo>
                  <a:pt x="25635" y="22071"/>
                </a:lnTo>
                <a:lnTo>
                  <a:pt x="25454" y="22152"/>
                </a:lnTo>
                <a:lnTo>
                  <a:pt x="25252" y="22192"/>
                </a:lnTo>
                <a:lnTo>
                  <a:pt x="25051" y="22192"/>
                </a:lnTo>
                <a:lnTo>
                  <a:pt x="24850" y="22152"/>
                </a:lnTo>
                <a:lnTo>
                  <a:pt x="24749" y="22111"/>
                </a:lnTo>
                <a:lnTo>
                  <a:pt x="24668" y="22071"/>
                </a:lnTo>
                <a:lnTo>
                  <a:pt x="24528" y="21950"/>
                </a:lnTo>
                <a:lnTo>
                  <a:pt x="24407" y="21789"/>
                </a:lnTo>
                <a:lnTo>
                  <a:pt x="24326" y="21608"/>
                </a:lnTo>
                <a:lnTo>
                  <a:pt x="24266" y="21427"/>
                </a:lnTo>
                <a:lnTo>
                  <a:pt x="24246" y="21245"/>
                </a:lnTo>
                <a:lnTo>
                  <a:pt x="24266" y="21044"/>
                </a:lnTo>
                <a:lnTo>
                  <a:pt x="24326" y="20863"/>
                </a:lnTo>
                <a:lnTo>
                  <a:pt x="24427" y="20722"/>
                </a:lnTo>
                <a:lnTo>
                  <a:pt x="24568" y="20581"/>
                </a:lnTo>
                <a:lnTo>
                  <a:pt x="24729" y="20480"/>
                </a:lnTo>
                <a:lnTo>
                  <a:pt x="24890" y="20400"/>
                </a:lnTo>
                <a:lnTo>
                  <a:pt x="25071" y="20339"/>
                </a:lnTo>
                <a:lnTo>
                  <a:pt x="25252" y="20299"/>
                </a:lnTo>
                <a:close/>
                <a:moveTo>
                  <a:pt x="25293" y="19373"/>
                </a:moveTo>
                <a:lnTo>
                  <a:pt x="25192" y="19393"/>
                </a:lnTo>
                <a:lnTo>
                  <a:pt x="25091" y="19413"/>
                </a:lnTo>
                <a:lnTo>
                  <a:pt x="25011" y="19473"/>
                </a:lnTo>
                <a:lnTo>
                  <a:pt x="24950" y="19534"/>
                </a:lnTo>
                <a:lnTo>
                  <a:pt x="24668" y="19574"/>
                </a:lnTo>
                <a:lnTo>
                  <a:pt x="24507" y="19634"/>
                </a:lnTo>
                <a:lnTo>
                  <a:pt x="24326" y="19695"/>
                </a:lnTo>
                <a:lnTo>
                  <a:pt x="24185" y="19775"/>
                </a:lnTo>
                <a:lnTo>
                  <a:pt x="24024" y="19876"/>
                </a:lnTo>
                <a:lnTo>
                  <a:pt x="23883" y="19997"/>
                </a:lnTo>
                <a:lnTo>
                  <a:pt x="23762" y="20118"/>
                </a:lnTo>
                <a:lnTo>
                  <a:pt x="23641" y="20259"/>
                </a:lnTo>
                <a:lnTo>
                  <a:pt x="23541" y="20400"/>
                </a:lnTo>
                <a:lnTo>
                  <a:pt x="23440" y="20581"/>
                </a:lnTo>
                <a:lnTo>
                  <a:pt x="23360" y="20762"/>
                </a:lnTo>
                <a:lnTo>
                  <a:pt x="23319" y="20943"/>
                </a:lnTo>
                <a:lnTo>
                  <a:pt x="23299" y="21145"/>
                </a:lnTo>
                <a:lnTo>
                  <a:pt x="23299" y="21326"/>
                </a:lnTo>
                <a:lnTo>
                  <a:pt x="23339" y="21527"/>
                </a:lnTo>
                <a:lnTo>
                  <a:pt x="23380" y="21709"/>
                </a:lnTo>
                <a:lnTo>
                  <a:pt x="23440" y="21890"/>
                </a:lnTo>
                <a:lnTo>
                  <a:pt x="23521" y="22071"/>
                </a:lnTo>
                <a:lnTo>
                  <a:pt x="23621" y="22252"/>
                </a:lnTo>
                <a:lnTo>
                  <a:pt x="23742" y="22413"/>
                </a:lnTo>
                <a:lnTo>
                  <a:pt x="23863" y="22554"/>
                </a:lnTo>
                <a:lnTo>
                  <a:pt x="24004" y="22695"/>
                </a:lnTo>
                <a:lnTo>
                  <a:pt x="24165" y="22816"/>
                </a:lnTo>
                <a:lnTo>
                  <a:pt x="24326" y="22917"/>
                </a:lnTo>
                <a:lnTo>
                  <a:pt x="24487" y="22997"/>
                </a:lnTo>
                <a:lnTo>
                  <a:pt x="24689" y="23078"/>
                </a:lnTo>
                <a:lnTo>
                  <a:pt x="24890" y="23118"/>
                </a:lnTo>
                <a:lnTo>
                  <a:pt x="25091" y="23138"/>
                </a:lnTo>
                <a:lnTo>
                  <a:pt x="25293" y="23138"/>
                </a:lnTo>
                <a:lnTo>
                  <a:pt x="25494" y="23098"/>
                </a:lnTo>
                <a:lnTo>
                  <a:pt x="25675" y="23058"/>
                </a:lnTo>
                <a:lnTo>
                  <a:pt x="25857" y="22977"/>
                </a:lnTo>
                <a:lnTo>
                  <a:pt x="26038" y="22897"/>
                </a:lnTo>
                <a:lnTo>
                  <a:pt x="26199" y="22796"/>
                </a:lnTo>
                <a:lnTo>
                  <a:pt x="26360" y="22675"/>
                </a:lnTo>
                <a:lnTo>
                  <a:pt x="26501" y="22534"/>
                </a:lnTo>
                <a:lnTo>
                  <a:pt x="26642" y="22373"/>
                </a:lnTo>
                <a:lnTo>
                  <a:pt x="26763" y="22212"/>
                </a:lnTo>
                <a:lnTo>
                  <a:pt x="26863" y="22031"/>
                </a:lnTo>
                <a:lnTo>
                  <a:pt x="26944" y="21849"/>
                </a:lnTo>
                <a:lnTo>
                  <a:pt x="27004" y="21648"/>
                </a:lnTo>
                <a:lnTo>
                  <a:pt x="27045" y="21467"/>
                </a:lnTo>
                <a:lnTo>
                  <a:pt x="27065" y="21265"/>
                </a:lnTo>
                <a:lnTo>
                  <a:pt x="27045" y="21064"/>
                </a:lnTo>
                <a:lnTo>
                  <a:pt x="27004" y="20863"/>
                </a:lnTo>
                <a:lnTo>
                  <a:pt x="26964" y="20661"/>
                </a:lnTo>
                <a:lnTo>
                  <a:pt x="26884" y="20480"/>
                </a:lnTo>
                <a:lnTo>
                  <a:pt x="26783" y="20299"/>
                </a:lnTo>
                <a:lnTo>
                  <a:pt x="26662" y="20138"/>
                </a:lnTo>
                <a:lnTo>
                  <a:pt x="26541" y="19977"/>
                </a:lnTo>
                <a:lnTo>
                  <a:pt x="26400" y="19816"/>
                </a:lnTo>
                <a:lnTo>
                  <a:pt x="26239" y="19695"/>
                </a:lnTo>
                <a:lnTo>
                  <a:pt x="26058" y="19594"/>
                </a:lnTo>
                <a:lnTo>
                  <a:pt x="25877" y="19493"/>
                </a:lnTo>
                <a:lnTo>
                  <a:pt x="25695" y="19433"/>
                </a:lnTo>
                <a:lnTo>
                  <a:pt x="25494" y="19393"/>
                </a:lnTo>
                <a:lnTo>
                  <a:pt x="25293" y="19373"/>
                </a:lnTo>
                <a:close/>
                <a:moveTo>
                  <a:pt x="1571" y="22635"/>
                </a:moveTo>
                <a:lnTo>
                  <a:pt x="1833" y="22756"/>
                </a:lnTo>
                <a:lnTo>
                  <a:pt x="2094" y="22856"/>
                </a:lnTo>
                <a:lnTo>
                  <a:pt x="2115" y="22856"/>
                </a:lnTo>
                <a:lnTo>
                  <a:pt x="1953" y="22977"/>
                </a:lnTo>
                <a:lnTo>
                  <a:pt x="1732" y="23179"/>
                </a:lnTo>
                <a:lnTo>
                  <a:pt x="1510" y="23360"/>
                </a:lnTo>
                <a:lnTo>
                  <a:pt x="1571" y="22635"/>
                </a:lnTo>
                <a:close/>
                <a:moveTo>
                  <a:pt x="9243" y="21648"/>
                </a:moveTo>
                <a:lnTo>
                  <a:pt x="9404" y="21668"/>
                </a:lnTo>
                <a:lnTo>
                  <a:pt x="9565" y="21688"/>
                </a:lnTo>
                <a:lnTo>
                  <a:pt x="9706" y="21749"/>
                </a:lnTo>
                <a:lnTo>
                  <a:pt x="9847" y="21829"/>
                </a:lnTo>
                <a:lnTo>
                  <a:pt x="9968" y="21910"/>
                </a:lnTo>
                <a:lnTo>
                  <a:pt x="10069" y="22011"/>
                </a:lnTo>
                <a:lnTo>
                  <a:pt x="10149" y="22111"/>
                </a:lnTo>
                <a:lnTo>
                  <a:pt x="10230" y="22232"/>
                </a:lnTo>
                <a:lnTo>
                  <a:pt x="10270" y="22353"/>
                </a:lnTo>
                <a:lnTo>
                  <a:pt x="10311" y="22494"/>
                </a:lnTo>
                <a:lnTo>
                  <a:pt x="10331" y="22615"/>
                </a:lnTo>
                <a:lnTo>
                  <a:pt x="10331" y="22756"/>
                </a:lnTo>
                <a:lnTo>
                  <a:pt x="10311" y="22897"/>
                </a:lnTo>
                <a:lnTo>
                  <a:pt x="10290" y="23038"/>
                </a:lnTo>
                <a:lnTo>
                  <a:pt x="10230" y="23179"/>
                </a:lnTo>
                <a:lnTo>
                  <a:pt x="10149" y="23320"/>
                </a:lnTo>
                <a:lnTo>
                  <a:pt x="10049" y="23460"/>
                </a:lnTo>
                <a:lnTo>
                  <a:pt x="9928" y="23581"/>
                </a:lnTo>
                <a:lnTo>
                  <a:pt x="9807" y="23682"/>
                </a:lnTo>
                <a:lnTo>
                  <a:pt x="9666" y="23742"/>
                </a:lnTo>
                <a:lnTo>
                  <a:pt x="9505" y="23803"/>
                </a:lnTo>
                <a:lnTo>
                  <a:pt x="9364" y="23823"/>
                </a:lnTo>
                <a:lnTo>
                  <a:pt x="9223" y="23823"/>
                </a:lnTo>
                <a:lnTo>
                  <a:pt x="9062" y="23803"/>
                </a:lnTo>
                <a:lnTo>
                  <a:pt x="8921" y="23742"/>
                </a:lnTo>
                <a:lnTo>
                  <a:pt x="8780" y="23682"/>
                </a:lnTo>
                <a:lnTo>
                  <a:pt x="8639" y="23622"/>
                </a:lnTo>
                <a:lnTo>
                  <a:pt x="8518" y="23521"/>
                </a:lnTo>
                <a:lnTo>
                  <a:pt x="8397" y="23400"/>
                </a:lnTo>
                <a:lnTo>
                  <a:pt x="8297" y="23279"/>
                </a:lnTo>
                <a:lnTo>
                  <a:pt x="8216" y="23158"/>
                </a:lnTo>
                <a:lnTo>
                  <a:pt x="8136" y="22997"/>
                </a:lnTo>
                <a:lnTo>
                  <a:pt x="8095" y="22856"/>
                </a:lnTo>
                <a:lnTo>
                  <a:pt x="8075" y="22655"/>
                </a:lnTo>
                <a:lnTo>
                  <a:pt x="8075" y="22474"/>
                </a:lnTo>
                <a:lnTo>
                  <a:pt x="8116" y="22313"/>
                </a:lnTo>
                <a:lnTo>
                  <a:pt x="8196" y="22172"/>
                </a:lnTo>
                <a:lnTo>
                  <a:pt x="8297" y="22031"/>
                </a:lnTo>
                <a:lnTo>
                  <a:pt x="8418" y="21930"/>
                </a:lnTo>
                <a:lnTo>
                  <a:pt x="8538" y="21829"/>
                </a:lnTo>
                <a:lnTo>
                  <a:pt x="8700" y="21729"/>
                </a:lnTo>
                <a:lnTo>
                  <a:pt x="8881" y="21709"/>
                </a:lnTo>
                <a:lnTo>
                  <a:pt x="9062" y="21668"/>
                </a:lnTo>
                <a:lnTo>
                  <a:pt x="9243" y="21648"/>
                </a:lnTo>
                <a:close/>
                <a:moveTo>
                  <a:pt x="9042" y="20661"/>
                </a:moveTo>
                <a:lnTo>
                  <a:pt x="8700" y="20702"/>
                </a:lnTo>
                <a:lnTo>
                  <a:pt x="8619" y="20722"/>
                </a:lnTo>
                <a:lnTo>
                  <a:pt x="8538" y="20762"/>
                </a:lnTo>
                <a:lnTo>
                  <a:pt x="8377" y="20863"/>
                </a:lnTo>
                <a:lnTo>
                  <a:pt x="8236" y="21004"/>
                </a:lnTo>
                <a:lnTo>
                  <a:pt x="8176" y="21084"/>
                </a:lnTo>
                <a:lnTo>
                  <a:pt x="8136" y="21185"/>
                </a:lnTo>
                <a:lnTo>
                  <a:pt x="7914" y="21346"/>
                </a:lnTo>
                <a:lnTo>
                  <a:pt x="7713" y="21547"/>
                </a:lnTo>
                <a:lnTo>
                  <a:pt x="7552" y="21769"/>
                </a:lnTo>
                <a:lnTo>
                  <a:pt x="7431" y="22031"/>
                </a:lnTo>
                <a:lnTo>
                  <a:pt x="7370" y="22192"/>
                </a:lnTo>
                <a:lnTo>
                  <a:pt x="7330" y="22373"/>
                </a:lnTo>
                <a:lnTo>
                  <a:pt x="7310" y="22534"/>
                </a:lnTo>
                <a:lnTo>
                  <a:pt x="7310" y="22715"/>
                </a:lnTo>
                <a:lnTo>
                  <a:pt x="7310" y="22876"/>
                </a:lnTo>
                <a:lnTo>
                  <a:pt x="7330" y="23038"/>
                </a:lnTo>
                <a:lnTo>
                  <a:pt x="7370" y="23199"/>
                </a:lnTo>
                <a:lnTo>
                  <a:pt x="7431" y="23360"/>
                </a:lnTo>
                <a:lnTo>
                  <a:pt x="7491" y="23501"/>
                </a:lnTo>
                <a:lnTo>
                  <a:pt x="7572" y="23642"/>
                </a:lnTo>
                <a:lnTo>
                  <a:pt x="7652" y="23783"/>
                </a:lnTo>
                <a:lnTo>
                  <a:pt x="7753" y="23924"/>
                </a:lnTo>
                <a:lnTo>
                  <a:pt x="7874" y="24044"/>
                </a:lnTo>
                <a:lnTo>
                  <a:pt x="7995" y="24165"/>
                </a:lnTo>
                <a:lnTo>
                  <a:pt x="8136" y="24286"/>
                </a:lnTo>
                <a:lnTo>
                  <a:pt x="8277" y="24387"/>
                </a:lnTo>
                <a:lnTo>
                  <a:pt x="8438" y="24467"/>
                </a:lnTo>
                <a:lnTo>
                  <a:pt x="8599" y="24548"/>
                </a:lnTo>
                <a:lnTo>
                  <a:pt x="8780" y="24608"/>
                </a:lnTo>
                <a:lnTo>
                  <a:pt x="8941" y="24649"/>
                </a:lnTo>
                <a:lnTo>
                  <a:pt x="9102" y="24669"/>
                </a:lnTo>
                <a:lnTo>
                  <a:pt x="9263" y="24689"/>
                </a:lnTo>
                <a:lnTo>
                  <a:pt x="9404" y="24689"/>
                </a:lnTo>
                <a:lnTo>
                  <a:pt x="9565" y="24669"/>
                </a:lnTo>
                <a:lnTo>
                  <a:pt x="9727" y="24628"/>
                </a:lnTo>
                <a:lnTo>
                  <a:pt x="9867" y="24588"/>
                </a:lnTo>
                <a:lnTo>
                  <a:pt x="10008" y="24528"/>
                </a:lnTo>
                <a:lnTo>
                  <a:pt x="10149" y="24447"/>
                </a:lnTo>
                <a:lnTo>
                  <a:pt x="10411" y="24286"/>
                </a:lnTo>
                <a:lnTo>
                  <a:pt x="10653" y="24065"/>
                </a:lnTo>
                <a:lnTo>
                  <a:pt x="10854" y="23823"/>
                </a:lnTo>
                <a:lnTo>
                  <a:pt x="11015" y="23561"/>
                </a:lnTo>
                <a:lnTo>
                  <a:pt x="11136" y="23259"/>
                </a:lnTo>
                <a:lnTo>
                  <a:pt x="11176" y="23098"/>
                </a:lnTo>
                <a:lnTo>
                  <a:pt x="11217" y="22957"/>
                </a:lnTo>
                <a:lnTo>
                  <a:pt x="11237" y="22796"/>
                </a:lnTo>
                <a:lnTo>
                  <a:pt x="11257" y="22635"/>
                </a:lnTo>
                <a:lnTo>
                  <a:pt x="11237" y="22474"/>
                </a:lnTo>
                <a:lnTo>
                  <a:pt x="11237" y="22292"/>
                </a:lnTo>
                <a:lnTo>
                  <a:pt x="11197" y="22131"/>
                </a:lnTo>
                <a:lnTo>
                  <a:pt x="11156" y="21970"/>
                </a:lnTo>
                <a:lnTo>
                  <a:pt x="11096" y="21809"/>
                </a:lnTo>
                <a:lnTo>
                  <a:pt x="11015" y="21648"/>
                </a:lnTo>
                <a:lnTo>
                  <a:pt x="10915" y="21507"/>
                </a:lnTo>
                <a:lnTo>
                  <a:pt x="10814" y="21386"/>
                </a:lnTo>
                <a:lnTo>
                  <a:pt x="10713" y="21265"/>
                </a:lnTo>
                <a:lnTo>
                  <a:pt x="10592" y="21145"/>
                </a:lnTo>
                <a:lnTo>
                  <a:pt x="10451" y="21044"/>
                </a:lnTo>
                <a:lnTo>
                  <a:pt x="10311" y="20963"/>
                </a:lnTo>
                <a:lnTo>
                  <a:pt x="10170" y="20883"/>
                </a:lnTo>
                <a:lnTo>
                  <a:pt x="10008" y="20822"/>
                </a:lnTo>
                <a:lnTo>
                  <a:pt x="9686" y="20722"/>
                </a:lnTo>
                <a:lnTo>
                  <a:pt x="9364" y="20661"/>
                </a:lnTo>
                <a:close/>
                <a:moveTo>
                  <a:pt x="16291" y="19272"/>
                </a:moveTo>
                <a:lnTo>
                  <a:pt x="16231" y="19292"/>
                </a:lnTo>
                <a:lnTo>
                  <a:pt x="16170" y="19312"/>
                </a:lnTo>
                <a:lnTo>
                  <a:pt x="16130" y="19373"/>
                </a:lnTo>
                <a:lnTo>
                  <a:pt x="16110" y="19433"/>
                </a:lnTo>
                <a:lnTo>
                  <a:pt x="16090" y="19614"/>
                </a:lnTo>
                <a:lnTo>
                  <a:pt x="16070" y="19795"/>
                </a:lnTo>
                <a:lnTo>
                  <a:pt x="16090" y="19977"/>
                </a:lnTo>
                <a:lnTo>
                  <a:pt x="16110" y="20158"/>
                </a:lnTo>
                <a:lnTo>
                  <a:pt x="16211" y="20883"/>
                </a:lnTo>
                <a:lnTo>
                  <a:pt x="16251" y="21225"/>
                </a:lnTo>
                <a:lnTo>
                  <a:pt x="15808" y="20943"/>
                </a:lnTo>
                <a:lnTo>
                  <a:pt x="15526" y="20782"/>
                </a:lnTo>
                <a:lnTo>
                  <a:pt x="15345" y="20702"/>
                </a:lnTo>
                <a:lnTo>
                  <a:pt x="15184" y="20641"/>
                </a:lnTo>
                <a:lnTo>
                  <a:pt x="15003" y="20601"/>
                </a:lnTo>
                <a:lnTo>
                  <a:pt x="14821" y="20561"/>
                </a:lnTo>
                <a:lnTo>
                  <a:pt x="14660" y="20561"/>
                </a:lnTo>
                <a:lnTo>
                  <a:pt x="14499" y="20581"/>
                </a:lnTo>
                <a:lnTo>
                  <a:pt x="14459" y="20621"/>
                </a:lnTo>
                <a:lnTo>
                  <a:pt x="14439" y="20641"/>
                </a:lnTo>
                <a:lnTo>
                  <a:pt x="14439" y="20682"/>
                </a:lnTo>
                <a:lnTo>
                  <a:pt x="14479" y="20843"/>
                </a:lnTo>
                <a:lnTo>
                  <a:pt x="14539" y="21004"/>
                </a:lnTo>
                <a:lnTo>
                  <a:pt x="14640" y="21165"/>
                </a:lnTo>
                <a:lnTo>
                  <a:pt x="14761" y="21306"/>
                </a:lnTo>
                <a:lnTo>
                  <a:pt x="14902" y="21447"/>
                </a:lnTo>
                <a:lnTo>
                  <a:pt x="15043" y="21568"/>
                </a:lnTo>
                <a:lnTo>
                  <a:pt x="15325" y="21789"/>
                </a:lnTo>
                <a:lnTo>
                  <a:pt x="15989" y="22232"/>
                </a:lnTo>
                <a:lnTo>
                  <a:pt x="15325" y="22313"/>
                </a:lnTo>
                <a:lnTo>
                  <a:pt x="14640" y="22373"/>
                </a:lnTo>
                <a:lnTo>
                  <a:pt x="14378" y="22393"/>
                </a:lnTo>
                <a:lnTo>
                  <a:pt x="14197" y="22413"/>
                </a:lnTo>
                <a:lnTo>
                  <a:pt x="13996" y="22454"/>
                </a:lnTo>
                <a:lnTo>
                  <a:pt x="13814" y="22514"/>
                </a:lnTo>
                <a:lnTo>
                  <a:pt x="13734" y="22554"/>
                </a:lnTo>
                <a:lnTo>
                  <a:pt x="13653" y="22595"/>
                </a:lnTo>
                <a:lnTo>
                  <a:pt x="13613" y="22635"/>
                </a:lnTo>
                <a:lnTo>
                  <a:pt x="13593" y="22695"/>
                </a:lnTo>
                <a:lnTo>
                  <a:pt x="13593" y="22756"/>
                </a:lnTo>
                <a:lnTo>
                  <a:pt x="13613" y="22836"/>
                </a:lnTo>
                <a:lnTo>
                  <a:pt x="13653" y="22917"/>
                </a:lnTo>
                <a:lnTo>
                  <a:pt x="13714" y="22977"/>
                </a:lnTo>
                <a:lnTo>
                  <a:pt x="13774" y="23038"/>
                </a:lnTo>
                <a:lnTo>
                  <a:pt x="13855" y="23078"/>
                </a:lnTo>
                <a:lnTo>
                  <a:pt x="14036" y="23138"/>
                </a:lnTo>
                <a:lnTo>
                  <a:pt x="14217" y="23179"/>
                </a:lnTo>
                <a:lnTo>
                  <a:pt x="14962" y="23179"/>
                </a:lnTo>
                <a:lnTo>
                  <a:pt x="15526" y="23138"/>
                </a:lnTo>
                <a:lnTo>
                  <a:pt x="15244" y="23521"/>
                </a:lnTo>
                <a:lnTo>
                  <a:pt x="14962" y="23903"/>
                </a:lnTo>
                <a:lnTo>
                  <a:pt x="14721" y="24286"/>
                </a:lnTo>
                <a:lnTo>
                  <a:pt x="14479" y="24689"/>
                </a:lnTo>
                <a:lnTo>
                  <a:pt x="14439" y="24790"/>
                </a:lnTo>
                <a:lnTo>
                  <a:pt x="14398" y="24890"/>
                </a:lnTo>
                <a:lnTo>
                  <a:pt x="14398" y="24991"/>
                </a:lnTo>
                <a:lnTo>
                  <a:pt x="14419" y="25071"/>
                </a:lnTo>
                <a:lnTo>
                  <a:pt x="14459" y="25152"/>
                </a:lnTo>
                <a:lnTo>
                  <a:pt x="14499" y="25212"/>
                </a:lnTo>
                <a:lnTo>
                  <a:pt x="14560" y="25273"/>
                </a:lnTo>
                <a:lnTo>
                  <a:pt x="14640" y="25333"/>
                </a:lnTo>
                <a:lnTo>
                  <a:pt x="14721" y="25374"/>
                </a:lnTo>
                <a:lnTo>
                  <a:pt x="14801" y="25394"/>
                </a:lnTo>
                <a:lnTo>
                  <a:pt x="14982" y="25394"/>
                </a:lnTo>
                <a:lnTo>
                  <a:pt x="15083" y="25374"/>
                </a:lnTo>
                <a:lnTo>
                  <a:pt x="15164" y="25333"/>
                </a:lnTo>
                <a:lnTo>
                  <a:pt x="15244" y="25253"/>
                </a:lnTo>
                <a:lnTo>
                  <a:pt x="15305" y="25172"/>
                </a:lnTo>
                <a:lnTo>
                  <a:pt x="15607" y="24769"/>
                </a:lnTo>
                <a:lnTo>
                  <a:pt x="15889" y="24367"/>
                </a:lnTo>
                <a:lnTo>
                  <a:pt x="16432" y="23521"/>
                </a:lnTo>
                <a:lnTo>
                  <a:pt x="16452" y="24286"/>
                </a:lnTo>
                <a:lnTo>
                  <a:pt x="16452" y="24649"/>
                </a:lnTo>
                <a:lnTo>
                  <a:pt x="16432" y="25031"/>
                </a:lnTo>
                <a:lnTo>
                  <a:pt x="16452" y="25212"/>
                </a:lnTo>
                <a:lnTo>
                  <a:pt x="16493" y="25394"/>
                </a:lnTo>
                <a:lnTo>
                  <a:pt x="16553" y="25555"/>
                </a:lnTo>
                <a:lnTo>
                  <a:pt x="16654" y="25696"/>
                </a:lnTo>
                <a:lnTo>
                  <a:pt x="16734" y="25756"/>
                </a:lnTo>
                <a:lnTo>
                  <a:pt x="16815" y="25776"/>
                </a:lnTo>
                <a:lnTo>
                  <a:pt x="16916" y="25756"/>
                </a:lnTo>
                <a:lnTo>
                  <a:pt x="16976" y="25696"/>
                </a:lnTo>
                <a:lnTo>
                  <a:pt x="17036" y="25635"/>
                </a:lnTo>
                <a:lnTo>
                  <a:pt x="17077" y="25555"/>
                </a:lnTo>
                <a:lnTo>
                  <a:pt x="17157" y="25394"/>
                </a:lnTo>
                <a:lnTo>
                  <a:pt x="17177" y="25212"/>
                </a:lnTo>
                <a:lnTo>
                  <a:pt x="17198" y="25031"/>
                </a:lnTo>
                <a:lnTo>
                  <a:pt x="17177" y="24649"/>
                </a:lnTo>
                <a:lnTo>
                  <a:pt x="17157" y="24286"/>
                </a:lnTo>
                <a:lnTo>
                  <a:pt x="17137" y="23642"/>
                </a:lnTo>
                <a:lnTo>
                  <a:pt x="17077" y="22997"/>
                </a:lnTo>
                <a:lnTo>
                  <a:pt x="17117" y="22997"/>
                </a:lnTo>
                <a:lnTo>
                  <a:pt x="17802" y="23501"/>
                </a:lnTo>
                <a:lnTo>
                  <a:pt x="18184" y="23742"/>
                </a:lnTo>
                <a:lnTo>
                  <a:pt x="18386" y="23863"/>
                </a:lnTo>
                <a:lnTo>
                  <a:pt x="18567" y="23964"/>
                </a:lnTo>
                <a:lnTo>
                  <a:pt x="18768" y="24044"/>
                </a:lnTo>
                <a:lnTo>
                  <a:pt x="18970" y="24125"/>
                </a:lnTo>
                <a:lnTo>
                  <a:pt x="19171" y="24165"/>
                </a:lnTo>
                <a:lnTo>
                  <a:pt x="19392" y="24185"/>
                </a:lnTo>
                <a:lnTo>
                  <a:pt x="19594" y="24185"/>
                </a:lnTo>
                <a:lnTo>
                  <a:pt x="19795" y="24165"/>
                </a:lnTo>
                <a:lnTo>
                  <a:pt x="19997" y="24085"/>
                </a:lnTo>
                <a:lnTo>
                  <a:pt x="20178" y="23984"/>
                </a:lnTo>
                <a:lnTo>
                  <a:pt x="20279" y="23924"/>
                </a:lnTo>
                <a:lnTo>
                  <a:pt x="20339" y="23863"/>
                </a:lnTo>
                <a:lnTo>
                  <a:pt x="20379" y="23783"/>
                </a:lnTo>
                <a:lnTo>
                  <a:pt x="20419" y="23682"/>
                </a:lnTo>
                <a:lnTo>
                  <a:pt x="20419" y="23601"/>
                </a:lnTo>
                <a:lnTo>
                  <a:pt x="20419" y="23501"/>
                </a:lnTo>
                <a:lnTo>
                  <a:pt x="20419" y="23420"/>
                </a:lnTo>
                <a:lnTo>
                  <a:pt x="20379" y="23320"/>
                </a:lnTo>
                <a:lnTo>
                  <a:pt x="20339" y="23239"/>
                </a:lnTo>
                <a:lnTo>
                  <a:pt x="20299" y="23179"/>
                </a:lnTo>
                <a:lnTo>
                  <a:pt x="20238" y="23118"/>
                </a:lnTo>
                <a:lnTo>
                  <a:pt x="20158" y="23058"/>
                </a:lnTo>
                <a:lnTo>
                  <a:pt x="20077" y="23017"/>
                </a:lnTo>
                <a:lnTo>
                  <a:pt x="19896" y="23017"/>
                </a:lnTo>
                <a:lnTo>
                  <a:pt x="19775" y="23038"/>
                </a:lnTo>
                <a:lnTo>
                  <a:pt x="19634" y="23078"/>
                </a:lnTo>
                <a:lnTo>
                  <a:pt x="19473" y="23098"/>
                </a:lnTo>
                <a:lnTo>
                  <a:pt x="19352" y="23098"/>
                </a:lnTo>
                <a:lnTo>
                  <a:pt x="19211" y="23078"/>
                </a:lnTo>
                <a:lnTo>
                  <a:pt x="19070" y="23017"/>
                </a:lnTo>
                <a:lnTo>
                  <a:pt x="18949" y="22957"/>
                </a:lnTo>
                <a:lnTo>
                  <a:pt x="18688" y="22816"/>
                </a:lnTo>
                <a:lnTo>
                  <a:pt x="18647" y="22796"/>
                </a:lnTo>
                <a:lnTo>
                  <a:pt x="18990" y="22756"/>
                </a:lnTo>
                <a:lnTo>
                  <a:pt x="19453" y="22675"/>
                </a:lnTo>
                <a:lnTo>
                  <a:pt x="19916" y="22595"/>
                </a:lnTo>
                <a:lnTo>
                  <a:pt x="20440" y="22494"/>
                </a:lnTo>
                <a:lnTo>
                  <a:pt x="20701" y="22413"/>
                </a:lnTo>
                <a:lnTo>
                  <a:pt x="20822" y="22373"/>
                </a:lnTo>
                <a:lnTo>
                  <a:pt x="20943" y="22292"/>
                </a:lnTo>
                <a:lnTo>
                  <a:pt x="21044" y="22212"/>
                </a:lnTo>
                <a:lnTo>
                  <a:pt x="21104" y="22091"/>
                </a:lnTo>
                <a:lnTo>
                  <a:pt x="21144" y="21950"/>
                </a:lnTo>
                <a:lnTo>
                  <a:pt x="21165" y="21829"/>
                </a:lnTo>
                <a:lnTo>
                  <a:pt x="21124" y="21709"/>
                </a:lnTo>
                <a:lnTo>
                  <a:pt x="21064" y="21588"/>
                </a:lnTo>
                <a:lnTo>
                  <a:pt x="20963" y="21507"/>
                </a:lnTo>
                <a:lnTo>
                  <a:pt x="20903" y="21467"/>
                </a:lnTo>
                <a:lnTo>
                  <a:pt x="20822" y="21447"/>
                </a:lnTo>
                <a:lnTo>
                  <a:pt x="20601" y="21406"/>
                </a:lnTo>
                <a:lnTo>
                  <a:pt x="20339" y="21406"/>
                </a:lnTo>
                <a:lnTo>
                  <a:pt x="20097" y="21447"/>
                </a:lnTo>
                <a:lnTo>
                  <a:pt x="19836" y="21487"/>
                </a:lnTo>
                <a:lnTo>
                  <a:pt x="19332" y="21608"/>
                </a:lnTo>
                <a:lnTo>
                  <a:pt x="18869" y="21729"/>
                </a:lnTo>
                <a:lnTo>
                  <a:pt x="18204" y="21870"/>
                </a:lnTo>
                <a:lnTo>
                  <a:pt x="17540" y="22011"/>
                </a:lnTo>
                <a:lnTo>
                  <a:pt x="17882" y="21568"/>
                </a:lnTo>
                <a:lnTo>
                  <a:pt x="18204" y="21125"/>
                </a:lnTo>
                <a:lnTo>
                  <a:pt x="18365" y="20903"/>
                </a:lnTo>
                <a:lnTo>
                  <a:pt x="18486" y="20661"/>
                </a:lnTo>
                <a:lnTo>
                  <a:pt x="18587" y="20420"/>
                </a:lnTo>
                <a:lnTo>
                  <a:pt x="18688" y="20158"/>
                </a:lnTo>
                <a:lnTo>
                  <a:pt x="18688" y="20098"/>
                </a:lnTo>
                <a:lnTo>
                  <a:pt x="18647" y="20037"/>
                </a:lnTo>
                <a:lnTo>
                  <a:pt x="18607" y="20017"/>
                </a:lnTo>
                <a:lnTo>
                  <a:pt x="18547" y="20017"/>
                </a:lnTo>
                <a:lnTo>
                  <a:pt x="18305" y="20138"/>
                </a:lnTo>
                <a:lnTo>
                  <a:pt x="18084" y="20259"/>
                </a:lnTo>
                <a:lnTo>
                  <a:pt x="17862" y="20420"/>
                </a:lnTo>
                <a:lnTo>
                  <a:pt x="17661" y="20601"/>
                </a:lnTo>
                <a:lnTo>
                  <a:pt x="17459" y="20782"/>
                </a:lnTo>
                <a:lnTo>
                  <a:pt x="17278" y="20963"/>
                </a:lnTo>
                <a:lnTo>
                  <a:pt x="16916" y="21386"/>
                </a:lnTo>
                <a:lnTo>
                  <a:pt x="16875" y="20943"/>
                </a:lnTo>
                <a:lnTo>
                  <a:pt x="16815" y="20561"/>
                </a:lnTo>
                <a:lnTo>
                  <a:pt x="16775" y="20138"/>
                </a:lnTo>
                <a:lnTo>
                  <a:pt x="16734" y="19936"/>
                </a:lnTo>
                <a:lnTo>
                  <a:pt x="16674" y="19735"/>
                </a:lnTo>
                <a:lnTo>
                  <a:pt x="16614" y="19554"/>
                </a:lnTo>
                <a:lnTo>
                  <a:pt x="16513" y="19373"/>
                </a:lnTo>
                <a:lnTo>
                  <a:pt x="16473" y="19332"/>
                </a:lnTo>
                <a:lnTo>
                  <a:pt x="16412" y="19292"/>
                </a:lnTo>
                <a:lnTo>
                  <a:pt x="16352" y="19272"/>
                </a:lnTo>
                <a:close/>
                <a:moveTo>
                  <a:pt x="30629" y="16855"/>
                </a:moveTo>
                <a:lnTo>
                  <a:pt x="30891" y="17540"/>
                </a:lnTo>
                <a:lnTo>
                  <a:pt x="31112" y="18225"/>
                </a:lnTo>
                <a:lnTo>
                  <a:pt x="31213" y="18627"/>
                </a:lnTo>
                <a:lnTo>
                  <a:pt x="31314" y="19030"/>
                </a:lnTo>
                <a:lnTo>
                  <a:pt x="30810" y="18648"/>
                </a:lnTo>
                <a:lnTo>
                  <a:pt x="30589" y="18466"/>
                </a:lnTo>
                <a:lnTo>
                  <a:pt x="30468" y="18386"/>
                </a:lnTo>
                <a:lnTo>
                  <a:pt x="30347" y="18325"/>
                </a:lnTo>
                <a:lnTo>
                  <a:pt x="30206" y="18265"/>
                </a:lnTo>
                <a:lnTo>
                  <a:pt x="30065" y="18245"/>
                </a:lnTo>
                <a:lnTo>
                  <a:pt x="29944" y="18225"/>
                </a:lnTo>
                <a:lnTo>
                  <a:pt x="29804" y="18245"/>
                </a:lnTo>
                <a:lnTo>
                  <a:pt x="29743" y="18285"/>
                </a:lnTo>
                <a:lnTo>
                  <a:pt x="29723" y="18346"/>
                </a:lnTo>
                <a:lnTo>
                  <a:pt x="29723" y="18466"/>
                </a:lnTo>
                <a:lnTo>
                  <a:pt x="29743" y="18567"/>
                </a:lnTo>
                <a:lnTo>
                  <a:pt x="29783" y="18668"/>
                </a:lnTo>
                <a:lnTo>
                  <a:pt x="29824" y="18768"/>
                </a:lnTo>
                <a:lnTo>
                  <a:pt x="29965" y="18970"/>
                </a:lnTo>
                <a:lnTo>
                  <a:pt x="30106" y="19131"/>
                </a:lnTo>
                <a:lnTo>
                  <a:pt x="30528" y="19514"/>
                </a:lnTo>
                <a:lnTo>
                  <a:pt x="30951" y="19896"/>
                </a:lnTo>
                <a:lnTo>
                  <a:pt x="30891" y="19896"/>
                </a:lnTo>
                <a:lnTo>
                  <a:pt x="30549" y="19977"/>
                </a:lnTo>
                <a:lnTo>
                  <a:pt x="30206" y="20077"/>
                </a:lnTo>
                <a:lnTo>
                  <a:pt x="30045" y="20158"/>
                </a:lnTo>
                <a:lnTo>
                  <a:pt x="29904" y="20238"/>
                </a:lnTo>
                <a:lnTo>
                  <a:pt x="29763" y="20339"/>
                </a:lnTo>
                <a:lnTo>
                  <a:pt x="29663" y="20480"/>
                </a:lnTo>
                <a:lnTo>
                  <a:pt x="29622" y="20541"/>
                </a:lnTo>
                <a:lnTo>
                  <a:pt x="29602" y="20601"/>
                </a:lnTo>
                <a:lnTo>
                  <a:pt x="29602" y="20661"/>
                </a:lnTo>
                <a:lnTo>
                  <a:pt x="29622" y="20722"/>
                </a:lnTo>
                <a:lnTo>
                  <a:pt x="29683" y="20843"/>
                </a:lnTo>
                <a:lnTo>
                  <a:pt x="29723" y="20903"/>
                </a:lnTo>
                <a:lnTo>
                  <a:pt x="29763" y="20923"/>
                </a:lnTo>
                <a:lnTo>
                  <a:pt x="29924" y="21004"/>
                </a:lnTo>
                <a:lnTo>
                  <a:pt x="30065" y="21044"/>
                </a:lnTo>
                <a:lnTo>
                  <a:pt x="30226" y="21064"/>
                </a:lnTo>
                <a:lnTo>
                  <a:pt x="30387" y="21044"/>
                </a:lnTo>
                <a:lnTo>
                  <a:pt x="30710" y="21004"/>
                </a:lnTo>
                <a:lnTo>
                  <a:pt x="31012" y="20943"/>
                </a:lnTo>
                <a:lnTo>
                  <a:pt x="31193" y="20903"/>
                </a:lnTo>
                <a:lnTo>
                  <a:pt x="30992" y="21245"/>
                </a:lnTo>
                <a:lnTo>
                  <a:pt x="30831" y="21527"/>
                </a:lnTo>
                <a:lnTo>
                  <a:pt x="30649" y="21849"/>
                </a:lnTo>
                <a:lnTo>
                  <a:pt x="30589" y="22011"/>
                </a:lnTo>
                <a:lnTo>
                  <a:pt x="30549" y="22172"/>
                </a:lnTo>
                <a:lnTo>
                  <a:pt x="30528" y="22333"/>
                </a:lnTo>
                <a:lnTo>
                  <a:pt x="30528" y="22494"/>
                </a:lnTo>
                <a:lnTo>
                  <a:pt x="30549" y="22534"/>
                </a:lnTo>
                <a:lnTo>
                  <a:pt x="30589" y="22574"/>
                </a:lnTo>
                <a:lnTo>
                  <a:pt x="30690" y="22574"/>
                </a:lnTo>
                <a:lnTo>
                  <a:pt x="30831" y="22534"/>
                </a:lnTo>
                <a:lnTo>
                  <a:pt x="30951" y="22454"/>
                </a:lnTo>
                <a:lnTo>
                  <a:pt x="31072" y="22353"/>
                </a:lnTo>
                <a:lnTo>
                  <a:pt x="31173" y="22232"/>
                </a:lnTo>
                <a:lnTo>
                  <a:pt x="31374" y="21990"/>
                </a:lnTo>
                <a:lnTo>
                  <a:pt x="31535" y="21729"/>
                </a:lnTo>
                <a:lnTo>
                  <a:pt x="31636" y="21628"/>
                </a:lnTo>
                <a:lnTo>
                  <a:pt x="31636" y="22091"/>
                </a:lnTo>
                <a:lnTo>
                  <a:pt x="31616" y="22574"/>
                </a:lnTo>
                <a:lnTo>
                  <a:pt x="31596" y="23038"/>
                </a:lnTo>
                <a:lnTo>
                  <a:pt x="31555" y="23521"/>
                </a:lnTo>
                <a:lnTo>
                  <a:pt x="29884" y="24044"/>
                </a:lnTo>
                <a:lnTo>
                  <a:pt x="28213" y="24548"/>
                </a:lnTo>
                <a:lnTo>
                  <a:pt x="26521" y="24991"/>
                </a:lnTo>
                <a:lnTo>
                  <a:pt x="24809" y="25394"/>
                </a:lnTo>
                <a:lnTo>
                  <a:pt x="23118" y="25756"/>
                </a:lnTo>
                <a:lnTo>
                  <a:pt x="21386" y="26078"/>
                </a:lnTo>
                <a:lnTo>
                  <a:pt x="19674" y="26340"/>
                </a:lnTo>
                <a:lnTo>
                  <a:pt x="17943" y="26582"/>
                </a:lnTo>
                <a:lnTo>
                  <a:pt x="16996" y="26682"/>
                </a:lnTo>
                <a:lnTo>
                  <a:pt x="16070" y="26783"/>
                </a:lnTo>
                <a:lnTo>
                  <a:pt x="15143" y="26844"/>
                </a:lnTo>
                <a:lnTo>
                  <a:pt x="14217" y="26924"/>
                </a:lnTo>
                <a:lnTo>
                  <a:pt x="12344" y="27005"/>
                </a:lnTo>
                <a:lnTo>
                  <a:pt x="10472" y="27065"/>
                </a:lnTo>
                <a:lnTo>
                  <a:pt x="8619" y="27065"/>
                </a:lnTo>
                <a:lnTo>
                  <a:pt x="6746" y="27025"/>
                </a:lnTo>
                <a:lnTo>
                  <a:pt x="4873" y="26944"/>
                </a:lnTo>
                <a:lnTo>
                  <a:pt x="3021" y="26844"/>
                </a:lnTo>
                <a:lnTo>
                  <a:pt x="2356" y="26803"/>
                </a:lnTo>
                <a:lnTo>
                  <a:pt x="2034" y="26803"/>
                </a:lnTo>
                <a:lnTo>
                  <a:pt x="1732" y="26823"/>
                </a:lnTo>
                <a:lnTo>
                  <a:pt x="1611" y="26139"/>
                </a:lnTo>
                <a:lnTo>
                  <a:pt x="1531" y="25454"/>
                </a:lnTo>
                <a:lnTo>
                  <a:pt x="1490" y="24749"/>
                </a:lnTo>
                <a:lnTo>
                  <a:pt x="1490" y="24065"/>
                </a:lnTo>
                <a:lnTo>
                  <a:pt x="1591" y="24065"/>
                </a:lnTo>
                <a:lnTo>
                  <a:pt x="1672" y="24044"/>
                </a:lnTo>
                <a:lnTo>
                  <a:pt x="1853" y="23984"/>
                </a:lnTo>
                <a:lnTo>
                  <a:pt x="1994" y="23883"/>
                </a:lnTo>
                <a:lnTo>
                  <a:pt x="2296" y="23682"/>
                </a:lnTo>
                <a:lnTo>
                  <a:pt x="2437" y="23581"/>
                </a:lnTo>
                <a:lnTo>
                  <a:pt x="2437" y="23763"/>
                </a:lnTo>
                <a:lnTo>
                  <a:pt x="2457" y="24105"/>
                </a:lnTo>
                <a:lnTo>
                  <a:pt x="2497" y="24487"/>
                </a:lnTo>
                <a:lnTo>
                  <a:pt x="2517" y="24669"/>
                </a:lnTo>
                <a:lnTo>
                  <a:pt x="2578" y="24850"/>
                </a:lnTo>
                <a:lnTo>
                  <a:pt x="2638" y="25011"/>
                </a:lnTo>
                <a:lnTo>
                  <a:pt x="2719" y="25172"/>
                </a:lnTo>
                <a:lnTo>
                  <a:pt x="2779" y="25253"/>
                </a:lnTo>
                <a:lnTo>
                  <a:pt x="2880" y="25313"/>
                </a:lnTo>
                <a:lnTo>
                  <a:pt x="2980" y="25333"/>
                </a:lnTo>
                <a:lnTo>
                  <a:pt x="3081" y="25333"/>
                </a:lnTo>
                <a:lnTo>
                  <a:pt x="3182" y="25313"/>
                </a:lnTo>
                <a:lnTo>
                  <a:pt x="3262" y="25253"/>
                </a:lnTo>
                <a:lnTo>
                  <a:pt x="3323" y="25172"/>
                </a:lnTo>
                <a:lnTo>
                  <a:pt x="3383" y="25071"/>
                </a:lnTo>
                <a:lnTo>
                  <a:pt x="3403" y="24951"/>
                </a:lnTo>
                <a:lnTo>
                  <a:pt x="3424" y="24810"/>
                </a:lnTo>
                <a:lnTo>
                  <a:pt x="3424" y="24548"/>
                </a:lnTo>
                <a:lnTo>
                  <a:pt x="3383" y="23984"/>
                </a:lnTo>
                <a:lnTo>
                  <a:pt x="3786" y="24487"/>
                </a:lnTo>
                <a:lnTo>
                  <a:pt x="3987" y="24729"/>
                </a:lnTo>
                <a:lnTo>
                  <a:pt x="4128" y="24850"/>
                </a:lnTo>
                <a:lnTo>
                  <a:pt x="4269" y="24971"/>
                </a:lnTo>
                <a:lnTo>
                  <a:pt x="4410" y="25071"/>
                </a:lnTo>
                <a:lnTo>
                  <a:pt x="4571" y="25132"/>
                </a:lnTo>
                <a:lnTo>
                  <a:pt x="4652" y="25152"/>
                </a:lnTo>
                <a:lnTo>
                  <a:pt x="4732" y="25152"/>
                </a:lnTo>
                <a:lnTo>
                  <a:pt x="4813" y="25132"/>
                </a:lnTo>
                <a:lnTo>
                  <a:pt x="4873" y="25092"/>
                </a:lnTo>
                <a:lnTo>
                  <a:pt x="4934" y="25051"/>
                </a:lnTo>
                <a:lnTo>
                  <a:pt x="4974" y="25011"/>
                </a:lnTo>
                <a:lnTo>
                  <a:pt x="4994" y="24951"/>
                </a:lnTo>
                <a:lnTo>
                  <a:pt x="5014" y="24910"/>
                </a:lnTo>
                <a:lnTo>
                  <a:pt x="5014" y="24769"/>
                </a:lnTo>
                <a:lnTo>
                  <a:pt x="4974" y="24649"/>
                </a:lnTo>
                <a:lnTo>
                  <a:pt x="4914" y="24508"/>
                </a:lnTo>
                <a:lnTo>
                  <a:pt x="4833" y="24387"/>
                </a:lnTo>
                <a:lnTo>
                  <a:pt x="4692" y="24185"/>
                </a:lnTo>
                <a:lnTo>
                  <a:pt x="4269" y="23702"/>
                </a:lnTo>
                <a:lnTo>
                  <a:pt x="3867" y="23219"/>
                </a:lnTo>
                <a:lnTo>
                  <a:pt x="4229" y="23279"/>
                </a:lnTo>
                <a:lnTo>
                  <a:pt x="4591" y="23320"/>
                </a:lnTo>
                <a:lnTo>
                  <a:pt x="4954" y="23340"/>
                </a:lnTo>
                <a:lnTo>
                  <a:pt x="5316" y="23340"/>
                </a:lnTo>
                <a:lnTo>
                  <a:pt x="5417" y="23320"/>
                </a:lnTo>
                <a:lnTo>
                  <a:pt x="5518" y="23279"/>
                </a:lnTo>
                <a:lnTo>
                  <a:pt x="5598" y="23239"/>
                </a:lnTo>
                <a:lnTo>
                  <a:pt x="5679" y="23179"/>
                </a:lnTo>
                <a:lnTo>
                  <a:pt x="5739" y="23098"/>
                </a:lnTo>
                <a:lnTo>
                  <a:pt x="5780" y="23017"/>
                </a:lnTo>
                <a:lnTo>
                  <a:pt x="5820" y="22937"/>
                </a:lnTo>
                <a:lnTo>
                  <a:pt x="5840" y="22856"/>
                </a:lnTo>
                <a:lnTo>
                  <a:pt x="5840" y="22756"/>
                </a:lnTo>
                <a:lnTo>
                  <a:pt x="5840" y="22675"/>
                </a:lnTo>
                <a:lnTo>
                  <a:pt x="5820" y="22574"/>
                </a:lnTo>
                <a:lnTo>
                  <a:pt x="5780" y="22494"/>
                </a:lnTo>
                <a:lnTo>
                  <a:pt x="5719" y="22433"/>
                </a:lnTo>
                <a:lnTo>
                  <a:pt x="5659" y="22353"/>
                </a:lnTo>
                <a:lnTo>
                  <a:pt x="5558" y="22313"/>
                </a:lnTo>
                <a:lnTo>
                  <a:pt x="5457" y="22272"/>
                </a:lnTo>
                <a:lnTo>
                  <a:pt x="5216" y="22212"/>
                </a:lnTo>
                <a:lnTo>
                  <a:pt x="4954" y="22152"/>
                </a:lnTo>
                <a:lnTo>
                  <a:pt x="4451" y="22091"/>
                </a:lnTo>
                <a:lnTo>
                  <a:pt x="6021" y="20903"/>
                </a:lnTo>
                <a:lnTo>
                  <a:pt x="6102" y="20843"/>
                </a:lnTo>
                <a:lnTo>
                  <a:pt x="6162" y="20762"/>
                </a:lnTo>
                <a:lnTo>
                  <a:pt x="6182" y="20682"/>
                </a:lnTo>
                <a:lnTo>
                  <a:pt x="6202" y="20601"/>
                </a:lnTo>
                <a:lnTo>
                  <a:pt x="6202" y="20520"/>
                </a:lnTo>
                <a:lnTo>
                  <a:pt x="6202" y="20440"/>
                </a:lnTo>
                <a:lnTo>
                  <a:pt x="6182" y="20359"/>
                </a:lnTo>
                <a:lnTo>
                  <a:pt x="6142" y="20299"/>
                </a:lnTo>
                <a:lnTo>
                  <a:pt x="6102" y="20238"/>
                </a:lnTo>
                <a:lnTo>
                  <a:pt x="6041" y="20178"/>
                </a:lnTo>
                <a:lnTo>
                  <a:pt x="5981" y="20138"/>
                </a:lnTo>
                <a:lnTo>
                  <a:pt x="5921" y="20098"/>
                </a:lnTo>
                <a:lnTo>
                  <a:pt x="5759" y="20098"/>
                </a:lnTo>
                <a:lnTo>
                  <a:pt x="5679" y="20118"/>
                </a:lnTo>
                <a:lnTo>
                  <a:pt x="5598" y="20178"/>
                </a:lnTo>
                <a:lnTo>
                  <a:pt x="3363" y="21890"/>
                </a:lnTo>
                <a:lnTo>
                  <a:pt x="3424" y="21165"/>
                </a:lnTo>
                <a:lnTo>
                  <a:pt x="3444" y="20822"/>
                </a:lnTo>
                <a:lnTo>
                  <a:pt x="3403" y="20480"/>
                </a:lnTo>
                <a:lnTo>
                  <a:pt x="3383" y="20158"/>
                </a:lnTo>
                <a:lnTo>
                  <a:pt x="3343" y="19816"/>
                </a:lnTo>
                <a:lnTo>
                  <a:pt x="3323" y="19755"/>
                </a:lnTo>
                <a:lnTo>
                  <a:pt x="3283" y="19735"/>
                </a:lnTo>
                <a:lnTo>
                  <a:pt x="3242" y="19735"/>
                </a:lnTo>
                <a:lnTo>
                  <a:pt x="3202" y="19775"/>
                </a:lnTo>
                <a:lnTo>
                  <a:pt x="2880" y="20319"/>
                </a:lnTo>
                <a:lnTo>
                  <a:pt x="2739" y="20601"/>
                </a:lnTo>
                <a:lnTo>
                  <a:pt x="2638" y="20903"/>
                </a:lnTo>
                <a:lnTo>
                  <a:pt x="2578" y="21145"/>
                </a:lnTo>
                <a:lnTo>
                  <a:pt x="2537" y="21406"/>
                </a:lnTo>
                <a:lnTo>
                  <a:pt x="2256" y="20963"/>
                </a:lnTo>
                <a:lnTo>
                  <a:pt x="2094" y="20762"/>
                </a:lnTo>
                <a:lnTo>
                  <a:pt x="1933" y="20561"/>
                </a:lnTo>
                <a:lnTo>
                  <a:pt x="2094" y="19977"/>
                </a:lnTo>
                <a:lnTo>
                  <a:pt x="2276" y="19413"/>
                </a:lnTo>
                <a:lnTo>
                  <a:pt x="2477" y="18829"/>
                </a:lnTo>
                <a:lnTo>
                  <a:pt x="2699" y="18285"/>
                </a:lnTo>
                <a:lnTo>
                  <a:pt x="2920" y="18305"/>
                </a:lnTo>
                <a:lnTo>
                  <a:pt x="3142" y="18325"/>
                </a:lnTo>
                <a:lnTo>
                  <a:pt x="3585" y="18346"/>
                </a:lnTo>
                <a:lnTo>
                  <a:pt x="4471" y="18386"/>
                </a:lnTo>
                <a:lnTo>
                  <a:pt x="7169" y="18386"/>
                </a:lnTo>
                <a:lnTo>
                  <a:pt x="9002" y="18366"/>
                </a:lnTo>
                <a:lnTo>
                  <a:pt x="10834" y="18346"/>
                </a:lnTo>
                <a:lnTo>
                  <a:pt x="12667" y="18285"/>
                </a:lnTo>
                <a:lnTo>
                  <a:pt x="14499" y="18205"/>
                </a:lnTo>
                <a:lnTo>
                  <a:pt x="16332" y="18124"/>
                </a:lnTo>
                <a:lnTo>
                  <a:pt x="18124" y="18003"/>
                </a:lnTo>
                <a:lnTo>
                  <a:pt x="19916" y="17903"/>
                </a:lnTo>
                <a:lnTo>
                  <a:pt x="21708" y="17762"/>
                </a:lnTo>
                <a:lnTo>
                  <a:pt x="23501" y="17621"/>
                </a:lnTo>
                <a:lnTo>
                  <a:pt x="25273" y="17460"/>
                </a:lnTo>
                <a:lnTo>
                  <a:pt x="27065" y="17278"/>
                </a:lnTo>
                <a:lnTo>
                  <a:pt x="28857" y="17077"/>
                </a:lnTo>
                <a:lnTo>
                  <a:pt x="30629" y="16855"/>
                </a:lnTo>
                <a:close/>
                <a:moveTo>
                  <a:pt x="31314" y="24931"/>
                </a:moveTo>
                <a:lnTo>
                  <a:pt x="31173" y="25514"/>
                </a:lnTo>
                <a:lnTo>
                  <a:pt x="31012" y="26098"/>
                </a:lnTo>
                <a:lnTo>
                  <a:pt x="30810" y="26682"/>
                </a:lnTo>
                <a:lnTo>
                  <a:pt x="30609" y="27266"/>
                </a:lnTo>
                <a:lnTo>
                  <a:pt x="30367" y="27830"/>
                </a:lnTo>
                <a:lnTo>
                  <a:pt x="30106" y="28394"/>
                </a:lnTo>
                <a:lnTo>
                  <a:pt x="29824" y="28938"/>
                </a:lnTo>
                <a:lnTo>
                  <a:pt x="29522" y="29482"/>
                </a:lnTo>
                <a:lnTo>
                  <a:pt x="29119" y="30126"/>
                </a:lnTo>
                <a:lnTo>
                  <a:pt x="28676" y="30750"/>
                </a:lnTo>
                <a:lnTo>
                  <a:pt x="28213" y="31354"/>
                </a:lnTo>
                <a:lnTo>
                  <a:pt x="27729" y="31918"/>
                </a:lnTo>
                <a:lnTo>
                  <a:pt x="27206" y="32462"/>
                </a:lnTo>
                <a:lnTo>
                  <a:pt x="26662" y="32985"/>
                </a:lnTo>
                <a:lnTo>
                  <a:pt x="26078" y="33469"/>
                </a:lnTo>
                <a:lnTo>
                  <a:pt x="25494" y="33932"/>
                </a:lnTo>
                <a:lnTo>
                  <a:pt x="24890" y="34355"/>
                </a:lnTo>
                <a:lnTo>
                  <a:pt x="24246" y="34758"/>
                </a:lnTo>
                <a:lnTo>
                  <a:pt x="23601" y="35140"/>
                </a:lnTo>
                <a:lnTo>
                  <a:pt x="22917" y="35483"/>
                </a:lnTo>
                <a:lnTo>
                  <a:pt x="22232" y="35785"/>
                </a:lnTo>
                <a:lnTo>
                  <a:pt x="21527" y="36066"/>
                </a:lnTo>
                <a:lnTo>
                  <a:pt x="20802" y="36308"/>
                </a:lnTo>
                <a:lnTo>
                  <a:pt x="20077" y="36510"/>
                </a:lnTo>
                <a:lnTo>
                  <a:pt x="19272" y="36691"/>
                </a:lnTo>
                <a:lnTo>
                  <a:pt x="18446" y="36832"/>
                </a:lnTo>
                <a:lnTo>
                  <a:pt x="17600" y="36932"/>
                </a:lnTo>
                <a:lnTo>
                  <a:pt x="16775" y="36993"/>
                </a:lnTo>
                <a:lnTo>
                  <a:pt x="15949" y="37013"/>
                </a:lnTo>
                <a:lnTo>
                  <a:pt x="15103" y="36993"/>
                </a:lnTo>
                <a:lnTo>
                  <a:pt x="14278" y="36932"/>
                </a:lnTo>
                <a:lnTo>
                  <a:pt x="13432" y="36832"/>
                </a:lnTo>
                <a:lnTo>
                  <a:pt x="12606" y="36691"/>
                </a:lnTo>
                <a:lnTo>
                  <a:pt x="11801" y="36510"/>
                </a:lnTo>
                <a:lnTo>
                  <a:pt x="10995" y="36288"/>
                </a:lnTo>
                <a:lnTo>
                  <a:pt x="10190" y="36026"/>
                </a:lnTo>
                <a:lnTo>
                  <a:pt x="9404" y="35744"/>
                </a:lnTo>
                <a:lnTo>
                  <a:pt x="8639" y="35402"/>
                </a:lnTo>
                <a:lnTo>
                  <a:pt x="7894" y="35039"/>
                </a:lnTo>
                <a:lnTo>
                  <a:pt x="7169" y="34617"/>
                </a:lnTo>
                <a:lnTo>
                  <a:pt x="6807" y="34395"/>
                </a:lnTo>
                <a:lnTo>
                  <a:pt x="6464" y="34174"/>
                </a:lnTo>
                <a:lnTo>
                  <a:pt x="6122" y="33932"/>
                </a:lnTo>
                <a:lnTo>
                  <a:pt x="5800" y="33690"/>
                </a:lnTo>
                <a:lnTo>
                  <a:pt x="5478" y="33428"/>
                </a:lnTo>
                <a:lnTo>
                  <a:pt x="5175" y="33147"/>
                </a:lnTo>
                <a:lnTo>
                  <a:pt x="4873" y="32865"/>
                </a:lnTo>
                <a:lnTo>
                  <a:pt x="4591" y="32583"/>
                </a:lnTo>
                <a:lnTo>
                  <a:pt x="4310" y="32281"/>
                </a:lnTo>
                <a:lnTo>
                  <a:pt x="4048" y="31958"/>
                </a:lnTo>
                <a:lnTo>
                  <a:pt x="3786" y="31636"/>
                </a:lnTo>
                <a:lnTo>
                  <a:pt x="3564" y="31314"/>
                </a:lnTo>
                <a:lnTo>
                  <a:pt x="3323" y="30972"/>
                </a:lnTo>
                <a:lnTo>
                  <a:pt x="3101" y="30609"/>
                </a:lnTo>
                <a:lnTo>
                  <a:pt x="2900" y="30247"/>
                </a:lnTo>
                <a:lnTo>
                  <a:pt x="2719" y="29864"/>
                </a:lnTo>
                <a:lnTo>
                  <a:pt x="2457" y="29320"/>
                </a:lnTo>
                <a:lnTo>
                  <a:pt x="2235" y="28757"/>
                </a:lnTo>
                <a:lnTo>
                  <a:pt x="2054" y="28173"/>
                </a:lnTo>
                <a:lnTo>
                  <a:pt x="1893" y="27589"/>
                </a:lnTo>
                <a:lnTo>
                  <a:pt x="2155" y="27669"/>
                </a:lnTo>
                <a:lnTo>
                  <a:pt x="2437" y="27709"/>
                </a:lnTo>
                <a:lnTo>
                  <a:pt x="3021" y="27790"/>
                </a:lnTo>
                <a:lnTo>
                  <a:pt x="3987" y="27911"/>
                </a:lnTo>
                <a:lnTo>
                  <a:pt x="4954" y="28032"/>
                </a:lnTo>
                <a:lnTo>
                  <a:pt x="5880" y="28112"/>
                </a:lnTo>
                <a:lnTo>
                  <a:pt x="6807" y="28173"/>
                </a:lnTo>
                <a:lnTo>
                  <a:pt x="7753" y="28213"/>
                </a:lnTo>
                <a:lnTo>
                  <a:pt x="8679" y="28233"/>
                </a:lnTo>
                <a:lnTo>
                  <a:pt x="9626" y="28253"/>
                </a:lnTo>
                <a:lnTo>
                  <a:pt x="11478" y="28253"/>
                </a:lnTo>
                <a:lnTo>
                  <a:pt x="12425" y="28213"/>
                </a:lnTo>
                <a:lnTo>
                  <a:pt x="13351" y="28193"/>
                </a:lnTo>
                <a:lnTo>
                  <a:pt x="14278" y="28132"/>
                </a:lnTo>
                <a:lnTo>
                  <a:pt x="15224" y="28072"/>
                </a:lnTo>
                <a:lnTo>
                  <a:pt x="16150" y="27991"/>
                </a:lnTo>
                <a:lnTo>
                  <a:pt x="17077" y="27911"/>
                </a:lnTo>
                <a:lnTo>
                  <a:pt x="18003" y="27810"/>
                </a:lnTo>
                <a:lnTo>
                  <a:pt x="18949" y="27689"/>
                </a:lnTo>
                <a:lnTo>
                  <a:pt x="19876" y="27569"/>
                </a:lnTo>
                <a:lnTo>
                  <a:pt x="20782" y="27428"/>
                </a:lnTo>
                <a:lnTo>
                  <a:pt x="21708" y="27266"/>
                </a:lnTo>
                <a:lnTo>
                  <a:pt x="22635" y="27105"/>
                </a:lnTo>
                <a:lnTo>
                  <a:pt x="23561" y="26944"/>
                </a:lnTo>
                <a:lnTo>
                  <a:pt x="24467" y="26743"/>
                </a:lnTo>
                <a:lnTo>
                  <a:pt x="25393" y="26541"/>
                </a:lnTo>
                <a:lnTo>
                  <a:pt x="26300" y="26340"/>
                </a:lnTo>
                <a:lnTo>
                  <a:pt x="27206" y="26119"/>
                </a:lnTo>
                <a:lnTo>
                  <a:pt x="28112" y="25877"/>
                </a:lnTo>
                <a:lnTo>
                  <a:pt x="29018" y="25615"/>
                </a:lnTo>
                <a:lnTo>
                  <a:pt x="29904" y="25374"/>
                </a:lnTo>
                <a:lnTo>
                  <a:pt x="30810" y="25092"/>
                </a:lnTo>
                <a:lnTo>
                  <a:pt x="31314" y="24931"/>
                </a:lnTo>
                <a:close/>
                <a:moveTo>
                  <a:pt x="17379" y="0"/>
                </a:moveTo>
                <a:lnTo>
                  <a:pt x="17097" y="41"/>
                </a:lnTo>
                <a:lnTo>
                  <a:pt x="16835" y="121"/>
                </a:lnTo>
                <a:lnTo>
                  <a:pt x="16573" y="222"/>
                </a:lnTo>
                <a:lnTo>
                  <a:pt x="16352" y="363"/>
                </a:lnTo>
                <a:lnTo>
                  <a:pt x="16130" y="524"/>
                </a:lnTo>
                <a:lnTo>
                  <a:pt x="15929" y="725"/>
                </a:lnTo>
                <a:lnTo>
                  <a:pt x="15748" y="947"/>
                </a:lnTo>
                <a:lnTo>
                  <a:pt x="15607" y="1188"/>
                </a:lnTo>
                <a:lnTo>
                  <a:pt x="15526" y="1410"/>
                </a:lnTo>
                <a:lnTo>
                  <a:pt x="15446" y="1652"/>
                </a:lnTo>
                <a:lnTo>
                  <a:pt x="15405" y="1893"/>
                </a:lnTo>
                <a:lnTo>
                  <a:pt x="15385" y="2155"/>
                </a:lnTo>
                <a:lnTo>
                  <a:pt x="15405" y="2397"/>
                </a:lnTo>
                <a:lnTo>
                  <a:pt x="15446" y="2659"/>
                </a:lnTo>
                <a:lnTo>
                  <a:pt x="15526" y="2900"/>
                </a:lnTo>
                <a:lnTo>
                  <a:pt x="15627" y="3122"/>
                </a:lnTo>
                <a:lnTo>
                  <a:pt x="14962" y="3283"/>
                </a:lnTo>
                <a:lnTo>
                  <a:pt x="14378" y="3464"/>
                </a:lnTo>
                <a:lnTo>
                  <a:pt x="13774" y="3665"/>
                </a:lnTo>
                <a:lnTo>
                  <a:pt x="13492" y="3766"/>
                </a:lnTo>
                <a:lnTo>
                  <a:pt x="13190" y="3907"/>
                </a:lnTo>
                <a:lnTo>
                  <a:pt x="12908" y="4048"/>
                </a:lnTo>
                <a:lnTo>
                  <a:pt x="12646" y="4209"/>
                </a:lnTo>
                <a:lnTo>
                  <a:pt x="12526" y="4189"/>
                </a:lnTo>
                <a:lnTo>
                  <a:pt x="12385" y="4229"/>
                </a:lnTo>
                <a:lnTo>
                  <a:pt x="12324" y="4270"/>
                </a:lnTo>
                <a:lnTo>
                  <a:pt x="12284" y="4310"/>
                </a:lnTo>
                <a:lnTo>
                  <a:pt x="12224" y="4370"/>
                </a:lnTo>
                <a:lnTo>
                  <a:pt x="12183" y="4451"/>
                </a:lnTo>
                <a:lnTo>
                  <a:pt x="12083" y="4692"/>
                </a:lnTo>
                <a:lnTo>
                  <a:pt x="12022" y="4954"/>
                </a:lnTo>
                <a:lnTo>
                  <a:pt x="11982" y="5216"/>
                </a:lnTo>
                <a:lnTo>
                  <a:pt x="11942" y="5498"/>
                </a:lnTo>
                <a:lnTo>
                  <a:pt x="11922" y="6042"/>
                </a:lnTo>
                <a:lnTo>
                  <a:pt x="11922" y="6585"/>
                </a:lnTo>
                <a:lnTo>
                  <a:pt x="11861" y="8096"/>
                </a:lnTo>
                <a:lnTo>
                  <a:pt x="11478" y="8317"/>
                </a:lnTo>
                <a:lnTo>
                  <a:pt x="11378" y="8378"/>
                </a:lnTo>
                <a:lnTo>
                  <a:pt x="11277" y="8458"/>
                </a:lnTo>
                <a:lnTo>
                  <a:pt x="11217" y="8539"/>
                </a:lnTo>
                <a:lnTo>
                  <a:pt x="11156" y="8619"/>
                </a:lnTo>
                <a:lnTo>
                  <a:pt x="11096" y="8700"/>
                </a:lnTo>
                <a:lnTo>
                  <a:pt x="11076" y="8800"/>
                </a:lnTo>
                <a:lnTo>
                  <a:pt x="11035" y="8982"/>
                </a:lnTo>
                <a:lnTo>
                  <a:pt x="10552" y="9143"/>
                </a:lnTo>
                <a:lnTo>
                  <a:pt x="10069" y="9344"/>
                </a:lnTo>
                <a:lnTo>
                  <a:pt x="9606" y="9546"/>
                </a:lnTo>
                <a:lnTo>
                  <a:pt x="9122" y="9747"/>
                </a:lnTo>
                <a:lnTo>
                  <a:pt x="8659" y="9989"/>
                </a:lnTo>
                <a:lnTo>
                  <a:pt x="8216" y="10230"/>
                </a:lnTo>
                <a:lnTo>
                  <a:pt x="7773" y="10492"/>
                </a:lnTo>
                <a:lnTo>
                  <a:pt x="7330" y="10774"/>
                </a:lnTo>
                <a:lnTo>
                  <a:pt x="6907" y="11056"/>
                </a:lnTo>
                <a:lnTo>
                  <a:pt x="6484" y="11358"/>
                </a:lnTo>
                <a:lnTo>
                  <a:pt x="6082" y="11680"/>
                </a:lnTo>
                <a:lnTo>
                  <a:pt x="5679" y="12002"/>
                </a:lnTo>
                <a:lnTo>
                  <a:pt x="5296" y="12345"/>
                </a:lnTo>
                <a:lnTo>
                  <a:pt x="4914" y="12687"/>
                </a:lnTo>
                <a:lnTo>
                  <a:pt x="4551" y="13049"/>
                </a:lnTo>
                <a:lnTo>
                  <a:pt x="4189" y="13432"/>
                </a:lnTo>
                <a:lnTo>
                  <a:pt x="3645" y="14056"/>
                </a:lnTo>
                <a:lnTo>
                  <a:pt x="3142" y="14701"/>
                </a:lnTo>
                <a:lnTo>
                  <a:pt x="2678" y="15385"/>
                </a:lnTo>
                <a:lnTo>
                  <a:pt x="2235" y="16090"/>
                </a:lnTo>
                <a:lnTo>
                  <a:pt x="1833" y="16815"/>
                </a:lnTo>
                <a:lnTo>
                  <a:pt x="1470" y="17560"/>
                </a:lnTo>
                <a:lnTo>
                  <a:pt x="1148" y="18325"/>
                </a:lnTo>
                <a:lnTo>
                  <a:pt x="866" y="19111"/>
                </a:lnTo>
                <a:lnTo>
                  <a:pt x="624" y="19916"/>
                </a:lnTo>
                <a:lnTo>
                  <a:pt x="403" y="20722"/>
                </a:lnTo>
                <a:lnTo>
                  <a:pt x="242" y="21527"/>
                </a:lnTo>
                <a:lnTo>
                  <a:pt x="121" y="22353"/>
                </a:lnTo>
                <a:lnTo>
                  <a:pt x="40" y="23179"/>
                </a:lnTo>
                <a:lnTo>
                  <a:pt x="0" y="24004"/>
                </a:lnTo>
                <a:lnTo>
                  <a:pt x="20" y="24830"/>
                </a:lnTo>
                <a:lnTo>
                  <a:pt x="61" y="25655"/>
                </a:lnTo>
                <a:lnTo>
                  <a:pt x="161" y="26501"/>
                </a:lnTo>
                <a:lnTo>
                  <a:pt x="302" y="27327"/>
                </a:lnTo>
                <a:lnTo>
                  <a:pt x="403" y="27750"/>
                </a:lnTo>
                <a:lnTo>
                  <a:pt x="504" y="28152"/>
                </a:lnTo>
                <a:lnTo>
                  <a:pt x="624" y="28555"/>
                </a:lnTo>
                <a:lnTo>
                  <a:pt x="745" y="28958"/>
                </a:lnTo>
                <a:lnTo>
                  <a:pt x="886" y="29361"/>
                </a:lnTo>
                <a:lnTo>
                  <a:pt x="1047" y="29763"/>
                </a:lnTo>
                <a:lnTo>
                  <a:pt x="1208" y="30146"/>
                </a:lnTo>
                <a:lnTo>
                  <a:pt x="1370" y="30529"/>
                </a:lnTo>
                <a:lnTo>
                  <a:pt x="1571" y="30911"/>
                </a:lnTo>
                <a:lnTo>
                  <a:pt x="1772" y="31294"/>
                </a:lnTo>
                <a:lnTo>
                  <a:pt x="1974" y="31656"/>
                </a:lnTo>
                <a:lnTo>
                  <a:pt x="2195" y="32019"/>
                </a:lnTo>
                <a:lnTo>
                  <a:pt x="2457" y="32361"/>
                </a:lnTo>
                <a:lnTo>
                  <a:pt x="2699" y="32704"/>
                </a:lnTo>
                <a:lnTo>
                  <a:pt x="2980" y="33046"/>
                </a:lnTo>
                <a:lnTo>
                  <a:pt x="3262" y="33368"/>
                </a:lnTo>
                <a:lnTo>
                  <a:pt x="3544" y="33690"/>
                </a:lnTo>
                <a:lnTo>
                  <a:pt x="3846" y="33992"/>
                </a:lnTo>
                <a:lnTo>
                  <a:pt x="4169" y="34274"/>
                </a:lnTo>
                <a:lnTo>
                  <a:pt x="4491" y="34556"/>
                </a:lnTo>
                <a:lnTo>
                  <a:pt x="4833" y="34838"/>
                </a:lnTo>
                <a:lnTo>
                  <a:pt x="5155" y="35100"/>
                </a:lnTo>
                <a:lnTo>
                  <a:pt x="5518" y="35342"/>
                </a:lnTo>
                <a:lnTo>
                  <a:pt x="5860" y="35583"/>
                </a:lnTo>
                <a:lnTo>
                  <a:pt x="6605" y="36046"/>
                </a:lnTo>
                <a:lnTo>
                  <a:pt x="7350" y="36449"/>
                </a:lnTo>
                <a:lnTo>
                  <a:pt x="8136" y="36832"/>
                </a:lnTo>
                <a:lnTo>
                  <a:pt x="8921" y="37174"/>
                </a:lnTo>
                <a:lnTo>
                  <a:pt x="9727" y="37476"/>
                </a:lnTo>
                <a:lnTo>
                  <a:pt x="10552" y="37738"/>
                </a:lnTo>
                <a:lnTo>
                  <a:pt x="11378" y="37959"/>
                </a:lnTo>
                <a:lnTo>
                  <a:pt x="12224" y="38141"/>
                </a:lnTo>
                <a:lnTo>
                  <a:pt x="13069" y="38302"/>
                </a:lnTo>
                <a:lnTo>
                  <a:pt x="13915" y="38402"/>
                </a:lnTo>
                <a:lnTo>
                  <a:pt x="14781" y="38483"/>
                </a:lnTo>
                <a:lnTo>
                  <a:pt x="15627" y="38503"/>
                </a:lnTo>
                <a:lnTo>
                  <a:pt x="16493" y="38503"/>
                </a:lnTo>
                <a:lnTo>
                  <a:pt x="17359" y="38463"/>
                </a:lnTo>
                <a:lnTo>
                  <a:pt x="18204" y="38382"/>
                </a:lnTo>
                <a:lnTo>
                  <a:pt x="19070" y="38241"/>
                </a:lnTo>
                <a:lnTo>
                  <a:pt x="19896" y="38080"/>
                </a:lnTo>
                <a:lnTo>
                  <a:pt x="20742" y="37879"/>
                </a:lnTo>
                <a:lnTo>
                  <a:pt x="21487" y="37657"/>
                </a:lnTo>
                <a:lnTo>
                  <a:pt x="22232" y="37416"/>
                </a:lnTo>
                <a:lnTo>
                  <a:pt x="22957" y="37114"/>
                </a:lnTo>
                <a:lnTo>
                  <a:pt x="23682" y="36791"/>
                </a:lnTo>
                <a:lnTo>
                  <a:pt x="24366" y="36429"/>
                </a:lnTo>
                <a:lnTo>
                  <a:pt x="25051" y="36046"/>
                </a:lnTo>
                <a:lnTo>
                  <a:pt x="25695" y="35623"/>
                </a:lnTo>
                <a:lnTo>
                  <a:pt x="26340" y="35180"/>
                </a:lnTo>
                <a:lnTo>
                  <a:pt x="26944" y="34717"/>
                </a:lnTo>
                <a:lnTo>
                  <a:pt x="27548" y="34214"/>
                </a:lnTo>
                <a:lnTo>
                  <a:pt x="28132" y="33670"/>
                </a:lnTo>
                <a:lnTo>
                  <a:pt x="28676" y="33126"/>
                </a:lnTo>
                <a:lnTo>
                  <a:pt x="29199" y="32542"/>
                </a:lnTo>
                <a:lnTo>
                  <a:pt x="29703" y="31958"/>
                </a:lnTo>
                <a:lnTo>
                  <a:pt x="30186" y="31334"/>
                </a:lnTo>
                <a:lnTo>
                  <a:pt x="30649" y="30690"/>
                </a:lnTo>
                <a:lnTo>
                  <a:pt x="30891" y="30327"/>
                </a:lnTo>
                <a:lnTo>
                  <a:pt x="31133" y="29945"/>
                </a:lnTo>
                <a:lnTo>
                  <a:pt x="31354" y="29542"/>
                </a:lnTo>
                <a:lnTo>
                  <a:pt x="31555" y="29159"/>
                </a:lnTo>
                <a:lnTo>
                  <a:pt x="31757" y="28757"/>
                </a:lnTo>
                <a:lnTo>
                  <a:pt x="31938" y="28354"/>
                </a:lnTo>
                <a:lnTo>
                  <a:pt x="32119" y="27951"/>
                </a:lnTo>
                <a:lnTo>
                  <a:pt x="32280" y="27548"/>
                </a:lnTo>
                <a:lnTo>
                  <a:pt x="32421" y="27125"/>
                </a:lnTo>
                <a:lnTo>
                  <a:pt x="32562" y="26703"/>
                </a:lnTo>
                <a:lnTo>
                  <a:pt x="32683" y="26300"/>
                </a:lnTo>
                <a:lnTo>
                  <a:pt x="32804" y="25877"/>
                </a:lnTo>
                <a:lnTo>
                  <a:pt x="32905" y="25434"/>
                </a:lnTo>
                <a:lnTo>
                  <a:pt x="33005" y="25011"/>
                </a:lnTo>
                <a:lnTo>
                  <a:pt x="33146" y="24145"/>
                </a:lnTo>
                <a:lnTo>
                  <a:pt x="33187" y="24024"/>
                </a:lnTo>
                <a:lnTo>
                  <a:pt x="33227" y="23903"/>
                </a:lnTo>
                <a:lnTo>
                  <a:pt x="33227" y="23783"/>
                </a:lnTo>
                <a:lnTo>
                  <a:pt x="33207" y="23642"/>
                </a:lnTo>
                <a:lnTo>
                  <a:pt x="33267" y="23058"/>
                </a:lnTo>
                <a:lnTo>
                  <a:pt x="33287" y="22474"/>
                </a:lnTo>
                <a:lnTo>
                  <a:pt x="33307" y="21890"/>
                </a:lnTo>
                <a:lnTo>
                  <a:pt x="33287" y="21306"/>
                </a:lnTo>
                <a:lnTo>
                  <a:pt x="33267" y="20722"/>
                </a:lnTo>
                <a:lnTo>
                  <a:pt x="33207" y="20118"/>
                </a:lnTo>
                <a:lnTo>
                  <a:pt x="33146" y="19534"/>
                </a:lnTo>
                <a:lnTo>
                  <a:pt x="33046" y="18950"/>
                </a:lnTo>
                <a:lnTo>
                  <a:pt x="32905" y="18184"/>
                </a:lnTo>
                <a:lnTo>
                  <a:pt x="32703" y="17419"/>
                </a:lnTo>
                <a:lnTo>
                  <a:pt x="32462" y="16674"/>
                </a:lnTo>
                <a:lnTo>
                  <a:pt x="32200" y="15949"/>
                </a:lnTo>
                <a:lnTo>
                  <a:pt x="31898" y="15224"/>
                </a:lnTo>
                <a:lnTo>
                  <a:pt x="31555" y="14540"/>
                </a:lnTo>
                <a:lnTo>
                  <a:pt x="31193" y="13855"/>
                </a:lnTo>
                <a:lnTo>
                  <a:pt x="30790" y="13190"/>
                </a:lnTo>
                <a:lnTo>
                  <a:pt x="30347" y="12546"/>
                </a:lnTo>
                <a:lnTo>
                  <a:pt x="29884" y="11942"/>
                </a:lnTo>
                <a:lnTo>
                  <a:pt x="29381" y="11338"/>
                </a:lnTo>
                <a:lnTo>
                  <a:pt x="28837" y="10774"/>
                </a:lnTo>
                <a:lnTo>
                  <a:pt x="28293" y="10250"/>
                </a:lnTo>
                <a:lnTo>
                  <a:pt x="27689" y="9727"/>
                </a:lnTo>
                <a:lnTo>
                  <a:pt x="27065" y="9264"/>
                </a:lnTo>
                <a:lnTo>
                  <a:pt x="26420" y="8821"/>
                </a:lnTo>
                <a:lnTo>
                  <a:pt x="25857" y="8458"/>
                </a:lnTo>
                <a:lnTo>
                  <a:pt x="25293" y="8156"/>
                </a:lnTo>
                <a:lnTo>
                  <a:pt x="24689" y="7854"/>
                </a:lnTo>
                <a:lnTo>
                  <a:pt x="24084" y="7592"/>
                </a:lnTo>
                <a:lnTo>
                  <a:pt x="24084" y="7371"/>
                </a:lnTo>
                <a:lnTo>
                  <a:pt x="24064" y="7149"/>
                </a:lnTo>
                <a:lnTo>
                  <a:pt x="24004" y="6686"/>
                </a:lnTo>
                <a:lnTo>
                  <a:pt x="23803" y="5780"/>
                </a:lnTo>
                <a:lnTo>
                  <a:pt x="23662" y="4994"/>
                </a:lnTo>
                <a:lnTo>
                  <a:pt x="23561" y="4612"/>
                </a:lnTo>
                <a:lnTo>
                  <a:pt x="23480" y="4431"/>
                </a:lnTo>
                <a:lnTo>
                  <a:pt x="23400" y="4249"/>
                </a:lnTo>
                <a:lnTo>
                  <a:pt x="23460" y="4108"/>
                </a:lnTo>
                <a:lnTo>
                  <a:pt x="23501" y="3967"/>
                </a:lnTo>
                <a:lnTo>
                  <a:pt x="23521" y="3806"/>
                </a:lnTo>
                <a:lnTo>
                  <a:pt x="23501" y="3665"/>
                </a:lnTo>
                <a:lnTo>
                  <a:pt x="23440" y="3545"/>
                </a:lnTo>
                <a:lnTo>
                  <a:pt x="23339" y="3424"/>
                </a:lnTo>
                <a:lnTo>
                  <a:pt x="23219" y="3323"/>
                </a:lnTo>
                <a:lnTo>
                  <a:pt x="23057" y="3263"/>
                </a:lnTo>
                <a:lnTo>
                  <a:pt x="22554" y="3142"/>
                </a:lnTo>
                <a:lnTo>
                  <a:pt x="22071" y="3041"/>
                </a:lnTo>
                <a:lnTo>
                  <a:pt x="21587" y="2961"/>
                </a:lnTo>
                <a:lnTo>
                  <a:pt x="21084" y="2880"/>
                </a:lnTo>
                <a:lnTo>
                  <a:pt x="20581" y="2840"/>
                </a:lnTo>
                <a:lnTo>
                  <a:pt x="20097" y="2799"/>
                </a:lnTo>
                <a:lnTo>
                  <a:pt x="19594" y="2779"/>
                </a:lnTo>
                <a:lnTo>
                  <a:pt x="19090" y="2759"/>
                </a:lnTo>
                <a:lnTo>
                  <a:pt x="19131" y="2558"/>
                </a:lnTo>
                <a:lnTo>
                  <a:pt x="19171" y="2356"/>
                </a:lnTo>
                <a:lnTo>
                  <a:pt x="19171" y="2175"/>
                </a:lnTo>
                <a:lnTo>
                  <a:pt x="19171" y="1974"/>
                </a:lnTo>
                <a:lnTo>
                  <a:pt x="19151" y="1772"/>
                </a:lnTo>
                <a:lnTo>
                  <a:pt x="19111" y="1571"/>
                </a:lnTo>
                <a:lnTo>
                  <a:pt x="19050" y="1370"/>
                </a:lnTo>
                <a:lnTo>
                  <a:pt x="18990" y="1168"/>
                </a:lnTo>
                <a:lnTo>
                  <a:pt x="18869" y="947"/>
                </a:lnTo>
                <a:lnTo>
                  <a:pt x="18748" y="705"/>
                </a:lnTo>
                <a:lnTo>
                  <a:pt x="18587" y="504"/>
                </a:lnTo>
                <a:lnTo>
                  <a:pt x="18406" y="302"/>
                </a:lnTo>
                <a:lnTo>
                  <a:pt x="18285" y="222"/>
                </a:lnTo>
                <a:lnTo>
                  <a:pt x="18184" y="141"/>
                </a:lnTo>
                <a:lnTo>
                  <a:pt x="18063" y="81"/>
                </a:lnTo>
                <a:lnTo>
                  <a:pt x="17922" y="41"/>
                </a:lnTo>
                <a:lnTo>
                  <a:pt x="17802" y="0"/>
                </a:lnTo>
                <a:close/>
              </a:path>
            </a:pathLst>
          </a:custGeom>
          <a:solidFill>
            <a:srgbClr val="FFDD9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2" name="Google Shape;362;p35"/>
          <p:cNvSpPr/>
          <p:nvPr/>
        </p:nvSpPr>
        <p:spPr>
          <a:xfrm>
            <a:off x="6213462" y="486199"/>
            <a:ext cx="597575" cy="614214"/>
          </a:xfrm>
          <a:custGeom>
            <a:rect b="b" l="l" r="r" t="t"/>
            <a:pathLst>
              <a:path extrusionOk="0" h="36973" w="35966">
                <a:moveTo>
                  <a:pt x="16916" y="947"/>
                </a:moveTo>
                <a:lnTo>
                  <a:pt x="16976" y="967"/>
                </a:lnTo>
                <a:lnTo>
                  <a:pt x="17117" y="1007"/>
                </a:lnTo>
                <a:lnTo>
                  <a:pt x="17218" y="1108"/>
                </a:lnTo>
                <a:lnTo>
                  <a:pt x="17278" y="1229"/>
                </a:lnTo>
                <a:lnTo>
                  <a:pt x="17319" y="1370"/>
                </a:lnTo>
                <a:lnTo>
                  <a:pt x="17339" y="1531"/>
                </a:lnTo>
                <a:lnTo>
                  <a:pt x="17339" y="1692"/>
                </a:lnTo>
                <a:lnTo>
                  <a:pt x="17299" y="1894"/>
                </a:lnTo>
                <a:lnTo>
                  <a:pt x="17238" y="2075"/>
                </a:lnTo>
                <a:lnTo>
                  <a:pt x="17097" y="2477"/>
                </a:lnTo>
                <a:lnTo>
                  <a:pt x="16956" y="2840"/>
                </a:lnTo>
                <a:lnTo>
                  <a:pt x="16896" y="3041"/>
                </a:lnTo>
                <a:lnTo>
                  <a:pt x="16855" y="3243"/>
                </a:lnTo>
                <a:lnTo>
                  <a:pt x="16694" y="3263"/>
                </a:lnTo>
                <a:lnTo>
                  <a:pt x="16070" y="3384"/>
                </a:lnTo>
                <a:lnTo>
                  <a:pt x="16070" y="3263"/>
                </a:lnTo>
                <a:lnTo>
                  <a:pt x="16050" y="3122"/>
                </a:lnTo>
                <a:lnTo>
                  <a:pt x="15990" y="2679"/>
                </a:lnTo>
                <a:lnTo>
                  <a:pt x="15949" y="2477"/>
                </a:lnTo>
                <a:lnTo>
                  <a:pt x="15929" y="2256"/>
                </a:lnTo>
                <a:lnTo>
                  <a:pt x="15949" y="2055"/>
                </a:lnTo>
                <a:lnTo>
                  <a:pt x="15969" y="1873"/>
                </a:lnTo>
                <a:lnTo>
                  <a:pt x="16030" y="1672"/>
                </a:lnTo>
                <a:lnTo>
                  <a:pt x="16090" y="1491"/>
                </a:lnTo>
                <a:lnTo>
                  <a:pt x="16191" y="1330"/>
                </a:lnTo>
                <a:lnTo>
                  <a:pt x="16312" y="1169"/>
                </a:lnTo>
                <a:lnTo>
                  <a:pt x="16473" y="1068"/>
                </a:lnTo>
                <a:lnTo>
                  <a:pt x="16553" y="1007"/>
                </a:lnTo>
                <a:lnTo>
                  <a:pt x="16654" y="987"/>
                </a:lnTo>
                <a:lnTo>
                  <a:pt x="16835" y="947"/>
                </a:lnTo>
                <a:close/>
                <a:moveTo>
                  <a:pt x="26179" y="3021"/>
                </a:moveTo>
                <a:lnTo>
                  <a:pt x="26501" y="3041"/>
                </a:lnTo>
                <a:lnTo>
                  <a:pt x="26844" y="3102"/>
                </a:lnTo>
                <a:lnTo>
                  <a:pt x="26985" y="3142"/>
                </a:lnTo>
                <a:lnTo>
                  <a:pt x="27126" y="3202"/>
                </a:lnTo>
                <a:lnTo>
                  <a:pt x="27267" y="3263"/>
                </a:lnTo>
                <a:lnTo>
                  <a:pt x="27367" y="3343"/>
                </a:lnTo>
                <a:lnTo>
                  <a:pt x="27468" y="3444"/>
                </a:lnTo>
                <a:lnTo>
                  <a:pt x="27548" y="3545"/>
                </a:lnTo>
                <a:lnTo>
                  <a:pt x="27569" y="3645"/>
                </a:lnTo>
                <a:lnTo>
                  <a:pt x="27508" y="3706"/>
                </a:lnTo>
                <a:lnTo>
                  <a:pt x="27488" y="3726"/>
                </a:lnTo>
                <a:lnTo>
                  <a:pt x="27367" y="3827"/>
                </a:lnTo>
                <a:lnTo>
                  <a:pt x="27226" y="3887"/>
                </a:lnTo>
                <a:lnTo>
                  <a:pt x="26964" y="4008"/>
                </a:lnTo>
                <a:lnTo>
                  <a:pt x="26662" y="4109"/>
                </a:lnTo>
                <a:lnTo>
                  <a:pt x="26360" y="4209"/>
                </a:lnTo>
                <a:lnTo>
                  <a:pt x="25575" y="4431"/>
                </a:lnTo>
                <a:lnTo>
                  <a:pt x="24769" y="4632"/>
                </a:lnTo>
                <a:lnTo>
                  <a:pt x="23984" y="4793"/>
                </a:lnTo>
                <a:lnTo>
                  <a:pt x="23179" y="4934"/>
                </a:lnTo>
                <a:lnTo>
                  <a:pt x="22393" y="5035"/>
                </a:lnTo>
                <a:lnTo>
                  <a:pt x="21628" y="5116"/>
                </a:lnTo>
                <a:lnTo>
                  <a:pt x="20863" y="5196"/>
                </a:lnTo>
                <a:lnTo>
                  <a:pt x="20098" y="5236"/>
                </a:lnTo>
                <a:lnTo>
                  <a:pt x="20682" y="4834"/>
                </a:lnTo>
                <a:lnTo>
                  <a:pt x="21306" y="4451"/>
                </a:lnTo>
                <a:lnTo>
                  <a:pt x="21930" y="4109"/>
                </a:lnTo>
                <a:lnTo>
                  <a:pt x="22595" y="3786"/>
                </a:lnTo>
                <a:lnTo>
                  <a:pt x="22897" y="3645"/>
                </a:lnTo>
                <a:lnTo>
                  <a:pt x="23219" y="3505"/>
                </a:lnTo>
                <a:lnTo>
                  <a:pt x="23561" y="3404"/>
                </a:lnTo>
                <a:lnTo>
                  <a:pt x="23883" y="3303"/>
                </a:lnTo>
                <a:lnTo>
                  <a:pt x="24226" y="3223"/>
                </a:lnTo>
                <a:lnTo>
                  <a:pt x="24568" y="3142"/>
                </a:lnTo>
                <a:lnTo>
                  <a:pt x="24910" y="3102"/>
                </a:lnTo>
                <a:lnTo>
                  <a:pt x="25253" y="3061"/>
                </a:lnTo>
                <a:lnTo>
                  <a:pt x="25515" y="3041"/>
                </a:lnTo>
                <a:lnTo>
                  <a:pt x="25837" y="3021"/>
                </a:lnTo>
                <a:close/>
                <a:moveTo>
                  <a:pt x="17842" y="4391"/>
                </a:moveTo>
                <a:lnTo>
                  <a:pt x="17822" y="4491"/>
                </a:lnTo>
                <a:lnTo>
                  <a:pt x="17802" y="4612"/>
                </a:lnTo>
                <a:lnTo>
                  <a:pt x="17802" y="4995"/>
                </a:lnTo>
                <a:lnTo>
                  <a:pt x="17822" y="5337"/>
                </a:lnTo>
                <a:lnTo>
                  <a:pt x="17117" y="5377"/>
                </a:lnTo>
                <a:lnTo>
                  <a:pt x="16916" y="5176"/>
                </a:lnTo>
                <a:lnTo>
                  <a:pt x="16694" y="4995"/>
                </a:lnTo>
                <a:lnTo>
                  <a:pt x="16473" y="4813"/>
                </a:lnTo>
                <a:lnTo>
                  <a:pt x="16231" y="4652"/>
                </a:lnTo>
                <a:lnTo>
                  <a:pt x="16896" y="4511"/>
                </a:lnTo>
                <a:lnTo>
                  <a:pt x="17359" y="4451"/>
                </a:lnTo>
                <a:lnTo>
                  <a:pt x="17842" y="4391"/>
                </a:lnTo>
                <a:close/>
                <a:moveTo>
                  <a:pt x="11479" y="5116"/>
                </a:moveTo>
                <a:lnTo>
                  <a:pt x="12002" y="5156"/>
                </a:lnTo>
                <a:lnTo>
                  <a:pt x="12526" y="5216"/>
                </a:lnTo>
                <a:lnTo>
                  <a:pt x="12868" y="5277"/>
                </a:lnTo>
                <a:lnTo>
                  <a:pt x="13231" y="5337"/>
                </a:lnTo>
                <a:lnTo>
                  <a:pt x="13573" y="5418"/>
                </a:lnTo>
                <a:lnTo>
                  <a:pt x="13915" y="5518"/>
                </a:lnTo>
                <a:lnTo>
                  <a:pt x="13795" y="5901"/>
                </a:lnTo>
                <a:lnTo>
                  <a:pt x="13674" y="6263"/>
                </a:lnTo>
                <a:lnTo>
                  <a:pt x="13533" y="6304"/>
                </a:lnTo>
                <a:lnTo>
                  <a:pt x="12888" y="6445"/>
                </a:lnTo>
                <a:lnTo>
                  <a:pt x="12244" y="6545"/>
                </a:lnTo>
                <a:lnTo>
                  <a:pt x="11579" y="6606"/>
                </a:lnTo>
                <a:lnTo>
                  <a:pt x="10935" y="6646"/>
                </a:lnTo>
                <a:lnTo>
                  <a:pt x="10311" y="6646"/>
                </a:lnTo>
                <a:lnTo>
                  <a:pt x="9707" y="6626"/>
                </a:lnTo>
                <a:lnTo>
                  <a:pt x="9385" y="6606"/>
                </a:lnTo>
                <a:lnTo>
                  <a:pt x="9082" y="6565"/>
                </a:lnTo>
                <a:lnTo>
                  <a:pt x="8780" y="6525"/>
                </a:lnTo>
                <a:lnTo>
                  <a:pt x="8498" y="6445"/>
                </a:lnTo>
                <a:lnTo>
                  <a:pt x="8337" y="6404"/>
                </a:lnTo>
                <a:lnTo>
                  <a:pt x="8196" y="6344"/>
                </a:lnTo>
                <a:lnTo>
                  <a:pt x="8035" y="6243"/>
                </a:lnTo>
                <a:lnTo>
                  <a:pt x="8055" y="6243"/>
                </a:lnTo>
                <a:lnTo>
                  <a:pt x="8035" y="6223"/>
                </a:lnTo>
                <a:lnTo>
                  <a:pt x="8015" y="6163"/>
                </a:lnTo>
                <a:lnTo>
                  <a:pt x="7995" y="6163"/>
                </a:lnTo>
                <a:lnTo>
                  <a:pt x="8035" y="6082"/>
                </a:lnTo>
                <a:lnTo>
                  <a:pt x="8096" y="6002"/>
                </a:lnTo>
                <a:lnTo>
                  <a:pt x="8176" y="5921"/>
                </a:lnTo>
                <a:lnTo>
                  <a:pt x="8257" y="5861"/>
                </a:lnTo>
                <a:lnTo>
                  <a:pt x="8478" y="5720"/>
                </a:lnTo>
                <a:lnTo>
                  <a:pt x="8740" y="5599"/>
                </a:lnTo>
                <a:lnTo>
                  <a:pt x="9022" y="5498"/>
                </a:lnTo>
                <a:lnTo>
                  <a:pt x="9284" y="5418"/>
                </a:lnTo>
                <a:lnTo>
                  <a:pt x="9586" y="5337"/>
                </a:lnTo>
                <a:lnTo>
                  <a:pt x="9868" y="5277"/>
                </a:lnTo>
                <a:lnTo>
                  <a:pt x="10412" y="5196"/>
                </a:lnTo>
                <a:lnTo>
                  <a:pt x="10935" y="5136"/>
                </a:lnTo>
                <a:lnTo>
                  <a:pt x="11479" y="5116"/>
                </a:lnTo>
                <a:close/>
                <a:moveTo>
                  <a:pt x="14318" y="11419"/>
                </a:moveTo>
                <a:lnTo>
                  <a:pt x="14217" y="11439"/>
                </a:lnTo>
                <a:lnTo>
                  <a:pt x="14056" y="11499"/>
                </a:lnTo>
                <a:lnTo>
                  <a:pt x="13936" y="11600"/>
                </a:lnTo>
                <a:lnTo>
                  <a:pt x="13815" y="11721"/>
                </a:lnTo>
                <a:lnTo>
                  <a:pt x="13694" y="11862"/>
                </a:lnTo>
                <a:lnTo>
                  <a:pt x="13472" y="12143"/>
                </a:lnTo>
                <a:lnTo>
                  <a:pt x="13271" y="12425"/>
                </a:lnTo>
                <a:lnTo>
                  <a:pt x="13130" y="12566"/>
                </a:lnTo>
                <a:lnTo>
                  <a:pt x="12989" y="12687"/>
                </a:lnTo>
                <a:lnTo>
                  <a:pt x="12687" y="12929"/>
                </a:lnTo>
                <a:lnTo>
                  <a:pt x="12345" y="13130"/>
                </a:lnTo>
                <a:lnTo>
                  <a:pt x="12002" y="13311"/>
                </a:lnTo>
                <a:lnTo>
                  <a:pt x="11579" y="13533"/>
                </a:lnTo>
                <a:lnTo>
                  <a:pt x="11136" y="13714"/>
                </a:lnTo>
                <a:lnTo>
                  <a:pt x="10230" y="14097"/>
                </a:lnTo>
                <a:lnTo>
                  <a:pt x="9344" y="14479"/>
                </a:lnTo>
                <a:lnTo>
                  <a:pt x="8901" y="14661"/>
                </a:lnTo>
                <a:lnTo>
                  <a:pt x="8458" y="14882"/>
                </a:lnTo>
                <a:lnTo>
                  <a:pt x="8076" y="15084"/>
                </a:lnTo>
                <a:lnTo>
                  <a:pt x="7673" y="15305"/>
                </a:lnTo>
                <a:lnTo>
                  <a:pt x="7310" y="15547"/>
                </a:lnTo>
                <a:lnTo>
                  <a:pt x="6948" y="15808"/>
                </a:lnTo>
                <a:lnTo>
                  <a:pt x="6585" y="16070"/>
                </a:lnTo>
                <a:lnTo>
                  <a:pt x="6263" y="16372"/>
                </a:lnTo>
                <a:lnTo>
                  <a:pt x="5941" y="16674"/>
                </a:lnTo>
                <a:lnTo>
                  <a:pt x="5659" y="17017"/>
                </a:lnTo>
                <a:lnTo>
                  <a:pt x="5377" y="17359"/>
                </a:lnTo>
                <a:lnTo>
                  <a:pt x="5115" y="17742"/>
                </a:lnTo>
                <a:lnTo>
                  <a:pt x="4874" y="18144"/>
                </a:lnTo>
                <a:lnTo>
                  <a:pt x="4773" y="18366"/>
                </a:lnTo>
                <a:lnTo>
                  <a:pt x="4672" y="18587"/>
                </a:lnTo>
                <a:lnTo>
                  <a:pt x="4592" y="18809"/>
                </a:lnTo>
                <a:lnTo>
                  <a:pt x="4531" y="19030"/>
                </a:lnTo>
                <a:lnTo>
                  <a:pt x="4471" y="19252"/>
                </a:lnTo>
                <a:lnTo>
                  <a:pt x="4451" y="19473"/>
                </a:lnTo>
                <a:lnTo>
                  <a:pt x="4431" y="19695"/>
                </a:lnTo>
                <a:lnTo>
                  <a:pt x="4431" y="19937"/>
                </a:lnTo>
                <a:lnTo>
                  <a:pt x="4451" y="20158"/>
                </a:lnTo>
                <a:lnTo>
                  <a:pt x="4511" y="20380"/>
                </a:lnTo>
                <a:lnTo>
                  <a:pt x="4552" y="20460"/>
                </a:lnTo>
                <a:lnTo>
                  <a:pt x="4592" y="20561"/>
                </a:lnTo>
                <a:lnTo>
                  <a:pt x="4652" y="20662"/>
                </a:lnTo>
                <a:lnTo>
                  <a:pt x="4733" y="20742"/>
                </a:lnTo>
                <a:lnTo>
                  <a:pt x="4813" y="20823"/>
                </a:lnTo>
                <a:lnTo>
                  <a:pt x="4894" y="20883"/>
                </a:lnTo>
                <a:lnTo>
                  <a:pt x="4995" y="20923"/>
                </a:lnTo>
                <a:lnTo>
                  <a:pt x="5095" y="20944"/>
                </a:lnTo>
                <a:lnTo>
                  <a:pt x="5317" y="20964"/>
                </a:lnTo>
                <a:lnTo>
                  <a:pt x="5538" y="20944"/>
                </a:lnTo>
                <a:lnTo>
                  <a:pt x="5639" y="20923"/>
                </a:lnTo>
                <a:lnTo>
                  <a:pt x="5740" y="20883"/>
                </a:lnTo>
                <a:lnTo>
                  <a:pt x="5820" y="20823"/>
                </a:lnTo>
                <a:lnTo>
                  <a:pt x="5901" y="20742"/>
                </a:lnTo>
                <a:lnTo>
                  <a:pt x="6022" y="20561"/>
                </a:lnTo>
                <a:lnTo>
                  <a:pt x="6122" y="20380"/>
                </a:lnTo>
                <a:lnTo>
                  <a:pt x="6223" y="20037"/>
                </a:lnTo>
                <a:lnTo>
                  <a:pt x="6324" y="19695"/>
                </a:lnTo>
                <a:lnTo>
                  <a:pt x="6424" y="19353"/>
                </a:lnTo>
                <a:lnTo>
                  <a:pt x="6545" y="19051"/>
                </a:lnTo>
                <a:lnTo>
                  <a:pt x="6726" y="18708"/>
                </a:lnTo>
                <a:lnTo>
                  <a:pt x="6948" y="18386"/>
                </a:lnTo>
                <a:lnTo>
                  <a:pt x="7190" y="18084"/>
                </a:lnTo>
                <a:lnTo>
                  <a:pt x="7471" y="17802"/>
                </a:lnTo>
                <a:lnTo>
                  <a:pt x="7794" y="17500"/>
                </a:lnTo>
                <a:lnTo>
                  <a:pt x="8136" y="17218"/>
                </a:lnTo>
                <a:lnTo>
                  <a:pt x="8478" y="16976"/>
                </a:lnTo>
                <a:lnTo>
                  <a:pt x="8861" y="16755"/>
                </a:lnTo>
                <a:lnTo>
                  <a:pt x="9244" y="16554"/>
                </a:lnTo>
                <a:lnTo>
                  <a:pt x="9626" y="16352"/>
                </a:lnTo>
                <a:lnTo>
                  <a:pt x="10412" y="15949"/>
                </a:lnTo>
                <a:lnTo>
                  <a:pt x="11277" y="15527"/>
                </a:lnTo>
                <a:lnTo>
                  <a:pt x="12123" y="15104"/>
                </a:lnTo>
                <a:lnTo>
                  <a:pt x="12526" y="14862"/>
                </a:lnTo>
                <a:lnTo>
                  <a:pt x="12949" y="14620"/>
                </a:lnTo>
                <a:lnTo>
                  <a:pt x="13331" y="14359"/>
                </a:lnTo>
                <a:lnTo>
                  <a:pt x="13714" y="14077"/>
                </a:lnTo>
                <a:lnTo>
                  <a:pt x="13895" y="13936"/>
                </a:lnTo>
                <a:lnTo>
                  <a:pt x="14056" y="13775"/>
                </a:lnTo>
                <a:lnTo>
                  <a:pt x="14217" y="13613"/>
                </a:lnTo>
                <a:lnTo>
                  <a:pt x="14358" y="13432"/>
                </a:lnTo>
                <a:lnTo>
                  <a:pt x="14499" y="13251"/>
                </a:lnTo>
                <a:lnTo>
                  <a:pt x="14600" y="13050"/>
                </a:lnTo>
                <a:lnTo>
                  <a:pt x="14701" y="12848"/>
                </a:lnTo>
                <a:lnTo>
                  <a:pt x="14781" y="12647"/>
                </a:lnTo>
                <a:lnTo>
                  <a:pt x="14822" y="12486"/>
                </a:lnTo>
                <a:lnTo>
                  <a:pt x="14842" y="12284"/>
                </a:lnTo>
                <a:lnTo>
                  <a:pt x="14822" y="12043"/>
                </a:lnTo>
                <a:lnTo>
                  <a:pt x="14781" y="11821"/>
                </a:lnTo>
                <a:lnTo>
                  <a:pt x="14741" y="11721"/>
                </a:lnTo>
                <a:lnTo>
                  <a:pt x="14701" y="11640"/>
                </a:lnTo>
                <a:lnTo>
                  <a:pt x="14661" y="11559"/>
                </a:lnTo>
                <a:lnTo>
                  <a:pt x="14580" y="11479"/>
                </a:lnTo>
                <a:lnTo>
                  <a:pt x="14520" y="11439"/>
                </a:lnTo>
                <a:lnTo>
                  <a:pt x="14419" y="11419"/>
                </a:lnTo>
                <a:close/>
                <a:moveTo>
                  <a:pt x="16352" y="7270"/>
                </a:moveTo>
                <a:lnTo>
                  <a:pt x="16533" y="7331"/>
                </a:lnTo>
                <a:lnTo>
                  <a:pt x="16735" y="7331"/>
                </a:lnTo>
                <a:lnTo>
                  <a:pt x="18346" y="7310"/>
                </a:lnTo>
                <a:lnTo>
                  <a:pt x="18547" y="7713"/>
                </a:lnTo>
                <a:lnTo>
                  <a:pt x="18748" y="8096"/>
                </a:lnTo>
                <a:lnTo>
                  <a:pt x="18990" y="8478"/>
                </a:lnTo>
                <a:lnTo>
                  <a:pt x="19252" y="8841"/>
                </a:lnTo>
                <a:lnTo>
                  <a:pt x="19534" y="9203"/>
                </a:lnTo>
                <a:lnTo>
                  <a:pt x="19836" y="9546"/>
                </a:lnTo>
                <a:lnTo>
                  <a:pt x="20158" y="9868"/>
                </a:lnTo>
                <a:lnTo>
                  <a:pt x="20480" y="10190"/>
                </a:lnTo>
                <a:lnTo>
                  <a:pt x="20823" y="10472"/>
                </a:lnTo>
                <a:lnTo>
                  <a:pt x="21165" y="10754"/>
                </a:lnTo>
                <a:lnTo>
                  <a:pt x="21507" y="10996"/>
                </a:lnTo>
                <a:lnTo>
                  <a:pt x="21870" y="11237"/>
                </a:lnTo>
                <a:lnTo>
                  <a:pt x="22252" y="11479"/>
                </a:lnTo>
                <a:lnTo>
                  <a:pt x="22635" y="11700"/>
                </a:lnTo>
                <a:lnTo>
                  <a:pt x="23400" y="12103"/>
                </a:lnTo>
                <a:lnTo>
                  <a:pt x="24206" y="12466"/>
                </a:lnTo>
                <a:lnTo>
                  <a:pt x="25011" y="12808"/>
                </a:lnTo>
                <a:lnTo>
                  <a:pt x="25817" y="13150"/>
                </a:lnTo>
                <a:lnTo>
                  <a:pt x="26622" y="13452"/>
                </a:lnTo>
                <a:lnTo>
                  <a:pt x="28132" y="14057"/>
                </a:lnTo>
                <a:lnTo>
                  <a:pt x="28878" y="14379"/>
                </a:lnTo>
                <a:lnTo>
                  <a:pt x="29623" y="14721"/>
                </a:lnTo>
                <a:lnTo>
                  <a:pt x="30348" y="15084"/>
                </a:lnTo>
                <a:lnTo>
                  <a:pt x="30690" y="15285"/>
                </a:lnTo>
                <a:lnTo>
                  <a:pt x="31052" y="15486"/>
                </a:lnTo>
                <a:lnTo>
                  <a:pt x="31395" y="15708"/>
                </a:lnTo>
                <a:lnTo>
                  <a:pt x="31717" y="15949"/>
                </a:lnTo>
                <a:lnTo>
                  <a:pt x="32039" y="16191"/>
                </a:lnTo>
                <a:lnTo>
                  <a:pt x="32361" y="16453"/>
                </a:lnTo>
                <a:lnTo>
                  <a:pt x="32623" y="16695"/>
                </a:lnTo>
                <a:lnTo>
                  <a:pt x="32885" y="16936"/>
                </a:lnTo>
                <a:lnTo>
                  <a:pt x="33127" y="17218"/>
                </a:lnTo>
                <a:lnTo>
                  <a:pt x="33348" y="17480"/>
                </a:lnTo>
                <a:lnTo>
                  <a:pt x="33570" y="17762"/>
                </a:lnTo>
                <a:lnTo>
                  <a:pt x="33751" y="18064"/>
                </a:lnTo>
                <a:lnTo>
                  <a:pt x="33932" y="18366"/>
                </a:lnTo>
                <a:lnTo>
                  <a:pt x="34093" y="18668"/>
                </a:lnTo>
                <a:lnTo>
                  <a:pt x="34234" y="18990"/>
                </a:lnTo>
                <a:lnTo>
                  <a:pt x="34355" y="19312"/>
                </a:lnTo>
                <a:lnTo>
                  <a:pt x="34476" y="19655"/>
                </a:lnTo>
                <a:lnTo>
                  <a:pt x="34556" y="19997"/>
                </a:lnTo>
                <a:lnTo>
                  <a:pt x="34637" y="20339"/>
                </a:lnTo>
                <a:lnTo>
                  <a:pt x="34677" y="20702"/>
                </a:lnTo>
                <a:lnTo>
                  <a:pt x="34717" y="21064"/>
                </a:lnTo>
                <a:lnTo>
                  <a:pt x="34737" y="21427"/>
                </a:lnTo>
                <a:lnTo>
                  <a:pt x="34737" y="21749"/>
                </a:lnTo>
                <a:lnTo>
                  <a:pt x="34717" y="22071"/>
                </a:lnTo>
                <a:lnTo>
                  <a:pt x="34697" y="22393"/>
                </a:lnTo>
                <a:lnTo>
                  <a:pt x="34657" y="22716"/>
                </a:lnTo>
                <a:lnTo>
                  <a:pt x="34597" y="23018"/>
                </a:lnTo>
                <a:lnTo>
                  <a:pt x="34516" y="23340"/>
                </a:lnTo>
                <a:lnTo>
                  <a:pt x="34435" y="23642"/>
                </a:lnTo>
                <a:lnTo>
                  <a:pt x="34335" y="23964"/>
                </a:lnTo>
                <a:lnTo>
                  <a:pt x="34214" y="24266"/>
                </a:lnTo>
                <a:lnTo>
                  <a:pt x="34093" y="24548"/>
                </a:lnTo>
                <a:lnTo>
                  <a:pt x="33952" y="24850"/>
                </a:lnTo>
                <a:lnTo>
                  <a:pt x="33791" y="25132"/>
                </a:lnTo>
                <a:lnTo>
                  <a:pt x="33630" y="25394"/>
                </a:lnTo>
                <a:lnTo>
                  <a:pt x="33429" y="25676"/>
                </a:lnTo>
                <a:lnTo>
                  <a:pt x="33247" y="25917"/>
                </a:lnTo>
                <a:lnTo>
                  <a:pt x="33026" y="26159"/>
                </a:lnTo>
                <a:lnTo>
                  <a:pt x="32764" y="26441"/>
                </a:lnTo>
                <a:lnTo>
                  <a:pt x="32482" y="26723"/>
                </a:lnTo>
                <a:lnTo>
                  <a:pt x="32180" y="26965"/>
                </a:lnTo>
                <a:lnTo>
                  <a:pt x="31858" y="27206"/>
                </a:lnTo>
                <a:lnTo>
                  <a:pt x="31556" y="27408"/>
                </a:lnTo>
                <a:lnTo>
                  <a:pt x="31213" y="27629"/>
                </a:lnTo>
                <a:lnTo>
                  <a:pt x="30871" y="27810"/>
                </a:lnTo>
                <a:lnTo>
                  <a:pt x="30529" y="27992"/>
                </a:lnTo>
                <a:lnTo>
                  <a:pt x="29824" y="28314"/>
                </a:lnTo>
                <a:lnTo>
                  <a:pt x="29099" y="28616"/>
                </a:lnTo>
                <a:lnTo>
                  <a:pt x="28374" y="28878"/>
                </a:lnTo>
                <a:lnTo>
                  <a:pt x="27629" y="29139"/>
                </a:lnTo>
                <a:lnTo>
                  <a:pt x="26058" y="29643"/>
                </a:lnTo>
                <a:lnTo>
                  <a:pt x="25273" y="29925"/>
                </a:lnTo>
                <a:lnTo>
                  <a:pt x="24508" y="30207"/>
                </a:lnTo>
                <a:lnTo>
                  <a:pt x="23742" y="30529"/>
                </a:lnTo>
                <a:lnTo>
                  <a:pt x="23360" y="30690"/>
                </a:lnTo>
                <a:lnTo>
                  <a:pt x="22997" y="30871"/>
                </a:lnTo>
                <a:lnTo>
                  <a:pt x="22635" y="31073"/>
                </a:lnTo>
                <a:lnTo>
                  <a:pt x="22272" y="31274"/>
                </a:lnTo>
                <a:lnTo>
                  <a:pt x="21930" y="31496"/>
                </a:lnTo>
                <a:lnTo>
                  <a:pt x="21588" y="31737"/>
                </a:lnTo>
                <a:lnTo>
                  <a:pt x="21286" y="31959"/>
                </a:lnTo>
                <a:lnTo>
                  <a:pt x="21004" y="32180"/>
                </a:lnTo>
                <a:lnTo>
                  <a:pt x="20722" y="32442"/>
                </a:lnTo>
                <a:lnTo>
                  <a:pt x="20460" y="32684"/>
                </a:lnTo>
                <a:lnTo>
                  <a:pt x="20218" y="32966"/>
                </a:lnTo>
                <a:lnTo>
                  <a:pt x="19977" y="33247"/>
                </a:lnTo>
                <a:lnTo>
                  <a:pt x="19735" y="33529"/>
                </a:lnTo>
                <a:lnTo>
                  <a:pt x="19534" y="33831"/>
                </a:lnTo>
                <a:lnTo>
                  <a:pt x="19373" y="34093"/>
                </a:lnTo>
                <a:lnTo>
                  <a:pt x="19212" y="34355"/>
                </a:lnTo>
                <a:lnTo>
                  <a:pt x="18970" y="33831"/>
                </a:lnTo>
                <a:lnTo>
                  <a:pt x="18688" y="33328"/>
                </a:lnTo>
                <a:lnTo>
                  <a:pt x="18366" y="32845"/>
                </a:lnTo>
                <a:lnTo>
                  <a:pt x="18003" y="32382"/>
                </a:lnTo>
                <a:lnTo>
                  <a:pt x="17621" y="31939"/>
                </a:lnTo>
                <a:lnTo>
                  <a:pt x="17218" y="31536"/>
                </a:lnTo>
                <a:lnTo>
                  <a:pt x="16775" y="31133"/>
                </a:lnTo>
                <a:lnTo>
                  <a:pt x="16312" y="30771"/>
                </a:lnTo>
                <a:lnTo>
                  <a:pt x="15990" y="30549"/>
                </a:lnTo>
                <a:lnTo>
                  <a:pt x="15647" y="30348"/>
                </a:lnTo>
                <a:lnTo>
                  <a:pt x="15305" y="30166"/>
                </a:lnTo>
                <a:lnTo>
                  <a:pt x="14942" y="29985"/>
                </a:lnTo>
                <a:lnTo>
                  <a:pt x="14580" y="29844"/>
                </a:lnTo>
                <a:lnTo>
                  <a:pt x="14197" y="29703"/>
                </a:lnTo>
                <a:lnTo>
                  <a:pt x="13815" y="29582"/>
                </a:lnTo>
                <a:lnTo>
                  <a:pt x="13432" y="29482"/>
                </a:lnTo>
                <a:lnTo>
                  <a:pt x="12667" y="29301"/>
                </a:lnTo>
                <a:lnTo>
                  <a:pt x="11882" y="29160"/>
                </a:lnTo>
                <a:lnTo>
                  <a:pt x="11096" y="29039"/>
                </a:lnTo>
                <a:lnTo>
                  <a:pt x="10311" y="28958"/>
                </a:lnTo>
                <a:lnTo>
                  <a:pt x="8801" y="28797"/>
                </a:lnTo>
                <a:lnTo>
                  <a:pt x="8035" y="28696"/>
                </a:lnTo>
                <a:lnTo>
                  <a:pt x="7290" y="28576"/>
                </a:lnTo>
                <a:lnTo>
                  <a:pt x="6545" y="28414"/>
                </a:lnTo>
                <a:lnTo>
                  <a:pt x="6183" y="28314"/>
                </a:lnTo>
                <a:lnTo>
                  <a:pt x="5820" y="28193"/>
                </a:lnTo>
                <a:lnTo>
                  <a:pt x="5458" y="28072"/>
                </a:lnTo>
                <a:lnTo>
                  <a:pt x="5115" y="27931"/>
                </a:lnTo>
                <a:lnTo>
                  <a:pt x="4773" y="27770"/>
                </a:lnTo>
                <a:lnTo>
                  <a:pt x="4431" y="27569"/>
                </a:lnTo>
                <a:lnTo>
                  <a:pt x="4129" y="27387"/>
                </a:lnTo>
                <a:lnTo>
                  <a:pt x="3847" y="27166"/>
                </a:lnTo>
                <a:lnTo>
                  <a:pt x="3565" y="26944"/>
                </a:lnTo>
                <a:lnTo>
                  <a:pt x="3323" y="26703"/>
                </a:lnTo>
                <a:lnTo>
                  <a:pt x="3081" y="26441"/>
                </a:lnTo>
                <a:lnTo>
                  <a:pt x="2860" y="26179"/>
                </a:lnTo>
                <a:lnTo>
                  <a:pt x="2659" y="25897"/>
                </a:lnTo>
                <a:lnTo>
                  <a:pt x="2457" y="25595"/>
                </a:lnTo>
                <a:lnTo>
                  <a:pt x="2296" y="25293"/>
                </a:lnTo>
                <a:lnTo>
                  <a:pt x="2135" y="24971"/>
                </a:lnTo>
                <a:lnTo>
                  <a:pt x="1994" y="24649"/>
                </a:lnTo>
                <a:lnTo>
                  <a:pt x="1873" y="24327"/>
                </a:lnTo>
                <a:lnTo>
                  <a:pt x="1752" y="23984"/>
                </a:lnTo>
                <a:lnTo>
                  <a:pt x="1672" y="23642"/>
                </a:lnTo>
                <a:lnTo>
                  <a:pt x="1591" y="23300"/>
                </a:lnTo>
                <a:lnTo>
                  <a:pt x="1511" y="22957"/>
                </a:lnTo>
                <a:lnTo>
                  <a:pt x="1471" y="22615"/>
                </a:lnTo>
                <a:lnTo>
                  <a:pt x="1450" y="22273"/>
                </a:lnTo>
                <a:lnTo>
                  <a:pt x="1430" y="21930"/>
                </a:lnTo>
                <a:lnTo>
                  <a:pt x="1450" y="21568"/>
                </a:lnTo>
                <a:lnTo>
                  <a:pt x="1471" y="21225"/>
                </a:lnTo>
                <a:lnTo>
                  <a:pt x="1511" y="20883"/>
                </a:lnTo>
                <a:lnTo>
                  <a:pt x="1571" y="20541"/>
                </a:lnTo>
                <a:lnTo>
                  <a:pt x="1652" y="20219"/>
                </a:lnTo>
                <a:lnTo>
                  <a:pt x="1732" y="19876"/>
                </a:lnTo>
                <a:lnTo>
                  <a:pt x="1833" y="19534"/>
                </a:lnTo>
                <a:lnTo>
                  <a:pt x="1954" y="19212"/>
                </a:lnTo>
                <a:lnTo>
                  <a:pt x="2095" y="18889"/>
                </a:lnTo>
                <a:lnTo>
                  <a:pt x="2236" y="18567"/>
                </a:lnTo>
                <a:lnTo>
                  <a:pt x="2377" y="18265"/>
                </a:lnTo>
                <a:lnTo>
                  <a:pt x="2719" y="17661"/>
                </a:lnTo>
                <a:lnTo>
                  <a:pt x="2920" y="17339"/>
                </a:lnTo>
                <a:lnTo>
                  <a:pt x="3142" y="17017"/>
                </a:lnTo>
                <a:lnTo>
                  <a:pt x="3384" y="16695"/>
                </a:lnTo>
                <a:lnTo>
                  <a:pt x="3625" y="16392"/>
                </a:lnTo>
                <a:lnTo>
                  <a:pt x="3887" y="16111"/>
                </a:lnTo>
                <a:lnTo>
                  <a:pt x="4149" y="15829"/>
                </a:lnTo>
                <a:lnTo>
                  <a:pt x="4411" y="15567"/>
                </a:lnTo>
                <a:lnTo>
                  <a:pt x="4692" y="15305"/>
                </a:lnTo>
                <a:lnTo>
                  <a:pt x="5297" y="14822"/>
                </a:lnTo>
                <a:lnTo>
                  <a:pt x="5901" y="14359"/>
                </a:lnTo>
                <a:lnTo>
                  <a:pt x="6545" y="13916"/>
                </a:lnTo>
                <a:lnTo>
                  <a:pt x="7210" y="13513"/>
                </a:lnTo>
                <a:lnTo>
                  <a:pt x="8619" y="12707"/>
                </a:lnTo>
                <a:lnTo>
                  <a:pt x="9324" y="12305"/>
                </a:lnTo>
                <a:lnTo>
                  <a:pt x="10029" y="11902"/>
                </a:lnTo>
                <a:lnTo>
                  <a:pt x="10693" y="11459"/>
                </a:lnTo>
                <a:lnTo>
                  <a:pt x="11358" y="10996"/>
                </a:lnTo>
                <a:lnTo>
                  <a:pt x="12002" y="10512"/>
                </a:lnTo>
                <a:lnTo>
                  <a:pt x="12325" y="10251"/>
                </a:lnTo>
                <a:lnTo>
                  <a:pt x="12627" y="9969"/>
                </a:lnTo>
                <a:lnTo>
                  <a:pt x="13050" y="9546"/>
                </a:lnTo>
                <a:lnTo>
                  <a:pt x="13472" y="9062"/>
                </a:lnTo>
                <a:lnTo>
                  <a:pt x="13674" y="8801"/>
                </a:lnTo>
                <a:lnTo>
                  <a:pt x="13875" y="8539"/>
                </a:lnTo>
                <a:lnTo>
                  <a:pt x="14056" y="8277"/>
                </a:lnTo>
                <a:lnTo>
                  <a:pt x="14238" y="7995"/>
                </a:lnTo>
                <a:lnTo>
                  <a:pt x="14741" y="7854"/>
                </a:lnTo>
                <a:lnTo>
                  <a:pt x="15265" y="7693"/>
                </a:lnTo>
                <a:lnTo>
                  <a:pt x="15808" y="7512"/>
                </a:lnTo>
                <a:lnTo>
                  <a:pt x="16090" y="7391"/>
                </a:lnTo>
                <a:lnTo>
                  <a:pt x="16352" y="7270"/>
                </a:lnTo>
                <a:close/>
                <a:moveTo>
                  <a:pt x="16775" y="1"/>
                </a:moveTo>
                <a:lnTo>
                  <a:pt x="16634" y="21"/>
                </a:lnTo>
                <a:lnTo>
                  <a:pt x="16493" y="41"/>
                </a:lnTo>
                <a:lnTo>
                  <a:pt x="16352" y="101"/>
                </a:lnTo>
                <a:lnTo>
                  <a:pt x="16211" y="162"/>
                </a:lnTo>
                <a:lnTo>
                  <a:pt x="16090" y="222"/>
                </a:lnTo>
                <a:lnTo>
                  <a:pt x="15969" y="303"/>
                </a:lnTo>
                <a:lnTo>
                  <a:pt x="15869" y="403"/>
                </a:lnTo>
                <a:lnTo>
                  <a:pt x="15768" y="504"/>
                </a:lnTo>
                <a:lnTo>
                  <a:pt x="15587" y="746"/>
                </a:lnTo>
                <a:lnTo>
                  <a:pt x="15446" y="1007"/>
                </a:lnTo>
                <a:lnTo>
                  <a:pt x="15345" y="1269"/>
                </a:lnTo>
                <a:lnTo>
                  <a:pt x="15285" y="1571"/>
                </a:lnTo>
                <a:lnTo>
                  <a:pt x="15244" y="1853"/>
                </a:lnTo>
                <a:lnTo>
                  <a:pt x="15224" y="2014"/>
                </a:lnTo>
                <a:lnTo>
                  <a:pt x="15224" y="2196"/>
                </a:lnTo>
                <a:lnTo>
                  <a:pt x="15265" y="2538"/>
                </a:lnTo>
                <a:lnTo>
                  <a:pt x="15345" y="2860"/>
                </a:lnTo>
                <a:lnTo>
                  <a:pt x="15446" y="3202"/>
                </a:lnTo>
                <a:lnTo>
                  <a:pt x="15506" y="3343"/>
                </a:lnTo>
                <a:lnTo>
                  <a:pt x="15607" y="3505"/>
                </a:lnTo>
                <a:lnTo>
                  <a:pt x="15365" y="3585"/>
                </a:lnTo>
                <a:lnTo>
                  <a:pt x="15144" y="3686"/>
                </a:lnTo>
                <a:lnTo>
                  <a:pt x="14922" y="3807"/>
                </a:lnTo>
                <a:lnTo>
                  <a:pt x="14721" y="3927"/>
                </a:lnTo>
                <a:lnTo>
                  <a:pt x="14157" y="3746"/>
                </a:lnTo>
                <a:lnTo>
                  <a:pt x="13593" y="3585"/>
                </a:lnTo>
                <a:lnTo>
                  <a:pt x="12989" y="3484"/>
                </a:lnTo>
                <a:lnTo>
                  <a:pt x="12405" y="3384"/>
                </a:lnTo>
                <a:lnTo>
                  <a:pt x="12023" y="3364"/>
                </a:lnTo>
                <a:lnTo>
                  <a:pt x="11660" y="3343"/>
                </a:lnTo>
                <a:lnTo>
                  <a:pt x="10915" y="3343"/>
                </a:lnTo>
                <a:lnTo>
                  <a:pt x="10552" y="3384"/>
                </a:lnTo>
                <a:lnTo>
                  <a:pt x="10170" y="3424"/>
                </a:lnTo>
                <a:lnTo>
                  <a:pt x="9807" y="3464"/>
                </a:lnTo>
                <a:lnTo>
                  <a:pt x="9445" y="3545"/>
                </a:lnTo>
                <a:lnTo>
                  <a:pt x="9062" y="3625"/>
                </a:lnTo>
                <a:lnTo>
                  <a:pt x="8639" y="3726"/>
                </a:lnTo>
                <a:lnTo>
                  <a:pt x="8237" y="3867"/>
                </a:lnTo>
                <a:lnTo>
                  <a:pt x="7854" y="4028"/>
                </a:lnTo>
                <a:lnTo>
                  <a:pt x="7471" y="4229"/>
                </a:lnTo>
                <a:lnTo>
                  <a:pt x="7290" y="4330"/>
                </a:lnTo>
                <a:lnTo>
                  <a:pt x="7129" y="4451"/>
                </a:lnTo>
                <a:lnTo>
                  <a:pt x="6968" y="4592"/>
                </a:lnTo>
                <a:lnTo>
                  <a:pt x="6807" y="4733"/>
                </a:lnTo>
                <a:lnTo>
                  <a:pt x="6686" y="4894"/>
                </a:lnTo>
                <a:lnTo>
                  <a:pt x="6565" y="5055"/>
                </a:lnTo>
                <a:lnTo>
                  <a:pt x="6444" y="5236"/>
                </a:lnTo>
                <a:lnTo>
                  <a:pt x="6364" y="5438"/>
                </a:lnTo>
                <a:lnTo>
                  <a:pt x="6283" y="5639"/>
                </a:lnTo>
                <a:lnTo>
                  <a:pt x="6243" y="5820"/>
                </a:lnTo>
                <a:lnTo>
                  <a:pt x="6223" y="6022"/>
                </a:lnTo>
                <a:lnTo>
                  <a:pt x="6223" y="6223"/>
                </a:lnTo>
                <a:lnTo>
                  <a:pt x="6223" y="6404"/>
                </a:lnTo>
                <a:lnTo>
                  <a:pt x="6263" y="6586"/>
                </a:lnTo>
                <a:lnTo>
                  <a:pt x="6324" y="6787"/>
                </a:lnTo>
                <a:lnTo>
                  <a:pt x="6404" y="6948"/>
                </a:lnTo>
                <a:lnTo>
                  <a:pt x="6485" y="7129"/>
                </a:lnTo>
                <a:lnTo>
                  <a:pt x="6606" y="7290"/>
                </a:lnTo>
                <a:lnTo>
                  <a:pt x="6726" y="7451"/>
                </a:lnTo>
                <a:lnTo>
                  <a:pt x="6867" y="7592"/>
                </a:lnTo>
                <a:lnTo>
                  <a:pt x="7028" y="7733"/>
                </a:lnTo>
                <a:lnTo>
                  <a:pt x="7210" y="7854"/>
                </a:lnTo>
                <a:lnTo>
                  <a:pt x="7371" y="7955"/>
                </a:lnTo>
                <a:lnTo>
                  <a:pt x="7532" y="8035"/>
                </a:lnTo>
                <a:lnTo>
                  <a:pt x="7894" y="8176"/>
                </a:lnTo>
                <a:lnTo>
                  <a:pt x="8277" y="8277"/>
                </a:lnTo>
                <a:lnTo>
                  <a:pt x="8660" y="8337"/>
                </a:lnTo>
                <a:lnTo>
                  <a:pt x="9062" y="8398"/>
                </a:lnTo>
                <a:lnTo>
                  <a:pt x="9445" y="8418"/>
                </a:lnTo>
                <a:lnTo>
                  <a:pt x="10210" y="8438"/>
                </a:lnTo>
                <a:lnTo>
                  <a:pt x="10774" y="8458"/>
                </a:lnTo>
                <a:lnTo>
                  <a:pt x="11338" y="8438"/>
                </a:lnTo>
                <a:lnTo>
                  <a:pt x="11902" y="8398"/>
                </a:lnTo>
                <a:lnTo>
                  <a:pt x="12445" y="8337"/>
                </a:lnTo>
                <a:lnTo>
                  <a:pt x="12103" y="8700"/>
                </a:lnTo>
                <a:lnTo>
                  <a:pt x="11741" y="9042"/>
                </a:lnTo>
                <a:lnTo>
                  <a:pt x="11358" y="9385"/>
                </a:lnTo>
                <a:lnTo>
                  <a:pt x="10975" y="9687"/>
                </a:lnTo>
                <a:lnTo>
                  <a:pt x="10613" y="9928"/>
                </a:lnTo>
                <a:lnTo>
                  <a:pt x="10250" y="10170"/>
                </a:lnTo>
                <a:lnTo>
                  <a:pt x="9505" y="10613"/>
                </a:lnTo>
                <a:lnTo>
                  <a:pt x="8740" y="11036"/>
                </a:lnTo>
                <a:lnTo>
                  <a:pt x="7975" y="11459"/>
                </a:lnTo>
                <a:lnTo>
                  <a:pt x="7190" y="11882"/>
                </a:lnTo>
                <a:lnTo>
                  <a:pt x="6424" y="12305"/>
                </a:lnTo>
                <a:lnTo>
                  <a:pt x="5679" y="12768"/>
                </a:lnTo>
                <a:lnTo>
                  <a:pt x="4934" y="13271"/>
                </a:lnTo>
                <a:lnTo>
                  <a:pt x="4612" y="13493"/>
                </a:lnTo>
                <a:lnTo>
                  <a:pt x="4290" y="13754"/>
                </a:lnTo>
                <a:lnTo>
                  <a:pt x="3988" y="13996"/>
                </a:lnTo>
                <a:lnTo>
                  <a:pt x="3686" y="14258"/>
                </a:lnTo>
                <a:lnTo>
                  <a:pt x="3404" y="14540"/>
                </a:lnTo>
                <a:lnTo>
                  <a:pt x="3122" y="14822"/>
                </a:lnTo>
                <a:lnTo>
                  <a:pt x="2840" y="15124"/>
                </a:lnTo>
                <a:lnTo>
                  <a:pt x="2578" y="15426"/>
                </a:lnTo>
                <a:lnTo>
                  <a:pt x="2336" y="15728"/>
                </a:lnTo>
                <a:lnTo>
                  <a:pt x="2095" y="16050"/>
                </a:lnTo>
                <a:lnTo>
                  <a:pt x="1853" y="16372"/>
                </a:lnTo>
                <a:lnTo>
                  <a:pt x="1632" y="16695"/>
                </a:lnTo>
                <a:lnTo>
                  <a:pt x="1430" y="17037"/>
                </a:lnTo>
                <a:lnTo>
                  <a:pt x="1229" y="17379"/>
                </a:lnTo>
                <a:lnTo>
                  <a:pt x="1048" y="17722"/>
                </a:lnTo>
                <a:lnTo>
                  <a:pt x="887" y="18084"/>
                </a:lnTo>
                <a:lnTo>
                  <a:pt x="725" y="18446"/>
                </a:lnTo>
                <a:lnTo>
                  <a:pt x="584" y="18809"/>
                </a:lnTo>
                <a:lnTo>
                  <a:pt x="464" y="19171"/>
                </a:lnTo>
                <a:lnTo>
                  <a:pt x="343" y="19554"/>
                </a:lnTo>
                <a:lnTo>
                  <a:pt x="242" y="19937"/>
                </a:lnTo>
                <a:lnTo>
                  <a:pt x="162" y="20319"/>
                </a:lnTo>
                <a:lnTo>
                  <a:pt x="101" y="20702"/>
                </a:lnTo>
                <a:lnTo>
                  <a:pt x="41" y="21084"/>
                </a:lnTo>
                <a:lnTo>
                  <a:pt x="21" y="21467"/>
                </a:lnTo>
                <a:lnTo>
                  <a:pt x="0" y="21870"/>
                </a:lnTo>
                <a:lnTo>
                  <a:pt x="0" y="22273"/>
                </a:lnTo>
                <a:lnTo>
                  <a:pt x="21" y="22675"/>
                </a:lnTo>
                <a:lnTo>
                  <a:pt x="61" y="23058"/>
                </a:lnTo>
                <a:lnTo>
                  <a:pt x="121" y="23461"/>
                </a:lnTo>
                <a:lnTo>
                  <a:pt x="202" y="23863"/>
                </a:lnTo>
                <a:lnTo>
                  <a:pt x="303" y="24266"/>
                </a:lnTo>
                <a:lnTo>
                  <a:pt x="403" y="24629"/>
                </a:lnTo>
                <a:lnTo>
                  <a:pt x="524" y="24971"/>
                </a:lnTo>
                <a:lnTo>
                  <a:pt x="665" y="25313"/>
                </a:lnTo>
                <a:lnTo>
                  <a:pt x="806" y="25636"/>
                </a:lnTo>
                <a:lnTo>
                  <a:pt x="987" y="25958"/>
                </a:lnTo>
                <a:lnTo>
                  <a:pt x="1168" y="26280"/>
                </a:lnTo>
                <a:lnTo>
                  <a:pt x="1350" y="26582"/>
                </a:lnTo>
                <a:lnTo>
                  <a:pt x="1551" y="26884"/>
                </a:lnTo>
                <a:lnTo>
                  <a:pt x="1773" y="27166"/>
                </a:lnTo>
                <a:lnTo>
                  <a:pt x="2014" y="27448"/>
                </a:lnTo>
                <a:lnTo>
                  <a:pt x="2256" y="27710"/>
                </a:lnTo>
                <a:lnTo>
                  <a:pt x="2518" y="27971"/>
                </a:lnTo>
                <a:lnTo>
                  <a:pt x="2800" y="28213"/>
                </a:lnTo>
                <a:lnTo>
                  <a:pt x="3081" y="28435"/>
                </a:lnTo>
                <a:lnTo>
                  <a:pt x="3384" y="28656"/>
                </a:lnTo>
                <a:lnTo>
                  <a:pt x="3686" y="28858"/>
                </a:lnTo>
                <a:lnTo>
                  <a:pt x="4028" y="29039"/>
                </a:lnTo>
                <a:lnTo>
                  <a:pt x="4350" y="29220"/>
                </a:lnTo>
                <a:lnTo>
                  <a:pt x="4713" y="29361"/>
                </a:lnTo>
                <a:lnTo>
                  <a:pt x="5055" y="29502"/>
                </a:lnTo>
                <a:lnTo>
                  <a:pt x="5417" y="29623"/>
                </a:lnTo>
                <a:lnTo>
                  <a:pt x="5780" y="29744"/>
                </a:lnTo>
                <a:lnTo>
                  <a:pt x="6142" y="29844"/>
                </a:lnTo>
                <a:lnTo>
                  <a:pt x="6525" y="29925"/>
                </a:lnTo>
                <a:lnTo>
                  <a:pt x="7270" y="30066"/>
                </a:lnTo>
                <a:lnTo>
                  <a:pt x="8035" y="30187"/>
                </a:lnTo>
                <a:lnTo>
                  <a:pt x="8801" y="30267"/>
                </a:lnTo>
                <a:lnTo>
                  <a:pt x="9546" y="30368"/>
                </a:lnTo>
                <a:lnTo>
                  <a:pt x="10271" y="30428"/>
                </a:lnTo>
                <a:lnTo>
                  <a:pt x="10995" y="30529"/>
                </a:lnTo>
                <a:lnTo>
                  <a:pt x="11720" y="30630"/>
                </a:lnTo>
                <a:lnTo>
                  <a:pt x="12445" y="30771"/>
                </a:lnTo>
                <a:lnTo>
                  <a:pt x="13150" y="30952"/>
                </a:lnTo>
                <a:lnTo>
                  <a:pt x="13493" y="31053"/>
                </a:lnTo>
                <a:lnTo>
                  <a:pt x="13835" y="31173"/>
                </a:lnTo>
                <a:lnTo>
                  <a:pt x="14177" y="31314"/>
                </a:lnTo>
                <a:lnTo>
                  <a:pt x="14520" y="31455"/>
                </a:lnTo>
                <a:lnTo>
                  <a:pt x="14842" y="31616"/>
                </a:lnTo>
                <a:lnTo>
                  <a:pt x="15164" y="31818"/>
                </a:lnTo>
                <a:lnTo>
                  <a:pt x="15446" y="31999"/>
                </a:lnTo>
                <a:lnTo>
                  <a:pt x="15728" y="32220"/>
                </a:lnTo>
                <a:lnTo>
                  <a:pt x="15990" y="32442"/>
                </a:lnTo>
                <a:lnTo>
                  <a:pt x="16251" y="32663"/>
                </a:lnTo>
                <a:lnTo>
                  <a:pt x="16493" y="32925"/>
                </a:lnTo>
                <a:lnTo>
                  <a:pt x="16715" y="33187"/>
                </a:lnTo>
                <a:lnTo>
                  <a:pt x="16936" y="33449"/>
                </a:lnTo>
                <a:lnTo>
                  <a:pt x="17137" y="33751"/>
                </a:lnTo>
                <a:lnTo>
                  <a:pt x="17319" y="34033"/>
                </a:lnTo>
                <a:lnTo>
                  <a:pt x="17500" y="34335"/>
                </a:lnTo>
                <a:lnTo>
                  <a:pt x="17641" y="34657"/>
                </a:lnTo>
                <a:lnTo>
                  <a:pt x="17782" y="34959"/>
                </a:lnTo>
                <a:lnTo>
                  <a:pt x="17923" y="35301"/>
                </a:lnTo>
                <a:lnTo>
                  <a:pt x="18023" y="35624"/>
                </a:lnTo>
                <a:lnTo>
                  <a:pt x="18124" y="35966"/>
                </a:lnTo>
                <a:lnTo>
                  <a:pt x="18185" y="36308"/>
                </a:lnTo>
                <a:lnTo>
                  <a:pt x="18225" y="36429"/>
                </a:lnTo>
                <a:lnTo>
                  <a:pt x="18285" y="36530"/>
                </a:lnTo>
                <a:lnTo>
                  <a:pt x="18346" y="36631"/>
                </a:lnTo>
                <a:lnTo>
                  <a:pt x="18426" y="36711"/>
                </a:lnTo>
                <a:lnTo>
                  <a:pt x="18507" y="36772"/>
                </a:lnTo>
                <a:lnTo>
                  <a:pt x="18607" y="36812"/>
                </a:lnTo>
                <a:lnTo>
                  <a:pt x="18708" y="36852"/>
                </a:lnTo>
                <a:lnTo>
                  <a:pt x="18809" y="36852"/>
                </a:lnTo>
                <a:lnTo>
                  <a:pt x="18889" y="36912"/>
                </a:lnTo>
                <a:lnTo>
                  <a:pt x="18990" y="36953"/>
                </a:lnTo>
                <a:lnTo>
                  <a:pt x="19091" y="36973"/>
                </a:lnTo>
                <a:lnTo>
                  <a:pt x="19191" y="36973"/>
                </a:lnTo>
                <a:lnTo>
                  <a:pt x="19292" y="36933"/>
                </a:lnTo>
                <a:lnTo>
                  <a:pt x="19393" y="36872"/>
                </a:lnTo>
                <a:lnTo>
                  <a:pt x="19473" y="36792"/>
                </a:lnTo>
                <a:lnTo>
                  <a:pt x="19514" y="36671"/>
                </a:lnTo>
                <a:lnTo>
                  <a:pt x="19574" y="36510"/>
                </a:lnTo>
                <a:lnTo>
                  <a:pt x="19634" y="36409"/>
                </a:lnTo>
                <a:lnTo>
                  <a:pt x="19675" y="36308"/>
                </a:lnTo>
                <a:lnTo>
                  <a:pt x="19715" y="36188"/>
                </a:lnTo>
                <a:lnTo>
                  <a:pt x="19715" y="36067"/>
                </a:lnTo>
                <a:lnTo>
                  <a:pt x="19916" y="35523"/>
                </a:lnTo>
                <a:lnTo>
                  <a:pt x="20138" y="35020"/>
                </a:lnTo>
                <a:lnTo>
                  <a:pt x="20279" y="34758"/>
                </a:lnTo>
                <a:lnTo>
                  <a:pt x="20420" y="34516"/>
                </a:lnTo>
                <a:lnTo>
                  <a:pt x="20581" y="34274"/>
                </a:lnTo>
                <a:lnTo>
                  <a:pt x="20762" y="34033"/>
                </a:lnTo>
                <a:lnTo>
                  <a:pt x="21024" y="33751"/>
                </a:lnTo>
                <a:lnTo>
                  <a:pt x="21286" y="33469"/>
                </a:lnTo>
                <a:lnTo>
                  <a:pt x="21568" y="33207"/>
                </a:lnTo>
                <a:lnTo>
                  <a:pt x="21870" y="32966"/>
                </a:lnTo>
                <a:lnTo>
                  <a:pt x="22172" y="32724"/>
                </a:lnTo>
                <a:lnTo>
                  <a:pt x="22494" y="32502"/>
                </a:lnTo>
                <a:lnTo>
                  <a:pt x="22816" y="32301"/>
                </a:lnTo>
                <a:lnTo>
                  <a:pt x="23138" y="32100"/>
                </a:lnTo>
                <a:lnTo>
                  <a:pt x="23521" y="31898"/>
                </a:lnTo>
                <a:lnTo>
                  <a:pt x="23924" y="31697"/>
                </a:lnTo>
                <a:lnTo>
                  <a:pt x="24326" y="31516"/>
                </a:lnTo>
                <a:lnTo>
                  <a:pt x="24729" y="31355"/>
                </a:lnTo>
                <a:lnTo>
                  <a:pt x="25555" y="31053"/>
                </a:lnTo>
                <a:lnTo>
                  <a:pt x="26401" y="30771"/>
                </a:lnTo>
                <a:lnTo>
                  <a:pt x="28072" y="30227"/>
                </a:lnTo>
                <a:lnTo>
                  <a:pt x="28918" y="29945"/>
                </a:lnTo>
                <a:lnTo>
                  <a:pt x="29743" y="29643"/>
                </a:lnTo>
                <a:lnTo>
                  <a:pt x="30489" y="29321"/>
                </a:lnTo>
                <a:lnTo>
                  <a:pt x="31213" y="28978"/>
                </a:lnTo>
                <a:lnTo>
                  <a:pt x="31576" y="28777"/>
                </a:lnTo>
                <a:lnTo>
                  <a:pt x="31918" y="28576"/>
                </a:lnTo>
                <a:lnTo>
                  <a:pt x="32261" y="28354"/>
                </a:lnTo>
                <a:lnTo>
                  <a:pt x="32583" y="28133"/>
                </a:lnTo>
                <a:lnTo>
                  <a:pt x="32905" y="27891"/>
                </a:lnTo>
                <a:lnTo>
                  <a:pt x="33207" y="27649"/>
                </a:lnTo>
                <a:lnTo>
                  <a:pt x="33509" y="27387"/>
                </a:lnTo>
                <a:lnTo>
                  <a:pt x="33791" y="27106"/>
                </a:lnTo>
                <a:lnTo>
                  <a:pt x="34073" y="26804"/>
                </a:lnTo>
                <a:lnTo>
                  <a:pt x="34335" y="26501"/>
                </a:lnTo>
                <a:lnTo>
                  <a:pt x="34576" y="26159"/>
                </a:lnTo>
                <a:lnTo>
                  <a:pt x="34798" y="25817"/>
                </a:lnTo>
                <a:lnTo>
                  <a:pt x="34979" y="25515"/>
                </a:lnTo>
                <a:lnTo>
                  <a:pt x="35140" y="25193"/>
                </a:lnTo>
                <a:lnTo>
                  <a:pt x="35301" y="24850"/>
                </a:lnTo>
                <a:lnTo>
                  <a:pt x="35442" y="24528"/>
                </a:lnTo>
                <a:lnTo>
                  <a:pt x="35563" y="24186"/>
                </a:lnTo>
                <a:lnTo>
                  <a:pt x="35664" y="23823"/>
                </a:lnTo>
                <a:lnTo>
                  <a:pt x="35744" y="23481"/>
                </a:lnTo>
                <a:lnTo>
                  <a:pt x="35825" y="23118"/>
                </a:lnTo>
                <a:lnTo>
                  <a:pt x="35885" y="22776"/>
                </a:lnTo>
                <a:lnTo>
                  <a:pt x="35926" y="22414"/>
                </a:lnTo>
                <a:lnTo>
                  <a:pt x="35946" y="22051"/>
                </a:lnTo>
                <a:lnTo>
                  <a:pt x="35966" y="21689"/>
                </a:lnTo>
                <a:lnTo>
                  <a:pt x="35966" y="21326"/>
                </a:lnTo>
                <a:lnTo>
                  <a:pt x="35946" y="20964"/>
                </a:lnTo>
                <a:lnTo>
                  <a:pt x="35926" y="20601"/>
                </a:lnTo>
                <a:lnTo>
                  <a:pt x="35885" y="20239"/>
                </a:lnTo>
                <a:lnTo>
                  <a:pt x="35825" y="19896"/>
                </a:lnTo>
                <a:lnTo>
                  <a:pt x="35744" y="19534"/>
                </a:lnTo>
                <a:lnTo>
                  <a:pt x="35664" y="19192"/>
                </a:lnTo>
                <a:lnTo>
                  <a:pt x="35543" y="18869"/>
                </a:lnTo>
                <a:lnTo>
                  <a:pt x="35422" y="18527"/>
                </a:lnTo>
                <a:lnTo>
                  <a:pt x="35301" y="18205"/>
                </a:lnTo>
                <a:lnTo>
                  <a:pt x="35140" y="17903"/>
                </a:lnTo>
                <a:lnTo>
                  <a:pt x="34979" y="17581"/>
                </a:lnTo>
                <a:lnTo>
                  <a:pt x="34798" y="17279"/>
                </a:lnTo>
                <a:lnTo>
                  <a:pt x="34617" y="16997"/>
                </a:lnTo>
                <a:lnTo>
                  <a:pt x="34415" y="16695"/>
                </a:lnTo>
                <a:lnTo>
                  <a:pt x="34194" y="16413"/>
                </a:lnTo>
                <a:lnTo>
                  <a:pt x="33972" y="16151"/>
                </a:lnTo>
                <a:lnTo>
                  <a:pt x="33731" y="15889"/>
                </a:lnTo>
                <a:lnTo>
                  <a:pt x="33489" y="15627"/>
                </a:lnTo>
                <a:lnTo>
                  <a:pt x="33227" y="15386"/>
                </a:lnTo>
                <a:lnTo>
                  <a:pt x="32925" y="15124"/>
                </a:lnTo>
                <a:lnTo>
                  <a:pt x="32623" y="14882"/>
                </a:lnTo>
                <a:lnTo>
                  <a:pt x="32301" y="14641"/>
                </a:lnTo>
                <a:lnTo>
                  <a:pt x="31959" y="14399"/>
                </a:lnTo>
                <a:lnTo>
                  <a:pt x="31294" y="13976"/>
                </a:lnTo>
                <a:lnTo>
                  <a:pt x="30609" y="13593"/>
                </a:lnTo>
                <a:lnTo>
                  <a:pt x="29884" y="13231"/>
                </a:lnTo>
                <a:lnTo>
                  <a:pt x="29159" y="12909"/>
                </a:lnTo>
                <a:lnTo>
                  <a:pt x="28414" y="12586"/>
                </a:lnTo>
                <a:lnTo>
                  <a:pt x="27689" y="12284"/>
                </a:lnTo>
                <a:lnTo>
                  <a:pt x="26179" y="11700"/>
                </a:lnTo>
                <a:lnTo>
                  <a:pt x="25434" y="11398"/>
                </a:lnTo>
                <a:lnTo>
                  <a:pt x="24689" y="11076"/>
                </a:lnTo>
                <a:lnTo>
                  <a:pt x="23964" y="10734"/>
                </a:lnTo>
                <a:lnTo>
                  <a:pt x="23259" y="10351"/>
                </a:lnTo>
                <a:lnTo>
                  <a:pt x="22917" y="10150"/>
                </a:lnTo>
                <a:lnTo>
                  <a:pt x="22575" y="9928"/>
                </a:lnTo>
                <a:lnTo>
                  <a:pt x="22252" y="9687"/>
                </a:lnTo>
                <a:lnTo>
                  <a:pt x="21930" y="9445"/>
                </a:lnTo>
                <a:lnTo>
                  <a:pt x="21648" y="9224"/>
                </a:lnTo>
                <a:lnTo>
                  <a:pt x="21366" y="8962"/>
                </a:lnTo>
                <a:lnTo>
                  <a:pt x="21104" y="8700"/>
                </a:lnTo>
                <a:lnTo>
                  <a:pt x="20843" y="8438"/>
                </a:lnTo>
                <a:lnTo>
                  <a:pt x="20601" y="8156"/>
                </a:lnTo>
                <a:lnTo>
                  <a:pt x="20380" y="7854"/>
                </a:lnTo>
                <a:lnTo>
                  <a:pt x="20158" y="7552"/>
                </a:lnTo>
                <a:lnTo>
                  <a:pt x="19957" y="7230"/>
                </a:lnTo>
                <a:lnTo>
                  <a:pt x="21044" y="7149"/>
                </a:lnTo>
                <a:lnTo>
                  <a:pt x="22131" y="7029"/>
                </a:lnTo>
                <a:lnTo>
                  <a:pt x="23199" y="6888"/>
                </a:lnTo>
                <a:lnTo>
                  <a:pt x="24286" y="6726"/>
                </a:lnTo>
                <a:lnTo>
                  <a:pt x="25152" y="6565"/>
                </a:lnTo>
                <a:lnTo>
                  <a:pt x="26038" y="6344"/>
                </a:lnTo>
                <a:lnTo>
                  <a:pt x="26481" y="6223"/>
                </a:lnTo>
                <a:lnTo>
                  <a:pt x="26904" y="6102"/>
                </a:lnTo>
                <a:lnTo>
                  <a:pt x="27327" y="5961"/>
                </a:lnTo>
                <a:lnTo>
                  <a:pt x="27750" y="5800"/>
                </a:lnTo>
                <a:lnTo>
                  <a:pt x="27971" y="5699"/>
                </a:lnTo>
                <a:lnTo>
                  <a:pt x="28173" y="5599"/>
                </a:lnTo>
                <a:lnTo>
                  <a:pt x="28374" y="5478"/>
                </a:lnTo>
                <a:lnTo>
                  <a:pt x="28555" y="5337"/>
                </a:lnTo>
                <a:lnTo>
                  <a:pt x="28737" y="5196"/>
                </a:lnTo>
                <a:lnTo>
                  <a:pt x="28898" y="5055"/>
                </a:lnTo>
                <a:lnTo>
                  <a:pt x="29039" y="4894"/>
                </a:lnTo>
                <a:lnTo>
                  <a:pt x="29180" y="4713"/>
                </a:lnTo>
                <a:lnTo>
                  <a:pt x="29280" y="4532"/>
                </a:lnTo>
                <a:lnTo>
                  <a:pt x="29381" y="4350"/>
                </a:lnTo>
                <a:lnTo>
                  <a:pt x="29441" y="4149"/>
                </a:lnTo>
                <a:lnTo>
                  <a:pt x="29482" y="3927"/>
                </a:lnTo>
                <a:lnTo>
                  <a:pt x="29522" y="3706"/>
                </a:lnTo>
                <a:lnTo>
                  <a:pt x="29502" y="3484"/>
                </a:lnTo>
                <a:lnTo>
                  <a:pt x="29482" y="3243"/>
                </a:lnTo>
                <a:lnTo>
                  <a:pt x="29421" y="3001"/>
                </a:lnTo>
                <a:lnTo>
                  <a:pt x="29321" y="2759"/>
                </a:lnTo>
                <a:lnTo>
                  <a:pt x="29220" y="2538"/>
                </a:lnTo>
                <a:lnTo>
                  <a:pt x="29079" y="2337"/>
                </a:lnTo>
                <a:lnTo>
                  <a:pt x="28938" y="2155"/>
                </a:lnTo>
                <a:lnTo>
                  <a:pt x="28777" y="1994"/>
                </a:lnTo>
                <a:lnTo>
                  <a:pt x="28596" y="1853"/>
                </a:lnTo>
                <a:lnTo>
                  <a:pt x="28414" y="1732"/>
                </a:lnTo>
                <a:lnTo>
                  <a:pt x="28193" y="1612"/>
                </a:lnTo>
                <a:lnTo>
                  <a:pt x="27991" y="1511"/>
                </a:lnTo>
                <a:lnTo>
                  <a:pt x="27770" y="1430"/>
                </a:lnTo>
                <a:lnTo>
                  <a:pt x="27548" y="1350"/>
                </a:lnTo>
                <a:lnTo>
                  <a:pt x="27307" y="1289"/>
                </a:lnTo>
                <a:lnTo>
                  <a:pt x="26844" y="1209"/>
                </a:lnTo>
                <a:lnTo>
                  <a:pt x="26360" y="1148"/>
                </a:lnTo>
                <a:lnTo>
                  <a:pt x="25917" y="1128"/>
                </a:lnTo>
                <a:lnTo>
                  <a:pt x="25454" y="1148"/>
                </a:lnTo>
                <a:lnTo>
                  <a:pt x="25011" y="1189"/>
                </a:lnTo>
                <a:lnTo>
                  <a:pt x="24568" y="1269"/>
                </a:lnTo>
                <a:lnTo>
                  <a:pt x="24125" y="1350"/>
                </a:lnTo>
                <a:lnTo>
                  <a:pt x="23682" y="1471"/>
                </a:lnTo>
                <a:lnTo>
                  <a:pt x="23239" y="1612"/>
                </a:lnTo>
                <a:lnTo>
                  <a:pt x="22816" y="1773"/>
                </a:lnTo>
                <a:lnTo>
                  <a:pt x="22393" y="1974"/>
                </a:lnTo>
                <a:lnTo>
                  <a:pt x="21970" y="2175"/>
                </a:lnTo>
                <a:lnTo>
                  <a:pt x="21568" y="2397"/>
                </a:lnTo>
                <a:lnTo>
                  <a:pt x="21165" y="2618"/>
                </a:lnTo>
                <a:lnTo>
                  <a:pt x="20782" y="2880"/>
                </a:lnTo>
                <a:lnTo>
                  <a:pt x="20400" y="3142"/>
                </a:lnTo>
                <a:lnTo>
                  <a:pt x="20037" y="3424"/>
                </a:lnTo>
                <a:lnTo>
                  <a:pt x="19655" y="3706"/>
                </a:lnTo>
                <a:lnTo>
                  <a:pt x="19332" y="3988"/>
                </a:lnTo>
                <a:lnTo>
                  <a:pt x="19393" y="3827"/>
                </a:lnTo>
                <a:lnTo>
                  <a:pt x="19433" y="3686"/>
                </a:lnTo>
                <a:lnTo>
                  <a:pt x="19433" y="3525"/>
                </a:lnTo>
                <a:lnTo>
                  <a:pt x="19393" y="3364"/>
                </a:lnTo>
                <a:lnTo>
                  <a:pt x="19312" y="3223"/>
                </a:lnTo>
                <a:lnTo>
                  <a:pt x="19252" y="3162"/>
                </a:lnTo>
                <a:lnTo>
                  <a:pt x="19191" y="3122"/>
                </a:lnTo>
                <a:lnTo>
                  <a:pt x="19111" y="3082"/>
                </a:lnTo>
                <a:lnTo>
                  <a:pt x="19030" y="3041"/>
                </a:lnTo>
                <a:lnTo>
                  <a:pt x="18930" y="3021"/>
                </a:lnTo>
                <a:lnTo>
                  <a:pt x="18406" y="3021"/>
                </a:lnTo>
                <a:lnTo>
                  <a:pt x="18003" y="3041"/>
                </a:lnTo>
                <a:lnTo>
                  <a:pt x="18104" y="2780"/>
                </a:lnTo>
                <a:lnTo>
                  <a:pt x="18185" y="2518"/>
                </a:lnTo>
                <a:lnTo>
                  <a:pt x="18285" y="2155"/>
                </a:lnTo>
                <a:lnTo>
                  <a:pt x="18346" y="1793"/>
                </a:lnTo>
                <a:lnTo>
                  <a:pt x="18366" y="1591"/>
                </a:lnTo>
                <a:lnTo>
                  <a:pt x="18366" y="1410"/>
                </a:lnTo>
                <a:lnTo>
                  <a:pt x="18346" y="1229"/>
                </a:lnTo>
                <a:lnTo>
                  <a:pt x="18326" y="1048"/>
                </a:lnTo>
                <a:lnTo>
                  <a:pt x="18285" y="887"/>
                </a:lnTo>
                <a:lnTo>
                  <a:pt x="18245" y="746"/>
                </a:lnTo>
                <a:lnTo>
                  <a:pt x="18164" y="625"/>
                </a:lnTo>
                <a:lnTo>
                  <a:pt x="18084" y="504"/>
                </a:lnTo>
                <a:lnTo>
                  <a:pt x="17983" y="403"/>
                </a:lnTo>
                <a:lnTo>
                  <a:pt x="17882" y="303"/>
                </a:lnTo>
                <a:lnTo>
                  <a:pt x="17762" y="222"/>
                </a:lnTo>
                <a:lnTo>
                  <a:pt x="17641" y="162"/>
                </a:lnTo>
                <a:lnTo>
                  <a:pt x="17500" y="101"/>
                </a:lnTo>
                <a:lnTo>
                  <a:pt x="17359" y="61"/>
                </a:lnTo>
                <a:lnTo>
                  <a:pt x="17218" y="21"/>
                </a:lnTo>
                <a:lnTo>
                  <a:pt x="17077" y="1"/>
                </a:lnTo>
                <a:close/>
              </a:path>
            </a:pathLst>
          </a:custGeom>
          <a:solidFill>
            <a:srgbClr val="FFDD9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3" name="Google Shape;363;p35"/>
          <p:cNvSpPr/>
          <p:nvPr/>
        </p:nvSpPr>
        <p:spPr>
          <a:xfrm>
            <a:off x="2367463" y="1344004"/>
            <a:ext cx="564461" cy="564709"/>
          </a:xfrm>
          <a:custGeom>
            <a:rect b="b" l="l" r="r" t="t"/>
            <a:pathLst>
              <a:path extrusionOk="0" h="33993" w="33973">
                <a:moveTo>
                  <a:pt x="16553" y="15164"/>
                </a:moveTo>
                <a:lnTo>
                  <a:pt x="16734" y="15365"/>
                </a:lnTo>
                <a:lnTo>
                  <a:pt x="16916" y="15546"/>
                </a:lnTo>
                <a:lnTo>
                  <a:pt x="17117" y="15707"/>
                </a:lnTo>
                <a:lnTo>
                  <a:pt x="17339" y="15868"/>
                </a:lnTo>
                <a:lnTo>
                  <a:pt x="17600" y="16050"/>
                </a:lnTo>
                <a:lnTo>
                  <a:pt x="17842" y="16271"/>
                </a:lnTo>
                <a:lnTo>
                  <a:pt x="18084" y="16493"/>
                </a:lnTo>
                <a:lnTo>
                  <a:pt x="18305" y="16714"/>
                </a:lnTo>
                <a:lnTo>
                  <a:pt x="18386" y="16795"/>
                </a:lnTo>
                <a:lnTo>
                  <a:pt x="18386" y="16855"/>
                </a:lnTo>
                <a:lnTo>
                  <a:pt x="18345" y="17399"/>
                </a:lnTo>
                <a:lnTo>
                  <a:pt x="18325" y="17661"/>
                </a:lnTo>
                <a:lnTo>
                  <a:pt x="18345" y="17943"/>
                </a:lnTo>
                <a:lnTo>
                  <a:pt x="18064" y="18225"/>
                </a:lnTo>
                <a:lnTo>
                  <a:pt x="17782" y="18547"/>
                </a:lnTo>
                <a:lnTo>
                  <a:pt x="17258" y="19151"/>
                </a:lnTo>
                <a:lnTo>
                  <a:pt x="17016" y="19433"/>
                </a:lnTo>
                <a:lnTo>
                  <a:pt x="16855" y="19634"/>
                </a:lnTo>
                <a:lnTo>
                  <a:pt x="16734" y="19836"/>
                </a:lnTo>
                <a:lnTo>
                  <a:pt x="16493" y="19654"/>
                </a:lnTo>
                <a:lnTo>
                  <a:pt x="16231" y="19493"/>
                </a:lnTo>
                <a:lnTo>
                  <a:pt x="15707" y="19191"/>
                </a:lnTo>
                <a:lnTo>
                  <a:pt x="15244" y="18929"/>
                </a:lnTo>
                <a:lnTo>
                  <a:pt x="14781" y="18688"/>
                </a:lnTo>
                <a:lnTo>
                  <a:pt x="14821" y="18527"/>
                </a:lnTo>
                <a:lnTo>
                  <a:pt x="14821" y="18345"/>
                </a:lnTo>
                <a:lnTo>
                  <a:pt x="14801" y="18164"/>
                </a:lnTo>
                <a:lnTo>
                  <a:pt x="14781" y="18003"/>
                </a:lnTo>
                <a:lnTo>
                  <a:pt x="14721" y="17641"/>
                </a:lnTo>
                <a:lnTo>
                  <a:pt x="14660" y="17278"/>
                </a:lnTo>
                <a:lnTo>
                  <a:pt x="14660" y="16795"/>
                </a:lnTo>
                <a:lnTo>
                  <a:pt x="14640" y="16553"/>
                </a:lnTo>
                <a:lnTo>
                  <a:pt x="14600" y="16312"/>
                </a:lnTo>
                <a:lnTo>
                  <a:pt x="14842" y="16211"/>
                </a:lnTo>
                <a:lnTo>
                  <a:pt x="15063" y="16110"/>
                </a:lnTo>
                <a:lnTo>
                  <a:pt x="15486" y="15848"/>
                </a:lnTo>
                <a:lnTo>
                  <a:pt x="16030" y="15526"/>
                </a:lnTo>
                <a:lnTo>
                  <a:pt x="16312" y="15365"/>
                </a:lnTo>
                <a:lnTo>
                  <a:pt x="16553" y="15164"/>
                </a:lnTo>
                <a:close/>
                <a:moveTo>
                  <a:pt x="16392" y="14016"/>
                </a:moveTo>
                <a:lnTo>
                  <a:pt x="16271" y="14036"/>
                </a:lnTo>
                <a:lnTo>
                  <a:pt x="16070" y="14117"/>
                </a:lnTo>
                <a:lnTo>
                  <a:pt x="15869" y="14217"/>
                </a:lnTo>
                <a:lnTo>
                  <a:pt x="15667" y="14338"/>
                </a:lnTo>
                <a:lnTo>
                  <a:pt x="15285" y="14620"/>
                </a:lnTo>
                <a:lnTo>
                  <a:pt x="14942" y="14902"/>
                </a:lnTo>
                <a:lnTo>
                  <a:pt x="14600" y="15144"/>
                </a:lnTo>
                <a:lnTo>
                  <a:pt x="14419" y="15264"/>
                </a:lnTo>
                <a:lnTo>
                  <a:pt x="14278" y="15425"/>
                </a:lnTo>
                <a:lnTo>
                  <a:pt x="14137" y="15566"/>
                </a:lnTo>
                <a:lnTo>
                  <a:pt x="14016" y="15748"/>
                </a:lnTo>
                <a:lnTo>
                  <a:pt x="13935" y="15929"/>
                </a:lnTo>
                <a:lnTo>
                  <a:pt x="13915" y="16050"/>
                </a:lnTo>
                <a:lnTo>
                  <a:pt x="13895" y="16150"/>
                </a:lnTo>
                <a:lnTo>
                  <a:pt x="13915" y="16171"/>
                </a:lnTo>
                <a:lnTo>
                  <a:pt x="13835" y="16291"/>
                </a:lnTo>
                <a:lnTo>
                  <a:pt x="13794" y="16432"/>
                </a:lnTo>
                <a:lnTo>
                  <a:pt x="13754" y="16573"/>
                </a:lnTo>
                <a:lnTo>
                  <a:pt x="13734" y="16714"/>
                </a:lnTo>
                <a:lnTo>
                  <a:pt x="13714" y="17016"/>
                </a:lnTo>
                <a:lnTo>
                  <a:pt x="13714" y="17278"/>
                </a:lnTo>
                <a:lnTo>
                  <a:pt x="13714" y="17701"/>
                </a:lnTo>
                <a:lnTo>
                  <a:pt x="13734" y="17943"/>
                </a:lnTo>
                <a:lnTo>
                  <a:pt x="13754" y="18164"/>
                </a:lnTo>
                <a:lnTo>
                  <a:pt x="13794" y="18406"/>
                </a:lnTo>
                <a:lnTo>
                  <a:pt x="13855" y="18607"/>
                </a:lnTo>
                <a:lnTo>
                  <a:pt x="13956" y="18788"/>
                </a:lnTo>
                <a:lnTo>
                  <a:pt x="14016" y="18869"/>
                </a:lnTo>
                <a:lnTo>
                  <a:pt x="14096" y="18950"/>
                </a:lnTo>
                <a:lnTo>
                  <a:pt x="14157" y="18990"/>
                </a:lnTo>
                <a:lnTo>
                  <a:pt x="14217" y="19030"/>
                </a:lnTo>
                <a:lnTo>
                  <a:pt x="14298" y="19050"/>
                </a:lnTo>
                <a:lnTo>
                  <a:pt x="14378" y="19050"/>
                </a:lnTo>
                <a:lnTo>
                  <a:pt x="14399" y="19171"/>
                </a:lnTo>
                <a:lnTo>
                  <a:pt x="14439" y="19292"/>
                </a:lnTo>
                <a:lnTo>
                  <a:pt x="14479" y="19413"/>
                </a:lnTo>
                <a:lnTo>
                  <a:pt x="14539" y="19513"/>
                </a:lnTo>
                <a:lnTo>
                  <a:pt x="14701" y="19715"/>
                </a:lnTo>
                <a:lnTo>
                  <a:pt x="14882" y="19876"/>
                </a:lnTo>
                <a:lnTo>
                  <a:pt x="15204" y="20138"/>
                </a:lnTo>
                <a:lnTo>
                  <a:pt x="15546" y="20359"/>
                </a:lnTo>
                <a:lnTo>
                  <a:pt x="15768" y="20520"/>
                </a:lnTo>
                <a:lnTo>
                  <a:pt x="15989" y="20661"/>
                </a:lnTo>
                <a:lnTo>
                  <a:pt x="16211" y="20782"/>
                </a:lnTo>
                <a:lnTo>
                  <a:pt x="16332" y="20822"/>
                </a:lnTo>
                <a:lnTo>
                  <a:pt x="16453" y="20863"/>
                </a:lnTo>
                <a:lnTo>
                  <a:pt x="16654" y="20863"/>
                </a:lnTo>
                <a:lnTo>
                  <a:pt x="16755" y="20822"/>
                </a:lnTo>
                <a:lnTo>
                  <a:pt x="16855" y="20782"/>
                </a:lnTo>
                <a:lnTo>
                  <a:pt x="16936" y="20722"/>
                </a:lnTo>
                <a:lnTo>
                  <a:pt x="16996" y="20661"/>
                </a:lnTo>
                <a:lnTo>
                  <a:pt x="17037" y="20581"/>
                </a:lnTo>
                <a:lnTo>
                  <a:pt x="17077" y="20480"/>
                </a:lnTo>
                <a:lnTo>
                  <a:pt x="17218" y="20440"/>
                </a:lnTo>
                <a:lnTo>
                  <a:pt x="17359" y="20379"/>
                </a:lnTo>
                <a:lnTo>
                  <a:pt x="17500" y="20279"/>
                </a:lnTo>
                <a:lnTo>
                  <a:pt x="17621" y="20178"/>
                </a:lnTo>
                <a:lnTo>
                  <a:pt x="17882" y="19956"/>
                </a:lnTo>
                <a:lnTo>
                  <a:pt x="18084" y="19755"/>
                </a:lnTo>
                <a:lnTo>
                  <a:pt x="18446" y="19413"/>
                </a:lnTo>
                <a:lnTo>
                  <a:pt x="18809" y="19090"/>
                </a:lnTo>
                <a:lnTo>
                  <a:pt x="19171" y="18728"/>
                </a:lnTo>
                <a:lnTo>
                  <a:pt x="19312" y="18527"/>
                </a:lnTo>
                <a:lnTo>
                  <a:pt x="19453" y="18345"/>
                </a:lnTo>
                <a:lnTo>
                  <a:pt x="19493" y="18265"/>
                </a:lnTo>
                <a:lnTo>
                  <a:pt x="19534" y="18204"/>
                </a:lnTo>
                <a:lnTo>
                  <a:pt x="19534" y="18063"/>
                </a:lnTo>
                <a:lnTo>
                  <a:pt x="19513" y="17923"/>
                </a:lnTo>
                <a:lnTo>
                  <a:pt x="19453" y="17802"/>
                </a:lnTo>
                <a:lnTo>
                  <a:pt x="19473" y="17600"/>
                </a:lnTo>
                <a:lnTo>
                  <a:pt x="19473" y="17399"/>
                </a:lnTo>
                <a:lnTo>
                  <a:pt x="19473" y="16996"/>
                </a:lnTo>
                <a:lnTo>
                  <a:pt x="19493" y="16473"/>
                </a:lnTo>
                <a:lnTo>
                  <a:pt x="19534" y="16372"/>
                </a:lnTo>
                <a:lnTo>
                  <a:pt x="19554" y="16271"/>
                </a:lnTo>
                <a:lnTo>
                  <a:pt x="19554" y="16171"/>
                </a:lnTo>
                <a:lnTo>
                  <a:pt x="19554" y="16070"/>
                </a:lnTo>
                <a:lnTo>
                  <a:pt x="19534" y="15969"/>
                </a:lnTo>
                <a:lnTo>
                  <a:pt x="19493" y="15868"/>
                </a:lnTo>
                <a:lnTo>
                  <a:pt x="19433" y="15768"/>
                </a:lnTo>
                <a:lnTo>
                  <a:pt x="19332" y="15687"/>
                </a:lnTo>
                <a:lnTo>
                  <a:pt x="19312" y="15667"/>
                </a:lnTo>
                <a:lnTo>
                  <a:pt x="19292" y="15607"/>
                </a:lnTo>
                <a:lnTo>
                  <a:pt x="19211" y="15526"/>
                </a:lnTo>
                <a:lnTo>
                  <a:pt x="19111" y="15486"/>
                </a:lnTo>
                <a:lnTo>
                  <a:pt x="18648" y="15063"/>
                </a:lnTo>
                <a:lnTo>
                  <a:pt x="18386" y="14862"/>
                </a:lnTo>
                <a:lnTo>
                  <a:pt x="18104" y="14660"/>
                </a:lnTo>
                <a:lnTo>
                  <a:pt x="17822" y="14519"/>
                </a:lnTo>
                <a:lnTo>
                  <a:pt x="17520" y="14378"/>
                </a:lnTo>
                <a:lnTo>
                  <a:pt x="17379" y="14338"/>
                </a:lnTo>
                <a:lnTo>
                  <a:pt x="17238" y="14298"/>
                </a:lnTo>
                <a:lnTo>
                  <a:pt x="17077" y="14278"/>
                </a:lnTo>
                <a:lnTo>
                  <a:pt x="16916" y="14278"/>
                </a:lnTo>
                <a:lnTo>
                  <a:pt x="16835" y="14177"/>
                </a:lnTo>
                <a:lnTo>
                  <a:pt x="16734" y="14096"/>
                </a:lnTo>
                <a:lnTo>
                  <a:pt x="16614" y="14036"/>
                </a:lnTo>
                <a:lnTo>
                  <a:pt x="16493" y="14016"/>
                </a:lnTo>
                <a:close/>
                <a:moveTo>
                  <a:pt x="16815" y="11559"/>
                </a:moveTo>
                <a:lnTo>
                  <a:pt x="17681" y="12344"/>
                </a:lnTo>
                <a:lnTo>
                  <a:pt x="18567" y="13110"/>
                </a:lnTo>
                <a:lnTo>
                  <a:pt x="19856" y="14197"/>
                </a:lnTo>
                <a:lnTo>
                  <a:pt x="20540" y="14801"/>
                </a:lnTo>
                <a:lnTo>
                  <a:pt x="20903" y="15083"/>
                </a:lnTo>
                <a:lnTo>
                  <a:pt x="21084" y="15204"/>
                </a:lnTo>
                <a:lnTo>
                  <a:pt x="21265" y="15325"/>
                </a:lnTo>
                <a:lnTo>
                  <a:pt x="21245" y="15728"/>
                </a:lnTo>
                <a:lnTo>
                  <a:pt x="21245" y="16110"/>
                </a:lnTo>
                <a:lnTo>
                  <a:pt x="21245" y="16875"/>
                </a:lnTo>
                <a:lnTo>
                  <a:pt x="21225" y="17822"/>
                </a:lnTo>
                <a:lnTo>
                  <a:pt x="21225" y="18768"/>
                </a:lnTo>
                <a:lnTo>
                  <a:pt x="21104" y="18809"/>
                </a:lnTo>
                <a:lnTo>
                  <a:pt x="20983" y="18869"/>
                </a:lnTo>
                <a:lnTo>
                  <a:pt x="20822" y="18990"/>
                </a:lnTo>
                <a:lnTo>
                  <a:pt x="20661" y="19111"/>
                </a:lnTo>
                <a:lnTo>
                  <a:pt x="20379" y="19393"/>
                </a:lnTo>
                <a:lnTo>
                  <a:pt x="19795" y="19997"/>
                </a:lnTo>
                <a:lnTo>
                  <a:pt x="18688" y="21124"/>
                </a:lnTo>
                <a:lnTo>
                  <a:pt x="17560" y="22272"/>
                </a:lnTo>
                <a:lnTo>
                  <a:pt x="17016" y="22836"/>
                </a:lnTo>
                <a:lnTo>
                  <a:pt x="16875" y="22957"/>
                </a:lnTo>
                <a:lnTo>
                  <a:pt x="16775" y="22896"/>
                </a:lnTo>
                <a:lnTo>
                  <a:pt x="16090" y="22433"/>
                </a:lnTo>
                <a:lnTo>
                  <a:pt x="15426" y="21950"/>
                </a:lnTo>
                <a:lnTo>
                  <a:pt x="14761" y="21447"/>
                </a:lnTo>
                <a:lnTo>
                  <a:pt x="14076" y="20963"/>
                </a:lnTo>
                <a:lnTo>
                  <a:pt x="12767" y="20077"/>
                </a:lnTo>
                <a:lnTo>
                  <a:pt x="12526" y="19896"/>
                </a:lnTo>
                <a:lnTo>
                  <a:pt x="12345" y="17399"/>
                </a:lnTo>
                <a:lnTo>
                  <a:pt x="12264" y="16755"/>
                </a:lnTo>
                <a:lnTo>
                  <a:pt x="12204" y="16110"/>
                </a:lnTo>
                <a:lnTo>
                  <a:pt x="12123" y="15587"/>
                </a:lnTo>
                <a:lnTo>
                  <a:pt x="12083" y="15325"/>
                </a:lnTo>
                <a:lnTo>
                  <a:pt x="12002" y="15083"/>
                </a:lnTo>
                <a:lnTo>
                  <a:pt x="12183" y="14962"/>
                </a:lnTo>
                <a:lnTo>
                  <a:pt x="12365" y="14841"/>
                </a:lnTo>
                <a:lnTo>
                  <a:pt x="12707" y="14620"/>
                </a:lnTo>
                <a:lnTo>
                  <a:pt x="13492" y="14016"/>
                </a:lnTo>
                <a:lnTo>
                  <a:pt x="14278" y="13412"/>
                </a:lnTo>
                <a:lnTo>
                  <a:pt x="14821" y="12969"/>
                </a:lnTo>
                <a:lnTo>
                  <a:pt x="15365" y="12506"/>
                </a:lnTo>
                <a:lnTo>
                  <a:pt x="16432" y="11559"/>
                </a:lnTo>
                <a:lnTo>
                  <a:pt x="16533" y="11579"/>
                </a:lnTo>
                <a:lnTo>
                  <a:pt x="16734" y="11579"/>
                </a:lnTo>
                <a:lnTo>
                  <a:pt x="16815" y="11559"/>
                </a:lnTo>
                <a:close/>
                <a:moveTo>
                  <a:pt x="21849" y="0"/>
                </a:moveTo>
                <a:lnTo>
                  <a:pt x="21729" y="20"/>
                </a:lnTo>
                <a:lnTo>
                  <a:pt x="21527" y="81"/>
                </a:lnTo>
                <a:lnTo>
                  <a:pt x="21306" y="181"/>
                </a:lnTo>
                <a:lnTo>
                  <a:pt x="21104" y="322"/>
                </a:lnTo>
                <a:lnTo>
                  <a:pt x="20903" y="463"/>
                </a:lnTo>
                <a:lnTo>
                  <a:pt x="20540" y="786"/>
                </a:lnTo>
                <a:lnTo>
                  <a:pt x="20178" y="1088"/>
                </a:lnTo>
                <a:lnTo>
                  <a:pt x="19493" y="1672"/>
                </a:lnTo>
                <a:lnTo>
                  <a:pt x="18809" y="2256"/>
                </a:lnTo>
                <a:lnTo>
                  <a:pt x="17822" y="3142"/>
                </a:lnTo>
                <a:lnTo>
                  <a:pt x="16875" y="4028"/>
                </a:lnTo>
                <a:lnTo>
                  <a:pt x="16855" y="3303"/>
                </a:lnTo>
                <a:lnTo>
                  <a:pt x="16875" y="2658"/>
                </a:lnTo>
                <a:lnTo>
                  <a:pt x="16855" y="1974"/>
                </a:lnTo>
                <a:lnTo>
                  <a:pt x="16835" y="1651"/>
                </a:lnTo>
                <a:lnTo>
                  <a:pt x="16795" y="1309"/>
                </a:lnTo>
                <a:lnTo>
                  <a:pt x="16734" y="987"/>
                </a:lnTo>
                <a:lnTo>
                  <a:pt x="16654" y="685"/>
                </a:lnTo>
                <a:lnTo>
                  <a:pt x="16594" y="584"/>
                </a:lnTo>
                <a:lnTo>
                  <a:pt x="16533" y="504"/>
                </a:lnTo>
                <a:lnTo>
                  <a:pt x="16432" y="443"/>
                </a:lnTo>
                <a:lnTo>
                  <a:pt x="16332" y="403"/>
                </a:lnTo>
                <a:lnTo>
                  <a:pt x="16231" y="403"/>
                </a:lnTo>
                <a:lnTo>
                  <a:pt x="16130" y="423"/>
                </a:lnTo>
                <a:lnTo>
                  <a:pt x="16030" y="483"/>
                </a:lnTo>
                <a:lnTo>
                  <a:pt x="15969" y="584"/>
                </a:lnTo>
                <a:lnTo>
                  <a:pt x="15848" y="886"/>
                </a:lnTo>
                <a:lnTo>
                  <a:pt x="15768" y="1168"/>
                </a:lnTo>
                <a:lnTo>
                  <a:pt x="15707" y="1470"/>
                </a:lnTo>
                <a:lnTo>
                  <a:pt x="15667" y="1772"/>
                </a:lnTo>
                <a:lnTo>
                  <a:pt x="15627" y="2376"/>
                </a:lnTo>
                <a:lnTo>
                  <a:pt x="15607" y="3001"/>
                </a:lnTo>
                <a:lnTo>
                  <a:pt x="15587" y="3746"/>
                </a:lnTo>
                <a:lnTo>
                  <a:pt x="14076" y="2719"/>
                </a:lnTo>
                <a:lnTo>
                  <a:pt x="12606" y="1752"/>
                </a:lnTo>
                <a:lnTo>
                  <a:pt x="12244" y="1511"/>
                </a:lnTo>
                <a:lnTo>
                  <a:pt x="11881" y="1289"/>
                </a:lnTo>
                <a:lnTo>
                  <a:pt x="11680" y="1188"/>
                </a:lnTo>
                <a:lnTo>
                  <a:pt x="11499" y="1128"/>
                </a:lnTo>
                <a:lnTo>
                  <a:pt x="11277" y="1067"/>
                </a:lnTo>
                <a:lnTo>
                  <a:pt x="11056" y="1027"/>
                </a:lnTo>
                <a:lnTo>
                  <a:pt x="10995" y="1027"/>
                </a:lnTo>
                <a:lnTo>
                  <a:pt x="10915" y="1047"/>
                </a:lnTo>
                <a:lnTo>
                  <a:pt x="10794" y="1088"/>
                </a:lnTo>
                <a:lnTo>
                  <a:pt x="10693" y="1168"/>
                </a:lnTo>
                <a:lnTo>
                  <a:pt x="10633" y="1289"/>
                </a:lnTo>
                <a:lnTo>
                  <a:pt x="10593" y="1410"/>
                </a:lnTo>
                <a:lnTo>
                  <a:pt x="10572" y="1551"/>
                </a:lnTo>
                <a:lnTo>
                  <a:pt x="10572" y="1672"/>
                </a:lnTo>
                <a:lnTo>
                  <a:pt x="10613" y="1792"/>
                </a:lnTo>
                <a:lnTo>
                  <a:pt x="10734" y="1994"/>
                </a:lnTo>
                <a:lnTo>
                  <a:pt x="10854" y="2155"/>
                </a:lnTo>
                <a:lnTo>
                  <a:pt x="11015" y="2316"/>
                </a:lnTo>
                <a:lnTo>
                  <a:pt x="11177" y="2457"/>
                </a:lnTo>
                <a:lnTo>
                  <a:pt x="11539" y="2739"/>
                </a:lnTo>
                <a:lnTo>
                  <a:pt x="11881" y="2981"/>
                </a:lnTo>
                <a:lnTo>
                  <a:pt x="13311" y="4028"/>
                </a:lnTo>
                <a:lnTo>
                  <a:pt x="14459" y="4853"/>
                </a:lnTo>
                <a:lnTo>
                  <a:pt x="15607" y="5659"/>
                </a:lnTo>
                <a:lnTo>
                  <a:pt x="15607" y="5679"/>
                </a:lnTo>
                <a:lnTo>
                  <a:pt x="15647" y="6726"/>
                </a:lnTo>
                <a:lnTo>
                  <a:pt x="15687" y="7773"/>
                </a:lnTo>
                <a:lnTo>
                  <a:pt x="15768" y="8800"/>
                </a:lnTo>
                <a:lnTo>
                  <a:pt x="15848" y="9847"/>
                </a:lnTo>
                <a:lnTo>
                  <a:pt x="15204" y="10431"/>
                </a:lnTo>
                <a:lnTo>
                  <a:pt x="14560" y="11015"/>
                </a:lnTo>
                <a:lnTo>
                  <a:pt x="13915" y="11619"/>
                </a:lnTo>
                <a:lnTo>
                  <a:pt x="13271" y="12203"/>
                </a:lnTo>
                <a:lnTo>
                  <a:pt x="12546" y="12828"/>
                </a:lnTo>
                <a:lnTo>
                  <a:pt x="11801" y="13452"/>
                </a:lnTo>
                <a:lnTo>
                  <a:pt x="11700" y="13512"/>
                </a:lnTo>
                <a:lnTo>
                  <a:pt x="11479" y="13251"/>
                </a:lnTo>
                <a:lnTo>
                  <a:pt x="11257" y="12989"/>
                </a:lnTo>
                <a:lnTo>
                  <a:pt x="10955" y="12687"/>
                </a:lnTo>
                <a:lnTo>
                  <a:pt x="10633" y="12385"/>
                </a:lnTo>
                <a:lnTo>
                  <a:pt x="10291" y="12103"/>
                </a:lnTo>
                <a:lnTo>
                  <a:pt x="9968" y="11841"/>
                </a:lnTo>
                <a:lnTo>
                  <a:pt x="9304" y="11358"/>
                </a:lnTo>
                <a:lnTo>
                  <a:pt x="8639" y="10915"/>
                </a:lnTo>
                <a:lnTo>
                  <a:pt x="7270" y="10029"/>
                </a:lnTo>
                <a:lnTo>
                  <a:pt x="6807" y="9706"/>
                </a:lnTo>
                <a:lnTo>
                  <a:pt x="6787" y="9404"/>
                </a:lnTo>
                <a:lnTo>
                  <a:pt x="6787" y="9102"/>
                </a:lnTo>
                <a:lnTo>
                  <a:pt x="6746" y="8498"/>
                </a:lnTo>
                <a:lnTo>
                  <a:pt x="6726" y="7693"/>
                </a:lnTo>
                <a:lnTo>
                  <a:pt x="6706" y="7290"/>
                </a:lnTo>
                <a:lnTo>
                  <a:pt x="6666" y="6887"/>
                </a:lnTo>
                <a:lnTo>
                  <a:pt x="6605" y="6082"/>
                </a:lnTo>
                <a:lnTo>
                  <a:pt x="6565" y="5679"/>
                </a:lnTo>
                <a:lnTo>
                  <a:pt x="6505" y="5256"/>
                </a:lnTo>
                <a:lnTo>
                  <a:pt x="6444" y="4934"/>
                </a:lnTo>
                <a:lnTo>
                  <a:pt x="6404" y="4773"/>
                </a:lnTo>
                <a:lnTo>
                  <a:pt x="6344" y="4612"/>
                </a:lnTo>
                <a:lnTo>
                  <a:pt x="6263" y="4451"/>
                </a:lnTo>
                <a:lnTo>
                  <a:pt x="6162" y="4310"/>
                </a:lnTo>
                <a:lnTo>
                  <a:pt x="6062" y="4169"/>
                </a:lnTo>
                <a:lnTo>
                  <a:pt x="5921" y="4088"/>
                </a:lnTo>
                <a:lnTo>
                  <a:pt x="5860" y="4048"/>
                </a:lnTo>
                <a:lnTo>
                  <a:pt x="5699" y="4048"/>
                </a:lnTo>
                <a:lnTo>
                  <a:pt x="5639" y="4088"/>
                </a:lnTo>
                <a:lnTo>
                  <a:pt x="5518" y="4189"/>
                </a:lnTo>
                <a:lnTo>
                  <a:pt x="5417" y="4310"/>
                </a:lnTo>
                <a:lnTo>
                  <a:pt x="5337" y="4471"/>
                </a:lnTo>
                <a:lnTo>
                  <a:pt x="5256" y="4632"/>
                </a:lnTo>
                <a:lnTo>
                  <a:pt x="5216" y="4793"/>
                </a:lnTo>
                <a:lnTo>
                  <a:pt x="5176" y="4954"/>
                </a:lnTo>
                <a:lnTo>
                  <a:pt x="5135" y="5296"/>
                </a:lnTo>
                <a:lnTo>
                  <a:pt x="5095" y="5699"/>
                </a:lnTo>
                <a:lnTo>
                  <a:pt x="5075" y="6102"/>
                </a:lnTo>
                <a:lnTo>
                  <a:pt x="5075" y="6887"/>
                </a:lnTo>
                <a:lnTo>
                  <a:pt x="5055" y="7290"/>
                </a:lnTo>
                <a:lnTo>
                  <a:pt x="5075" y="7693"/>
                </a:lnTo>
                <a:lnTo>
                  <a:pt x="5095" y="8498"/>
                </a:lnTo>
                <a:lnTo>
                  <a:pt x="5095" y="8518"/>
                </a:lnTo>
                <a:lnTo>
                  <a:pt x="4652" y="8176"/>
                </a:lnTo>
                <a:lnTo>
                  <a:pt x="4350" y="7934"/>
                </a:lnTo>
                <a:lnTo>
                  <a:pt x="4068" y="7673"/>
                </a:lnTo>
                <a:lnTo>
                  <a:pt x="3504" y="7149"/>
                </a:lnTo>
                <a:lnTo>
                  <a:pt x="3242" y="6887"/>
                </a:lnTo>
                <a:lnTo>
                  <a:pt x="2960" y="6625"/>
                </a:lnTo>
                <a:lnTo>
                  <a:pt x="2658" y="6384"/>
                </a:lnTo>
                <a:lnTo>
                  <a:pt x="2578" y="6343"/>
                </a:lnTo>
                <a:lnTo>
                  <a:pt x="2497" y="6303"/>
                </a:lnTo>
                <a:lnTo>
                  <a:pt x="2417" y="6283"/>
                </a:lnTo>
                <a:lnTo>
                  <a:pt x="2356" y="6223"/>
                </a:lnTo>
                <a:lnTo>
                  <a:pt x="2336" y="6182"/>
                </a:lnTo>
                <a:lnTo>
                  <a:pt x="2276" y="6142"/>
                </a:lnTo>
                <a:lnTo>
                  <a:pt x="2175" y="6142"/>
                </a:lnTo>
                <a:lnTo>
                  <a:pt x="2135" y="6162"/>
                </a:lnTo>
                <a:lnTo>
                  <a:pt x="2095" y="6203"/>
                </a:lnTo>
                <a:lnTo>
                  <a:pt x="2074" y="6243"/>
                </a:lnTo>
                <a:lnTo>
                  <a:pt x="2054" y="6303"/>
                </a:lnTo>
                <a:lnTo>
                  <a:pt x="2054" y="6364"/>
                </a:lnTo>
                <a:lnTo>
                  <a:pt x="2034" y="6424"/>
                </a:lnTo>
                <a:lnTo>
                  <a:pt x="1954" y="6545"/>
                </a:lnTo>
                <a:lnTo>
                  <a:pt x="1913" y="6666"/>
                </a:lnTo>
                <a:lnTo>
                  <a:pt x="1893" y="6746"/>
                </a:lnTo>
                <a:lnTo>
                  <a:pt x="1913" y="6827"/>
                </a:lnTo>
                <a:lnTo>
                  <a:pt x="1954" y="7008"/>
                </a:lnTo>
                <a:lnTo>
                  <a:pt x="2014" y="7189"/>
                </a:lnTo>
                <a:lnTo>
                  <a:pt x="2195" y="7532"/>
                </a:lnTo>
                <a:lnTo>
                  <a:pt x="2296" y="7693"/>
                </a:lnTo>
                <a:lnTo>
                  <a:pt x="2417" y="7874"/>
                </a:lnTo>
                <a:lnTo>
                  <a:pt x="2719" y="8196"/>
                </a:lnTo>
                <a:lnTo>
                  <a:pt x="3021" y="8498"/>
                </a:lnTo>
                <a:lnTo>
                  <a:pt x="3323" y="8780"/>
                </a:lnTo>
                <a:lnTo>
                  <a:pt x="3806" y="9203"/>
                </a:lnTo>
                <a:lnTo>
                  <a:pt x="2578" y="9908"/>
                </a:lnTo>
                <a:lnTo>
                  <a:pt x="1974" y="10250"/>
                </a:lnTo>
                <a:lnTo>
                  <a:pt x="1370" y="10613"/>
                </a:lnTo>
                <a:lnTo>
                  <a:pt x="1047" y="10794"/>
                </a:lnTo>
                <a:lnTo>
                  <a:pt x="725" y="11015"/>
                </a:lnTo>
                <a:lnTo>
                  <a:pt x="564" y="11116"/>
                </a:lnTo>
                <a:lnTo>
                  <a:pt x="403" y="11237"/>
                </a:lnTo>
                <a:lnTo>
                  <a:pt x="262" y="11378"/>
                </a:lnTo>
                <a:lnTo>
                  <a:pt x="141" y="11519"/>
                </a:lnTo>
                <a:lnTo>
                  <a:pt x="81" y="11599"/>
                </a:lnTo>
                <a:lnTo>
                  <a:pt x="41" y="11680"/>
                </a:lnTo>
                <a:lnTo>
                  <a:pt x="20" y="11760"/>
                </a:lnTo>
                <a:lnTo>
                  <a:pt x="0" y="11841"/>
                </a:lnTo>
                <a:lnTo>
                  <a:pt x="0" y="11922"/>
                </a:lnTo>
                <a:lnTo>
                  <a:pt x="20" y="12002"/>
                </a:lnTo>
                <a:lnTo>
                  <a:pt x="81" y="12123"/>
                </a:lnTo>
                <a:lnTo>
                  <a:pt x="161" y="12244"/>
                </a:lnTo>
                <a:lnTo>
                  <a:pt x="302" y="12324"/>
                </a:lnTo>
                <a:lnTo>
                  <a:pt x="383" y="12365"/>
                </a:lnTo>
                <a:lnTo>
                  <a:pt x="463" y="12385"/>
                </a:lnTo>
                <a:lnTo>
                  <a:pt x="645" y="12385"/>
                </a:lnTo>
                <a:lnTo>
                  <a:pt x="806" y="12344"/>
                </a:lnTo>
                <a:lnTo>
                  <a:pt x="987" y="12304"/>
                </a:lnTo>
                <a:lnTo>
                  <a:pt x="1309" y="12163"/>
                </a:lnTo>
                <a:lnTo>
                  <a:pt x="1611" y="12022"/>
                </a:lnTo>
                <a:lnTo>
                  <a:pt x="1933" y="11861"/>
                </a:lnTo>
                <a:lnTo>
                  <a:pt x="3323" y="11176"/>
                </a:lnTo>
                <a:lnTo>
                  <a:pt x="5236" y="10311"/>
                </a:lnTo>
                <a:lnTo>
                  <a:pt x="5296" y="10411"/>
                </a:lnTo>
                <a:lnTo>
                  <a:pt x="5357" y="10472"/>
                </a:lnTo>
                <a:lnTo>
                  <a:pt x="5437" y="10552"/>
                </a:lnTo>
                <a:lnTo>
                  <a:pt x="5518" y="10613"/>
                </a:lnTo>
                <a:lnTo>
                  <a:pt x="5699" y="10693"/>
                </a:lnTo>
                <a:lnTo>
                  <a:pt x="5880" y="10754"/>
                </a:lnTo>
                <a:lnTo>
                  <a:pt x="6021" y="10854"/>
                </a:lnTo>
                <a:lnTo>
                  <a:pt x="7391" y="11740"/>
                </a:lnTo>
                <a:lnTo>
                  <a:pt x="8075" y="12183"/>
                </a:lnTo>
                <a:lnTo>
                  <a:pt x="8740" y="12647"/>
                </a:lnTo>
                <a:lnTo>
                  <a:pt x="9062" y="12888"/>
                </a:lnTo>
                <a:lnTo>
                  <a:pt x="9384" y="13150"/>
                </a:lnTo>
                <a:lnTo>
                  <a:pt x="9707" y="13412"/>
                </a:lnTo>
                <a:lnTo>
                  <a:pt x="10009" y="13694"/>
                </a:lnTo>
                <a:lnTo>
                  <a:pt x="10250" y="13955"/>
                </a:lnTo>
                <a:lnTo>
                  <a:pt x="10492" y="14237"/>
                </a:lnTo>
                <a:lnTo>
                  <a:pt x="10613" y="14398"/>
                </a:lnTo>
                <a:lnTo>
                  <a:pt x="10734" y="14600"/>
                </a:lnTo>
                <a:lnTo>
                  <a:pt x="10693" y="14701"/>
                </a:lnTo>
                <a:lnTo>
                  <a:pt x="10613" y="14821"/>
                </a:lnTo>
                <a:lnTo>
                  <a:pt x="10532" y="14962"/>
                </a:lnTo>
                <a:lnTo>
                  <a:pt x="10492" y="15103"/>
                </a:lnTo>
                <a:lnTo>
                  <a:pt x="10452" y="15244"/>
                </a:lnTo>
                <a:lnTo>
                  <a:pt x="10431" y="15526"/>
                </a:lnTo>
                <a:lnTo>
                  <a:pt x="10411" y="15828"/>
                </a:lnTo>
                <a:lnTo>
                  <a:pt x="10431" y="16110"/>
                </a:lnTo>
                <a:lnTo>
                  <a:pt x="10452" y="16755"/>
                </a:lnTo>
                <a:lnTo>
                  <a:pt x="10472" y="17399"/>
                </a:lnTo>
                <a:lnTo>
                  <a:pt x="10653" y="19956"/>
                </a:lnTo>
                <a:lnTo>
                  <a:pt x="10673" y="20097"/>
                </a:lnTo>
                <a:lnTo>
                  <a:pt x="10713" y="20238"/>
                </a:lnTo>
                <a:lnTo>
                  <a:pt x="10270" y="20601"/>
                </a:lnTo>
                <a:lnTo>
                  <a:pt x="9847" y="20963"/>
                </a:lnTo>
                <a:lnTo>
                  <a:pt x="8982" y="21708"/>
                </a:lnTo>
                <a:lnTo>
                  <a:pt x="6545" y="23762"/>
                </a:lnTo>
                <a:lnTo>
                  <a:pt x="6344" y="23944"/>
                </a:lnTo>
                <a:lnTo>
                  <a:pt x="6303" y="23923"/>
                </a:lnTo>
                <a:lnTo>
                  <a:pt x="5478" y="23561"/>
                </a:lnTo>
                <a:lnTo>
                  <a:pt x="4632" y="23178"/>
                </a:lnTo>
                <a:lnTo>
                  <a:pt x="4209" y="22997"/>
                </a:lnTo>
                <a:lnTo>
                  <a:pt x="3766" y="22816"/>
                </a:lnTo>
                <a:lnTo>
                  <a:pt x="3383" y="22695"/>
                </a:lnTo>
                <a:lnTo>
                  <a:pt x="3001" y="22594"/>
                </a:lnTo>
                <a:lnTo>
                  <a:pt x="2598" y="22514"/>
                </a:lnTo>
                <a:lnTo>
                  <a:pt x="2215" y="22433"/>
                </a:lnTo>
                <a:lnTo>
                  <a:pt x="1772" y="22373"/>
                </a:lnTo>
                <a:lnTo>
                  <a:pt x="1531" y="22353"/>
                </a:lnTo>
                <a:lnTo>
                  <a:pt x="1309" y="22333"/>
                </a:lnTo>
                <a:lnTo>
                  <a:pt x="1068" y="22353"/>
                </a:lnTo>
                <a:lnTo>
                  <a:pt x="866" y="22413"/>
                </a:lnTo>
                <a:lnTo>
                  <a:pt x="665" y="22494"/>
                </a:lnTo>
                <a:lnTo>
                  <a:pt x="564" y="22554"/>
                </a:lnTo>
                <a:lnTo>
                  <a:pt x="484" y="22635"/>
                </a:lnTo>
                <a:lnTo>
                  <a:pt x="403" y="22715"/>
                </a:lnTo>
                <a:lnTo>
                  <a:pt x="363" y="22796"/>
                </a:lnTo>
                <a:lnTo>
                  <a:pt x="322" y="22896"/>
                </a:lnTo>
                <a:lnTo>
                  <a:pt x="322" y="22997"/>
                </a:lnTo>
                <a:lnTo>
                  <a:pt x="343" y="23098"/>
                </a:lnTo>
                <a:lnTo>
                  <a:pt x="363" y="23199"/>
                </a:lnTo>
                <a:lnTo>
                  <a:pt x="423" y="23279"/>
                </a:lnTo>
                <a:lnTo>
                  <a:pt x="484" y="23380"/>
                </a:lnTo>
                <a:lnTo>
                  <a:pt x="604" y="23501"/>
                </a:lnTo>
                <a:lnTo>
                  <a:pt x="745" y="23581"/>
                </a:lnTo>
                <a:lnTo>
                  <a:pt x="927" y="23662"/>
                </a:lnTo>
                <a:lnTo>
                  <a:pt x="1088" y="23722"/>
                </a:lnTo>
                <a:lnTo>
                  <a:pt x="1470" y="23782"/>
                </a:lnTo>
                <a:lnTo>
                  <a:pt x="1813" y="23843"/>
                </a:lnTo>
                <a:lnTo>
                  <a:pt x="2215" y="23944"/>
                </a:lnTo>
                <a:lnTo>
                  <a:pt x="2598" y="24064"/>
                </a:lnTo>
                <a:lnTo>
                  <a:pt x="3363" y="24306"/>
                </a:lnTo>
                <a:lnTo>
                  <a:pt x="3706" y="24447"/>
                </a:lnTo>
                <a:lnTo>
                  <a:pt x="4028" y="24588"/>
                </a:lnTo>
                <a:lnTo>
                  <a:pt x="4692" y="24890"/>
                </a:lnTo>
                <a:lnTo>
                  <a:pt x="5015" y="25051"/>
                </a:lnTo>
                <a:lnTo>
                  <a:pt x="4209" y="25736"/>
                </a:lnTo>
                <a:lnTo>
                  <a:pt x="3605" y="26239"/>
                </a:lnTo>
                <a:lnTo>
                  <a:pt x="3303" y="26501"/>
                </a:lnTo>
                <a:lnTo>
                  <a:pt x="3001" y="26783"/>
                </a:lnTo>
                <a:lnTo>
                  <a:pt x="2759" y="27025"/>
                </a:lnTo>
                <a:lnTo>
                  <a:pt x="2538" y="27266"/>
                </a:lnTo>
                <a:lnTo>
                  <a:pt x="2437" y="27407"/>
                </a:lnTo>
                <a:lnTo>
                  <a:pt x="2377" y="27568"/>
                </a:lnTo>
                <a:lnTo>
                  <a:pt x="2316" y="27729"/>
                </a:lnTo>
                <a:lnTo>
                  <a:pt x="2276" y="27891"/>
                </a:lnTo>
                <a:lnTo>
                  <a:pt x="2276" y="27951"/>
                </a:lnTo>
                <a:lnTo>
                  <a:pt x="2296" y="27991"/>
                </a:lnTo>
                <a:lnTo>
                  <a:pt x="2356" y="28072"/>
                </a:lnTo>
                <a:lnTo>
                  <a:pt x="2437" y="28132"/>
                </a:lnTo>
                <a:lnTo>
                  <a:pt x="2538" y="28152"/>
                </a:lnTo>
                <a:lnTo>
                  <a:pt x="2699" y="28152"/>
                </a:lnTo>
                <a:lnTo>
                  <a:pt x="2860" y="28132"/>
                </a:lnTo>
                <a:lnTo>
                  <a:pt x="3001" y="28072"/>
                </a:lnTo>
                <a:lnTo>
                  <a:pt x="3162" y="28011"/>
                </a:lnTo>
                <a:lnTo>
                  <a:pt x="3424" y="27850"/>
                </a:lnTo>
                <a:lnTo>
                  <a:pt x="3685" y="27669"/>
                </a:lnTo>
                <a:lnTo>
                  <a:pt x="4008" y="27427"/>
                </a:lnTo>
                <a:lnTo>
                  <a:pt x="4310" y="27186"/>
                </a:lnTo>
                <a:lnTo>
                  <a:pt x="4934" y="26662"/>
                </a:lnTo>
                <a:lnTo>
                  <a:pt x="5860" y="25897"/>
                </a:lnTo>
                <a:lnTo>
                  <a:pt x="5880" y="26239"/>
                </a:lnTo>
                <a:lnTo>
                  <a:pt x="5901" y="26582"/>
                </a:lnTo>
                <a:lnTo>
                  <a:pt x="5981" y="27246"/>
                </a:lnTo>
                <a:lnTo>
                  <a:pt x="6142" y="28736"/>
                </a:lnTo>
                <a:lnTo>
                  <a:pt x="6323" y="30226"/>
                </a:lnTo>
                <a:lnTo>
                  <a:pt x="6364" y="30388"/>
                </a:lnTo>
                <a:lnTo>
                  <a:pt x="6404" y="30529"/>
                </a:lnTo>
                <a:lnTo>
                  <a:pt x="6485" y="30669"/>
                </a:lnTo>
                <a:lnTo>
                  <a:pt x="6585" y="30790"/>
                </a:lnTo>
                <a:lnTo>
                  <a:pt x="6686" y="30891"/>
                </a:lnTo>
                <a:lnTo>
                  <a:pt x="6827" y="30972"/>
                </a:lnTo>
                <a:lnTo>
                  <a:pt x="6968" y="31012"/>
                </a:lnTo>
                <a:lnTo>
                  <a:pt x="7149" y="31032"/>
                </a:lnTo>
                <a:lnTo>
                  <a:pt x="7310" y="31012"/>
                </a:lnTo>
                <a:lnTo>
                  <a:pt x="7451" y="30972"/>
                </a:lnTo>
                <a:lnTo>
                  <a:pt x="7592" y="30891"/>
                </a:lnTo>
                <a:lnTo>
                  <a:pt x="7733" y="30790"/>
                </a:lnTo>
                <a:lnTo>
                  <a:pt x="7834" y="30669"/>
                </a:lnTo>
                <a:lnTo>
                  <a:pt x="7914" y="30529"/>
                </a:lnTo>
                <a:lnTo>
                  <a:pt x="7975" y="30388"/>
                </a:lnTo>
                <a:lnTo>
                  <a:pt x="7975" y="30226"/>
                </a:lnTo>
                <a:lnTo>
                  <a:pt x="7773" y="28636"/>
                </a:lnTo>
                <a:lnTo>
                  <a:pt x="7552" y="27045"/>
                </a:lnTo>
                <a:lnTo>
                  <a:pt x="7491" y="26622"/>
                </a:lnTo>
                <a:lnTo>
                  <a:pt x="7411" y="26038"/>
                </a:lnTo>
                <a:lnTo>
                  <a:pt x="7350" y="25736"/>
                </a:lnTo>
                <a:lnTo>
                  <a:pt x="7270" y="25434"/>
                </a:lnTo>
                <a:lnTo>
                  <a:pt x="7169" y="25152"/>
                </a:lnTo>
                <a:lnTo>
                  <a:pt x="7048" y="24910"/>
                </a:lnTo>
                <a:lnTo>
                  <a:pt x="7270" y="24729"/>
                </a:lnTo>
                <a:lnTo>
                  <a:pt x="9626" y="22796"/>
                </a:lnTo>
                <a:lnTo>
                  <a:pt x="10150" y="22373"/>
                </a:lnTo>
                <a:lnTo>
                  <a:pt x="10693" y="21950"/>
                </a:lnTo>
                <a:lnTo>
                  <a:pt x="11217" y="21507"/>
                </a:lnTo>
                <a:lnTo>
                  <a:pt x="11720" y="21064"/>
                </a:lnTo>
                <a:lnTo>
                  <a:pt x="11901" y="21205"/>
                </a:lnTo>
                <a:lnTo>
                  <a:pt x="12667" y="21809"/>
                </a:lnTo>
                <a:lnTo>
                  <a:pt x="13432" y="22393"/>
                </a:lnTo>
                <a:lnTo>
                  <a:pt x="14962" y="23541"/>
                </a:lnTo>
                <a:lnTo>
                  <a:pt x="15526" y="23984"/>
                </a:lnTo>
                <a:lnTo>
                  <a:pt x="15828" y="24185"/>
                </a:lnTo>
                <a:lnTo>
                  <a:pt x="16130" y="24366"/>
                </a:lnTo>
                <a:lnTo>
                  <a:pt x="16070" y="24548"/>
                </a:lnTo>
                <a:lnTo>
                  <a:pt x="16050" y="24709"/>
                </a:lnTo>
                <a:lnTo>
                  <a:pt x="15989" y="25071"/>
                </a:lnTo>
                <a:lnTo>
                  <a:pt x="15969" y="25434"/>
                </a:lnTo>
                <a:lnTo>
                  <a:pt x="15949" y="25736"/>
                </a:lnTo>
                <a:lnTo>
                  <a:pt x="15808" y="28293"/>
                </a:lnTo>
                <a:lnTo>
                  <a:pt x="15788" y="28938"/>
                </a:lnTo>
                <a:lnTo>
                  <a:pt x="14701" y="29743"/>
                </a:lnTo>
                <a:lnTo>
                  <a:pt x="13613" y="30529"/>
                </a:lnTo>
                <a:lnTo>
                  <a:pt x="12929" y="31012"/>
                </a:lnTo>
                <a:lnTo>
                  <a:pt x="12244" y="31475"/>
                </a:lnTo>
                <a:lnTo>
                  <a:pt x="11901" y="31676"/>
                </a:lnTo>
                <a:lnTo>
                  <a:pt x="11559" y="31918"/>
                </a:lnTo>
                <a:lnTo>
                  <a:pt x="11378" y="32039"/>
                </a:lnTo>
                <a:lnTo>
                  <a:pt x="11237" y="32180"/>
                </a:lnTo>
                <a:lnTo>
                  <a:pt x="11096" y="32341"/>
                </a:lnTo>
                <a:lnTo>
                  <a:pt x="10995" y="32502"/>
                </a:lnTo>
                <a:lnTo>
                  <a:pt x="10935" y="32643"/>
                </a:lnTo>
                <a:lnTo>
                  <a:pt x="10915" y="32764"/>
                </a:lnTo>
                <a:lnTo>
                  <a:pt x="10935" y="32905"/>
                </a:lnTo>
                <a:lnTo>
                  <a:pt x="10995" y="33026"/>
                </a:lnTo>
                <a:lnTo>
                  <a:pt x="11076" y="33126"/>
                </a:lnTo>
                <a:lnTo>
                  <a:pt x="11177" y="33227"/>
                </a:lnTo>
                <a:lnTo>
                  <a:pt x="11297" y="33267"/>
                </a:lnTo>
                <a:lnTo>
                  <a:pt x="11438" y="33287"/>
                </a:lnTo>
                <a:lnTo>
                  <a:pt x="11640" y="33287"/>
                </a:lnTo>
                <a:lnTo>
                  <a:pt x="11841" y="33247"/>
                </a:lnTo>
                <a:lnTo>
                  <a:pt x="12042" y="33167"/>
                </a:lnTo>
                <a:lnTo>
                  <a:pt x="12224" y="33086"/>
                </a:lnTo>
                <a:lnTo>
                  <a:pt x="12606" y="32885"/>
                </a:lnTo>
                <a:lnTo>
                  <a:pt x="12949" y="32663"/>
                </a:lnTo>
                <a:lnTo>
                  <a:pt x="13714" y="32180"/>
                </a:lnTo>
                <a:lnTo>
                  <a:pt x="14459" y="31697"/>
                </a:lnTo>
                <a:lnTo>
                  <a:pt x="15103" y="31274"/>
                </a:lnTo>
                <a:lnTo>
                  <a:pt x="15707" y="30831"/>
                </a:lnTo>
                <a:lnTo>
                  <a:pt x="15647" y="33247"/>
                </a:lnTo>
                <a:lnTo>
                  <a:pt x="15647" y="33408"/>
                </a:lnTo>
                <a:lnTo>
                  <a:pt x="15687" y="33569"/>
                </a:lnTo>
                <a:lnTo>
                  <a:pt x="15768" y="33710"/>
                </a:lnTo>
                <a:lnTo>
                  <a:pt x="15869" y="33811"/>
                </a:lnTo>
                <a:lnTo>
                  <a:pt x="15989" y="33891"/>
                </a:lnTo>
                <a:lnTo>
                  <a:pt x="16110" y="33952"/>
                </a:lnTo>
                <a:lnTo>
                  <a:pt x="16251" y="33992"/>
                </a:lnTo>
                <a:lnTo>
                  <a:pt x="16533" y="33992"/>
                </a:lnTo>
                <a:lnTo>
                  <a:pt x="16674" y="33952"/>
                </a:lnTo>
                <a:lnTo>
                  <a:pt x="16815" y="33891"/>
                </a:lnTo>
                <a:lnTo>
                  <a:pt x="16936" y="33811"/>
                </a:lnTo>
                <a:lnTo>
                  <a:pt x="17037" y="33690"/>
                </a:lnTo>
                <a:lnTo>
                  <a:pt x="17117" y="33569"/>
                </a:lnTo>
                <a:lnTo>
                  <a:pt x="17177" y="33408"/>
                </a:lnTo>
                <a:lnTo>
                  <a:pt x="17198" y="33247"/>
                </a:lnTo>
                <a:lnTo>
                  <a:pt x="17298" y="30388"/>
                </a:lnTo>
                <a:lnTo>
                  <a:pt x="17621" y="30649"/>
                </a:lnTo>
                <a:lnTo>
                  <a:pt x="17943" y="30931"/>
                </a:lnTo>
                <a:lnTo>
                  <a:pt x="18265" y="31173"/>
                </a:lnTo>
                <a:lnTo>
                  <a:pt x="18607" y="31435"/>
                </a:lnTo>
                <a:lnTo>
                  <a:pt x="18950" y="31656"/>
                </a:lnTo>
                <a:lnTo>
                  <a:pt x="19312" y="31878"/>
                </a:lnTo>
                <a:lnTo>
                  <a:pt x="20017" y="32280"/>
                </a:lnTo>
                <a:lnTo>
                  <a:pt x="20420" y="32502"/>
                </a:lnTo>
                <a:lnTo>
                  <a:pt x="20641" y="32623"/>
                </a:lnTo>
                <a:lnTo>
                  <a:pt x="20863" y="32724"/>
                </a:lnTo>
                <a:lnTo>
                  <a:pt x="21084" y="32824"/>
                </a:lnTo>
                <a:lnTo>
                  <a:pt x="21306" y="32885"/>
                </a:lnTo>
                <a:lnTo>
                  <a:pt x="21547" y="32925"/>
                </a:lnTo>
                <a:lnTo>
                  <a:pt x="21769" y="32905"/>
                </a:lnTo>
                <a:lnTo>
                  <a:pt x="21950" y="32864"/>
                </a:lnTo>
                <a:lnTo>
                  <a:pt x="22111" y="32784"/>
                </a:lnTo>
                <a:lnTo>
                  <a:pt x="22252" y="32683"/>
                </a:lnTo>
                <a:lnTo>
                  <a:pt x="22353" y="32562"/>
                </a:lnTo>
                <a:lnTo>
                  <a:pt x="22413" y="32401"/>
                </a:lnTo>
                <a:lnTo>
                  <a:pt x="22433" y="32240"/>
                </a:lnTo>
                <a:lnTo>
                  <a:pt x="22413" y="32059"/>
                </a:lnTo>
                <a:lnTo>
                  <a:pt x="22353" y="31878"/>
                </a:lnTo>
                <a:lnTo>
                  <a:pt x="22313" y="31777"/>
                </a:lnTo>
                <a:lnTo>
                  <a:pt x="22252" y="31697"/>
                </a:lnTo>
                <a:lnTo>
                  <a:pt x="22111" y="31535"/>
                </a:lnTo>
                <a:lnTo>
                  <a:pt x="21930" y="31415"/>
                </a:lnTo>
                <a:lnTo>
                  <a:pt x="21749" y="31294"/>
                </a:lnTo>
                <a:lnTo>
                  <a:pt x="21346" y="31113"/>
                </a:lnTo>
                <a:lnTo>
                  <a:pt x="20963" y="30951"/>
                </a:lnTo>
                <a:lnTo>
                  <a:pt x="20601" y="30750"/>
                </a:lnTo>
                <a:lnTo>
                  <a:pt x="20238" y="30549"/>
                </a:lnTo>
                <a:lnTo>
                  <a:pt x="19534" y="30126"/>
                </a:lnTo>
                <a:lnTo>
                  <a:pt x="18849" y="29683"/>
                </a:lnTo>
                <a:lnTo>
                  <a:pt x="18184" y="29199"/>
                </a:lnTo>
                <a:lnTo>
                  <a:pt x="18043" y="29099"/>
                </a:lnTo>
                <a:lnTo>
                  <a:pt x="17842" y="28998"/>
                </a:lnTo>
                <a:lnTo>
                  <a:pt x="17641" y="28897"/>
                </a:lnTo>
                <a:lnTo>
                  <a:pt x="17399" y="28817"/>
                </a:lnTo>
                <a:lnTo>
                  <a:pt x="17359" y="28716"/>
                </a:lnTo>
                <a:lnTo>
                  <a:pt x="17359" y="27971"/>
                </a:lnTo>
                <a:lnTo>
                  <a:pt x="17399" y="25414"/>
                </a:lnTo>
                <a:lnTo>
                  <a:pt x="17379" y="25071"/>
                </a:lnTo>
                <a:lnTo>
                  <a:pt x="17359" y="24830"/>
                </a:lnTo>
                <a:lnTo>
                  <a:pt x="17298" y="24548"/>
                </a:lnTo>
                <a:lnTo>
                  <a:pt x="17520" y="24467"/>
                </a:lnTo>
                <a:lnTo>
                  <a:pt x="17721" y="24346"/>
                </a:lnTo>
                <a:lnTo>
                  <a:pt x="17902" y="24226"/>
                </a:lnTo>
                <a:lnTo>
                  <a:pt x="18064" y="24085"/>
                </a:lnTo>
                <a:lnTo>
                  <a:pt x="18406" y="23762"/>
                </a:lnTo>
                <a:lnTo>
                  <a:pt x="18748" y="23420"/>
                </a:lnTo>
                <a:lnTo>
                  <a:pt x="19413" y="22755"/>
                </a:lnTo>
                <a:lnTo>
                  <a:pt x="20742" y="21386"/>
                </a:lnTo>
                <a:lnTo>
                  <a:pt x="21245" y="20923"/>
                </a:lnTo>
                <a:lnTo>
                  <a:pt x="21487" y="20681"/>
                </a:lnTo>
                <a:lnTo>
                  <a:pt x="21729" y="20420"/>
                </a:lnTo>
                <a:lnTo>
                  <a:pt x="21890" y="20601"/>
                </a:lnTo>
                <a:lnTo>
                  <a:pt x="22091" y="20782"/>
                </a:lnTo>
                <a:lnTo>
                  <a:pt x="22474" y="21104"/>
                </a:lnTo>
                <a:lnTo>
                  <a:pt x="23561" y="22051"/>
                </a:lnTo>
                <a:lnTo>
                  <a:pt x="24648" y="23017"/>
                </a:lnTo>
                <a:lnTo>
                  <a:pt x="25756" y="23944"/>
                </a:lnTo>
                <a:lnTo>
                  <a:pt x="26239" y="24366"/>
                </a:lnTo>
                <a:lnTo>
                  <a:pt x="26118" y="24548"/>
                </a:lnTo>
                <a:lnTo>
                  <a:pt x="26058" y="24749"/>
                </a:lnTo>
                <a:lnTo>
                  <a:pt x="25998" y="24971"/>
                </a:lnTo>
                <a:lnTo>
                  <a:pt x="25978" y="25212"/>
                </a:lnTo>
                <a:lnTo>
                  <a:pt x="25897" y="26078"/>
                </a:lnTo>
                <a:lnTo>
                  <a:pt x="25857" y="26964"/>
                </a:lnTo>
                <a:lnTo>
                  <a:pt x="25837" y="28696"/>
                </a:lnTo>
                <a:lnTo>
                  <a:pt x="25816" y="29139"/>
                </a:lnTo>
                <a:lnTo>
                  <a:pt x="25816" y="29602"/>
                </a:lnTo>
                <a:lnTo>
                  <a:pt x="25816" y="29824"/>
                </a:lnTo>
                <a:lnTo>
                  <a:pt x="25837" y="30045"/>
                </a:lnTo>
                <a:lnTo>
                  <a:pt x="25877" y="30267"/>
                </a:lnTo>
                <a:lnTo>
                  <a:pt x="25937" y="30468"/>
                </a:lnTo>
                <a:lnTo>
                  <a:pt x="25998" y="30589"/>
                </a:lnTo>
                <a:lnTo>
                  <a:pt x="26058" y="30690"/>
                </a:lnTo>
                <a:lnTo>
                  <a:pt x="26139" y="30770"/>
                </a:lnTo>
                <a:lnTo>
                  <a:pt x="26219" y="30851"/>
                </a:lnTo>
                <a:lnTo>
                  <a:pt x="26320" y="30891"/>
                </a:lnTo>
                <a:lnTo>
                  <a:pt x="26421" y="30931"/>
                </a:lnTo>
                <a:lnTo>
                  <a:pt x="26521" y="30951"/>
                </a:lnTo>
                <a:lnTo>
                  <a:pt x="26622" y="30972"/>
                </a:lnTo>
                <a:lnTo>
                  <a:pt x="26723" y="30951"/>
                </a:lnTo>
                <a:lnTo>
                  <a:pt x="26823" y="30931"/>
                </a:lnTo>
                <a:lnTo>
                  <a:pt x="26904" y="30891"/>
                </a:lnTo>
                <a:lnTo>
                  <a:pt x="27005" y="30851"/>
                </a:lnTo>
                <a:lnTo>
                  <a:pt x="27085" y="30770"/>
                </a:lnTo>
                <a:lnTo>
                  <a:pt x="27166" y="30690"/>
                </a:lnTo>
                <a:lnTo>
                  <a:pt x="27226" y="30589"/>
                </a:lnTo>
                <a:lnTo>
                  <a:pt x="27286" y="30468"/>
                </a:lnTo>
                <a:lnTo>
                  <a:pt x="27347" y="30287"/>
                </a:lnTo>
                <a:lnTo>
                  <a:pt x="27387" y="30086"/>
                </a:lnTo>
                <a:lnTo>
                  <a:pt x="27407" y="29884"/>
                </a:lnTo>
                <a:lnTo>
                  <a:pt x="27427" y="29683"/>
                </a:lnTo>
                <a:lnTo>
                  <a:pt x="27427" y="29260"/>
                </a:lnTo>
                <a:lnTo>
                  <a:pt x="27427" y="28857"/>
                </a:lnTo>
                <a:lnTo>
                  <a:pt x="27448" y="27125"/>
                </a:lnTo>
                <a:lnTo>
                  <a:pt x="27468" y="26320"/>
                </a:lnTo>
                <a:lnTo>
                  <a:pt x="27468" y="25534"/>
                </a:lnTo>
                <a:lnTo>
                  <a:pt x="27468" y="25414"/>
                </a:lnTo>
                <a:lnTo>
                  <a:pt x="27971" y="25816"/>
                </a:lnTo>
                <a:lnTo>
                  <a:pt x="29099" y="26723"/>
                </a:lnTo>
                <a:lnTo>
                  <a:pt x="29361" y="26924"/>
                </a:lnTo>
                <a:lnTo>
                  <a:pt x="29622" y="27105"/>
                </a:lnTo>
                <a:lnTo>
                  <a:pt x="29763" y="27186"/>
                </a:lnTo>
                <a:lnTo>
                  <a:pt x="29924" y="27246"/>
                </a:lnTo>
                <a:lnTo>
                  <a:pt x="30065" y="27266"/>
                </a:lnTo>
                <a:lnTo>
                  <a:pt x="30227" y="27266"/>
                </a:lnTo>
                <a:lnTo>
                  <a:pt x="30347" y="27246"/>
                </a:lnTo>
                <a:lnTo>
                  <a:pt x="30448" y="27186"/>
                </a:lnTo>
                <a:lnTo>
                  <a:pt x="30488" y="27145"/>
                </a:lnTo>
                <a:lnTo>
                  <a:pt x="30529" y="27085"/>
                </a:lnTo>
                <a:lnTo>
                  <a:pt x="30549" y="27025"/>
                </a:lnTo>
                <a:lnTo>
                  <a:pt x="30549" y="26964"/>
                </a:lnTo>
                <a:lnTo>
                  <a:pt x="30529" y="26803"/>
                </a:lnTo>
                <a:lnTo>
                  <a:pt x="30488" y="26662"/>
                </a:lnTo>
                <a:lnTo>
                  <a:pt x="30428" y="26521"/>
                </a:lnTo>
                <a:lnTo>
                  <a:pt x="30327" y="26380"/>
                </a:lnTo>
                <a:lnTo>
                  <a:pt x="30247" y="26259"/>
                </a:lnTo>
                <a:lnTo>
                  <a:pt x="30146" y="26139"/>
                </a:lnTo>
                <a:lnTo>
                  <a:pt x="29904" y="25917"/>
                </a:lnTo>
                <a:lnTo>
                  <a:pt x="28877" y="24930"/>
                </a:lnTo>
                <a:lnTo>
                  <a:pt x="28394" y="24487"/>
                </a:lnTo>
                <a:lnTo>
                  <a:pt x="29824" y="23803"/>
                </a:lnTo>
                <a:lnTo>
                  <a:pt x="31274" y="23138"/>
                </a:lnTo>
                <a:lnTo>
                  <a:pt x="31978" y="22796"/>
                </a:lnTo>
                <a:lnTo>
                  <a:pt x="32341" y="22615"/>
                </a:lnTo>
                <a:lnTo>
                  <a:pt x="32683" y="22413"/>
                </a:lnTo>
                <a:lnTo>
                  <a:pt x="32804" y="22312"/>
                </a:lnTo>
                <a:lnTo>
                  <a:pt x="32885" y="22212"/>
                </a:lnTo>
                <a:lnTo>
                  <a:pt x="32965" y="22091"/>
                </a:lnTo>
                <a:lnTo>
                  <a:pt x="33005" y="21970"/>
                </a:lnTo>
                <a:lnTo>
                  <a:pt x="33026" y="21829"/>
                </a:lnTo>
                <a:lnTo>
                  <a:pt x="33026" y="21708"/>
                </a:lnTo>
                <a:lnTo>
                  <a:pt x="33005" y="21567"/>
                </a:lnTo>
                <a:lnTo>
                  <a:pt x="32965" y="21447"/>
                </a:lnTo>
                <a:lnTo>
                  <a:pt x="32905" y="21326"/>
                </a:lnTo>
                <a:lnTo>
                  <a:pt x="32844" y="21225"/>
                </a:lnTo>
                <a:lnTo>
                  <a:pt x="32744" y="21124"/>
                </a:lnTo>
                <a:lnTo>
                  <a:pt x="32643" y="21064"/>
                </a:lnTo>
                <a:lnTo>
                  <a:pt x="32522" y="21004"/>
                </a:lnTo>
                <a:lnTo>
                  <a:pt x="32401" y="20983"/>
                </a:lnTo>
                <a:lnTo>
                  <a:pt x="32260" y="20983"/>
                </a:lnTo>
                <a:lnTo>
                  <a:pt x="32099" y="21024"/>
                </a:lnTo>
                <a:lnTo>
                  <a:pt x="31737" y="21185"/>
                </a:lnTo>
                <a:lnTo>
                  <a:pt x="31374" y="21346"/>
                </a:lnTo>
                <a:lnTo>
                  <a:pt x="30649" y="21708"/>
                </a:lnTo>
                <a:lnTo>
                  <a:pt x="29240" y="22474"/>
                </a:lnTo>
                <a:lnTo>
                  <a:pt x="27850" y="23219"/>
                </a:lnTo>
                <a:lnTo>
                  <a:pt x="27589" y="23360"/>
                </a:lnTo>
                <a:lnTo>
                  <a:pt x="27327" y="23521"/>
                </a:lnTo>
                <a:lnTo>
                  <a:pt x="26723" y="22977"/>
                </a:lnTo>
                <a:lnTo>
                  <a:pt x="25635" y="22031"/>
                </a:lnTo>
                <a:lnTo>
                  <a:pt x="24548" y="21064"/>
                </a:lnTo>
                <a:lnTo>
                  <a:pt x="23460" y="20117"/>
                </a:lnTo>
                <a:lnTo>
                  <a:pt x="23138" y="19836"/>
                </a:lnTo>
                <a:lnTo>
                  <a:pt x="22836" y="19554"/>
                </a:lnTo>
                <a:lnTo>
                  <a:pt x="22876" y="19453"/>
                </a:lnTo>
                <a:lnTo>
                  <a:pt x="22917" y="19352"/>
                </a:lnTo>
                <a:lnTo>
                  <a:pt x="22937" y="19231"/>
                </a:lnTo>
                <a:lnTo>
                  <a:pt x="22937" y="19111"/>
                </a:lnTo>
                <a:lnTo>
                  <a:pt x="22917" y="17983"/>
                </a:lnTo>
                <a:lnTo>
                  <a:pt x="22897" y="16875"/>
                </a:lnTo>
                <a:lnTo>
                  <a:pt x="22876" y="16432"/>
                </a:lnTo>
                <a:lnTo>
                  <a:pt x="22876" y="15969"/>
                </a:lnTo>
                <a:lnTo>
                  <a:pt x="22856" y="15506"/>
                </a:lnTo>
                <a:lnTo>
                  <a:pt x="22836" y="15285"/>
                </a:lnTo>
                <a:lnTo>
                  <a:pt x="22796" y="15063"/>
                </a:lnTo>
                <a:lnTo>
                  <a:pt x="23017" y="14982"/>
                </a:lnTo>
                <a:lnTo>
                  <a:pt x="23259" y="14882"/>
                </a:lnTo>
                <a:lnTo>
                  <a:pt x="23480" y="14761"/>
                </a:lnTo>
                <a:lnTo>
                  <a:pt x="23682" y="14620"/>
                </a:lnTo>
                <a:lnTo>
                  <a:pt x="24487" y="14096"/>
                </a:lnTo>
                <a:lnTo>
                  <a:pt x="25635" y="13351"/>
                </a:lnTo>
                <a:lnTo>
                  <a:pt x="26743" y="12586"/>
                </a:lnTo>
                <a:lnTo>
                  <a:pt x="28092" y="11619"/>
                </a:lnTo>
                <a:lnTo>
                  <a:pt x="29280" y="11962"/>
                </a:lnTo>
                <a:lnTo>
                  <a:pt x="30448" y="12264"/>
                </a:lnTo>
                <a:lnTo>
                  <a:pt x="31978" y="12626"/>
                </a:lnTo>
                <a:lnTo>
                  <a:pt x="32401" y="12727"/>
                </a:lnTo>
                <a:lnTo>
                  <a:pt x="32623" y="12787"/>
                </a:lnTo>
                <a:lnTo>
                  <a:pt x="32844" y="12828"/>
                </a:lnTo>
                <a:lnTo>
                  <a:pt x="33086" y="12848"/>
                </a:lnTo>
                <a:lnTo>
                  <a:pt x="33287" y="12848"/>
                </a:lnTo>
                <a:lnTo>
                  <a:pt x="33509" y="12787"/>
                </a:lnTo>
                <a:lnTo>
                  <a:pt x="33610" y="12747"/>
                </a:lnTo>
                <a:lnTo>
                  <a:pt x="33690" y="12707"/>
                </a:lnTo>
                <a:lnTo>
                  <a:pt x="33771" y="12626"/>
                </a:lnTo>
                <a:lnTo>
                  <a:pt x="33851" y="12546"/>
                </a:lnTo>
                <a:lnTo>
                  <a:pt x="33912" y="12445"/>
                </a:lnTo>
                <a:lnTo>
                  <a:pt x="33952" y="12344"/>
                </a:lnTo>
                <a:lnTo>
                  <a:pt x="33972" y="12244"/>
                </a:lnTo>
                <a:lnTo>
                  <a:pt x="33972" y="12123"/>
                </a:lnTo>
                <a:lnTo>
                  <a:pt x="33952" y="12022"/>
                </a:lnTo>
                <a:lnTo>
                  <a:pt x="33892" y="11901"/>
                </a:lnTo>
                <a:lnTo>
                  <a:pt x="33831" y="11821"/>
                </a:lnTo>
                <a:lnTo>
                  <a:pt x="33751" y="11740"/>
                </a:lnTo>
                <a:lnTo>
                  <a:pt x="33589" y="11619"/>
                </a:lnTo>
                <a:lnTo>
                  <a:pt x="33408" y="11519"/>
                </a:lnTo>
                <a:lnTo>
                  <a:pt x="33207" y="11438"/>
                </a:lnTo>
                <a:lnTo>
                  <a:pt x="33005" y="11398"/>
                </a:lnTo>
                <a:lnTo>
                  <a:pt x="32784" y="11358"/>
                </a:lnTo>
                <a:lnTo>
                  <a:pt x="32361" y="11277"/>
                </a:lnTo>
                <a:lnTo>
                  <a:pt x="31435" y="11076"/>
                </a:lnTo>
                <a:lnTo>
                  <a:pt x="30508" y="10854"/>
                </a:lnTo>
                <a:lnTo>
                  <a:pt x="29461" y="10592"/>
                </a:lnTo>
                <a:lnTo>
                  <a:pt x="30045" y="10149"/>
                </a:lnTo>
                <a:lnTo>
                  <a:pt x="30589" y="9747"/>
                </a:lnTo>
                <a:lnTo>
                  <a:pt x="30851" y="9525"/>
                </a:lnTo>
                <a:lnTo>
                  <a:pt x="31092" y="9304"/>
                </a:lnTo>
                <a:lnTo>
                  <a:pt x="31173" y="9183"/>
                </a:lnTo>
                <a:lnTo>
                  <a:pt x="31233" y="9062"/>
                </a:lnTo>
                <a:lnTo>
                  <a:pt x="31274" y="8941"/>
                </a:lnTo>
                <a:lnTo>
                  <a:pt x="31294" y="8800"/>
                </a:lnTo>
                <a:lnTo>
                  <a:pt x="31274" y="8679"/>
                </a:lnTo>
                <a:lnTo>
                  <a:pt x="31233" y="8559"/>
                </a:lnTo>
                <a:lnTo>
                  <a:pt x="31193" y="8458"/>
                </a:lnTo>
                <a:lnTo>
                  <a:pt x="31133" y="8337"/>
                </a:lnTo>
                <a:lnTo>
                  <a:pt x="31052" y="8257"/>
                </a:lnTo>
                <a:lnTo>
                  <a:pt x="30951" y="8176"/>
                </a:lnTo>
                <a:lnTo>
                  <a:pt x="30851" y="8116"/>
                </a:lnTo>
                <a:lnTo>
                  <a:pt x="30730" y="8075"/>
                </a:lnTo>
                <a:lnTo>
                  <a:pt x="30609" y="8055"/>
                </a:lnTo>
                <a:lnTo>
                  <a:pt x="30468" y="8055"/>
                </a:lnTo>
                <a:lnTo>
                  <a:pt x="30347" y="8095"/>
                </a:lnTo>
                <a:lnTo>
                  <a:pt x="30206" y="8156"/>
                </a:lnTo>
                <a:lnTo>
                  <a:pt x="29945" y="8337"/>
                </a:lnTo>
                <a:lnTo>
                  <a:pt x="29683" y="8518"/>
                </a:lnTo>
                <a:lnTo>
                  <a:pt x="29179" y="8901"/>
                </a:lnTo>
                <a:lnTo>
                  <a:pt x="28676" y="9324"/>
                </a:lnTo>
                <a:lnTo>
                  <a:pt x="28193" y="9706"/>
                </a:lnTo>
                <a:lnTo>
                  <a:pt x="27770" y="10008"/>
                </a:lnTo>
                <a:lnTo>
                  <a:pt x="27729" y="8820"/>
                </a:lnTo>
                <a:lnTo>
                  <a:pt x="27649" y="7632"/>
                </a:lnTo>
                <a:lnTo>
                  <a:pt x="27548" y="6847"/>
                </a:lnTo>
                <a:lnTo>
                  <a:pt x="27427" y="6062"/>
                </a:lnTo>
                <a:lnTo>
                  <a:pt x="27367" y="5719"/>
                </a:lnTo>
                <a:lnTo>
                  <a:pt x="27307" y="5518"/>
                </a:lnTo>
                <a:lnTo>
                  <a:pt x="27246" y="5316"/>
                </a:lnTo>
                <a:lnTo>
                  <a:pt x="27166" y="5135"/>
                </a:lnTo>
                <a:lnTo>
                  <a:pt x="27065" y="4974"/>
                </a:lnTo>
                <a:lnTo>
                  <a:pt x="26944" y="4853"/>
                </a:lnTo>
                <a:lnTo>
                  <a:pt x="26864" y="4793"/>
                </a:lnTo>
                <a:lnTo>
                  <a:pt x="26783" y="4753"/>
                </a:lnTo>
                <a:lnTo>
                  <a:pt x="26702" y="4732"/>
                </a:lnTo>
                <a:lnTo>
                  <a:pt x="26622" y="4732"/>
                </a:lnTo>
                <a:lnTo>
                  <a:pt x="26541" y="4753"/>
                </a:lnTo>
                <a:lnTo>
                  <a:pt x="26481" y="4793"/>
                </a:lnTo>
                <a:lnTo>
                  <a:pt x="26360" y="4934"/>
                </a:lnTo>
                <a:lnTo>
                  <a:pt x="26300" y="5075"/>
                </a:lnTo>
                <a:lnTo>
                  <a:pt x="26239" y="5236"/>
                </a:lnTo>
                <a:lnTo>
                  <a:pt x="26219" y="5397"/>
                </a:lnTo>
                <a:lnTo>
                  <a:pt x="26219" y="5578"/>
                </a:lnTo>
                <a:lnTo>
                  <a:pt x="26219" y="5739"/>
                </a:lnTo>
                <a:lnTo>
                  <a:pt x="26239" y="6062"/>
                </a:lnTo>
                <a:lnTo>
                  <a:pt x="26320" y="6847"/>
                </a:lnTo>
                <a:lnTo>
                  <a:pt x="26380" y="7632"/>
                </a:lnTo>
                <a:lnTo>
                  <a:pt x="26441" y="8438"/>
                </a:lnTo>
                <a:lnTo>
                  <a:pt x="26461" y="9263"/>
                </a:lnTo>
                <a:lnTo>
                  <a:pt x="26481" y="10089"/>
                </a:lnTo>
                <a:lnTo>
                  <a:pt x="26461" y="10915"/>
                </a:lnTo>
                <a:lnTo>
                  <a:pt x="26461" y="10975"/>
                </a:lnTo>
                <a:lnTo>
                  <a:pt x="25998" y="11297"/>
                </a:lnTo>
                <a:lnTo>
                  <a:pt x="24890" y="12083"/>
                </a:lnTo>
                <a:lnTo>
                  <a:pt x="23762" y="12848"/>
                </a:lnTo>
                <a:lnTo>
                  <a:pt x="23380" y="13090"/>
                </a:lnTo>
                <a:lnTo>
                  <a:pt x="22977" y="13351"/>
                </a:lnTo>
                <a:lnTo>
                  <a:pt x="22594" y="13613"/>
                </a:lnTo>
                <a:lnTo>
                  <a:pt x="22393" y="13774"/>
                </a:lnTo>
                <a:lnTo>
                  <a:pt x="22232" y="13915"/>
                </a:lnTo>
                <a:lnTo>
                  <a:pt x="21950" y="13674"/>
                </a:lnTo>
                <a:lnTo>
                  <a:pt x="21668" y="13452"/>
                </a:lnTo>
                <a:lnTo>
                  <a:pt x="21064" y="12989"/>
                </a:lnTo>
                <a:lnTo>
                  <a:pt x="19775" y="11901"/>
                </a:lnTo>
                <a:lnTo>
                  <a:pt x="18486" y="10794"/>
                </a:lnTo>
                <a:lnTo>
                  <a:pt x="17218" y="9666"/>
                </a:lnTo>
                <a:lnTo>
                  <a:pt x="17198" y="9646"/>
                </a:lnTo>
                <a:lnTo>
                  <a:pt x="17117" y="8760"/>
                </a:lnTo>
                <a:lnTo>
                  <a:pt x="17037" y="7874"/>
                </a:lnTo>
                <a:lnTo>
                  <a:pt x="16976" y="6988"/>
                </a:lnTo>
                <a:lnTo>
                  <a:pt x="16936" y="6082"/>
                </a:lnTo>
                <a:lnTo>
                  <a:pt x="17037" y="6021"/>
                </a:lnTo>
                <a:lnTo>
                  <a:pt x="17137" y="5941"/>
                </a:lnTo>
                <a:lnTo>
                  <a:pt x="17782" y="5296"/>
                </a:lnTo>
                <a:lnTo>
                  <a:pt x="18446" y="4672"/>
                </a:lnTo>
                <a:lnTo>
                  <a:pt x="19111" y="4068"/>
                </a:lnTo>
                <a:lnTo>
                  <a:pt x="19775" y="3464"/>
                </a:lnTo>
                <a:lnTo>
                  <a:pt x="20460" y="2860"/>
                </a:lnTo>
                <a:lnTo>
                  <a:pt x="21165" y="2276"/>
                </a:lnTo>
                <a:lnTo>
                  <a:pt x="21527" y="2014"/>
                </a:lnTo>
                <a:lnTo>
                  <a:pt x="21910" y="1732"/>
                </a:lnTo>
                <a:lnTo>
                  <a:pt x="22091" y="1571"/>
                </a:lnTo>
                <a:lnTo>
                  <a:pt x="22272" y="1410"/>
                </a:lnTo>
                <a:lnTo>
                  <a:pt x="22413" y="1249"/>
                </a:lnTo>
                <a:lnTo>
                  <a:pt x="22534" y="1067"/>
                </a:lnTo>
                <a:lnTo>
                  <a:pt x="22574" y="967"/>
                </a:lnTo>
                <a:lnTo>
                  <a:pt x="22615" y="846"/>
                </a:lnTo>
                <a:lnTo>
                  <a:pt x="22615" y="745"/>
                </a:lnTo>
                <a:lnTo>
                  <a:pt x="22615" y="645"/>
                </a:lnTo>
                <a:lnTo>
                  <a:pt x="22594" y="544"/>
                </a:lnTo>
                <a:lnTo>
                  <a:pt x="22574" y="443"/>
                </a:lnTo>
                <a:lnTo>
                  <a:pt x="22534" y="363"/>
                </a:lnTo>
                <a:lnTo>
                  <a:pt x="22474" y="282"/>
                </a:lnTo>
                <a:lnTo>
                  <a:pt x="22413" y="202"/>
                </a:lnTo>
                <a:lnTo>
                  <a:pt x="22333" y="141"/>
                </a:lnTo>
                <a:lnTo>
                  <a:pt x="22252" y="81"/>
                </a:lnTo>
                <a:lnTo>
                  <a:pt x="22151" y="40"/>
                </a:lnTo>
                <a:lnTo>
                  <a:pt x="22051" y="20"/>
                </a:lnTo>
                <a:lnTo>
                  <a:pt x="21950" y="0"/>
                </a:lnTo>
                <a:close/>
              </a:path>
            </a:pathLst>
          </a:custGeom>
          <a:solidFill>
            <a:srgbClr val="FFDD9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4" name="Google Shape;364;p35"/>
          <p:cNvSpPr/>
          <p:nvPr/>
        </p:nvSpPr>
        <p:spPr>
          <a:xfrm>
            <a:off x="3138607" y="1300843"/>
            <a:ext cx="567469" cy="651011"/>
          </a:xfrm>
          <a:custGeom>
            <a:rect b="b" l="l" r="r" t="t"/>
            <a:pathLst>
              <a:path extrusionOk="0" h="39188" w="34154">
                <a:moveTo>
                  <a:pt x="16835" y="2477"/>
                </a:moveTo>
                <a:lnTo>
                  <a:pt x="16875" y="2618"/>
                </a:lnTo>
                <a:lnTo>
                  <a:pt x="16855" y="2659"/>
                </a:lnTo>
                <a:lnTo>
                  <a:pt x="16835" y="2477"/>
                </a:lnTo>
                <a:close/>
                <a:moveTo>
                  <a:pt x="16191" y="2276"/>
                </a:moveTo>
                <a:lnTo>
                  <a:pt x="16090" y="2739"/>
                </a:lnTo>
                <a:lnTo>
                  <a:pt x="16029" y="3222"/>
                </a:lnTo>
                <a:lnTo>
                  <a:pt x="15929" y="2961"/>
                </a:lnTo>
                <a:lnTo>
                  <a:pt x="15808" y="2699"/>
                </a:lnTo>
                <a:lnTo>
                  <a:pt x="16191" y="2276"/>
                </a:lnTo>
                <a:close/>
                <a:moveTo>
                  <a:pt x="31153" y="5518"/>
                </a:moveTo>
                <a:lnTo>
                  <a:pt x="31233" y="5579"/>
                </a:lnTo>
                <a:lnTo>
                  <a:pt x="31314" y="5599"/>
                </a:lnTo>
                <a:lnTo>
                  <a:pt x="31515" y="5659"/>
                </a:lnTo>
                <a:lnTo>
                  <a:pt x="31898" y="5719"/>
                </a:lnTo>
                <a:lnTo>
                  <a:pt x="32542" y="5881"/>
                </a:lnTo>
                <a:lnTo>
                  <a:pt x="32341" y="6102"/>
                </a:lnTo>
                <a:lnTo>
                  <a:pt x="32139" y="6344"/>
                </a:lnTo>
                <a:lnTo>
                  <a:pt x="32019" y="6485"/>
                </a:lnTo>
                <a:lnTo>
                  <a:pt x="31857" y="6626"/>
                </a:lnTo>
                <a:lnTo>
                  <a:pt x="31878" y="6525"/>
                </a:lnTo>
                <a:lnTo>
                  <a:pt x="31878" y="6424"/>
                </a:lnTo>
                <a:lnTo>
                  <a:pt x="31837" y="6324"/>
                </a:lnTo>
                <a:lnTo>
                  <a:pt x="31797" y="6223"/>
                </a:lnTo>
                <a:lnTo>
                  <a:pt x="31717" y="6122"/>
                </a:lnTo>
                <a:lnTo>
                  <a:pt x="31636" y="6042"/>
                </a:lnTo>
                <a:lnTo>
                  <a:pt x="31535" y="5981"/>
                </a:lnTo>
                <a:lnTo>
                  <a:pt x="31414" y="5921"/>
                </a:lnTo>
                <a:lnTo>
                  <a:pt x="31294" y="5901"/>
                </a:lnTo>
                <a:lnTo>
                  <a:pt x="31173" y="5901"/>
                </a:lnTo>
                <a:lnTo>
                  <a:pt x="31072" y="5921"/>
                </a:lnTo>
                <a:lnTo>
                  <a:pt x="30951" y="5981"/>
                </a:lnTo>
                <a:lnTo>
                  <a:pt x="30951" y="5981"/>
                </a:lnTo>
                <a:lnTo>
                  <a:pt x="31153" y="5518"/>
                </a:lnTo>
                <a:close/>
                <a:moveTo>
                  <a:pt x="1672" y="6283"/>
                </a:moveTo>
                <a:lnTo>
                  <a:pt x="1853" y="6303"/>
                </a:lnTo>
                <a:lnTo>
                  <a:pt x="1853" y="6767"/>
                </a:lnTo>
                <a:lnTo>
                  <a:pt x="1873" y="7008"/>
                </a:lnTo>
                <a:lnTo>
                  <a:pt x="1893" y="7230"/>
                </a:lnTo>
                <a:lnTo>
                  <a:pt x="1853" y="7230"/>
                </a:lnTo>
                <a:lnTo>
                  <a:pt x="1812" y="7250"/>
                </a:lnTo>
                <a:lnTo>
                  <a:pt x="1752" y="7290"/>
                </a:lnTo>
                <a:lnTo>
                  <a:pt x="1732" y="7330"/>
                </a:lnTo>
                <a:lnTo>
                  <a:pt x="1732" y="7371"/>
                </a:lnTo>
                <a:lnTo>
                  <a:pt x="1752" y="7411"/>
                </a:lnTo>
                <a:lnTo>
                  <a:pt x="1772" y="7471"/>
                </a:lnTo>
                <a:lnTo>
                  <a:pt x="1913" y="7653"/>
                </a:lnTo>
                <a:lnTo>
                  <a:pt x="1712" y="7733"/>
                </a:lnTo>
                <a:lnTo>
                  <a:pt x="1510" y="7814"/>
                </a:lnTo>
                <a:lnTo>
                  <a:pt x="1289" y="7854"/>
                </a:lnTo>
                <a:lnTo>
                  <a:pt x="1047" y="7894"/>
                </a:lnTo>
                <a:lnTo>
                  <a:pt x="987" y="7330"/>
                </a:lnTo>
                <a:lnTo>
                  <a:pt x="906" y="6747"/>
                </a:lnTo>
                <a:lnTo>
                  <a:pt x="846" y="6324"/>
                </a:lnTo>
                <a:lnTo>
                  <a:pt x="1007" y="6324"/>
                </a:lnTo>
                <a:lnTo>
                  <a:pt x="1148" y="6303"/>
                </a:lnTo>
                <a:lnTo>
                  <a:pt x="1470" y="6283"/>
                </a:lnTo>
                <a:close/>
                <a:moveTo>
                  <a:pt x="11821" y="9405"/>
                </a:moveTo>
                <a:lnTo>
                  <a:pt x="12364" y="9606"/>
                </a:lnTo>
                <a:lnTo>
                  <a:pt x="12868" y="9848"/>
                </a:lnTo>
                <a:lnTo>
                  <a:pt x="13371" y="10130"/>
                </a:lnTo>
                <a:lnTo>
                  <a:pt x="13855" y="10432"/>
                </a:lnTo>
                <a:lnTo>
                  <a:pt x="14318" y="10754"/>
                </a:lnTo>
                <a:lnTo>
                  <a:pt x="14761" y="11136"/>
                </a:lnTo>
                <a:lnTo>
                  <a:pt x="15184" y="11519"/>
                </a:lnTo>
                <a:lnTo>
                  <a:pt x="15566" y="11942"/>
                </a:lnTo>
                <a:lnTo>
                  <a:pt x="15526" y="13412"/>
                </a:lnTo>
                <a:lnTo>
                  <a:pt x="15204" y="13331"/>
                </a:lnTo>
                <a:lnTo>
                  <a:pt x="14882" y="13231"/>
                </a:lnTo>
                <a:lnTo>
                  <a:pt x="14580" y="13130"/>
                </a:lnTo>
                <a:lnTo>
                  <a:pt x="14257" y="12989"/>
                </a:lnTo>
                <a:lnTo>
                  <a:pt x="13955" y="12868"/>
                </a:lnTo>
                <a:lnTo>
                  <a:pt x="13774" y="12788"/>
                </a:lnTo>
                <a:lnTo>
                  <a:pt x="13593" y="12727"/>
                </a:lnTo>
                <a:lnTo>
                  <a:pt x="13573" y="12627"/>
                </a:lnTo>
                <a:lnTo>
                  <a:pt x="13553" y="12566"/>
                </a:lnTo>
                <a:lnTo>
                  <a:pt x="13512" y="12526"/>
                </a:lnTo>
                <a:lnTo>
                  <a:pt x="13472" y="12486"/>
                </a:lnTo>
                <a:lnTo>
                  <a:pt x="13412" y="12486"/>
                </a:lnTo>
                <a:lnTo>
                  <a:pt x="13351" y="12466"/>
                </a:lnTo>
                <a:lnTo>
                  <a:pt x="13291" y="12486"/>
                </a:lnTo>
                <a:lnTo>
                  <a:pt x="13251" y="12506"/>
                </a:lnTo>
                <a:lnTo>
                  <a:pt x="13190" y="12526"/>
                </a:lnTo>
                <a:lnTo>
                  <a:pt x="13049" y="12667"/>
                </a:lnTo>
                <a:lnTo>
                  <a:pt x="12908" y="12808"/>
                </a:lnTo>
                <a:lnTo>
                  <a:pt x="12808" y="12969"/>
                </a:lnTo>
                <a:lnTo>
                  <a:pt x="12707" y="13130"/>
                </a:lnTo>
                <a:lnTo>
                  <a:pt x="12626" y="13291"/>
                </a:lnTo>
                <a:lnTo>
                  <a:pt x="12546" y="13472"/>
                </a:lnTo>
                <a:lnTo>
                  <a:pt x="12425" y="13835"/>
                </a:lnTo>
                <a:lnTo>
                  <a:pt x="12264" y="14560"/>
                </a:lnTo>
                <a:lnTo>
                  <a:pt x="11458" y="13936"/>
                </a:lnTo>
                <a:lnTo>
                  <a:pt x="11519" y="13754"/>
                </a:lnTo>
                <a:lnTo>
                  <a:pt x="11539" y="13573"/>
                </a:lnTo>
                <a:lnTo>
                  <a:pt x="11579" y="13150"/>
                </a:lnTo>
                <a:lnTo>
                  <a:pt x="11680" y="11720"/>
                </a:lnTo>
                <a:lnTo>
                  <a:pt x="11821" y="9405"/>
                </a:lnTo>
                <a:close/>
                <a:moveTo>
                  <a:pt x="21587" y="9989"/>
                </a:moveTo>
                <a:lnTo>
                  <a:pt x="21587" y="10452"/>
                </a:lnTo>
                <a:lnTo>
                  <a:pt x="21587" y="10915"/>
                </a:lnTo>
                <a:lnTo>
                  <a:pt x="21567" y="11358"/>
                </a:lnTo>
                <a:lnTo>
                  <a:pt x="21547" y="11821"/>
                </a:lnTo>
                <a:lnTo>
                  <a:pt x="21467" y="12506"/>
                </a:lnTo>
                <a:lnTo>
                  <a:pt x="21346" y="13190"/>
                </a:lnTo>
                <a:lnTo>
                  <a:pt x="21285" y="13452"/>
                </a:lnTo>
                <a:lnTo>
                  <a:pt x="18889" y="15426"/>
                </a:lnTo>
                <a:lnTo>
                  <a:pt x="18949" y="14842"/>
                </a:lnTo>
                <a:lnTo>
                  <a:pt x="18970" y="14278"/>
                </a:lnTo>
                <a:lnTo>
                  <a:pt x="19010" y="13130"/>
                </a:lnTo>
                <a:lnTo>
                  <a:pt x="18990" y="13029"/>
                </a:lnTo>
                <a:lnTo>
                  <a:pt x="18949" y="12929"/>
                </a:lnTo>
                <a:lnTo>
                  <a:pt x="18889" y="12868"/>
                </a:lnTo>
                <a:lnTo>
                  <a:pt x="18829" y="12808"/>
                </a:lnTo>
                <a:lnTo>
                  <a:pt x="18728" y="12788"/>
                </a:lnTo>
                <a:lnTo>
                  <a:pt x="18647" y="12768"/>
                </a:lnTo>
                <a:lnTo>
                  <a:pt x="18547" y="12788"/>
                </a:lnTo>
                <a:lnTo>
                  <a:pt x="18446" y="12808"/>
                </a:lnTo>
                <a:lnTo>
                  <a:pt x="18003" y="13029"/>
                </a:lnTo>
                <a:lnTo>
                  <a:pt x="17560" y="13271"/>
                </a:lnTo>
                <a:lnTo>
                  <a:pt x="17137" y="13513"/>
                </a:lnTo>
                <a:lnTo>
                  <a:pt x="16714" y="13795"/>
                </a:lnTo>
                <a:lnTo>
                  <a:pt x="16754" y="11720"/>
                </a:lnTo>
                <a:lnTo>
                  <a:pt x="17137" y="11600"/>
                </a:lnTo>
                <a:lnTo>
                  <a:pt x="17520" y="11459"/>
                </a:lnTo>
                <a:lnTo>
                  <a:pt x="19151" y="10875"/>
                </a:lnTo>
                <a:lnTo>
                  <a:pt x="20379" y="10452"/>
                </a:lnTo>
                <a:lnTo>
                  <a:pt x="21587" y="9989"/>
                </a:lnTo>
                <a:close/>
                <a:moveTo>
                  <a:pt x="13573" y="13593"/>
                </a:moveTo>
                <a:lnTo>
                  <a:pt x="13754" y="13734"/>
                </a:lnTo>
                <a:lnTo>
                  <a:pt x="13895" y="13855"/>
                </a:lnTo>
                <a:lnTo>
                  <a:pt x="14076" y="13956"/>
                </a:lnTo>
                <a:lnTo>
                  <a:pt x="14257" y="14056"/>
                </a:lnTo>
                <a:lnTo>
                  <a:pt x="14459" y="14137"/>
                </a:lnTo>
                <a:lnTo>
                  <a:pt x="14660" y="14217"/>
                </a:lnTo>
                <a:lnTo>
                  <a:pt x="15083" y="14338"/>
                </a:lnTo>
                <a:lnTo>
                  <a:pt x="15506" y="14399"/>
                </a:lnTo>
                <a:lnTo>
                  <a:pt x="15466" y="16996"/>
                </a:lnTo>
                <a:lnTo>
                  <a:pt x="13291" y="15325"/>
                </a:lnTo>
                <a:lnTo>
                  <a:pt x="13371" y="14721"/>
                </a:lnTo>
                <a:lnTo>
                  <a:pt x="13412" y="14419"/>
                </a:lnTo>
                <a:lnTo>
                  <a:pt x="13472" y="14137"/>
                </a:lnTo>
                <a:lnTo>
                  <a:pt x="13532" y="13855"/>
                </a:lnTo>
                <a:lnTo>
                  <a:pt x="13573" y="13593"/>
                </a:lnTo>
                <a:close/>
                <a:moveTo>
                  <a:pt x="18224" y="13654"/>
                </a:moveTo>
                <a:lnTo>
                  <a:pt x="18144" y="14540"/>
                </a:lnTo>
                <a:lnTo>
                  <a:pt x="18124" y="14983"/>
                </a:lnTo>
                <a:lnTo>
                  <a:pt x="18124" y="15426"/>
                </a:lnTo>
                <a:lnTo>
                  <a:pt x="18124" y="15506"/>
                </a:lnTo>
                <a:lnTo>
                  <a:pt x="18144" y="15567"/>
                </a:lnTo>
                <a:lnTo>
                  <a:pt x="18224" y="15667"/>
                </a:lnTo>
                <a:lnTo>
                  <a:pt x="18325" y="15748"/>
                </a:lnTo>
                <a:lnTo>
                  <a:pt x="18446" y="15788"/>
                </a:lnTo>
                <a:lnTo>
                  <a:pt x="16654" y="17319"/>
                </a:lnTo>
                <a:lnTo>
                  <a:pt x="16714" y="14036"/>
                </a:lnTo>
                <a:lnTo>
                  <a:pt x="17097" y="13956"/>
                </a:lnTo>
                <a:lnTo>
                  <a:pt x="17479" y="13875"/>
                </a:lnTo>
                <a:lnTo>
                  <a:pt x="17842" y="13774"/>
                </a:lnTo>
                <a:lnTo>
                  <a:pt x="18224" y="13654"/>
                </a:lnTo>
                <a:close/>
                <a:moveTo>
                  <a:pt x="19090" y="16735"/>
                </a:moveTo>
                <a:lnTo>
                  <a:pt x="19372" y="16795"/>
                </a:lnTo>
                <a:lnTo>
                  <a:pt x="19654" y="16835"/>
                </a:lnTo>
                <a:lnTo>
                  <a:pt x="19795" y="16876"/>
                </a:lnTo>
                <a:lnTo>
                  <a:pt x="19936" y="16916"/>
                </a:lnTo>
                <a:lnTo>
                  <a:pt x="20057" y="16996"/>
                </a:lnTo>
                <a:lnTo>
                  <a:pt x="20178" y="17077"/>
                </a:lnTo>
                <a:lnTo>
                  <a:pt x="20218" y="17137"/>
                </a:lnTo>
                <a:lnTo>
                  <a:pt x="20258" y="17178"/>
                </a:lnTo>
                <a:lnTo>
                  <a:pt x="20258" y="17238"/>
                </a:lnTo>
                <a:lnTo>
                  <a:pt x="20258" y="17299"/>
                </a:lnTo>
                <a:lnTo>
                  <a:pt x="20238" y="17419"/>
                </a:lnTo>
                <a:lnTo>
                  <a:pt x="20178" y="17540"/>
                </a:lnTo>
                <a:lnTo>
                  <a:pt x="20097" y="17661"/>
                </a:lnTo>
                <a:lnTo>
                  <a:pt x="19997" y="17782"/>
                </a:lnTo>
                <a:lnTo>
                  <a:pt x="19835" y="17963"/>
                </a:lnTo>
                <a:lnTo>
                  <a:pt x="18970" y="19111"/>
                </a:lnTo>
                <a:lnTo>
                  <a:pt x="18647" y="19493"/>
                </a:lnTo>
                <a:lnTo>
                  <a:pt x="17177" y="18326"/>
                </a:lnTo>
                <a:lnTo>
                  <a:pt x="19090" y="16735"/>
                </a:lnTo>
                <a:close/>
                <a:moveTo>
                  <a:pt x="12707" y="16352"/>
                </a:moveTo>
                <a:lnTo>
                  <a:pt x="13955" y="17319"/>
                </a:lnTo>
                <a:lnTo>
                  <a:pt x="15345" y="18426"/>
                </a:lnTo>
                <a:lnTo>
                  <a:pt x="13633" y="19916"/>
                </a:lnTo>
                <a:lnTo>
                  <a:pt x="13432" y="19594"/>
                </a:lnTo>
                <a:lnTo>
                  <a:pt x="13210" y="19292"/>
                </a:lnTo>
                <a:lnTo>
                  <a:pt x="12969" y="19010"/>
                </a:lnTo>
                <a:lnTo>
                  <a:pt x="12707" y="18728"/>
                </a:lnTo>
                <a:lnTo>
                  <a:pt x="12425" y="18487"/>
                </a:lnTo>
                <a:lnTo>
                  <a:pt x="12143" y="18265"/>
                </a:lnTo>
                <a:lnTo>
                  <a:pt x="11821" y="18064"/>
                </a:lnTo>
                <a:lnTo>
                  <a:pt x="11499" y="17883"/>
                </a:lnTo>
                <a:lnTo>
                  <a:pt x="12083" y="17278"/>
                </a:lnTo>
                <a:lnTo>
                  <a:pt x="12264" y="17057"/>
                </a:lnTo>
                <a:lnTo>
                  <a:pt x="12445" y="16835"/>
                </a:lnTo>
                <a:lnTo>
                  <a:pt x="12606" y="16614"/>
                </a:lnTo>
                <a:lnTo>
                  <a:pt x="12667" y="16493"/>
                </a:lnTo>
                <a:lnTo>
                  <a:pt x="12707" y="16352"/>
                </a:lnTo>
                <a:close/>
                <a:moveTo>
                  <a:pt x="21507" y="14781"/>
                </a:moveTo>
                <a:lnTo>
                  <a:pt x="21608" y="14801"/>
                </a:lnTo>
                <a:lnTo>
                  <a:pt x="21608" y="14882"/>
                </a:lnTo>
                <a:lnTo>
                  <a:pt x="21628" y="14942"/>
                </a:lnTo>
                <a:lnTo>
                  <a:pt x="21668" y="15023"/>
                </a:lnTo>
                <a:lnTo>
                  <a:pt x="21749" y="15083"/>
                </a:lnTo>
                <a:lnTo>
                  <a:pt x="21990" y="15245"/>
                </a:lnTo>
                <a:lnTo>
                  <a:pt x="22232" y="15385"/>
                </a:lnTo>
                <a:lnTo>
                  <a:pt x="22735" y="15667"/>
                </a:lnTo>
                <a:lnTo>
                  <a:pt x="22997" y="15828"/>
                </a:lnTo>
                <a:lnTo>
                  <a:pt x="23219" y="15990"/>
                </a:lnTo>
                <a:lnTo>
                  <a:pt x="23702" y="16352"/>
                </a:lnTo>
                <a:lnTo>
                  <a:pt x="24044" y="16614"/>
                </a:lnTo>
                <a:lnTo>
                  <a:pt x="24366" y="16916"/>
                </a:lnTo>
                <a:lnTo>
                  <a:pt x="24689" y="17218"/>
                </a:lnTo>
                <a:lnTo>
                  <a:pt x="24970" y="17540"/>
                </a:lnTo>
                <a:lnTo>
                  <a:pt x="24407" y="17943"/>
                </a:lnTo>
                <a:lnTo>
                  <a:pt x="23843" y="18326"/>
                </a:lnTo>
                <a:lnTo>
                  <a:pt x="22675" y="19091"/>
                </a:lnTo>
                <a:lnTo>
                  <a:pt x="21487" y="19796"/>
                </a:lnTo>
                <a:lnTo>
                  <a:pt x="20278" y="20480"/>
                </a:lnTo>
                <a:lnTo>
                  <a:pt x="20138" y="20480"/>
                </a:lnTo>
                <a:lnTo>
                  <a:pt x="19997" y="20541"/>
                </a:lnTo>
                <a:lnTo>
                  <a:pt x="19755" y="20339"/>
                </a:lnTo>
                <a:lnTo>
                  <a:pt x="19493" y="20138"/>
                </a:lnTo>
                <a:lnTo>
                  <a:pt x="20077" y="19393"/>
                </a:lnTo>
                <a:lnTo>
                  <a:pt x="20762" y="18507"/>
                </a:lnTo>
                <a:lnTo>
                  <a:pt x="21064" y="18104"/>
                </a:lnTo>
                <a:lnTo>
                  <a:pt x="21185" y="17903"/>
                </a:lnTo>
                <a:lnTo>
                  <a:pt x="21245" y="17782"/>
                </a:lnTo>
                <a:lnTo>
                  <a:pt x="21285" y="17681"/>
                </a:lnTo>
                <a:lnTo>
                  <a:pt x="21305" y="17500"/>
                </a:lnTo>
                <a:lnTo>
                  <a:pt x="21326" y="17339"/>
                </a:lnTo>
                <a:lnTo>
                  <a:pt x="21326" y="17178"/>
                </a:lnTo>
                <a:lnTo>
                  <a:pt x="21285" y="17037"/>
                </a:lnTo>
                <a:lnTo>
                  <a:pt x="21245" y="16896"/>
                </a:lnTo>
                <a:lnTo>
                  <a:pt x="21205" y="16775"/>
                </a:lnTo>
                <a:lnTo>
                  <a:pt x="21124" y="16654"/>
                </a:lnTo>
                <a:lnTo>
                  <a:pt x="21044" y="16533"/>
                </a:lnTo>
                <a:lnTo>
                  <a:pt x="20963" y="16433"/>
                </a:lnTo>
                <a:lnTo>
                  <a:pt x="20842" y="16332"/>
                </a:lnTo>
                <a:lnTo>
                  <a:pt x="20742" y="16251"/>
                </a:lnTo>
                <a:lnTo>
                  <a:pt x="20601" y="16171"/>
                </a:lnTo>
                <a:lnTo>
                  <a:pt x="20339" y="16050"/>
                </a:lnTo>
                <a:lnTo>
                  <a:pt x="20057" y="15949"/>
                </a:lnTo>
                <a:lnTo>
                  <a:pt x="21507" y="14781"/>
                </a:lnTo>
                <a:close/>
                <a:moveTo>
                  <a:pt x="11297" y="15245"/>
                </a:moveTo>
                <a:lnTo>
                  <a:pt x="12465" y="16151"/>
                </a:lnTo>
                <a:lnTo>
                  <a:pt x="12304" y="16191"/>
                </a:lnTo>
                <a:lnTo>
                  <a:pt x="12163" y="16251"/>
                </a:lnTo>
                <a:lnTo>
                  <a:pt x="11881" y="16392"/>
                </a:lnTo>
                <a:lnTo>
                  <a:pt x="11619" y="16594"/>
                </a:lnTo>
                <a:lnTo>
                  <a:pt x="11378" y="16795"/>
                </a:lnTo>
                <a:lnTo>
                  <a:pt x="11136" y="17037"/>
                </a:lnTo>
                <a:lnTo>
                  <a:pt x="10894" y="17278"/>
                </a:lnTo>
                <a:lnTo>
                  <a:pt x="10472" y="17721"/>
                </a:lnTo>
                <a:lnTo>
                  <a:pt x="10391" y="17822"/>
                </a:lnTo>
                <a:lnTo>
                  <a:pt x="10351" y="17923"/>
                </a:lnTo>
                <a:lnTo>
                  <a:pt x="10351" y="18023"/>
                </a:lnTo>
                <a:lnTo>
                  <a:pt x="10371" y="18124"/>
                </a:lnTo>
                <a:lnTo>
                  <a:pt x="10411" y="18225"/>
                </a:lnTo>
                <a:lnTo>
                  <a:pt x="10472" y="18305"/>
                </a:lnTo>
                <a:lnTo>
                  <a:pt x="10552" y="18386"/>
                </a:lnTo>
                <a:lnTo>
                  <a:pt x="10653" y="18426"/>
                </a:lnTo>
                <a:lnTo>
                  <a:pt x="11015" y="18607"/>
                </a:lnTo>
                <a:lnTo>
                  <a:pt x="11358" y="18809"/>
                </a:lnTo>
                <a:lnTo>
                  <a:pt x="11680" y="19030"/>
                </a:lnTo>
                <a:lnTo>
                  <a:pt x="11982" y="19292"/>
                </a:lnTo>
                <a:lnTo>
                  <a:pt x="12264" y="19554"/>
                </a:lnTo>
                <a:lnTo>
                  <a:pt x="12505" y="19856"/>
                </a:lnTo>
                <a:lnTo>
                  <a:pt x="12747" y="20178"/>
                </a:lnTo>
                <a:lnTo>
                  <a:pt x="12948" y="20521"/>
                </a:lnTo>
                <a:lnTo>
                  <a:pt x="11398" y="21890"/>
                </a:lnTo>
                <a:lnTo>
                  <a:pt x="10955" y="21326"/>
                </a:lnTo>
                <a:lnTo>
                  <a:pt x="10512" y="20762"/>
                </a:lnTo>
                <a:lnTo>
                  <a:pt x="9586" y="19675"/>
                </a:lnTo>
                <a:lnTo>
                  <a:pt x="9203" y="19212"/>
                </a:lnTo>
                <a:lnTo>
                  <a:pt x="8820" y="18769"/>
                </a:lnTo>
                <a:lnTo>
                  <a:pt x="8418" y="18346"/>
                </a:lnTo>
                <a:lnTo>
                  <a:pt x="7975" y="17963"/>
                </a:lnTo>
                <a:lnTo>
                  <a:pt x="9384" y="16916"/>
                </a:lnTo>
                <a:lnTo>
                  <a:pt x="9908" y="16533"/>
                </a:lnTo>
                <a:lnTo>
                  <a:pt x="10391" y="16131"/>
                </a:lnTo>
                <a:lnTo>
                  <a:pt x="10874" y="15708"/>
                </a:lnTo>
                <a:lnTo>
                  <a:pt x="11096" y="15486"/>
                </a:lnTo>
                <a:lnTo>
                  <a:pt x="11297" y="15245"/>
                </a:lnTo>
                <a:close/>
                <a:moveTo>
                  <a:pt x="16613" y="19453"/>
                </a:moveTo>
                <a:lnTo>
                  <a:pt x="18486" y="20943"/>
                </a:lnTo>
                <a:lnTo>
                  <a:pt x="18567" y="22131"/>
                </a:lnTo>
                <a:lnTo>
                  <a:pt x="18124" y="22272"/>
                </a:lnTo>
                <a:lnTo>
                  <a:pt x="17600" y="22434"/>
                </a:lnTo>
                <a:lnTo>
                  <a:pt x="17117" y="22615"/>
                </a:lnTo>
                <a:lnTo>
                  <a:pt x="16895" y="22715"/>
                </a:lnTo>
                <a:lnTo>
                  <a:pt x="16714" y="22796"/>
                </a:lnTo>
                <a:lnTo>
                  <a:pt x="16714" y="22796"/>
                </a:lnTo>
                <a:lnTo>
                  <a:pt x="16734" y="22675"/>
                </a:lnTo>
                <a:lnTo>
                  <a:pt x="16714" y="22554"/>
                </a:lnTo>
                <a:lnTo>
                  <a:pt x="16674" y="22454"/>
                </a:lnTo>
                <a:lnTo>
                  <a:pt x="16593" y="22353"/>
                </a:lnTo>
                <a:lnTo>
                  <a:pt x="16613" y="20239"/>
                </a:lnTo>
                <a:lnTo>
                  <a:pt x="16613" y="19453"/>
                </a:lnTo>
                <a:close/>
                <a:moveTo>
                  <a:pt x="15425" y="19816"/>
                </a:moveTo>
                <a:lnTo>
                  <a:pt x="15385" y="22615"/>
                </a:lnTo>
                <a:lnTo>
                  <a:pt x="15123" y="22736"/>
                </a:lnTo>
                <a:lnTo>
                  <a:pt x="14862" y="22836"/>
                </a:lnTo>
                <a:lnTo>
                  <a:pt x="14559" y="22917"/>
                </a:lnTo>
                <a:lnTo>
                  <a:pt x="14257" y="22957"/>
                </a:lnTo>
                <a:lnTo>
                  <a:pt x="14116" y="22957"/>
                </a:lnTo>
                <a:lnTo>
                  <a:pt x="13975" y="22937"/>
                </a:lnTo>
                <a:lnTo>
                  <a:pt x="13875" y="22897"/>
                </a:lnTo>
                <a:lnTo>
                  <a:pt x="13774" y="22856"/>
                </a:lnTo>
                <a:lnTo>
                  <a:pt x="13714" y="22776"/>
                </a:lnTo>
                <a:lnTo>
                  <a:pt x="13653" y="22675"/>
                </a:lnTo>
                <a:lnTo>
                  <a:pt x="13593" y="22575"/>
                </a:lnTo>
                <a:lnTo>
                  <a:pt x="13553" y="22474"/>
                </a:lnTo>
                <a:lnTo>
                  <a:pt x="13512" y="22212"/>
                </a:lnTo>
                <a:lnTo>
                  <a:pt x="13492" y="21950"/>
                </a:lnTo>
                <a:lnTo>
                  <a:pt x="13512" y="21467"/>
                </a:lnTo>
                <a:lnTo>
                  <a:pt x="14056" y="20984"/>
                </a:lnTo>
                <a:lnTo>
                  <a:pt x="15425" y="19816"/>
                </a:lnTo>
                <a:close/>
                <a:moveTo>
                  <a:pt x="12727" y="22152"/>
                </a:moveTo>
                <a:lnTo>
                  <a:pt x="12727" y="22393"/>
                </a:lnTo>
                <a:lnTo>
                  <a:pt x="12747" y="22655"/>
                </a:lnTo>
                <a:lnTo>
                  <a:pt x="12808" y="22897"/>
                </a:lnTo>
                <a:lnTo>
                  <a:pt x="12888" y="23138"/>
                </a:lnTo>
                <a:lnTo>
                  <a:pt x="13009" y="23340"/>
                </a:lnTo>
                <a:lnTo>
                  <a:pt x="13089" y="23440"/>
                </a:lnTo>
                <a:lnTo>
                  <a:pt x="13170" y="23521"/>
                </a:lnTo>
                <a:lnTo>
                  <a:pt x="13271" y="23602"/>
                </a:lnTo>
                <a:lnTo>
                  <a:pt x="13391" y="23682"/>
                </a:lnTo>
                <a:lnTo>
                  <a:pt x="13492" y="23742"/>
                </a:lnTo>
                <a:lnTo>
                  <a:pt x="13633" y="23783"/>
                </a:lnTo>
                <a:lnTo>
                  <a:pt x="13835" y="23843"/>
                </a:lnTo>
                <a:lnTo>
                  <a:pt x="14056" y="23883"/>
                </a:lnTo>
                <a:lnTo>
                  <a:pt x="14499" y="23883"/>
                </a:lnTo>
                <a:lnTo>
                  <a:pt x="14721" y="23863"/>
                </a:lnTo>
                <a:lnTo>
                  <a:pt x="14942" y="23823"/>
                </a:lnTo>
                <a:lnTo>
                  <a:pt x="15164" y="23763"/>
                </a:lnTo>
                <a:lnTo>
                  <a:pt x="15385" y="23682"/>
                </a:lnTo>
                <a:lnTo>
                  <a:pt x="15385" y="24870"/>
                </a:lnTo>
                <a:lnTo>
                  <a:pt x="14841" y="24971"/>
                </a:lnTo>
                <a:lnTo>
                  <a:pt x="14318" y="25092"/>
                </a:lnTo>
                <a:lnTo>
                  <a:pt x="13251" y="25353"/>
                </a:lnTo>
                <a:lnTo>
                  <a:pt x="11559" y="25716"/>
                </a:lnTo>
                <a:lnTo>
                  <a:pt x="11559" y="25716"/>
                </a:lnTo>
                <a:lnTo>
                  <a:pt x="11821" y="24326"/>
                </a:lnTo>
                <a:lnTo>
                  <a:pt x="11962" y="23541"/>
                </a:lnTo>
                <a:lnTo>
                  <a:pt x="12022" y="23138"/>
                </a:lnTo>
                <a:lnTo>
                  <a:pt x="12042" y="22756"/>
                </a:lnTo>
                <a:lnTo>
                  <a:pt x="12727" y="22152"/>
                </a:lnTo>
                <a:close/>
                <a:moveTo>
                  <a:pt x="19352" y="21648"/>
                </a:moveTo>
                <a:lnTo>
                  <a:pt x="19835" y="22031"/>
                </a:lnTo>
                <a:lnTo>
                  <a:pt x="19916" y="22575"/>
                </a:lnTo>
                <a:lnTo>
                  <a:pt x="20158" y="24165"/>
                </a:lnTo>
                <a:lnTo>
                  <a:pt x="20500" y="26441"/>
                </a:lnTo>
                <a:lnTo>
                  <a:pt x="18829" y="25716"/>
                </a:lnTo>
                <a:lnTo>
                  <a:pt x="18305" y="25474"/>
                </a:lnTo>
                <a:lnTo>
                  <a:pt x="17741" y="25253"/>
                </a:lnTo>
                <a:lnTo>
                  <a:pt x="17459" y="25172"/>
                </a:lnTo>
                <a:lnTo>
                  <a:pt x="17157" y="25092"/>
                </a:lnTo>
                <a:lnTo>
                  <a:pt x="16875" y="25011"/>
                </a:lnTo>
                <a:lnTo>
                  <a:pt x="16573" y="24971"/>
                </a:lnTo>
                <a:lnTo>
                  <a:pt x="16593" y="23159"/>
                </a:lnTo>
                <a:lnTo>
                  <a:pt x="16694" y="23239"/>
                </a:lnTo>
                <a:lnTo>
                  <a:pt x="16795" y="23279"/>
                </a:lnTo>
                <a:lnTo>
                  <a:pt x="16916" y="23320"/>
                </a:lnTo>
                <a:lnTo>
                  <a:pt x="17057" y="23340"/>
                </a:lnTo>
                <a:lnTo>
                  <a:pt x="17318" y="23340"/>
                </a:lnTo>
                <a:lnTo>
                  <a:pt x="17560" y="23320"/>
                </a:lnTo>
                <a:lnTo>
                  <a:pt x="17963" y="23239"/>
                </a:lnTo>
                <a:lnTo>
                  <a:pt x="18365" y="23159"/>
                </a:lnTo>
                <a:lnTo>
                  <a:pt x="18768" y="23038"/>
                </a:lnTo>
                <a:lnTo>
                  <a:pt x="19151" y="22897"/>
                </a:lnTo>
                <a:lnTo>
                  <a:pt x="19231" y="22856"/>
                </a:lnTo>
                <a:lnTo>
                  <a:pt x="19312" y="22816"/>
                </a:lnTo>
                <a:lnTo>
                  <a:pt x="19372" y="22756"/>
                </a:lnTo>
                <a:lnTo>
                  <a:pt x="19413" y="22695"/>
                </a:lnTo>
                <a:lnTo>
                  <a:pt x="19453" y="22615"/>
                </a:lnTo>
                <a:lnTo>
                  <a:pt x="19473" y="22534"/>
                </a:lnTo>
                <a:lnTo>
                  <a:pt x="19473" y="22454"/>
                </a:lnTo>
                <a:lnTo>
                  <a:pt x="19453" y="22353"/>
                </a:lnTo>
                <a:lnTo>
                  <a:pt x="19352" y="21648"/>
                </a:lnTo>
                <a:close/>
                <a:moveTo>
                  <a:pt x="32542" y="29824"/>
                </a:moveTo>
                <a:lnTo>
                  <a:pt x="32502" y="30247"/>
                </a:lnTo>
                <a:lnTo>
                  <a:pt x="32502" y="30690"/>
                </a:lnTo>
                <a:lnTo>
                  <a:pt x="32502" y="30992"/>
                </a:lnTo>
                <a:lnTo>
                  <a:pt x="32522" y="31294"/>
                </a:lnTo>
                <a:lnTo>
                  <a:pt x="32200" y="31314"/>
                </a:lnTo>
                <a:lnTo>
                  <a:pt x="31878" y="31334"/>
                </a:lnTo>
                <a:lnTo>
                  <a:pt x="31636" y="31375"/>
                </a:lnTo>
                <a:lnTo>
                  <a:pt x="31394" y="31415"/>
                </a:lnTo>
                <a:lnTo>
                  <a:pt x="31153" y="31475"/>
                </a:lnTo>
                <a:lnTo>
                  <a:pt x="30911" y="31536"/>
                </a:lnTo>
                <a:lnTo>
                  <a:pt x="30871" y="30992"/>
                </a:lnTo>
                <a:lnTo>
                  <a:pt x="31193" y="31234"/>
                </a:lnTo>
                <a:lnTo>
                  <a:pt x="31314" y="31294"/>
                </a:lnTo>
                <a:lnTo>
                  <a:pt x="31435" y="31334"/>
                </a:lnTo>
                <a:lnTo>
                  <a:pt x="31535" y="31354"/>
                </a:lnTo>
                <a:lnTo>
                  <a:pt x="31656" y="31334"/>
                </a:lnTo>
                <a:lnTo>
                  <a:pt x="31757" y="31294"/>
                </a:lnTo>
                <a:lnTo>
                  <a:pt x="31837" y="31234"/>
                </a:lnTo>
                <a:lnTo>
                  <a:pt x="31938" y="31173"/>
                </a:lnTo>
                <a:lnTo>
                  <a:pt x="32019" y="31073"/>
                </a:lnTo>
                <a:lnTo>
                  <a:pt x="32079" y="30992"/>
                </a:lnTo>
                <a:lnTo>
                  <a:pt x="32119" y="30871"/>
                </a:lnTo>
                <a:lnTo>
                  <a:pt x="32139" y="30770"/>
                </a:lnTo>
                <a:lnTo>
                  <a:pt x="32160" y="30650"/>
                </a:lnTo>
                <a:lnTo>
                  <a:pt x="32160" y="30549"/>
                </a:lnTo>
                <a:lnTo>
                  <a:pt x="32119" y="30428"/>
                </a:lnTo>
                <a:lnTo>
                  <a:pt x="32059" y="30327"/>
                </a:lnTo>
                <a:lnTo>
                  <a:pt x="31978" y="30227"/>
                </a:lnTo>
                <a:lnTo>
                  <a:pt x="31636" y="29925"/>
                </a:lnTo>
                <a:lnTo>
                  <a:pt x="31737" y="29905"/>
                </a:lnTo>
                <a:lnTo>
                  <a:pt x="32542" y="29824"/>
                </a:lnTo>
                <a:close/>
                <a:moveTo>
                  <a:pt x="1853" y="30730"/>
                </a:moveTo>
                <a:lnTo>
                  <a:pt x="2094" y="30750"/>
                </a:lnTo>
                <a:lnTo>
                  <a:pt x="2356" y="30770"/>
                </a:lnTo>
                <a:lnTo>
                  <a:pt x="2376" y="30871"/>
                </a:lnTo>
                <a:lnTo>
                  <a:pt x="2417" y="30932"/>
                </a:lnTo>
                <a:lnTo>
                  <a:pt x="2457" y="31012"/>
                </a:lnTo>
                <a:lnTo>
                  <a:pt x="2517" y="31052"/>
                </a:lnTo>
                <a:lnTo>
                  <a:pt x="2598" y="31093"/>
                </a:lnTo>
                <a:lnTo>
                  <a:pt x="2678" y="31093"/>
                </a:lnTo>
                <a:lnTo>
                  <a:pt x="2759" y="31073"/>
                </a:lnTo>
                <a:lnTo>
                  <a:pt x="2839" y="31032"/>
                </a:lnTo>
                <a:lnTo>
                  <a:pt x="3001" y="30911"/>
                </a:lnTo>
                <a:lnTo>
                  <a:pt x="2900" y="31254"/>
                </a:lnTo>
                <a:lnTo>
                  <a:pt x="2839" y="31636"/>
                </a:lnTo>
                <a:lnTo>
                  <a:pt x="2477" y="31556"/>
                </a:lnTo>
                <a:lnTo>
                  <a:pt x="2115" y="31516"/>
                </a:lnTo>
                <a:lnTo>
                  <a:pt x="1631" y="31475"/>
                </a:lnTo>
                <a:lnTo>
                  <a:pt x="1772" y="31113"/>
                </a:lnTo>
                <a:lnTo>
                  <a:pt x="1812" y="30911"/>
                </a:lnTo>
                <a:lnTo>
                  <a:pt x="1853" y="30730"/>
                </a:lnTo>
                <a:close/>
                <a:moveTo>
                  <a:pt x="15486" y="35885"/>
                </a:moveTo>
                <a:lnTo>
                  <a:pt x="15486" y="36288"/>
                </a:lnTo>
                <a:lnTo>
                  <a:pt x="15506" y="36409"/>
                </a:lnTo>
                <a:lnTo>
                  <a:pt x="15546" y="36530"/>
                </a:lnTo>
                <a:lnTo>
                  <a:pt x="15607" y="36630"/>
                </a:lnTo>
                <a:lnTo>
                  <a:pt x="15687" y="36711"/>
                </a:lnTo>
                <a:lnTo>
                  <a:pt x="15788" y="36771"/>
                </a:lnTo>
                <a:lnTo>
                  <a:pt x="15889" y="36832"/>
                </a:lnTo>
                <a:lnTo>
                  <a:pt x="15989" y="36852"/>
                </a:lnTo>
                <a:lnTo>
                  <a:pt x="16110" y="36872"/>
                </a:lnTo>
                <a:lnTo>
                  <a:pt x="16231" y="36852"/>
                </a:lnTo>
                <a:lnTo>
                  <a:pt x="16332" y="36832"/>
                </a:lnTo>
                <a:lnTo>
                  <a:pt x="16432" y="36771"/>
                </a:lnTo>
                <a:lnTo>
                  <a:pt x="16513" y="36711"/>
                </a:lnTo>
                <a:lnTo>
                  <a:pt x="16593" y="36630"/>
                </a:lnTo>
                <a:lnTo>
                  <a:pt x="16654" y="36530"/>
                </a:lnTo>
                <a:lnTo>
                  <a:pt x="16694" y="36409"/>
                </a:lnTo>
                <a:lnTo>
                  <a:pt x="16694" y="36288"/>
                </a:lnTo>
                <a:lnTo>
                  <a:pt x="16694" y="35905"/>
                </a:lnTo>
                <a:lnTo>
                  <a:pt x="16956" y="36167"/>
                </a:lnTo>
                <a:lnTo>
                  <a:pt x="17218" y="36429"/>
                </a:lnTo>
                <a:lnTo>
                  <a:pt x="16936" y="36771"/>
                </a:lnTo>
                <a:lnTo>
                  <a:pt x="16654" y="37134"/>
                </a:lnTo>
                <a:lnTo>
                  <a:pt x="16392" y="37496"/>
                </a:lnTo>
                <a:lnTo>
                  <a:pt x="16150" y="37859"/>
                </a:lnTo>
                <a:lnTo>
                  <a:pt x="15909" y="37436"/>
                </a:lnTo>
                <a:lnTo>
                  <a:pt x="15667" y="37013"/>
                </a:lnTo>
                <a:lnTo>
                  <a:pt x="15405" y="36610"/>
                </a:lnTo>
                <a:lnTo>
                  <a:pt x="15103" y="36228"/>
                </a:lnTo>
                <a:lnTo>
                  <a:pt x="15305" y="36067"/>
                </a:lnTo>
                <a:lnTo>
                  <a:pt x="15486" y="35885"/>
                </a:lnTo>
                <a:close/>
                <a:moveTo>
                  <a:pt x="16775" y="0"/>
                </a:moveTo>
                <a:lnTo>
                  <a:pt x="16634" y="41"/>
                </a:lnTo>
                <a:lnTo>
                  <a:pt x="16493" y="141"/>
                </a:lnTo>
                <a:lnTo>
                  <a:pt x="16392" y="242"/>
                </a:lnTo>
                <a:lnTo>
                  <a:pt x="15808" y="1068"/>
                </a:lnTo>
                <a:lnTo>
                  <a:pt x="15184" y="1853"/>
                </a:lnTo>
                <a:lnTo>
                  <a:pt x="15063" y="1853"/>
                </a:lnTo>
                <a:lnTo>
                  <a:pt x="14942" y="1893"/>
                </a:lnTo>
                <a:lnTo>
                  <a:pt x="14841" y="1954"/>
                </a:lnTo>
                <a:lnTo>
                  <a:pt x="14741" y="2034"/>
                </a:lnTo>
                <a:lnTo>
                  <a:pt x="14660" y="2135"/>
                </a:lnTo>
                <a:lnTo>
                  <a:pt x="14600" y="2236"/>
                </a:lnTo>
                <a:lnTo>
                  <a:pt x="14580" y="2377"/>
                </a:lnTo>
                <a:lnTo>
                  <a:pt x="14580" y="2498"/>
                </a:lnTo>
                <a:lnTo>
                  <a:pt x="14620" y="2860"/>
                </a:lnTo>
                <a:lnTo>
                  <a:pt x="14660" y="2961"/>
                </a:lnTo>
                <a:lnTo>
                  <a:pt x="14721" y="3061"/>
                </a:lnTo>
                <a:lnTo>
                  <a:pt x="14801" y="3122"/>
                </a:lnTo>
                <a:lnTo>
                  <a:pt x="14882" y="3182"/>
                </a:lnTo>
                <a:lnTo>
                  <a:pt x="15043" y="3464"/>
                </a:lnTo>
                <a:lnTo>
                  <a:pt x="15123" y="3585"/>
                </a:lnTo>
                <a:lnTo>
                  <a:pt x="15204" y="3706"/>
                </a:lnTo>
                <a:lnTo>
                  <a:pt x="15305" y="3827"/>
                </a:lnTo>
                <a:lnTo>
                  <a:pt x="15425" y="3907"/>
                </a:lnTo>
                <a:lnTo>
                  <a:pt x="15546" y="3988"/>
                </a:lnTo>
                <a:lnTo>
                  <a:pt x="15667" y="4028"/>
                </a:lnTo>
                <a:lnTo>
                  <a:pt x="15788" y="4048"/>
                </a:lnTo>
                <a:lnTo>
                  <a:pt x="15788" y="4149"/>
                </a:lnTo>
                <a:lnTo>
                  <a:pt x="15808" y="4229"/>
                </a:lnTo>
                <a:lnTo>
                  <a:pt x="15868" y="4310"/>
                </a:lnTo>
                <a:lnTo>
                  <a:pt x="15929" y="4390"/>
                </a:lnTo>
                <a:lnTo>
                  <a:pt x="15848" y="5639"/>
                </a:lnTo>
                <a:lnTo>
                  <a:pt x="15748" y="7190"/>
                </a:lnTo>
                <a:lnTo>
                  <a:pt x="15184" y="6646"/>
                </a:lnTo>
                <a:lnTo>
                  <a:pt x="14620" y="6082"/>
                </a:lnTo>
                <a:lnTo>
                  <a:pt x="14257" y="5740"/>
                </a:lnTo>
                <a:lnTo>
                  <a:pt x="14076" y="5579"/>
                </a:lnTo>
                <a:lnTo>
                  <a:pt x="13895" y="5417"/>
                </a:lnTo>
                <a:lnTo>
                  <a:pt x="13694" y="5276"/>
                </a:lnTo>
                <a:lnTo>
                  <a:pt x="13492" y="5156"/>
                </a:lnTo>
                <a:lnTo>
                  <a:pt x="13251" y="5035"/>
                </a:lnTo>
                <a:lnTo>
                  <a:pt x="13029" y="4954"/>
                </a:lnTo>
                <a:lnTo>
                  <a:pt x="12948" y="4954"/>
                </a:lnTo>
                <a:lnTo>
                  <a:pt x="12888" y="4974"/>
                </a:lnTo>
                <a:lnTo>
                  <a:pt x="12848" y="5035"/>
                </a:lnTo>
                <a:lnTo>
                  <a:pt x="12848" y="5115"/>
                </a:lnTo>
                <a:lnTo>
                  <a:pt x="12948" y="5357"/>
                </a:lnTo>
                <a:lnTo>
                  <a:pt x="13049" y="5579"/>
                </a:lnTo>
                <a:lnTo>
                  <a:pt x="13170" y="5780"/>
                </a:lnTo>
                <a:lnTo>
                  <a:pt x="13311" y="5981"/>
                </a:lnTo>
                <a:lnTo>
                  <a:pt x="13472" y="6183"/>
                </a:lnTo>
                <a:lnTo>
                  <a:pt x="13633" y="6364"/>
                </a:lnTo>
                <a:lnTo>
                  <a:pt x="13975" y="6726"/>
                </a:lnTo>
                <a:lnTo>
                  <a:pt x="14721" y="7532"/>
                </a:lnTo>
                <a:lnTo>
                  <a:pt x="15103" y="7914"/>
                </a:lnTo>
                <a:lnTo>
                  <a:pt x="15486" y="8297"/>
                </a:lnTo>
                <a:lnTo>
                  <a:pt x="15586" y="8378"/>
                </a:lnTo>
                <a:lnTo>
                  <a:pt x="15707" y="8418"/>
                </a:lnTo>
                <a:lnTo>
                  <a:pt x="15647" y="9646"/>
                </a:lnTo>
                <a:lnTo>
                  <a:pt x="15607" y="10613"/>
                </a:lnTo>
                <a:lnTo>
                  <a:pt x="15164" y="10230"/>
                </a:lnTo>
                <a:lnTo>
                  <a:pt x="14700" y="9888"/>
                </a:lnTo>
                <a:lnTo>
                  <a:pt x="14217" y="9566"/>
                </a:lnTo>
                <a:lnTo>
                  <a:pt x="13714" y="9264"/>
                </a:lnTo>
                <a:lnTo>
                  <a:pt x="13190" y="9002"/>
                </a:lnTo>
                <a:lnTo>
                  <a:pt x="12646" y="8780"/>
                </a:lnTo>
                <a:lnTo>
                  <a:pt x="12103" y="8579"/>
                </a:lnTo>
                <a:lnTo>
                  <a:pt x="11539" y="8418"/>
                </a:lnTo>
                <a:lnTo>
                  <a:pt x="11438" y="8398"/>
                </a:lnTo>
                <a:lnTo>
                  <a:pt x="11337" y="8398"/>
                </a:lnTo>
                <a:lnTo>
                  <a:pt x="11237" y="8438"/>
                </a:lnTo>
                <a:lnTo>
                  <a:pt x="11156" y="8478"/>
                </a:lnTo>
                <a:lnTo>
                  <a:pt x="11096" y="8559"/>
                </a:lnTo>
                <a:lnTo>
                  <a:pt x="11035" y="8639"/>
                </a:lnTo>
                <a:lnTo>
                  <a:pt x="10995" y="8720"/>
                </a:lnTo>
                <a:lnTo>
                  <a:pt x="10995" y="8821"/>
                </a:lnTo>
                <a:lnTo>
                  <a:pt x="10975" y="10190"/>
                </a:lnTo>
                <a:lnTo>
                  <a:pt x="10955" y="11559"/>
                </a:lnTo>
                <a:lnTo>
                  <a:pt x="10955" y="12989"/>
                </a:lnTo>
                <a:lnTo>
                  <a:pt x="10955" y="13291"/>
                </a:lnTo>
                <a:lnTo>
                  <a:pt x="10975" y="13573"/>
                </a:lnTo>
                <a:lnTo>
                  <a:pt x="9324" y="12325"/>
                </a:lnTo>
                <a:lnTo>
                  <a:pt x="9324" y="12244"/>
                </a:lnTo>
                <a:lnTo>
                  <a:pt x="9465" y="11116"/>
                </a:lnTo>
                <a:lnTo>
                  <a:pt x="9505" y="10552"/>
                </a:lnTo>
                <a:lnTo>
                  <a:pt x="9525" y="10271"/>
                </a:lnTo>
                <a:lnTo>
                  <a:pt x="9525" y="9989"/>
                </a:lnTo>
                <a:lnTo>
                  <a:pt x="9505" y="9888"/>
                </a:lnTo>
                <a:lnTo>
                  <a:pt x="9465" y="9787"/>
                </a:lnTo>
                <a:lnTo>
                  <a:pt x="9424" y="9707"/>
                </a:lnTo>
                <a:lnTo>
                  <a:pt x="9364" y="9646"/>
                </a:lnTo>
                <a:lnTo>
                  <a:pt x="9304" y="9586"/>
                </a:lnTo>
                <a:lnTo>
                  <a:pt x="9223" y="9546"/>
                </a:lnTo>
                <a:lnTo>
                  <a:pt x="9143" y="9505"/>
                </a:lnTo>
                <a:lnTo>
                  <a:pt x="9062" y="9485"/>
                </a:lnTo>
                <a:lnTo>
                  <a:pt x="8881" y="9485"/>
                </a:lnTo>
                <a:lnTo>
                  <a:pt x="8800" y="9505"/>
                </a:lnTo>
                <a:lnTo>
                  <a:pt x="8720" y="9546"/>
                </a:lnTo>
                <a:lnTo>
                  <a:pt x="8659" y="9606"/>
                </a:lnTo>
                <a:lnTo>
                  <a:pt x="8599" y="9666"/>
                </a:lnTo>
                <a:lnTo>
                  <a:pt x="8538" y="9747"/>
                </a:lnTo>
                <a:lnTo>
                  <a:pt x="8518" y="9848"/>
                </a:lnTo>
                <a:lnTo>
                  <a:pt x="8458" y="10250"/>
                </a:lnTo>
                <a:lnTo>
                  <a:pt x="8418" y="10653"/>
                </a:lnTo>
                <a:lnTo>
                  <a:pt x="8357" y="11479"/>
                </a:lnTo>
                <a:lnTo>
                  <a:pt x="8337" y="11600"/>
                </a:lnTo>
                <a:lnTo>
                  <a:pt x="7290" y="10794"/>
                </a:lnTo>
                <a:lnTo>
                  <a:pt x="4753" y="8921"/>
                </a:lnTo>
                <a:lnTo>
                  <a:pt x="3504" y="7995"/>
                </a:lnTo>
                <a:lnTo>
                  <a:pt x="3222" y="7814"/>
                </a:lnTo>
                <a:lnTo>
                  <a:pt x="2940" y="7633"/>
                </a:lnTo>
                <a:lnTo>
                  <a:pt x="3001" y="7471"/>
                </a:lnTo>
                <a:lnTo>
                  <a:pt x="3061" y="7270"/>
                </a:lnTo>
                <a:lnTo>
                  <a:pt x="3081" y="7069"/>
                </a:lnTo>
                <a:lnTo>
                  <a:pt x="3101" y="6867"/>
                </a:lnTo>
                <a:lnTo>
                  <a:pt x="3101" y="6465"/>
                </a:lnTo>
                <a:lnTo>
                  <a:pt x="3081" y="6082"/>
                </a:lnTo>
                <a:lnTo>
                  <a:pt x="3061" y="5921"/>
                </a:lnTo>
                <a:lnTo>
                  <a:pt x="3021" y="5800"/>
                </a:lnTo>
                <a:lnTo>
                  <a:pt x="3001" y="5719"/>
                </a:lnTo>
                <a:lnTo>
                  <a:pt x="2960" y="5639"/>
                </a:lnTo>
                <a:lnTo>
                  <a:pt x="2880" y="5518"/>
                </a:lnTo>
                <a:lnTo>
                  <a:pt x="2759" y="5417"/>
                </a:lnTo>
                <a:lnTo>
                  <a:pt x="2598" y="5337"/>
                </a:lnTo>
                <a:lnTo>
                  <a:pt x="2376" y="5256"/>
                </a:lnTo>
                <a:lnTo>
                  <a:pt x="2115" y="5196"/>
                </a:lnTo>
                <a:lnTo>
                  <a:pt x="1853" y="5156"/>
                </a:lnTo>
                <a:lnTo>
                  <a:pt x="1571" y="5156"/>
                </a:lnTo>
                <a:lnTo>
                  <a:pt x="1289" y="5176"/>
                </a:lnTo>
                <a:lnTo>
                  <a:pt x="1007" y="5256"/>
                </a:lnTo>
                <a:lnTo>
                  <a:pt x="886" y="5297"/>
                </a:lnTo>
                <a:lnTo>
                  <a:pt x="765" y="5357"/>
                </a:lnTo>
                <a:lnTo>
                  <a:pt x="665" y="5417"/>
                </a:lnTo>
                <a:lnTo>
                  <a:pt x="564" y="5518"/>
                </a:lnTo>
                <a:lnTo>
                  <a:pt x="483" y="5397"/>
                </a:lnTo>
                <a:lnTo>
                  <a:pt x="463" y="5357"/>
                </a:lnTo>
                <a:lnTo>
                  <a:pt x="423" y="5337"/>
                </a:lnTo>
                <a:lnTo>
                  <a:pt x="322" y="5337"/>
                </a:lnTo>
                <a:lnTo>
                  <a:pt x="242" y="5377"/>
                </a:lnTo>
                <a:lnTo>
                  <a:pt x="181" y="5438"/>
                </a:lnTo>
                <a:lnTo>
                  <a:pt x="101" y="5599"/>
                </a:lnTo>
                <a:lnTo>
                  <a:pt x="40" y="5780"/>
                </a:lnTo>
                <a:lnTo>
                  <a:pt x="20" y="5961"/>
                </a:lnTo>
                <a:lnTo>
                  <a:pt x="0" y="6163"/>
                </a:lnTo>
                <a:lnTo>
                  <a:pt x="20" y="6525"/>
                </a:lnTo>
                <a:lnTo>
                  <a:pt x="40" y="6908"/>
                </a:lnTo>
                <a:lnTo>
                  <a:pt x="81" y="7733"/>
                </a:lnTo>
                <a:lnTo>
                  <a:pt x="121" y="8156"/>
                </a:lnTo>
                <a:lnTo>
                  <a:pt x="181" y="8559"/>
                </a:lnTo>
                <a:lnTo>
                  <a:pt x="202" y="8660"/>
                </a:lnTo>
                <a:lnTo>
                  <a:pt x="262" y="8760"/>
                </a:lnTo>
                <a:lnTo>
                  <a:pt x="322" y="8821"/>
                </a:lnTo>
                <a:lnTo>
                  <a:pt x="403" y="8861"/>
                </a:lnTo>
                <a:lnTo>
                  <a:pt x="504" y="8881"/>
                </a:lnTo>
                <a:lnTo>
                  <a:pt x="604" y="8901"/>
                </a:lnTo>
                <a:lnTo>
                  <a:pt x="685" y="8881"/>
                </a:lnTo>
                <a:lnTo>
                  <a:pt x="785" y="8861"/>
                </a:lnTo>
                <a:lnTo>
                  <a:pt x="886" y="8901"/>
                </a:lnTo>
                <a:lnTo>
                  <a:pt x="1128" y="8962"/>
                </a:lnTo>
                <a:lnTo>
                  <a:pt x="1369" y="8982"/>
                </a:lnTo>
                <a:lnTo>
                  <a:pt x="1611" y="8982"/>
                </a:lnTo>
                <a:lnTo>
                  <a:pt x="1853" y="8962"/>
                </a:lnTo>
                <a:lnTo>
                  <a:pt x="2094" y="8901"/>
                </a:lnTo>
                <a:lnTo>
                  <a:pt x="2336" y="8821"/>
                </a:lnTo>
                <a:lnTo>
                  <a:pt x="2558" y="8720"/>
                </a:lnTo>
                <a:lnTo>
                  <a:pt x="2739" y="8579"/>
                </a:lnTo>
                <a:lnTo>
                  <a:pt x="3021" y="8801"/>
                </a:lnTo>
                <a:lnTo>
                  <a:pt x="4652" y="10049"/>
                </a:lnTo>
                <a:lnTo>
                  <a:pt x="7773" y="12466"/>
                </a:lnTo>
                <a:lnTo>
                  <a:pt x="7975" y="12627"/>
                </a:lnTo>
                <a:lnTo>
                  <a:pt x="6182" y="12627"/>
                </a:lnTo>
                <a:lnTo>
                  <a:pt x="5780" y="12606"/>
                </a:lnTo>
                <a:lnTo>
                  <a:pt x="5337" y="12586"/>
                </a:lnTo>
                <a:lnTo>
                  <a:pt x="5115" y="12606"/>
                </a:lnTo>
                <a:lnTo>
                  <a:pt x="4914" y="12647"/>
                </a:lnTo>
                <a:lnTo>
                  <a:pt x="4712" y="12687"/>
                </a:lnTo>
                <a:lnTo>
                  <a:pt x="4531" y="12788"/>
                </a:lnTo>
                <a:lnTo>
                  <a:pt x="4471" y="12828"/>
                </a:lnTo>
                <a:lnTo>
                  <a:pt x="4450" y="12868"/>
                </a:lnTo>
                <a:lnTo>
                  <a:pt x="4430" y="12929"/>
                </a:lnTo>
                <a:lnTo>
                  <a:pt x="4430" y="12969"/>
                </a:lnTo>
                <a:lnTo>
                  <a:pt x="4430" y="13029"/>
                </a:lnTo>
                <a:lnTo>
                  <a:pt x="4450" y="13070"/>
                </a:lnTo>
                <a:lnTo>
                  <a:pt x="4491" y="13130"/>
                </a:lnTo>
                <a:lnTo>
                  <a:pt x="4531" y="13170"/>
                </a:lnTo>
                <a:lnTo>
                  <a:pt x="4632" y="13231"/>
                </a:lnTo>
                <a:lnTo>
                  <a:pt x="4732" y="13271"/>
                </a:lnTo>
                <a:lnTo>
                  <a:pt x="4954" y="13352"/>
                </a:lnTo>
                <a:lnTo>
                  <a:pt x="5175" y="13372"/>
                </a:lnTo>
                <a:lnTo>
                  <a:pt x="5417" y="13392"/>
                </a:lnTo>
                <a:lnTo>
                  <a:pt x="6505" y="13472"/>
                </a:lnTo>
                <a:lnTo>
                  <a:pt x="7008" y="13533"/>
                </a:lnTo>
                <a:lnTo>
                  <a:pt x="7532" y="13573"/>
                </a:lnTo>
                <a:lnTo>
                  <a:pt x="7773" y="13593"/>
                </a:lnTo>
                <a:lnTo>
                  <a:pt x="8035" y="13593"/>
                </a:lnTo>
                <a:lnTo>
                  <a:pt x="8297" y="13573"/>
                </a:lnTo>
                <a:lnTo>
                  <a:pt x="8538" y="13513"/>
                </a:lnTo>
                <a:lnTo>
                  <a:pt x="8639" y="13493"/>
                </a:lnTo>
                <a:lnTo>
                  <a:pt x="8720" y="13452"/>
                </a:lnTo>
                <a:lnTo>
                  <a:pt x="8881" y="13331"/>
                </a:lnTo>
                <a:lnTo>
                  <a:pt x="10753" y="14801"/>
                </a:lnTo>
                <a:lnTo>
                  <a:pt x="10290" y="15043"/>
                </a:lnTo>
                <a:lnTo>
                  <a:pt x="9827" y="15285"/>
                </a:lnTo>
                <a:lnTo>
                  <a:pt x="9384" y="15547"/>
                </a:lnTo>
                <a:lnTo>
                  <a:pt x="8941" y="15849"/>
                </a:lnTo>
                <a:lnTo>
                  <a:pt x="7793" y="16634"/>
                </a:lnTo>
                <a:lnTo>
                  <a:pt x="6625" y="17439"/>
                </a:lnTo>
                <a:lnTo>
                  <a:pt x="6505" y="17540"/>
                </a:lnTo>
                <a:lnTo>
                  <a:pt x="6424" y="17681"/>
                </a:lnTo>
                <a:lnTo>
                  <a:pt x="6364" y="17822"/>
                </a:lnTo>
                <a:lnTo>
                  <a:pt x="6343" y="17963"/>
                </a:lnTo>
                <a:lnTo>
                  <a:pt x="6343" y="18124"/>
                </a:lnTo>
                <a:lnTo>
                  <a:pt x="6404" y="18265"/>
                </a:lnTo>
                <a:lnTo>
                  <a:pt x="6484" y="18386"/>
                </a:lnTo>
                <a:lnTo>
                  <a:pt x="6625" y="18487"/>
                </a:lnTo>
                <a:lnTo>
                  <a:pt x="6927" y="18688"/>
                </a:lnTo>
                <a:lnTo>
                  <a:pt x="7209" y="18889"/>
                </a:lnTo>
                <a:lnTo>
                  <a:pt x="7471" y="19111"/>
                </a:lnTo>
                <a:lnTo>
                  <a:pt x="7733" y="19353"/>
                </a:lnTo>
                <a:lnTo>
                  <a:pt x="7975" y="19614"/>
                </a:lnTo>
                <a:lnTo>
                  <a:pt x="8196" y="19876"/>
                </a:lnTo>
                <a:lnTo>
                  <a:pt x="8659" y="20400"/>
                </a:lnTo>
                <a:lnTo>
                  <a:pt x="9606" y="21527"/>
                </a:lnTo>
                <a:lnTo>
                  <a:pt x="10069" y="22091"/>
                </a:lnTo>
                <a:lnTo>
                  <a:pt x="10512" y="22675"/>
                </a:lnTo>
                <a:lnTo>
                  <a:pt x="8357" y="24649"/>
                </a:lnTo>
                <a:lnTo>
                  <a:pt x="8055" y="24467"/>
                </a:lnTo>
                <a:lnTo>
                  <a:pt x="7733" y="24306"/>
                </a:lnTo>
                <a:lnTo>
                  <a:pt x="7391" y="24145"/>
                </a:lnTo>
                <a:lnTo>
                  <a:pt x="7048" y="24004"/>
                </a:lnTo>
                <a:lnTo>
                  <a:pt x="6706" y="23904"/>
                </a:lnTo>
                <a:lnTo>
                  <a:pt x="6364" y="23803"/>
                </a:lnTo>
                <a:lnTo>
                  <a:pt x="6021" y="23763"/>
                </a:lnTo>
                <a:lnTo>
                  <a:pt x="5679" y="23763"/>
                </a:lnTo>
                <a:lnTo>
                  <a:pt x="5598" y="23783"/>
                </a:lnTo>
                <a:lnTo>
                  <a:pt x="5518" y="23803"/>
                </a:lnTo>
                <a:lnTo>
                  <a:pt x="5397" y="23883"/>
                </a:lnTo>
                <a:lnTo>
                  <a:pt x="5296" y="23984"/>
                </a:lnTo>
                <a:lnTo>
                  <a:pt x="5236" y="24105"/>
                </a:lnTo>
                <a:lnTo>
                  <a:pt x="5216" y="24246"/>
                </a:lnTo>
                <a:lnTo>
                  <a:pt x="5236" y="24387"/>
                </a:lnTo>
                <a:lnTo>
                  <a:pt x="5276" y="24447"/>
                </a:lnTo>
                <a:lnTo>
                  <a:pt x="5316" y="24508"/>
                </a:lnTo>
                <a:lnTo>
                  <a:pt x="5377" y="24568"/>
                </a:lnTo>
                <a:lnTo>
                  <a:pt x="5437" y="24629"/>
                </a:lnTo>
                <a:lnTo>
                  <a:pt x="5598" y="24709"/>
                </a:lnTo>
                <a:lnTo>
                  <a:pt x="5759" y="24810"/>
                </a:lnTo>
                <a:lnTo>
                  <a:pt x="6102" y="24951"/>
                </a:lnTo>
                <a:lnTo>
                  <a:pt x="6464" y="25092"/>
                </a:lnTo>
                <a:lnTo>
                  <a:pt x="6807" y="25233"/>
                </a:lnTo>
                <a:lnTo>
                  <a:pt x="7109" y="25374"/>
                </a:lnTo>
                <a:lnTo>
                  <a:pt x="7391" y="25535"/>
                </a:lnTo>
                <a:lnTo>
                  <a:pt x="5034" y="27750"/>
                </a:lnTo>
                <a:lnTo>
                  <a:pt x="3746" y="29018"/>
                </a:lnTo>
                <a:lnTo>
                  <a:pt x="3182" y="29562"/>
                </a:lnTo>
                <a:lnTo>
                  <a:pt x="2396" y="29582"/>
                </a:lnTo>
                <a:lnTo>
                  <a:pt x="2094" y="29602"/>
                </a:lnTo>
                <a:lnTo>
                  <a:pt x="1812" y="29643"/>
                </a:lnTo>
                <a:lnTo>
                  <a:pt x="1510" y="29723"/>
                </a:lnTo>
                <a:lnTo>
                  <a:pt x="1369" y="29764"/>
                </a:lnTo>
                <a:lnTo>
                  <a:pt x="1249" y="29844"/>
                </a:lnTo>
                <a:lnTo>
                  <a:pt x="1168" y="29905"/>
                </a:lnTo>
                <a:lnTo>
                  <a:pt x="1108" y="29985"/>
                </a:lnTo>
                <a:lnTo>
                  <a:pt x="1067" y="30066"/>
                </a:lnTo>
                <a:lnTo>
                  <a:pt x="1047" y="30166"/>
                </a:lnTo>
                <a:lnTo>
                  <a:pt x="1067" y="30267"/>
                </a:lnTo>
                <a:lnTo>
                  <a:pt x="1088" y="30368"/>
                </a:lnTo>
                <a:lnTo>
                  <a:pt x="1148" y="30448"/>
                </a:lnTo>
                <a:lnTo>
                  <a:pt x="1229" y="30509"/>
                </a:lnTo>
                <a:lnTo>
                  <a:pt x="1108" y="30650"/>
                </a:lnTo>
                <a:lnTo>
                  <a:pt x="1007" y="30811"/>
                </a:lnTo>
                <a:lnTo>
                  <a:pt x="826" y="31133"/>
                </a:lnTo>
                <a:lnTo>
                  <a:pt x="544" y="31737"/>
                </a:lnTo>
                <a:lnTo>
                  <a:pt x="504" y="31818"/>
                </a:lnTo>
                <a:lnTo>
                  <a:pt x="483" y="31938"/>
                </a:lnTo>
                <a:lnTo>
                  <a:pt x="483" y="32039"/>
                </a:lnTo>
                <a:lnTo>
                  <a:pt x="504" y="32140"/>
                </a:lnTo>
                <a:lnTo>
                  <a:pt x="564" y="32240"/>
                </a:lnTo>
                <a:lnTo>
                  <a:pt x="624" y="32321"/>
                </a:lnTo>
                <a:lnTo>
                  <a:pt x="705" y="32381"/>
                </a:lnTo>
                <a:lnTo>
                  <a:pt x="806" y="32402"/>
                </a:lnTo>
                <a:lnTo>
                  <a:pt x="1309" y="32502"/>
                </a:lnTo>
                <a:lnTo>
                  <a:pt x="1571" y="32563"/>
                </a:lnTo>
                <a:lnTo>
                  <a:pt x="1812" y="32583"/>
                </a:lnTo>
                <a:lnTo>
                  <a:pt x="2074" y="32623"/>
                </a:lnTo>
                <a:lnTo>
                  <a:pt x="2316" y="32684"/>
                </a:lnTo>
                <a:lnTo>
                  <a:pt x="2799" y="32804"/>
                </a:lnTo>
                <a:lnTo>
                  <a:pt x="2940" y="32845"/>
                </a:lnTo>
                <a:lnTo>
                  <a:pt x="3041" y="32824"/>
                </a:lnTo>
                <a:lnTo>
                  <a:pt x="3142" y="32865"/>
                </a:lnTo>
                <a:lnTo>
                  <a:pt x="3343" y="32865"/>
                </a:lnTo>
                <a:lnTo>
                  <a:pt x="3444" y="32845"/>
                </a:lnTo>
                <a:lnTo>
                  <a:pt x="3524" y="32784"/>
                </a:lnTo>
                <a:lnTo>
                  <a:pt x="3605" y="32724"/>
                </a:lnTo>
                <a:lnTo>
                  <a:pt x="3665" y="32643"/>
                </a:lnTo>
                <a:lnTo>
                  <a:pt x="3726" y="32522"/>
                </a:lnTo>
                <a:lnTo>
                  <a:pt x="3806" y="32200"/>
                </a:lnTo>
                <a:lnTo>
                  <a:pt x="3846" y="31838"/>
                </a:lnTo>
                <a:lnTo>
                  <a:pt x="3927" y="31133"/>
                </a:lnTo>
                <a:lnTo>
                  <a:pt x="3947" y="30952"/>
                </a:lnTo>
                <a:lnTo>
                  <a:pt x="3947" y="30730"/>
                </a:lnTo>
                <a:lnTo>
                  <a:pt x="4048" y="30670"/>
                </a:lnTo>
                <a:lnTo>
                  <a:pt x="4128" y="30569"/>
                </a:lnTo>
                <a:lnTo>
                  <a:pt x="4189" y="30489"/>
                </a:lnTo>
                <a:lnTo>
                  <a:pt x="4249" y="30368"/>
                </a:lnTo>
                <a:lnTo>
                  <a:pt x="4269" y="30247"/>
                </a:lnTo>
                <a:lnTo>
                  <a:pt x="4269" y="30146"/>
                </a:lnTo>
                <a:lnTo>
                  <a:pt x="4249" y="30025"/>
                </a:lnTo>
                <a:lnTo>
                  <a:pt x="4209" y="29905"/>
                </a:lnTo>
                <a:lnTo>
                  <a:pt x="5659" y="28575"/>
                </a:lnTo>
                <a:lnTo>
                  <a:pt x="7552" y="26803"/>
                </a:lnTo>
                <a:lnTo>
                  <a:pt x="7552" y="26803"/>
                </a:lnTo>
                <a:lnTo>
                  <a:pt x="7491" y="27166"/>
                </a:lnTo>
                <a:lnTo>
                  <a:pt x="7370" y="27669"/>
                </a:lnTo>
                <a:lnTo>
                  <a:pt x="7270" y="28193"/>
                </a:lnTo>
                <a:lnTo>
                  <a:pt x="7229" y="28455"/>
                </a:lnTo>
                <a:lnTo>
                  <a:pt x="7209" y="28716"/>
                </a:lnTo>
                <a:lnTo>
                  <a:pt x="7229" y="28958"/>
                </a:lnTo>
                <a:lnTo>
                  <a:pt x="7270" y="29220"/>
                </a:lnTo>
                <a:lnTo>
                  <a:pt x="7310" y="29300"/>
                </a:lnTo>
                <a:lnTo>
                  <a:pt x="7350" y="29361"/>
                </a:lnTo>
                <a:lnTo>
                  <a:pt x="7391" y="29421"/>
                </a:lnTo>
                <a:lnTo>
                  <a:pt x="7451" y="29482"/>
                </a:lnTo>
                <a:lnTo>
                  <a:pt x="7572" y="29562"/>
                </a:lnTo>
                <a:lnTo>
                  <a:pt x="7713" y="29582"/>
                </a:lnTo>
                <a:lnTo>
                  <a:pt x="7854" y="29582"/>
                </a:lnTo>
                <a:lnTo>
                  <a:pt x="7995" y="29542"/>
                </a:lnTo>
                <a:lnTo>
                  <a:pt x="8136" y="29462"/>
                </a:lnTo>
                <a:lnTo>
                  <a:pt x="8236" y="29341"/>
                </a:lnTo>
                <a:lnTo>
                  <a:pt x="8357" y="29139"/>
                </a:lnTo>
                <a:lnTo>
                  <a:pt x="8458" y="28918"/>
                </a:lnTo>
                <a:lnTo>
                  <a:pt x="8518" y="28696"/>
                </a:lnTo>
                <a:lnTo>
                  <a:pt x="8579" y="28455"/>
                </a:lnTo>
                <a:lnTo>
                  <a:pt x="8659" y="27971"/>
                </a:lnTo>
                <a:lnTo>
                  <a:pt x="8720" y="27508"/>
                </a:lnTo>
                <a:lnTo>
                  <a:pt x="8881" y="26562"/>
                </a:lnTo>
                <a:lnTo>
                  <a:pt x="9062" y="25615"/>
                </a:lnTo>
                <a:lnTo>
                  <a:pt x="9062" y="25414"/>
                </a:lnTo>
                <a:lnTo>
                  <a:pt x="10975" y="23702"/>
                </a:lnTo>
                <a:lnTo>
                  <a:pt x="10894" y="24065"/>
                </a:lnTo>
                <a:lnTo>
                  <a:pt x="10653" y="25172"/>
                </a:lnTo>
                <a:lnTo>
                  <a:pt x="10411" y="26260"/>
                </a:lnTo>
                <a:lnTo>
                  <a:pt x="10391" y="26401"/>
                </a:lnTo>
                <a:lnTo>
                  <a:pt x="10411" y="26542"/>
                </a:lnTo>
                <a:lnTo>
                  <a:pt x="10472" y="26662"/>
                </a:lnTo>
                <a:lnTo>
                  <a:pt x="10552" y="26763"/>
                </a:lnTo>
                <a:lnTo>
                  <a:pt x="10653" y="26844"/>
                </a:lnTo>
                <a:lnTo>
                  <a:pt x="10774" y="26884"/>
                </a:lnTo>
                <a:lnTo>
                  <a:pt x="10894" y="26924"/>
                </a:lnTo>
                <a:lnTo>
                  <a:pt x="11056" y="26904"/>
                </a:lnTo>
                <a:lnTo>
                  <a:pt x="13371" y="26401"/>
                </a:lnTo>
                <a:lnTo>
                  <a:pt x="14378" y="26199"/>
                </a:lnTo>
                <a:lnTo>
                  <a:pt x="14882" y="26099"/>
                </a:lnTo>
                <a:lnTo>
                  <a:pt x="15385" y="25978"/>
                </a:lnTo>
                <a:lnTo>
                  <a:pt x="15405" y="29462"/>
                </a:lnTo>
                <a:lnTo>
                  <a:pt x="15083" y="29562"/>
                </a:lnTo>
                <a:lnTo>
                  <a:pt x="14781" y="29703"/>
                </a:lnTo>
                <a:lnTo>
                  <a:pt x="14237" y="29965"/>
                </a:lnTo>
                <a:lnTo>
                  <a:pt x="13975" y="30106"/>
                </a:lnTo>
                <a:lnTo>
                  <a:pt x="13714" y="30267"/>
                </a:lnTo>
                <a:lnTo>
                  <a:pt x="13452" y="30448"/>
                </a:lnTo>
                <a:lnTo>
                  <a:pt x="13190" y="30650"/>
                </a:lnTo>
                <a:lnTo>
                  <a:pt x="12948" y="30851"/>
                </a:lnTo>
                <a:lnTo>
                  <a:pt x="12747" y="31093"/>
                </a:lnTo>
                <a:lnTo>
                  <a:pt x="12566" y="31334"/>
                </a:lnTo>
                <a:lnTo>
                  <a:pt x="12505" y="31475"/>
                </a:lnTo>
                <a:lnTo>
                  <a:pt x="12445" y="31596"/>
                </a:lnTo>
                <a:lnTo>
                  <a:pt x="12425" y="31717"/>
                </a:lnTo>
                <a:lnTo>
                  <a:pt x="12445" y="31838"/>
                </a:lnTo>
                <a:lnTo>
                  <a:pt x="12485" y="31938"/>
                </a:lnTo>
                <a:lnTo>
                  <a:pt x="12546" y="32019"/>
                </a:lnTo>
                <a:lnTo>
                  <a:pt x="12646" y="32100"/>
                </a:lnTo>
                <a:lnTo>
                  <a:pt x="12747" y="32140"/>
                </a:lnTo>
                <a:lnTo>
                  <a:pt x="12868" y="32160"/>
                </a:lnTo>
                <a:lnTo>
                  <a:pt x="12989" y="32140"/>
                </a:lnTo>
                <a:lnTo>
                  <a:pt x="13210" y="32059"/>
                </a:lnTo>
                <a:lnTo>
                  <a:pt x="13432" y="31918"/>
                </a:lnTo>
                <a:lnTo>
                  <a:pt x="13855" y="31636"/>
                </a:lnTo>
                <a:lnTo>
                  <a:pt x="14076" y="31495"/>
                </a:lnTo>
                <a:lnTo>
                  <a:pt x="14298" y="31375"/>
                </a:lnTo>
                <a:lnTo>
                  <a:pt x="14761" y="31133"/>
                </a:lnTo>
                <a:lnTo>
                  <a:pt x="15083" y="30972"/>
                </a:lnTo>
                <a:lnTo>
                  <a:pt x="15405" y="30831"/>
                </a:lnTo>
                <a:lnTo>
                  <a:pt x="15446" y="33711"/>
                </a:lnTo>
                <a:lnTo>
                  <a:pt x="15466" y="34355"/>
                </a:lnTo>
                <a:lnTo>
                  <a:pt x="15123" y="34818"/>
                </a:lnTo>
                <a:lnTo>
                  <a:pt x="14942" y="35080"/>
                </a:lnTo>
                <a:lnTo>
                  <a:pt x="14781" y="35322"/>
                </a:lnTo>
                <a:lnTo>
                  <a:pt x="14640" y="35583"/>
                </a:lnTo>
                <a:lnTo>
                  <a:pt x="14539" y="35865"/>
                </a:lnTo>
                <a:lnTo>
                  <a:pt x="14499" y="35986"/>
                </a:lnTo>
                <a:lnTo>
                  <a:pt x="14479" y="36127"/>
                </a:lnTo>
                <a:lnTo>
                  <a:pt x="14479" y="36268"/>
                </a:lnTo>
                <a:lnTo>
                  <a:pt x="14499" y="36409"/>
                </a:lnTo>
                <a:lnTo>
                  <a:pt x="14499" y="36429"/>
                </a:lnTo>
                <a:lnTo>
                  <a:pt x="14519" y="36489"/>
                </a:lnTo>
                <a:lnTo>
                  <a:pt x="14620" y="36812"/>
                </a:lnTo>
                <a:lnTo>
                  <a:pt x="14761" y="37134"/>
                </a:lnTo>
                <a:lnTo>
                  <a:pt x="14922" y="37456"/>
                </a:lnTo>
                <a:lnTo>
                  <a:pt x="15083" y="37758"/>
                </a:lnTo>
                <a:lnTo>
                  <a:pt x="15425" y="38382"/>
                </a:lnTo>
                <a:lnTo>
                  <a:pt x="15768" y="38966"/>
                </a:lnTo>
                <a:lnTo>
                  <a:pt x="15848" y="39067"/>
                </a:lnTo>
                <a:lnTo>
                  <a:pt x="15929" y="39127"/>
                </a:lnTo>
                <a:lnTo>
                  <a:pt x="16029" y="39168"/>
                </a:lnTo>
                <a:lnTo>
                  <a:pt x="16150" y="39188"/>
                </a:lnTo>
                <a:lnTo>
                  <a:pt x="16251" y="39168"/>
                </a:lnTo>
                <a:lnTo>
                  <a:pt x="16372" y="39127"/>
                </a:lnTo>
                <a:lnTo>
                  <a:pt x="16452" y="39067"/>
                </a:lnTo>
                <a:lnTo>
                  <a:pt x="16533" y="38966"/>
                </a:lnTo>
                <a:lnTo>
                  <a:pt x="16875" y="38423"/>
                </a:lnTo>
                <a:lnTo>
                  <a:pt x="17238" y="37879"/>
                </a:lnTo>
                <a:lnTo>
                  <a:pt x="17640" y="37355"/>
                </a:lnTo>
                <a:lnTo>
                  <a:pt x="18084" y="36852"/>
                </a:lnTo>
                <a:lnTo>
                  <a:pt x="18204" y="36832"/>
                </a:lnTo>
                <a:lnTo>
                  <a:pt x="18325" y="36751"/>
                </a:lnTo>
                <a:lnTo>
                  <a:pt x="18426" y="36671"/>
                </a:lnTo>
                <a:lnTo>
                  <a:pt x="18506" y="36570"/>
                </a:lnTo>
                <a:lnTo>
                  <a:pt x="18547" y="36449"/>
                </a:lnTo>
                <a:lnTo>
                  <a:pt x="18567" y="36328"/>
                </a:lnTo>
                <a:lnTo>
                  <a:pt x="18547" y="36187"/>
                </a:lnTo>
                <a:lnTo>
                  <a:pt x="18466" y="36067"/>
                </a:lnTo>
                <a:lnTo>
                  <a:pt x="18365" y="35926"/>
                </a:lnTo>
                <a:lnTo>
                  <a:pt x="18265" y="35805"/>
                </a:lnTo>
                <a:lnTo>
                  <a:pt x="18003" y="35563"/>
                </a:lnTo>
                <a:lnTo>
                  <a:pt x="17479" y="35140"/>
                </a:lnTo>
                <a:lnTo>
                  <a:pt x="16674" y="34476"/>
                </a:lnTo>
                <a:lnTo>
                  <a:pt x="16613" y="30529"/>
                </a:lnTo>
                <a:lnTo>
                  <a:pt x="16613" y="30529"/>
                </a:lnTo>
                <a:lnTo>
                  <a:pt x="16916" y="30831"/>
                </a:lnTo>
                <a:lnTo>
                  <a:pt x="17258" y="31113"/>
                </a:lnTo>
                <a:lnTo>
                  <a:pt x="17600" y="31395"/>
                </a:lnTo>
                <a:lnTo>
                  <a:pt x="17943" y="31636"/>
                </a:lnTo>
                <a:lnTo>
                  <a:pt x="18325" y="31878"/>
                </a:lnTo>
                <a:lnTo>
                  <a:pt x="18708" y="32079"/>
                </a:lnTo>
                <a:lnTo>
                  <a:pt x="19090" y="32261"/>
                </a:lnTo>
                <a:lnTo>
                  <a:pt x="19493" y="32402"/>
                </a:lnTo>
                <a:lnTo>
                  <a:pt x="19594" y="32422"/>
                </a:lnTo>
                <a:lnTo>
                  <a:pt x="19695" y="32422"/>
                </a:lnTo>
                <a:lnTo>
                  <a:pt x="19795" y="32402"/>
                </a:lnTo>
                <a:lnTo>
                  <a:pt x="19876" y="32361"/>
                </a:lnTo>
                <a:lnTo>
                  <a:pt x="19956" y="32301"/>
                </a:lnTo>
                <a:lnTo>
                  <a:pt x="20037" y="32240"/>
                </a:lnTo>
                <a:lnTo>
                  <a:pt x="20077" y="32160"/>
                </a:lnTo>
                <a:lnTo>
                  <a:pt x="20117" y="32079"/>
                </a:lnTo>
                <a:lnTo>
                  <a:pt x="20158" y="31979"/>
                </a:lnTo>
                <a:lnTo>
                  <a:pt x="20178" y="31898"/>
                </a:lnTo>
                <a:lnTo>
                  <a:pt x="20178" y="31797"/>
                </a:lnTo>
                <a:lnTo>
                  <a:pt x="20158" y="31697"/>
                </a:lnTo>
                <a:lnTo>
                  <a:pt x="20117" y="31616"/>
                </a:lnTo>
                <a:lnTo>
                  <a:pt x="20077" y="31536"/>
                </a:lnTo>
                <a:lnTo>
                  <a:pt x="19997" y="31455"/>
                </a:lnTo>
                <a:lnTo>
                  <a:pt x="19916" y="31395"/>
                </a:lnTo>
                <a:lnTo>
                  <a:pt x="19554" y="31193"/>
                </a:lnTo>
                <a:lnTo>
                  <a:pt x="19211" y="31012"/>
                </a:lnTo>
                <a:lnTo>
                  <a:pt x="18849" y="30831"/>
                </a:lnTo>
                <a:lnTo>
                  <a:pt x="18486" y="30629"/>
                </a:lnTo>
                <a:lnTo>
                  <a:pt x="18124" y="30388"/>
                </a:lnTo>
                <a:lnTo>
                  <a:pt x="17781" y="30146"/>
                </a:lnTo>
                <a:lnTo>
                  <a:pt x="17439" y="29864"/>
                </a:lnTo>
                <a:lnTo>
                  <a:pt x="17117" y="29582"/>
                </a:lnTo>
                <a:lnTo>
                  <a:pt x="16996" y="29482"/>
                </a:lnTo>
                <a:lnTo>
                  <a:pt x="16855" y="29441"/>
                </a:lnTo>
                <a:lnTo>
                  <a:pt x="16734" y="29441"/>
                </a:lnTo>
                <a:lnTo>
                  <a:pt x="16593" y="29462"/>
                </a:lnTo>
                <a:lnTo>
                  <a:pt x="16573" y="25676"/>
                </a:lnTo>
                <a:lnTo>
                  <a:pt x="16996" y="25937"/>
                </a:lnTo>
                <a:lnTo>
                  <a:pt x="17419" y="26199"/>
                </a:lnTo>
                <a:lnTo>
                  <a:pt x="17862" y="26421"/>
                </a:lnTo>
                <a:lnTo>
                  <a:pt x="18305" y="26622"/>
                </a:lnTo>
                <a:lnTo>
                  <a:pt x="20923" y="27810"/>
                </a:lnTo>
                <a:lnTo>
                  <a:pt x="21084" y="27871"/>
                </a:lnTo>
                <a:lnTo>
                  <a:pt x="21245" y="27871"/>
                </a:lnTo>
                <a:lnTo>
                  <a:pt x="21406" y="27830"/>
                </a:lnTo>
                <a:lnTo>
                  <a:pt x="21527" y="27770"/>
                </a:lnTo>
                <a:lnTo>
                  <a:pt x="21628" y="27649"/>
                </a:lnTo>
                <a:lnTo>
                  <a:pt x="21688" y="27528"/>
                </a:lnTo>
                <a:lnTo>
                  <a:pt x="21728" y="27367"/>
                </a:lnTo>
                <a:lnTo>
                  <a:pt x="21728" y="27186"/>
                </a:lnTo>
                <a:lnTo>
                  <a:pt x="21265" y="24004"/>
                </a:lnTo>
                <a:lnTo>
                  <a:pt x="21124" y="23058"/>
                </a:lnTo>
                <a:lnTo>
                  <a:pt x="21124" y="23058"/>
                </a:lnTo>
                <a:lnTo>
                  <a:pt x="23843" y="25253"/>
                </a:lnTo>
                <a:lnTo>
                  <a:pt x="23702" y="25756"/>
                </a:lnTo>
                <a:lnTo>
                  <a:pt x="23581" y="26260"/>
                </a:lnTo>
                <a:lnTo>
                  <a:pt x="23460" y="26924"/>
                </a:lnTo>
                <a:lnTo>
                  <a:pt x="23380" y="27609"/>
                </a:lnTo>
                <a:lnTo>
                  <a:pt x="23319" y="27971"/>
                </a:lnTo>
                <a:lnTo>
                  <a:pt x="23299" y="28153"/>
                </a:lnTo>
                <a:lnTo>
                  <a:pt x="23299" y="28334"/>
                </a:lnTo>
                <a:lnTo>
                  <a:pt x="23299" y="28515"/>
                </a:lnTo>
                <a:lnTo>
                  <a:pt x="23339" y="28676"/>
                </a:lnTo>
                <a:lnTo>
                  <a:pt x="23420" y="28837"/>
                </a:lnTo>
                <a:lnTo>
                  <a:pt x="23521" y="28998"/>
                </a:lnTo>
                <a:lnTo>
                  <a:pt x="23601" y="29059"/>
                </a:lnTo>
                <a:lnTo>
                  <a:pt x="23682" y="29099"/>
                </a:lnTo>
                <a:lnTo>
                  <a:pt x="23782" y="29139"/>
                </a:lnTo>
                <a:lnTo>
                  <a:pt x="23863" y="29139"/>
                </a:lnTo>
                <a:lnTo>
                  <a:pt x="23964" y="29119"/>
                </a:lnTo>
                <a:lnTo>
                  <a:pt x="24044" y="29099"/>
                </a:lnTo>
                <a:lnTo>
                  <a:pt x="24125" y="29059"/>
                </a:lnTo>
                <a:lnTo>
                  <a:pt x="24205" y="28998"/>
                </a:lnTo>
                <a:lnTo>
                  <a:pt x="24306" y="28878"/>
                </a:lnTo>
                <a:lnTo>
                  <a:pt x="24387" y="28757"/>
                </a:lnTo>
                <a:lnTo>
                  <a:pt x="24427" y="28636"/>
                </a:lnTo>
                <a:lnTo>
                  <a:pt x="24467" y="28495"/>
                </a:lnTo>
                <a:lnTo>
                  <a:pt x="24487" y="28193"/>
                </a:lnTo>
                <a:lnTo>
                  <a:pt x="24487" y="27911"/>
                </a:lnTo>
                <a:lnTo>
                  <a:pt x="24568" y="27226"/>
                </a:lnTo>
                <a:lnTo>
                  <a:pt x="24668" y="26542"/>
                </a:lnTo>
                <a:lnTo>
                  <a:pt x="24749" y="25998"/>
                </a:lnTo>
                <a:lnTo>
                  <a:pt x="26199" y="27166"/>
                </a:lnTo>
                <a:lnTo>
                  <a:pt x="28636" y="29159"/>
                </a:lnTo>
                <a:lnTo>
                  <a:pt x="29824" y="30146"/>
                </a:lnTo>
                <a:lnTo>
                  <a:pt x="29763" y="30348"/>
                </a:lnTo>
                <a:lnTo>
                  <a:pt x="29743" y="30569"/>
                </a:lnTo>
                <a:lnTo>
                  <a:pt x="29743" y="30770"/>
                </a:lnTo>
                <a:lnTo>
                  <a:pt x="29743" y="30992"/>
                </a:lnTo>
                <a:lnTo>
                  <a:pt x="29803" y="32381"/>
                </a:lnTo>
                <a:lnTo>
                  <a:pt x="29824" y="32563"/>
                </a:lnTo>
                <a:lnTo>
                  <a:pt x="29884" y="32704"/>
                </a:lnTo>
                <a:lnTo>
                  <a:pt x="29985" y="32804"/>
                </a:lnTo>
                <a:lnTo>
                  <a:pt x="30106" y="32905"/>
                </a:lnTo>
                <a:lnTo>
                  <a:pt x="30226" y="32945"/>
                </a:lnTo>
                <a:lnTo>
                  <a:pt x="30387" y="32965"/>
                </a:lnTo>
                <a:lnTo>
                  <a:pt x="30528" y="32945"/>
                </a:lnTo>
                <a:lnTo>
                  <a:pt x="30690" y="32905"/>
                </a:lnTo>
                <a:lnTo>
                  <a:pt x="31012" y="32784"/>
                </a:lnTo>
                <a:lnTo>
                  <a:pt x="31354" y="32684"/>
                </a:lnTo>
                <a:lnTo>
                  <a:pt x="31676" y="32603"/>
                </a:lnTo>
                <a:lnTo>
                  <a:pt x="32019" y="32563"/>
                </a:lnTo>
                <a:lnTo>
                  <a:pt x="32925" y="32563"/>
                </a:lnTo>
                <a:lnTo>
                  <a:pt x="33086" y="32543"/>
                </a:lnTo>
                <a:lnTo>
                  <a:pt x="33267" y="32522"/>
                </a:lnTo>
                <a:lnTo>
                  <a:pt x="33428" y="32442"/>
                </a:lnTo>
                <a:lnTo>
                  <a:pt x="33509" y="32402"/>
                </a:lnTo>
                <a:lnTo>
                  <a:pt x="33569" y="32341"/>
                </a:lnTo>
                <a:lnTo>
                  <a:pt x="33630" y="32261"/>
                </a:lnTo>
                <a:lnTo>
                  <a:pt x="33650" y="32180"/>
                </a:lnTo>
                <a:lnTo>
                  <a:pt x="33670" y="32079"/>
                </a:lnTo>
                <a:lnTo>
                  <a:pt x="33690" y="31999"/>
                </a:lnTo>
                <a:lnTo>
                  <a:pt x="33670" y="31898"/>
                </a:lnTo>
                <a:lnTo>
                  <a:pt x="33650" y="31818"/>
                </a:lnTo>
                <a:lnTo>
                  <a:pt x="33630" y="31536"/>
                </a:lnTo>
                <a:lnTo>
                  <a:pt x="33589" y="31254"/>
                </a:lnTo>
                <a:lnTo>
                  <a:pt x="33549" y="30972"/>
                </a:lnTo>
                <a:lnTo>
                  <a:pt x="33529" y="30690"/>
                </a:lnTo>
                <a:lnTo>
                  <a:pt x="33529" y="30368"/>
                </a:lnTo>
                <a:lnTo>
                  <a:pt x="33549" y="30025"/>
                </a:lnTo>
                <a:lnTo>
                  <a:pt x="33589" y="29703"/>
                </a:lnTo>
                <a:lnTo>
                  <a:pt x="33650" y="29381"/>
                </a:lnTo>
                <a:lnTo>
                  <a:pt x="33650" y="29240"/>
                </a:lnTo>
                <a:lnTo>
                  <a:pt x="33630" y="29099"/>
                </a:lnTo>
                <a:lnTo>
                  <a:pt x="33589" y="28998"/>
                </a:lnTo>
                <a:lnTo>
                  <a:pt x="33509" y="28898"/>
                </a:lnTo>
                <a:lnTo>
                  <a:pt x="33408" y="28817"/>
                </a:lnTo>
                <a:lnTo>
                  <a:pt x="33287" y="28777"/>
                </a:lnTo>
                <a:lnTo>
                  <a:pt x="33166" y="28757"/>
                </a:lnTo>
                <a:lnTo>
                  <a:pt x="33025" y="28757"/>
                </a:lnTo>
                <a:lnTo>
                  <a:pt x="32321" y="28857"/>
                </a:lnTo>
                <a:lnTo>
                  <a:pt x="31616" y="28998"/>
                </a:lnTo>
                <a:lnTo>
                  <a:pt x="31314" y="29059"/>
                </a:lnTo>
                <a:lnTo>
                  <a:pt x="31012" y="29159"/>
                </a:lnTo>
                <a:lnTo>
                  <a:pt x="30931" y="29200"/>
                </a:lnTo>
                <a:lnTo>
                  <a:pt x="30871" y="29260"/>
                </a:lnTo>
                <a:lnTo>
                  <a:pt x="29904" y="28475"/>
                </a:lnTo>
                <a:lnTo>
                  <a:pt x="28958" y="27710"/>
                </a:lnTo>
                <a:lnTo>
                  <a:pt x="25917" y="25233"/>
                </a:lnTo>
                <a:lnTo>
                  <a:pt x="25031" y="24528"/>
                </a:lnTo>
                <a:lnTo>
                  <a:pt x="25192" y="24548"/>
                </a:lnTo>
                <a:lnTo>
                  <a:pt x="25373" y="24548"/>
                </a:lnTo>
                <a:lnTo>
                  <a:pt x="25554" y="24528"/>
                </a:lnTo>
                <a:lnTo>
                  <a:pt x="25736" y="24508"/>
                </a:lnTo>
                <a:lnTo>
                  <a:pt x="26078" y="24447"/>
                </a:lnTo>
                <a:lnTo>
                  <a:pt x="26400" y="24367"/>
                </a:lnTo>
                <a:lnTo>
                  <a:pt x="27347" y="24165"/>
                </a:lnTo>
                <a:lnTo>
                  <a:pt x="27810" y="24065"/>
                </a:lnTo>
                <a:lnTo>
                  <a:pt x="28293" y="23944"/>
                </a:lnTo>
                <a:lnTo>
                  <a:pt x="28414" y="23904"/>
                </a:lnTo>
                <a:lnTo>
                  <a:pt x="28515" y="23823"/>
                </a:lnTo>
                <a:lnTo>
                  <a:pt x="28595" y="23742"/>
                </a:lnTo>
                <a:lnTo>
                  <a:pt x="28656" y="23662"/>
                </a:lnTo>
                <a:lnTo>
                  <a:pt x="28696" y="23541"/>
                </a:lnTo>
                <a:lnTo>
                  <a:pt x="28716" y="23440"/>
                </a:lnTo>
                <a:lnTo>
                  <a:pt x="28716" y="23340"/>
                </a:lnTo>
                <a:lnTo>
                  <a:pt x="28696" y="23219"/>
                </a:lnTo>
                <a:lnTo>
                  <a:pt x="28656" y="23118"/>
                </a:lnTo>
                <a:lnTo>
                  <a:pt x="28595" y="23018"/>
                </a:lnTo>
                <a:lnTo>
                  <a:pt x="28535" y="22937"/>
                </a:lnTo>
                <a:lnTo>
                  <a:pt x="28434" y="22877"/>
                </a:lnTo>
                <a:lnTo>
                  <a:pt x="28333" y="22816"/>
                </a:lnTo>
                <a:lnTo>
                  <a:pt x="28233" y="22776"/>
                </a:lnTo>
                <a:lnTo>
                  <a:pt x="27971" y="22776"/>
                </a:lnTo>
                <a:lnTo>
                  <a:pt x="27508" y="22897"/>
                </a:lnTo>
                <a:lnTo>
                  <a:pt x="27025" y="23018"/>
                </a:lnTo>
                <a:lnTo>
                  <a:pt x="26098" y="23279"/>
                </a:lnTo>
                <a:lnTo>
                  <a:pt x="25716" y="23380"/>
                </a:lnTo>
                <a:lnTo>
                  <a:pt x="25494" y="23461"/>
                </a:lnTo>
                <a:lnTo>
                  <a:pt x="25273" y="23521"/>
                </a:lnTo>
                <a:lnTo>
                  <a:pt x="25071" y="23622"/>
                </a:lnTo>
                <a:lnTo>
                  <a:pt x="24890" y="23742"/>
                </a:lnTo>
                <a:lnTo>
                  <a:pt x="24729" y="23863"/>
                </a:lnTo>
                <a:lnTo>
                  <a:pt x="24668" y="23944"/>
                </a:lnTo>
                <a:lnTo>
                  <a:pt x="24608" y="24024"/>
                </a:lnTo>
                <a:lnTo>
                  <a:pt x="24568" y="24085"/>
                </a:lnTo>
                <a:lnTo>
                  <a:pt x="24568" y="24165"/>
                </a:lnTo>
                <a:lnTo>
                  <a:pt x="21084" y="21386"/>
                </a:lnTo>
                <a:lnTo>
                  <a:pt x="21728" y="21004"/>
                </a:lnTo>
                <a:lnTo>
                  <a:pt x="22373" y="20621"/>
                </a:lnTo>
                <a:lnTo>
                  <a:pt x="23017" y="20198"/>
                </a:lnTo>
                <a:lnTo>
                  <a:pt x="23641" y="19775"/>
                </a:lnTo>
                <a:lnTo>
                  <a:pt x="24266" y="19353"/>
                </a:lnTo>
                <a:lnTo>
                  <a:pt x="24870" y="18910"/>
                </a:lnTo>
                <a:lnTo>
                  <a:pt x="26058" y="17983"/>
                </a:lnTo>
                <a:lnTo>
                  <a:pt x="26138" y="17903"/>
                </a:lnTo>
                <a:lnTo>
                  <a:pt x="26179" y="17822"/>
                </a:lnTo>
                <a:lnTo>
                  <a:pt x="26219" y="17721"/>
                </a:lnTo>
                <a:lnTo>
                  <a:pt x="26219" y="17621"/>
                </a:lnTo>
                <a:lnTo>
                  <a:pt x="26199" y="17540"/>
                </a:lnTo>
                <a:lnTo>
                  <a:pt x="26159" y="17439"/>
                </a:lnTo>
                <a:lnTo>
                  <a:pt x="26118" y="17339"/>
                </a:lnTo>
                <a:lnTo>
                  <a:pt x="26058" y="17278"/>
                </a:lnTo>
                <a:lnTo>
                  <a:pt x="25655" y="16815"/>
                </a:lnTo>
                <a:lnTo>
                  <a:pt x="25232" y="16372"/>
                </a:lnTo>
                <a:lnTo>
                  <a:pt x="24769" y="15969"/>
                </a:lnTo>
                <a:lnTo>
                  <a:pt x="24286" y="15587"/>
                </a:lnTo>
                <a:lnTo>
                  <a:pt x="24044" y="15426"/>
                </a:lnTo>
                <a:lnTo>
                  <a:pt x="23782" y="15265"/>
                </a:lnTo>
                <a:lnTo>
                  <a:pt x="23521" y="15104"/>
                </a:lnTo>
                <a:lnTo>
                  <a:pt x="23219" y="14942"/>
                </a:lnTo>
                <a:lnTo>
                  <a:pt x="22937" y="14822"/>
                </a:lnTo>
                <a:lnTo>
                  <a:pt x="22635" y="14701"/>
                </a:lnTo>
                <a:lnTo>
                  <a:pt x="22353" y="14620"/>
                </a:lnTo>
                <a:lnTo>
                  <a:pt x="22051" y="14540"/>
                </a:lnTo>
                <a:lnTo>
                  <a:pt x="22171" y="14379"/>
                </a:lnTo>
                <a:lnTo>
                  <a:pt x="22252" y="14197"/>
                </a:lnTo>
                <a:lnTo>
                  <a:pt x="24004" y="12808"/>
                </a:lnTo>
                <a:lnTo>
                  <a:pt x="25776" y="11439"/>
                </a:lnTo>
                <a:lnTo>
                  <a:pt x="25897" y="11338"/>
                </a:lnTo>
                <a:lnTo>
                  <a:pt x="26159" y="11519"/>
                </a:lnTo>
                <a:lnTo>
                  <a:pt x="26461" y="11680"/>
                </a:lnTo>
                <a:lnTo>
                  <a:pt x="27025" y="11982"/>
                </a:lnTo>
                <a:lnTo>
                  <a:pt x="27508" y="12264"/>
                </a:lnTo>
                <a:lnTo>
                  <a:pt x="28011" y="12566"/>
                </a:lnTo>
                <a:lnTo>
                  <a:pt x="28515" y="12848"/>
                </a:lnTo>
                <a:lnTo>
                  <a:pt x="28776" y="12969"/>
                </a:lnTo>
                <a:lnTo>
                  <a:pt x="29038" y="13050"/>
                </a:lnTo>
                <a:lnTo>
                  <a:pt x="29139" y="13090"/>
                </a:lnTo>
                <a:lnTo>
                  <a:pt x="29240" y="13090"/>
                </a:lnTo>
                <a:lnTo>
                  <a:pt x="29320" y="13070"/>
                </a:lnTo>
                <a:lnTo>
                  <a:pt x="29421" y="13029"/>
                </a:lnTo>
                <a:lnTo>
                  <a:pt x="29481" y="12969"/>
                </a:lnTo>
                <a:lnTo>
                  <a:pt x="29562" y="12909"/>
                </a:lnTo>
                <a:lnTo>
                  <a:pt x="29602" y="12828"/>
                </a:lnTo>
                <a:lnTo>
                  <a:pt x="29642" y="12747"/>
                </a:lnTo>
                <a:lnTo>
                  <a:pt x="29683" y="12667"/>
                </a:lnTo>
                <a:lnTo>
                  <a:pt x="29703" y="12566"/>
                </a:lnTo>
                <a:lnTo>
                  <a:pt x="29703" y="12486"/>
                </a:lnTo>
                <a:lnTo>
                  <a:pt x="29683" y="12385"/>
                </a:lnTo>
                <a:lnTo>
                  <a:pt x="29642" y="12304"/>
                </a:lnTo>
                <a:lnTo>
                  <a:pt x="29602" y="12224"/>
                </a:lnTo>
                <a:lnTo>
                  <a:pt x="29522" y="12143"/>
                </a:lnTo>
                <a:lnTo>
                  <a:pt x="29441" y="12083"/>
                </a:lnTo>
                <a:lnTo>
                  <a:pt x="27548" y="11096"/>
                </a:lnTo>
                <a:lnTo>
                  <a:pt x="26763" y="10673"/>
                </a:lnTo>
                <a:lnTo>
                  <a:pt x="28817" y="9123"/>
                </a:lnTo>
                <a:lnTo>
                  <a:pt x="30891" y="7572"/>
                </a:lnTo>
                <a:lnTo>
                  <a:pt x="31032" y="7633"/>
                </a:lnTo>
                <a:lnTo>
                  <a:pt x="31173" y="7673"/>
                </a:lnTo>
                <a:lnTo>
                  <a:pt x="31314" y="7713"/>
                </a:lnTo>
                <a:lnTo>
                  <a:pt x="31475" y="7733"/>
                </a:lnTo>
                <a:lnTo>
                  <a:pt x="31616" y="7713"/>
                </a:lnTo>
                <a:lnTo>
                  <a:pt x="31777" y="7693"/>
                </a:lnTo>
                <a:lnTo>
                  <a:pt x="31918" y="7673"/>
                </a:lnTo>
                <a:lnTo>
                  <a:pt x="32059" y="7612"/>
                </a:lnTo>
                <a:lnTo>
                  <a:pt x="32180" y="7552"/>
                </a:lnTo>
                <a:lnTo>
                  <a:pt x="32280" y="7492"/>
                </a:lnTo>
                <a:lnTo>
                  <a:pt x="32502" y="7330"/>
                </a:lnTo>
                <a:lnTo>
                  <a:pt x="32683" y="7129"/>
                </a:lnTo>
                <a:lnTo>
                  <a:pt x="32844" y="6928"/>
                </a:lnTo>
                <a:lnTo>
                  <a:pt x="33025" y="6686"/>
                </a:lnTo>
                <a:lnTo>
                  <a:pt x="33227" y="6444"/>
                </a:lnTo>
                <a:lnTo>
                  <a:pt x="33328" y="6324"/>
                </a:lnTo>
                <a:lnTo>
                  <a:pt x="33448" y="6223"/>
                </a:lnTo>
                <a:lnTo>
                  <a:pt x="33589" y="6163"/>
                </a:lnTo>
                <a:lnTo>
                  <a:pt x="33730" y="6142"/>
                </a:lnTo>
                <a:lnTo>
                  <a:pt x="33811" y="6122"/>
                </a:lnTo>
                <a:lnTo>
                  <a:pt x="33891" y="6082"/>
                </a:lnTo>
                <a:lnTo>
                  <a:pt x="33952" y="6042"/>
                </a:lnTo>
                <a:lnTo>
                  <a:pt x="34012" y="6001"/>
                </a:lnTo>
                <a:lnTo>
                  <a:pt x="34093" y="5881"/>
                </a:lnTo>
                <a:lnTo>
                  <a:pt x="34153" y="5740"/>
                </a:lnTo>
                <a:lnTo>
                  <a:pt x="34153" y="5599"/>
                </a:lnTo>
                <a:lnTo>
                  <a:pt x="34133" y="5518"/>
                </a:lnTo>
                <a:lnTo>
                  <a:pt x="34093" y="5458"/>
                </a:lnTo>
                <a:lnTo>
                  <a:pt x="34052" y="5397"/>
                </a:lnTo>
                <a:lnTo>
                  <a:pt x="34012" y="5357"/>
                </a:lnTo>
                <a:lnTo>
                  <a:pt x="33932" y="5317"/>
                </a:lnTo>
                <a:lnTo>
                  <a:pt x="33851" y="5297"/>
                </a:lnTo>
                <a:lnTo>
                  <a:pt x="31616" y="4894"/>
                </a:lnTo>
                <a:lnTo>
                  <a:pt x="31414" y="4531"/>
                </a:lnTo>
                <a:lnTo>
                  <a:pt x="31334" y="4431"/>
                </a:lnTo>
                <a:lnTo>
                  <a:pt x="31253" y="4370"/>
                </a:lnTo>
                <a:lnTo>
                  <a:pt x="31153" y="4350"/>
                </a:lnTo>
                <a:lnTo>
                  <a:pt x="31052" y="4350"/>
                </a:lnTo>
                <a:lnTo>
                  <a:pt x="30971" y="4390"/>
                </a:lnTo>
                <a:lnTo>
                  <a:pt x="30871" y="4431"/>
                </a:lnTo>
                <a:lnTo>
                  <a:pt x="30810" y="4511"/>
                </a:lnTo>
                <a:lnTo>
                  <a:pt x="30750" y="4612"/>
                </a:lnTo>
                <a:lnTo>
                  <a:pt x="30549" y="5075"/>
                </a:lnTo>
                <a:lnTo>
                  <a:pt x="30347" y="5558"/>
                </a:lnTo>
                <a:lnTo>
                  <a:pt x="30146" y="6062"/>
                </a:lnTo>
                <a:lnTo>
                  <a:pt x="30085" y="6303"/>
                </a:lnTo>
                <a:lnTo>
                  <a:pt x="30025" y="6545"/>
                </a:lnTo>
                <a:lnTo>
                  <a:pt x="30025" y="6666"/>
                </a:lnTo>
                <a:lnTo>
                  <a:pt x="28031" y="8136"/>
                </a:lnTo>
                <a:lnTo>
                  <a:pt x="26078" y="9646"/>
                </a:lnTo>
                <a:lnTo>
                  <a:pt x="26259" y="8358"/>
                </a:lnTo>
                <a:lnTo>
                  <a:pt x="26340" y="7854"/>
                </a:lnTo>
                <a:lnTo>
                  <a:pt x="26400" y="7330"/>
                </a:lnTo>
                <a:lnTo>
                  <a:pt x="26420" y="7069"/>
                </a:lnTo>
                <a:lnTo>
                  <a:pt x="26420" y="6807"/>
                </a:lnTo>
                <a:lnTo>
                  <a:pt x="26380" y="6565"/>
                </a:lnTo>
                <a:lnTo>
                  <a:pt x="26320" y="6303"/>
                </a:lnTo>
                <a:lnTo>
                  <a:pt x="26279" y="6223"/>
                </a:lnTo>
                <a:lnTo>
                  <a:pt x="26219" y="6163"/>
                </a:lnTo>
                <a:lnTo>
                  <a:pt x="26159" y="6122"/>
                </a:lnTo>
                <a:lnTo>
                  <a:pt x="26018" y="6122"/>
                </a:lnTo>
                <a:lnTo>
                  <a:pt x="25937" y="6142"/>
                </a:lnTo>
                <a:lnTo>
                  <a:pt x="25877" y="6183"/>
                </a:lnTo>
                <a:lnTo>
                  <a:pt x="25816" y="6243"/>
                </a:lnTo>
                <a:lnTo>
                  <a:pt x="25675" y="6465"/>
                </a:lnTo>
                <a:lnTo>
                  <a:pt x="25554" y="6686"/>
                </a:lnTo>
                <a:lnTo>
                  <a:pt x="25454" y="6928"/>
                </a:lnTo>
                <a:lnTo>
                  <a:pt x="25393" y="7190"/>
                </a:lnTo>
                <a:lnTo>
                  <a:pt x="25273" y="7713"/>
                </a:lnTo>
                <a:lnTo>
                  <a:pt x="25192" y="8237"/>
                </a:lnTo>
                <a:lnTo>
                  <a:pt x="24970" y="9304"/>
                </a:lnTo>
                <a:lnTo>
                  <a:pt x="24890" y="9848"/>
                </a:lnTo>
                <a:lnTo>
                  <a:pt x="24809" y="10371"/>
                </a:lnTo>
                <a:lnTo>
                  <a:pt x="24809" y="10492"/>
                </a:lnTo>
                <a:lnTo>
                  <a:pt x="24830" y="10613"/>
                </a:lnTo>
                <a:lnTo>
                  <a:pt x="22574" y="12405"/>
                </a:lnTo>
                <a:lnTo>
                  <a:pt x="22614" y="12123"/>
                </a:lnTo>
                <a:lnTo>
                  <a:pt x="22675" y="11398"/>
                </a:lnTo>
                <a:lnTo>
                  <a:pt x="22715" y="10673"/>
                </a:lnTo>
                <a:lnTo>
                  <a:pt x="22695" y="9928"/>
                </a:lnTo>
                <a:lnTo>
                  <a:pt x="22675" y="9203"/>
                </a:lnTo>
                <a:lnTo>
                  <a:pt x="22635" y="9082"/>
                </a:lnTo>
                <a:lnTo>
                  <a:pt x="22594" y="8962"/>
                </a:lnTo>
                <a:lnTo>
                  <a:pt x="22534" y="8861"/>
                </a:lnTo>
                <a:lnTo>
                  <a:pt x="22433" y="8760"/>
                </a:lnTo>
                <a:lnTo>
                  <a:pt x="22333" y="8700"/>
                </a:lnTo>
                <a:lnTo>
                  <a:pt x="22212" y="8639"/>
                </a:lnTo>
                <a:lnTo>
                  <a:pt x="22091" y="8639"/>
                </a:lnTo>
                <a:lnTo>
                  <a:pt x="21950" y="8660"/>
                </a:lnTo>
                <a:lnTo>
                  <a:pt x="20399" y="9223"/>
                </a:lnTo>
                <a:lnTo>
                  <a:pt x="18869" y="9807"/>
                </a:lnTo>
                <a:lnTo>
                  <a:pt x="17238" y="10432"/>
                </a:lnTo>
                <a:lnTo>
                  <a:pt x="16775" y="10593"/>
                </a:lnTo>
                <a:lnTo>
                  <a:pt x="16835" y="7653"/>
                </a:lnTo>
                <a:lnTo>
                  <a:pt x="16916" y="7612"/>
                </a:lnTo>
                <a:lnTo>
                  <a:pt x="17459" y="7310"/>
                </a:lnTo>
                <a:lnTo>
                  <a:pt x="18003" y="7008"/>
                </a:lnTo>
                <a:lnTo>
                  <a:pt x="18285" y="6887"/>
                </a:lnTo>
                <a:lnTo>
                  <a:pt x="18567" y="6767"/>
                </a:lnTo>
                <a:lnTo>
                  <a:pt x="19151" y="6545"/>
                </a:lnTo>
                <a:lnTo>
                  <a:pt x="19735" y="6344"/>
                </a:lnTo>
                <a:lnTo>
                  <a:pt x="20319" y="6122"/>
                </a:lnTo>
                <a:lnTo>
                  <a:pt x="20379" y="6082"/>
                </a:lnTo>
                <a:lnTo>
                  <a:pt x="20440" y="6001"/>
                </a:lnTo>
                <a:lnTo>
                  <a:pt x="20500" y="5941"/>
                </a:lnTo>
                <a:lnTo>
                  <a:pt x="20540" y="5860"/>
                </a:lnTo>
                <a:lnTo>
                  <a:pt x="20560" y="5760"/>
                </a:lnTo>
                <a:lnTo>
                  <a:pt x="20581" y="5679"/>
                </a:lnTo>
                <a:lnTo>
                  <a:pt x="20581" y="5599"/>
                </a:lnTo>
                <a:lnTo>
                  <a:pt x="20560" y="5498"/>
                </a:lnTo>
                <a:lnTo>
                  <a:pt x="20520" y="5397"/>
                </a:lnTo>
                <a:lnTo>
                  <a:pt x="20460" y="5317"/>
                </a:lnTo>
                <a:lnTo>
                  <a:pt x="20379" y="5236"/>
                </a:lnTo>
                <a:lnTo>
                  <a:pt x="20299" y="5176"/>
                </a:lnTo>
                <a:lnTo>
                  <a:pt x="20218" y="5136"/>
                </a:lnTo>
                <a:lnTo>
                  <a:pt x="20097" y="5115"/>
                </a:lnTo>
                <a:lnTo>
                  <a:pt x="19997" y="5115"/>
                </a:lnTo>
                <a:lnTo>
                  <a:pt x="19896" y="5136"/>
                </a:lnTo>
                <a:lnTo>
                  <a:pt x="19594" y="5196"/>
                </a:lnTo>
                <a:lnTo>
                  <a:pt x="19312" y="5276"/>
                </a:lnTo>
                <a:lnTo>
                  <a:pt x="19010" y="5377"/>
                </a:lnTo>
                <a:lnTo>
                  <a:pt x="18708" y="5498"/>
                </a:lnTo>
                <a:lnTo>
                  <a:pt x="18144" y="5780"/>
                </a:lnTo>
                <a:lnTo>
                  <a:pt x="17620" y="6082"/>
                </a:lnTo>
                <a:lnTo>
                  <a:pt x="17238" y="6324"/>
                </a:lnTo>
                <a:lnTo>
                  <a:pt x="16855" y="6585"/>
                </a:lnTo>
                <a:lnTo>
                  <a:pt x="16895" y="4229"/>
                </a:lnTo>
                <a:lnTo>
                  <a:pt x="17419" y="3605"/>
                </a:lnTo>
                <a:lnTo>
                  <a:pt x="17620" y="3404"/>
                </a:lnTo>
                <a:lnTo>
                  <a:pt x="17822" y="3162"/>
                </a:lnTo>
                <a:lnTo>
                  <a:pt x="17902" y="3041"/>
                </a:lnTo>
                <a:lnTo>
                  <a:pt x="17963" y="2900"/>
                </a:lnTo>
                <a:lnTo>
                  <a:pt x="17983" y="2759"/>
                </a:lnTo>
                <a:lnTo>
                  <a:pt x="17983" y="2618"/>
                </a:lnTo>
                <a:lnTo>
                  <a:pt x="17359" y="383"/>
                </a:lnTo>
                <a:lnTo>
                  <a:pt x="17318" y="303"/>
                </a:lnTo>
                <a:lnTo>
                  <a:pt x="17298" y="222"/>
                </a:lnTo>
                <a:lnTo>
                  <a:pt x="17238" y="162"/>
                </a:lnTo>
                <a:lnTo>
                  <a:pt x="17177" y="101"/>
                </a:lnTo>
                <a:lnTo>
                  <a:pt x="17057" y="41"/>
                </a:lnTo>
                <a:lnTo>
                  <a:pt x="16916" y="0"/>
                </a:lnTo>
                <a:close/>
              </a:path>
            </a:pathLst>
          </a:custGeom>
          <a:solidFill>
            <a:srgbClr val="FFDD9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5" name="Google Shape;365;p35"/>
          <p:cNvSpPr/>
          <p:nvPr/>
        </p:nvSpPr>
        <p:spPr>
          <a:xfrm>
            <a:off x="3945535" y="1353706"/>
            <a:ext cx="498550" cy="545305"/>
          </a:xfrm>
          <a:custGeom>
            <a:rect b="b" l="l" r="r" t="t"/>
            <a:pathLst>
              <a:path extrusionOk="0" h="32825" w="30006">
                <a:moveTo>
                  <a:pt x="15164" y="13271"/>
                </a:moveTo>
                <a:lnTo>
                  <a:pt x="15406" y="13331"/>
                </a:lnTo>
                <a:lnTo>
                  <a:pt x="15627" y="13432"/>
                </a:lnTo>
                <a:lnTo>
                  <a:pt x="15869" y="13533"/>
                </a:lnTo>
                <a:lnTo>
                  <a:pt x="16070" y="13673"/>
                </a:lnTo>
                <a:lnTo>
                  <a:pt x="16272" y="13814"/>
                </a:lnTo>
                <a:lnTo>
                  <a:pt x="16513" y="14016"/>
                </a:lnTo>
                <a:lnTo>
                  <a:pt x="16735" y="14217"/>
                </a:lnTo>
                <a:lnTo>
                  <a:pt x="16956" y="14439"/>
                </a:lnTo>
                <a:lnTo>
                  <a:pt x="17158" y="14680"/>
                </a:lnTo>
                <a:lnTo>
                  <a:pt x="17319" y="14922"/>
                </a:lnTo>
                <a:lnTo>
                  <a:pt x="17480" y="15184"/>
                </a:lnTo>
                <a:lnTo>
                  <a:pt x="17601" y="15466"/>
                </a:lnTo>
                <a:lnTo>
                  <a:pt x="17701" y="15768"/>
                </a:lnTo>
                <a:lnTo>
                  <a:pt x="17762" y="16070"/>
                </a:lnTo>
                <a:lnTo>
                  <a:pt x="17782" y="16392"/>
                </a:lnTo>
                <a:lnTo>
                  <a:pt x="17782" y="16734"/>
                </a:lnTo>
                <a:lnTo>
                  <a:pt x="17762" y="17057"/>
                </a:lnTo>
                <a:lnTo>
                  <a:pt x="17701" y="17399"/>
                </a:lnTo>
                <a:lnTo>
                  <a:pt x="17621" y="17741"/>
                </a:lnTo>
                <a:lnTo>
                  <a:pt x="17500" y="18063"/>
                </a:lnTo>
                <a:lnTo>
                  <a:pt x="17379" y="18386"/>
                </a:lnTo>
                <a:lnTo>
                  <a:pt x="17218" y="18688"/>
                </a:lnTo>
                <a:lnTo>
                  <a:pt x="17037" y="18990"/>
                </a:lnTo>
                <a:lnTo>
                  <a:pt x="16856" y="19272"/>
                </a:lnTo>
                <a:lnTo>
                  <a:pt x="16634" y="19533"/>
                </a:lnTo>
                <a:lnTo>
                  <a:pt x="16393" y="19755"/>
                </a:lnTo>
                <a:lnTo>
                  <a:pt x="16151" y="19977"/>
                </a:lnTo>
                <a:lnTo>
                  <a:pt x="15869" y="20158"/>
                </a:lnTo>
                <a:lnTo>
                  <a:pt x="15587" y="20299"/>
                </a:lnTo>
                <a:lnTo>
                  <a:pt x="15325" y="20420"/>
                </a:lnTo>
                <a:lnTo>
                  <a:pt x="15063" y="20480"/>
                </a:lnTo>
                <a:lnTo>
                  <a:pt x="14782" y="20540"/>
                </a:lnTo>
                <a:lnTo>
                  <a:pt x="14500" y="20560"/>
                </a:lnTo>
                <a:lnTo>
                  <a:pt x="14218" y="20540"/>
                </a:lnTo>
                <a:lnTo>
                  <a:pt x="13936" y="20520"/>
                </a:lnTo>
                <a:lnTo>
                  <a:pt x="13654" y="20460"/>
                </a:lnTo>
                <a:lnTo>
                  <a:pt x="13372" y="20379"/>
                </a:lnTo>
                <a:lnTo>
                  <a:pt x="13110" y="20279"/>
                </a:lnTo>
                <a:lnTo>
                  <a:pt x="12848" y="20158"/>
                </a:lnTo>
                <a:lnTo>
                  <a:pt x="12607" y="20017"/>
                </a:lnTo>
                <a:lnTo>
                  <a:pt x="12365" y="19836"/>
                </a:lnTo>
                <a:lnTo>
                  <a:pt x="12164" y="19654"/>
                </a:lnTo>
                <a:lnTo>
                  <a:pt x="11962" y="19453"/>
                </a:lnTo>
                <a:lnTo>
                  <a:pt x="11801" y="19231"/>
                </a:lnTo>
                <a:lnTo>
                  <a:pt x="11660" y="18990"/>
                </a:lnTo>
                <a:lnTo>
                  <a:pt x="11560" y="18768"/>
                </a:lnTo>
                <a:lnTo>
                  <a:pt x="11459" y="18567"/>
                </a:lnTo>
                <a:lnTo>
                  <a:pt x="11398" y="18345"/>
                </a:lnTo>
                <a:lnTo>
                  <a:pt x="11358" y="18144"/>
                </a:lnTo>
                <a:lnTo>
                  <a:pt x="11318" y="17922"/>
                </a:lnTo>
                <a:lnTo>
                  <a:pt x="11278" y="17701"/>
                </a:lnTo>
                <a:lnTo>
                  <a:pt x="11278" y="17479"/>
                </a:lnTo>
                <a:lnTo>
                  <a:pt x="11278" y="17258"/>
                </a:lnTo>
                <a:lnTo>
                  <a:pt x="11298" y="17036"/>
                </a:lnTo>
                <a:lnTo>
                  <a:pt x="11318" y="16815"/>
                </a:lnTo>
                <a:lnTo>
                  <a:pt x="11358" y="16593"/>
                </a:lnTo>
                <a:lnTo>
                  <a:pt x="11419" y="16372"/>
                </a:lnTo>
                <a:lnTo>
                  <a:pt x="11560" y="15949"/>
                </a:lnTo>
                <a:lnTo>
                  <a:pt x="11741" y="15526"/>
                </a:lnTo>
                <a:lnTo>
                  <a:pt x="11982" y="15144"/>
                </a:lnTo>
                <a:lnTo>
                  <a:pt x="12244" y="14761"/>
                </a:lnTo>
                <a:lnTo>
                  <a:pt x="12546" y="14439"/>
                </a:lnTo>
                <a:lnTo>
                  <a:pt x="12707" y="14278"/>
                </a:lnTo>
                <a:lnTo>
                  <a:pt x="12868" y="14137"/>
                </a:lnTo>
                <a:lnTo>
                  <a:pt x="13050" y="13996"/>
                </a:lnTo>
                <a:lnTo>
                  <a:pt x="13231" y="13875"/>
                </a:lnTo>
                <a:lnTo>
                  <a:pt x="13412" y="13774"/>
                </a:lnTo>
                <a:lnTo>
                  <a:pt x="13614" y="13673"/>
                </a:lnTo>
                <a:lnTo>
                  <a:pt x="13815" y="13573"/>
                </a:lnTo>
                <a:lnTo>
                  <a:pt x="14036" y="13512"/>
                </a:lnTo>
                <a:lnTo>
                  <a:pt x="14238" y="13452"/>
                </a:lnTo>
                <a:lnTo>
                  <a:pt x="14459" y="13392"/>
                </a:lnTo>
                <a:lnTo>
                  <a:pt x="14580" y="13351"/>
                </a:lnTo>
                <a:lnTo>
                  <a:pt x="14681" y="13311"/>
                </a:lnTo>
                <a:lnTo>
                  <a:pt x="14802" y="13271"/>
                </a:lnTo>
                <a:close/>
                <a:moveTo>
                  <a:pt x="13110" y="22131"/>
                </a:moveTo>
                <a:lnTo>
                  <a:pt x="13070" y="24246"/>
                </a:lnTo>
                <a:lnTo>
                  <a:pt x="13070" y="24689"/>
                </a:lnTo>
                <a:lnTo>
                  <a:pt x="12969" y="24447"/>
                </a:lnTo>
                <a:lnTo>
                  <a:pt x="12868" y="24205"/>
                </a:lnTo>
                <a:lnTo>
                  <a:pt x="12607" y="23742"/>
                </a:lnTo>
                <a:lnTo>
                  <a:pt x="12486" y="23521"/>
                </a:lnTo>
                <a:lnTo>
                  <a:pt x="12425" y="23420"/>
                </a:lnTo>
                <a:lnTo>
                  <a:pt x="12345" y="23319"/>
                </a:lnTo>
                <a:lnTo>
                  <a:pt x="13110" y="22131"/>
                </a:lnTo>
                <a:close/>
                <a:moveTo>
                  <a:pt x="14318" y="0"/>
                </a:moveTo>
                <a:lnTo>
                  <a:pt x="14198" y="20"/>
                </a:lnTo>
                <a:lnTo>
                  <a:pt x="14097" y="61"/>
                </a:lnTo>
                <a:lnTo>
                  <a:pt x="13996" y="141"/>
                </a:lnTo>
                <a:lnTo>
                  <a:pt x="13976" y="202"/>
                </a:lnTo>
                <a:lnTo>
                  <a:pt x="13956" y="262"/>
                </a:lnTo>
                <a:lnTo>
                  <a:pt x="13875" y="483"/>
                </a:lnTo>
                <a:lnTo>
                  <a:pt x="13795" y="705"/>
                </a:lnTo>
                <a:lnTo>
                  <a:pt x="13714" y="927"/>
                </a:lnTo>
                <a:lnTo>
                  <a:pt x="13654" y="1148"/>
                </a:lnTo>
                <a:lnTo>
                  <a:pt x="13593" y="1631"/>
                </a:lnTo>
                <a:lnTo>
                  <a:pt x="13553" y="2094"/>
                </a:lnTo>
                <a:lnTo>
                  <a:pt x="13311" y="1933"/>
                </a:lnTo>
                <a:lnTo>
                  <a:pt x="13090" y="1752"/>
                </a:lnTo>
                <a:lnTo>
                  <a:pt x="12848" y="1510"/>
                </a:lnTo>
                <a:lnTo>
                  <a:pt x="12707" y="1370"/>
                </a:lnTo>
                <a:lnTo>
                  <a:pt x="12546" y="1229"/>
                </a:lnTo>
                <a:lnTo>
                  <a:pt x="12365" y="1128"/>
                </a:lnTo>
                <a:lnTo>
                  <a:pt x="12284" y="1088"/>
                </a:lnTo>
                <a:lnTo>
                  <a:pt x="12204" y="1067"/>
                </a:lnTo>
                <a:lnTo>
                  <a:pt x="12123" y="1067"/>
                </a:lnTo>
                <a:lnTo>
                  <a:pt x="12043" y="1088"/>
                </a:lnTo>
                <a:lnTo>
                  <a:pt x="11962" y="1128"/>
                </a:lnTo>
                <a:lnTo>
                  <a:pt x="11882" y="1188"/>
                </a:lnTo>
                <a:lnTo>
                  <a:pt x="11862" y="1208"/>
                </a:lnTo>
                <a:lnTo>
                  <a:pt x="11801" y="1289"/>
                </a:lnTo>
                <a:lnTo>
                  <a:pt x="11761" y="1410"/>
                </a:lnTo>
                <a:lnTo>
                  <a:pt x="11741" y="1510"/>
                </a:lnTo>
                <a:lnTo>
                  <a:pt x="11761" y="1631"/>
                </a:lnTo>
                <a:lnTo>
                  <a:pt x="11862" y="1913"/>
                </a:lnTo>
                <a:lnTo>
                  <a:pt x="12023" y="2195"/>
                </a:lnTo>
                <a:lnTo>
                  <a:pt x="12204" y="2437"/>
                </a:lnTo>
                <a:lnTo>
                  <a:pt x="12425" y="2678"/>
                </a:lnTo>
                <a:lnTo>
                  <a:pt x="12667" y="2880"/>
                </a:lnTo>
                <a:lnTo>
                  <a:pt x="12929" y="3061"/>
                </a:lnTo>
                <a:lnTo>
                  <a:pt x="13211" y="3242"/>
                </a:lnTo>
                <a:lnTo>
                  <a:pt x="13493" y="3383"/>
                </a:lnTo>
                <a:lnTo>
                  <a:pt x="13473" y="4209"/>
                </a:lnTo>
                <a:lnTo>
                  <a:pt x="13412" y="6021"/>
                </a:lnTo>
                <a:lnTo>
                  <a:pt x="13332" y="5961"/>
                </a:lnTo>
                <a:lnTo>
                  <a:pt x="11781" y="4833"/>
                </a:lnTo>
                <a:lnTo>
                  <a:pt x="10230" y="3726"/>
                </a:lnTo>
                <a:lnTo>
                  <a:pt x="9888" y="3484"/>
                </a:lnTo>
                <a:lnTo>
                  <a:pt x="9707" y="3343"/>
                </a:lnTo>
                <a:lnTo>
                  <a:pt x="9506" y="3222"/>
                </a:lnTo>
                <a:lnTo>
                  <a:pt x="9324" y="3121"/>
                </a:lnTo>
                <a:lnTo>
                  <a:pt x="9103" y="3061"/>
                </a:lnTo>
                <a:lnTo>
                  <a:pt x="8901" y="3041"/>
                </a:lnTo>
                <a:lnTo>
                  <a:pt x="8801" y="3041"/>
                </a:lnTo>
                <a:lnTo>
                  <a:pt x="8680" y="3061"/>
                </a:lnTo>
                <a:lnTo>
                  <a:pt x="8579" y="3101"/>
                </a:lnTo>
                <a:lnTo>
                  <a:pt x="8499" y="3182"/>
                </a:lnTo>
                <a:lnTo>
                  <a:pt x="8438" y="3283"/>
                </a:lnTo>
                <a:lnTo>
                  <a:pt x="8418" y="3343"/>
                </a:lnTo>
                <a:lnTo>
                  <a:pt x="8418" y="3403"/>
                </a:lnTo>
                <a:lnTo>
                  <a:pt x="8438" y="3524"/>
                </a:lnTo>
                <a:lnTo>
                  <a:pt x="8458" y="3625"/>
                </a:lnTo>
                <a:lnTo>
                  <a:pt x="8539" y="3806"/>
                </a:lnTo>
                <a:lnTo>
                  <a:pt x="8660" y="3987"/>
                </a:lnTo>
                <a:lnTo>
                  <a:pt x="8821" y="4148"/>
                </a:lnTo>
                <a:lnTo>
                  <a:pt x="8982" y="4289"/>
                </a:lnTo>
                <a:lnTo>
                  <a:pt x="9143" y="4430"/>
                </a:lnTo>
                <a:lnTo>
                  <a:pt x="9506" y="4672"/>
                </a:lnTo>
                <a:lnTo>
                  <a:pt x="11016" y="5840"/>
                </a:lnTo>
                <a:lnTo>
                  <a:pt x="12546" y="6988"/>
                </a:lnTo>
                <a:lnTo>
                  <a:pt x="13352" y="7612"/>
                </a:lnTo>
                <a:lnTo>
                  <a:pt x="13352" y="8216"/>
                </a:lnTo>
                <a:lnTo>
                  <a:pt x="13271" y="12002"/>
                </a:lnTo>
                <a:lnTo>
                  <a:pt x="12929" y="12163"/>
                </a:lnTo>
                <a:lnTo>
                  <a:pt x="12607" y="12365"/>
                </a:lnTo>
                <a:lnTo>
                  <a:pt x="12043" y="11458"/>
                </a:lnTo>
                <a:lnTo>
                  <a:pt x="11781" y="11035"/>
                </a:lnTo>
                <a:lnTo>
                  <a:pt x="11942" y="10854"/>
                </a:lnTo>
                <a:lnTo>
                  <a:pt x="12083" y="10633"/>
                </a:lnTo>
                <a:lnTo>
                  <a:pt x="12204" y="10391"/>
                </a:lnTo>
                <a:lnTo>
                  <a:pt x="12284" y="10149"/>
                </a:lnTo>
                <a:lnTo>
                  <a:pt x="12325" y="9908"/>
                </a:lnTo>
                <a:lnTo>
                  <a:pt x="12345" y="9646"/>
                </a:lnTo>
                <a:lnTo>
                  <a:pt x="12305" y="9404"/>
                </a:lnTo>
                <a:lnTo>
                  <a:pt x="12244" y="9163"/>
                </a:lnTo>
                <a:lnTo>
                  <a:pt x="12204" y="9102"/>
                </a:lnTo>
                <a:lnTo>
                  <a:pt x="12164" y="9042"/>
                </a:lnTo>
                <a:lnTo>
                  <a:pt x="12043" y="8961"/>
                </a:lnTo>
                <a:lnTo>
                  <a:pt x="11922" y="8901"/>
                </a:lnTo>
                <a:lnTo>
                  <a:pt x="11781" y="8901"/>
                </a:lnTo>
                <a:lnTo>
                  <a:pt x="11660" y="8921"/>
                </a:lnTo>
                <a:lnTo>
                  <a:pt x="11600" y="8961"/>
                </a:lnTo>
                <a:lnTo>
                  <a:pt x="11560" y="9002"/>
                </a:lnTo>
                <a:lnTo>
                  <a:pt x="11519" y="9042"/>
                </a:lnTo>
                <a:lnTo>
                  <a:pt x="11499" y="9102"/>
                </a:lnTo>
                <a:lnTo>
                  <a:pt x="11479" y="9183"/>
                </a:lnTo>
                <a:lnTo>
                  <a:pt x="11479" y="9263"/>
                </a:lnTo>
                <a:lnTo>
                  <a:pt x="11499" y="9545"/>
                </a:lnTo>
                <a:lnTo>
                  <a:pt x="11479" y="9827"/>
                </a:lnTo>
                <a:lnTo>
                  <a:pt x="11439" y="9968"/>
                </a:lnTo>
                <a:lnTo>
                  <a:pt x="11398" y="10109"/>
                </a:lnTo>
                <a:lnTo>
                  <a:pt x="11358" y="10230"/>
                </a:lnTo>
                <a:lnTo>
                  <a:pt x="11278" y="10351"/>
                </a:lnTo>
                <a:lnTo>
                  <a:pt x="11117" y="10170"/>
                </a:lnTo>
                <a:lnTo>
                  <a:pt x="10955" y="10029"/>
                </a:lnTo>
                <a:lnTo>
                  <a:pt x="10754" y="9888"/>
                </a:lnTo>
                <a:lnTo>
                  <a:pt x="10553" y="9787"/>
                </a:lnTo>
                <a:lnTo>
                  <a:pt x="10472" y="9767"/>
                </a:lnTo>
                <a:lnTo>
                  <a:pt x="10412" y="9747"/>
                </a:lnTo>
                <a:lnTo>
                  <a:pt x="10331" y="9767"/>
                </a:lnTo>
                <a:lnTo>
                  <a:pt x="10251" y="9787"/>
                </a:lnTo>
                <a:lnTo>
                  <a:pt x="10210" y="9827"/>
                </a:lnTo>
                <a:lnTo>
                  <a:pt x="10150" y="9888"/>
                </a:lnTo>
                <a:lnTo>
                  <a:pt x="10130" y="9948"/>
                </a:lnTo>
                <a:lnTo>
                  <a:pt x="10110" y="10049"/>
                </a:lnTo>
                <a:lnTo>
                  <a:pt x="10110" y="10250"/>
                </a:lnTo>
                <a:lnTo>
                  <a:pt x="10150" y="10452"/>
                </a:lnTo>
                <a:lnTo>
                  <a:pt x="10210" y="10653"/>
                </a:lnTo>
                <a:lnTo>
                  <a:pt x="10271" y="10834"/>
                </a:lnTo>
                <a:lnTo>
                  <a:pt x="10210" y="10854"/>
                </a:lnTo>
                <a:lnTo>
                  <a:pt x="10049" y="10834"/>
                </a:lnTo>
                <a:lnTo>
                  <a:pt x="9868" y="10814"/>
                </a:lnTo>
                <a:lnTo>
                  <a:pt x="9687" y="10794"/>
                </a:lnTo>
                <a:lnTo>
                  <a:pt x="9526" y="10814"/>
                </a:lnTo>
                <a:lnTo>
                  <a:pt x="9465" y="10834"/>
                </a:lnTo>
                <a:lnTo>
                  <a:pt x="9425" y="10895"/>
                </a:lnTo>
                <a:lnTo>
                  <a:pt x="9405" y="10955"/>
                </a:lnTo>
                <a:lnTo>
                  <a:pt x="9425" y="11015"/>
                </a:lnTo>
                <a:lnTo>
                  <a:pt x="9485" y="11176"/>
                </a:lnTo>
                <a:lnTo>
                  <a:pt x="9606" y="11297"/>
                </a:lnTo>
                <a:lnTo>
                  <a:pt x="9727" y="11398"/>
                </a:lnTo>
                <a:lnTo>
                  <a:pt x="9888" y="11479"/>
                </a:lnTo>
                <a:lnTo>
                  <a:pt x="10069" y="11539"/>
                </a:lnTo>
                <a:lnTo>
                  <a:pt x="10251" y="11559"/>
                </a:lnTo>
                <a:lnTo>
                  <a:pt x="10432" y="11559"/>
                </a:lnTo>
                <a:lnTo>
                  <a:pt x="10633" y="11539"/>
                </a:lnTo>
                <a:lnTo>
                  <a:pt x="10875" y="11962"/>
                </a:lnTo>
                <a:lnTo>
                  <a:pt x="11560" y="13170"/>
                </a:lnTo>
                <a:lnTo>
                  <a:pt x="11318" y="13432"/>
                </a:lnTo>
                <a:lnTo>
                  <a:pt x="11076" y="13694"/>
                </a:lnTo>
                <a:lnTo>
                  <a:pt x="10875" y="13976"/>
                </a:lnTo>
                <a:lnTo>
                  <a:pt x="10673" y="14278"/>
                </a:lnTo>
                <a:lnTo>
                  <a:pt x="9022" y="12928"/>
                </a:lnTo>
                <a:lnTo>
                  <a:pt x="7411" y="11539"/>
                </a:lnTo>
                <a:lnTo>
                  <a:pt x="7411" y="11499"/>
                </a:lnTo>
                <a:lnTo>
                  <a:pt x="7472" y="11156"/>
                </a:lnTo>
                <a:lnTo>
                  <a:pt x="7492" y="10814"/>
                </a:lnTo>
                <a:lnTo>
                  <a:pt x="7492" y="10109"/>
                </a:lnTo>
                <a:lnTo>
                  <a:pt x="7492" y="8538"/>
                </a:lnTo>
                <a:lnTo>
                  <a:pt x="7472" y="7109"/>
                </a:lnTo>
                <a:lnTo>
                  <a:pt x="7492" y="6323"/>
                </a:lnTo>
                <a:lnTo>
                  <a:pt x="7472" y="5941"/>
                </a:lnTo>
                <a:lnTo>
                  <a:pt x="7451" y="5739"/>
                </a:lnTo>
                <a:lnTo>
                  <a:pt x="7411" y="5538"/>
                </a:lnTo>
                <a:lnTo>
                  <a:pt x="7391" y="5457"/>
                </a:lnTo>
                <a:lnTo>
                  <a:pt x="7351" y="5377"/>
                </a:lnTo>
                <a:lnTo>
                  <a:pt x="7290" y="5316"/>
                </a:lnTo>
                <a:lnTo>
                  <a:pt x="7230" y="5256"/>
                </a:lnTo>
                <a:lnTo>
                  <a:pt x="7149" y="5216"/>
                </a:lnTo>
                <a:lnTo>
                  <a:pt x="7069" y="5176"/>
                </a:lnTo>
                <a:lnTo>
                  <a:pt x="6988" y="5155"/>
                </a:lnTo>
                <a:lnTo>
                  <a:pt x="6807" y="5155"/>
                </a:lnTo>
                <a:lnTo>
                  <a:pt x="6706" y="5176"/>
                </a:lnTo>
                <a:lnTo>
                  <a:pt x="6626" y="5216"/>
                </a:lnTo>
                <a:lnTo>
                  <a:pt x="6565" y="5256"/>
                </a:lnTo>
                <a:lnTo>
                  <a:pt x="6485" y="5296"/>
                </a:lnTo>
                <a:lnTo>
                  <a:pt x="6445" y="5377"/>
                </a:lnTo>
                <a:lnTo>
                  <a:pt x="6404" y="5457"/>
                </a:lnTo>
                <a:lnTo>
                  <a:pt x="6364" y="5538"/>
                </a:lnTo>
                <a:lnTo>
                  <a:pt x="6324" y="5900"/>
                </a:lnTo>
                <a:lnTo>
                  <a:pt x="6324" y="6243"/>
                </a:lnTo>
                <a:lnTo>
                  <a:pt x="6344" y="6948"/>
                </a:lnTo>
                <a:lnTo>
                  <a:pt x="6364" y="8538"/>
                </a:lnTo>
                <a:lnTo>
                  <a:pt x="6384" y="9948"/>
                </a:lnTo>
                <a:lnTo>
                  <a:pt x="6404" y="10673"/>
                </a:lnTo>
                <a:lnTo>
                  <a:pt x="6404" y="10673"/>
                </a:lnTo>
                <a:lnTo>
                  <a:pt x="5377" y="9767"/>
                </a:lnTo>
                <a:lnTo>
                  <a:pt x="3907" y="8438"/>
                </a:lnTo>
                <a:lnTo>
                  <a:pt x="4109" y="8156"/>
                </a:lnTo>
                <a:lnTo>
                  <a:pt x="4290" y="7854"/>
                </a:lnTo>
                <a:lnTo>
                  <a:pt x="4431" y="7532"/>
                </a:lnTo>
                <a:lnTo>
                  <a:pt x="4552" y="7209"/>
                </a:lnTo>
                <a:lnTo>
                  <a:pt x="4612" y="6867"/>
                </a:lnTo>
                <a:lnTo>
                  <a:pt x="4612" y="6686"/>
                </a:lnTo>
                <a:lnTo>
                  <a:pt x="4612" y="6525"/>
                </a:lnTo>
                <a:lnTo>
                  <a:pt x="4612" y="6364"/>
                </a:lnTo>
                <a:lnTo>
                  <a:pt x="4572" y="6203"/>
                </a:lnTo>
                <a:lnTo>
                  <a:pt x="4532" y="6041"/>
                </a:lnTo>
                <a:lnTo>
                  <a:pt x="4471" y="5880"/>
                </a:lnTo>
                <a:lnTo>
                  <a:pt x="4431" y="5820"/>
                </a:lnTo>
                <a:lnTo>
                  <a:pt x="4391" y="5759"/>
                </a:lnTo>
                <a:lnTo>
                  <a:pt x="4330" y="5719"/>
                </a:lnTo>
                <a:lnTo>
                  <a:pt x="4270" y="5679"/>
                </a:lnTo>
                <a:lnTo>
                  <a:pt x="4149" y="5639"/>
                </a:lnTo>
                <a:lnTo>
                  <a:pt x="3988" y="5639"/>
                </a:lnTo>
                <a:lnTo>
                  <a:pt x="3847" y="5679"/>
                </a:lnTo>
                <a:lnTo>
                  <a:pt x="3726" y="5759"/>
                </a:lnTo>
                <a:lnTo>
                  <a:pt x="3686" y="5800"/>
                </a:lnTo>
                <a:lnTo>
                  <a:pt x="3646" y="5860"/>
                </a:lnTo>
                <a:lnTo>
                  <a:pt x="3605" y="5921"/>
                </a:lnTo>
                <a:lnTo>
                  <a:pt x="3585" y="6001"/>
                </a:lnTo>
                <a:lnTo>
                  <a:pt x="3565" y="6283"/>
                </a:lnTo>
                <a:lnTo>
                  <a:pt x="3545" y="6585"/>
                </a:lnTo>
                <a:lnTo>
                  <a:pt x="3525" y="6867"/>
                </a:lnTo>
                <a:lnTo>
                  <a:pt x="3484" y="7028"/>
                </a:lnTo>
                <a:lnTo>
                  <a:pt x="3444" y="7169"/>
                </a:lnTo>
                <a:lnTo>
                  <a:pt x="3404" y="7330"/>
                </a:lnTo>
                <a:lnTo>
                  <a:pt x="3323" y="7471"/>
                </a:lnTo>
                <a:lnTo>
                  <a:pt x="3243" y="7612"/>
                </a:lnTo>
                <a:lnTo>
                  <a:pt x="3142" y="7753"/>
                </a:lnTo>
                <a:lnTo>
                  <a:pt x="2759" y="7411"/>
                </a:lnTo>
                <a:lnTo>
                  <a:pt x="2357" y="7129"/>
                </a:lnTo>
                <a:lnTo>
                  <a:pt x="2135" y="6988"/>
                </a:lnTo>
                <a:lnTo>
                  <a:pt x="1914" y="6867"/>
                </a:lnTo>
                <a:lnTo>
                  <a:pt x="1692" y="6766"/>
                </a:lnTo>
                <a:lnTo>
                  <a:pt x="1451" y="6686"/>
                </a:lnTo>
                <a:lnTo>
                  <a:pt x="1370" y="6666"/>
                </a:lnTo>
                <a:lnTo>
                  <a:pt x="1289" y="6686"/>
                </a:lnTo>
                <a:lnTo>
                  <a:pt x="1229" y="6706"/>
                </a:lnTo>
                <a:lnTo>
                  <a:pt x="1169" y="6766"/>
                </a:lnTo>
                <a:lnTo>
                  <a:pt x="1128" y="6827"/>
                </a:lnTo>
                <a:lnTo>
                  <a:pt x="1088" y="6887"/>
                </a:lnTo>
                <a:lnTo>
                  <a:pt x="1088" y="6968"/>
                </a:lnTo>
                <a:lnTo>
                  <a:pt x="1088" y="7028"/>
                </a:lnTo>
                <a:lnTo>
                  <a:pt x="1169" y="7230"/>
                </a:lnTo>
                <a:lnTo>
                  <a:pt x="1249" y="7431"/>
                </a:lnTo>
                <a:lnTo>
                  <a:pt x="1350" y="7612"/>
                </a:lnTo>
                <a:lnTo>
                  <a:pt x="1451" y="7793"/>
                </a:lnTo>
                <a:lnTo>
                  <a:pt x="1692" y="8136"/>
                </a:lnTo>
                <a:lnTo>
                  <a:pt x="1974" y="8458"/>
                </a:lnTo>
                <a:lnTo>
                  <a:pt x="1712" y="8498"/>
                </a:lnTo>
                <a:lnTo>
                  <a:pt x="1451" y="8518"/>
                </a:lnTo>
                <a:lnTo>
                  <a:pt x="1229" y="8538"/>
                </a:lnTo>
                <a:lnTo>
                  <a:pt x="1108" y="8559"/>
                </a:lnTo>
                <a:lnTo>
                  <a:pt x="967" y="8579"/>
                </a:lnTo>
                <a:lnTo>
                  <a:pt x="846" y="8619"/>
                </a:lnTo>
                <a:lnTo>
                  <a:pt x="746" y="8659"/>
                </a:lnTo>
                <a:lnTo>
                  <a:pt x="705" y="8700"/>
                </a:lnTo>
                <a:lnTo>
                  <a:pt x="665" y="8760"/>
                </a:lnTo>
                <a:lnTo>
                  <a:pt x="665" y="8800"/>
                </a:lnTo>
                <a:lnTo>
                  <a:pt x="665" y="8881"/>
                </a:lnTo>
                <a:lnTo>
                  <a:pt x="665" y="8961"/>
                </a:lnTo>
                <a:lnTo>
                  <a:pt x="705" y="9042"/>
                </a:lnTo>
                <a:lnTo>
                  <a:pt x="746" y="9122"/>
                </a:lnTo>
                <a:lnTo>
                  <a:pt x="806" y="9183"/>
                </a:lnTo>
                <a:lnTo>
                  <a:pt x="927" y="9284"/>
                </a:lnTo>
                <a:lnTo>
                  <a:pt x="1108" y="9364"/>
                </a:lnTo>
                <a:lnTo>
                  <a:pt x="1289" y="9404"/>
                </a:lnTo>
                <a:lnTo>
                  <a:pt x="1471" y="9445"/>
                </a:lnTo>
                <a:lnTo>
                  <a:pt x="1813" y="9445"/>
                </a:lnTo>
                <a:lnTo>
                  <a:pt x="2055" y="9424"/>
                </a:lnTo>
                <a:lnTo>
                  <a:pt x="2276" y="9384"/>
                </a:lnTo>
                <a:lnTo>
                  <a:pt x="2518" y="9324"/>
                </a:lnTo>
                <a:lnTo>
                  <a:pt x="2739" y="9243"/>
                </a:lnTo>
                <a:lnTo>
                  <a:pt x="3303" y="9787"/>
                </a:lnTo>
                <a:lnTo>
                  <a:pt x="4310" y="10733"/>
                </a:lnTo>
                <a:lnTo>
                  <a:pt x="5317" y="11680"/>
                </a:lnTo>
                <a:lnTo>
                  <a:pt x="4572" y="11881"/>
                </a:lnTo>
                <a:lnTo>
                  <a:pt x="4169" y="11962"/>
                </a:lnTo>
                <a:lnTo>
                  <a:pt x="3766" y="12042"/>
                </a:lnTo>
                <a:lnTo>
                  <a:pt x="2941" y="12163"/>
                </a:lnTo>
                <a:lnTo>
                  <a:pt x="2538" y="12244"/>
                </a:lnTo>
                <a:lnTo>
                  <a:pt x="2155" y="12324"/>
                </a:lnTo>
                <a:lnTo>
                  <a:pt x="1773" y="12425"/>
                </a:lnTo>
                <a:lnTo>
                  <a:pt x="1370" y="12546"/>
                </a:lnTo>
                <a:lnTo>
                  <a:pt x="1008" y="12667"/>
                </a:lnTo>
                <a:lnTo>
                  <a:pt x="806" y="12747"/>
                </a:lnTo>
                <a:lnTo>
                  <a:pt x="605" y="12828"/>
                </a:lnTo>
                <a:lnTo>
                  <a:pt x="424" y="12928"/>
                </a:lnTo>
                <a:lnTo>
                  <a:pt x="262" y="13069"/>
                </a:lnTo>
                <a:lnTo>
                  <a:pt x="121" y="13210"/>
                </a:lnTo>
                <a:lnTo>
                  <a:pt x="21" y="13371"/>
                </a:lnTo>
                <a:lnTo>
                  <a:pt x="1" y="13452"/>
                </a:lnTo>
                <a:lnTo>
                  <a:pt x="1" y="13512"/>
                </a:lnTo>
                <a:lnTo>
                  <a:pt x="1" y="13573"/>
                </a:lnTo>
                <a:lnTo>
                  <a:pt x="21" y="13633"/>
                </a:lnTo>
                <a:lnTo>
                  <a:pt x="41" y="13694"/>
                </a:lnTo>
                <a:lnTo>
                  <a:pt x="81" y="13754"/>
                </a:lnTo>
                <a:lnTo>
                  <a:pt x="142" y="13794"/>
                </a:lnTo>
                <a:lnTo>
                  <a:pt x="202" y="13814"/>
                </a:lnTo>
                <a:lnTo>
                  <a:pt x="383" y="13855"/>
                </a:lnTo>
                <a:lnTo>
                  <a:pt x="565" y="13875"/>
                </a:lnTo>
                <a:lnTo>
                  <a:pt x="766" y="13855"/>
                </a:lnTo>
                <a:lnTo>
                  <a:pt x="947" y="13835"/>
                </a:lnTo>
                <a:lnTo>
                  <a:pt x="1330" y="13734"/>
                </a:lnTo>
                <a:lnTo>
                  <a:pt x="1672" y="13613"/>
                </a:lnTo>
                <a:lnTo>
                  <a:pt x="2055" y="13512"/>
                </a:lnTo>
                <a:lnTo>
                  <a:pt x="2457" y="13432"/>
                </a:lnTo>
                <a:lnTo>
                  <a:pt x="2840" y="13371"/>
                </a:lnTo>
                <a:lnTo>
                  <a:pt x="3243" y="13331"/>
                </a:lnTo>
                <a:lnTo>
                  <a:pt x="3666" y="13271"/>
                </a:lnTo>
                <a:lnTo>
                  <a:pt x="4068" y="13230"/>
                </a:lnTo>
                <a:lnTo>
                  <a:pt x="4471" y="13150"/>
                </a:lnTo>
                <a:lnTo>
                  <a:pt x="4894" y="13049"/>
                </a:lnTo>
                <a:lnTo>
                  <a:pt x="6384" y="12667"/>
                </a:lnTo>
                <a:lnTo>
                  <a:pt x="8176" y="14278"/>
                </a:lnTo>
                <a:lnTo>
                  <a:pt x="9989" y="15868"/>
                </a:lnTo>
                <a:lnTo>
                  <a:pt x="9908" y="16191"/>
                </a:lnTo>
                <a:lnTo>
                  <a:pt x="9868" y="16513"/>
                </a:lnTo>
                <a:lnTo>
                  <a:pt x="9828" y="16835"/>
                </a:lnTo>
                <a:lnTo>
                  <a:pt x="9808" y="17157"/>
                </a:lnTo>
                <a:lnTo>
                  <a:pt x="8640" y="17177"/>
                </a:lnTo>
                <a:lnTo>
                  <a:pt x="8519" y="17198"/>
                </a:lnTo>
                <a:lnTo>
                  <a:pt x="8479" y="16976"/>
                </a:lnTo>
                <a:lnTo>
                  <a:pt x="8418" y="16755"/>
                </a:lnTo>
                <a:lnTo>
                  <a:pt x="8338" y="16533"/>
                </a:lnTo>
                <a:lnTo>
                  <a:pt x="8257" y="16332"/>
                </a:lnTo>
                <a:lnTo>
                  <a:pt x="8136" y="16150"/>
                </a:lnTo>
                <a:lnTo>
                  <a:pt x="7995" y="15989"/>
                </a:lnTo>
                <a:lnTo>
                  <a:pt x="7834" y="15828"/>
                </a:lnTo>
                <a:lnTo>
                  <a:pt x="7673" y="15707"/>
                </a:lnTo>
                <a:lnTo>
                  <a:pt x="7552" y="15667"/>
                </a:lnTo>
                <a:lnTo>
                  <a:pt x="7431" y="15667"/>
                </a:lnTo>
                <a:lnTo>
                  <a:pt x="7311" y="15687"/>
                </a:lnTo>
                <a:lnTo>
                  <a:pt x="7230" y="15748"/>
                </a:lnTo>
                <a:lnTo>
                  <a:pt x="7149" y="15828"/>
                </a:lnTo>
                <a:lnTo>
                  <a:pt x="7089" y="15929"/>
                </a:lnTo>
                <a:lnTo>
                  <a:pt x="7069" y="16050"/>
                </a:lnTo>
                <a:lnTo>
                  <a:pt x="7069" y="16171"/>
                </a:lnTo>
                <a:lnTo>
                  <a:pt x="7149" y="16473"/>
                </a:lnTo>
                <a:lnTo>
                  <a:pt x="7230" y="16755"/>
                </a:lnTo>
                <a:lnTo>
                  <a:pt x="7311" y="17016"/>
                </a:lnTo>
                <a:lnTo>
                  <a:pt x="7371" y="17298"/>
                </a:lnTo>
                <a:lnTo>
                  <a:pt x="7049" y="17359"/>
                </a:lnTo>
                <a:lnTo>
                  <a:pt x="6888" y="17419"/>
                </a:lnTo>
                <a:lnTo>
                  <a:pt x="6747" y="17479"/>
                </a:lnTo>
                <a:lnTo>
                  <a:pt x="6606" y="17540"/>
                </a:lnTo>
                <a:lnTo>
                  <a:pt x="6465" y="17600"/>
                </a:lnTo>
                <a:lnTo>
                  <a:pt x="6364" y="17641"/>
                </a:lnTo>
                <a:lnTo>
                  <a:pt x="6284" y="17721"/>
                </a:lnTo>
                <a:lnTo>
                  <a:pt x="6223" y="17822"/>
                </a:lnTo>
                <a:lnTo>
                  <a:pt x="6203" y="17943"/>
                </a:lnTo>
                <a:lnTo>
                  <a:pt x="6223" y="18043"/>
                </a:lnTo>
                <a:lnTo>
                  <a:pt x="6263" y="18144"/>
                </a:lnTo>
                <a:lnTo>
                  <a:pt x="6344" y="18225"/>
                </a:lnTo>
                <a:lnTo>
                  <a:pt x="6465" y="18285"/>
                </a:lnTo>
                <a:lnTo>
                  <a:pt x="6666" y="18345"/>
                </a:lnTo>
                <a:lnTo>
                  <a:pt x="6868" y="18406"/>
                </a:lnTo>
                <a:lnTo>
                  <a:pt x="7069" y="18466"/>
                </a:lnTo>
                <a:lnTo>
                  <a:pt x="7270" y="18527"/>
                </a:lnTo>
                <a:lnTo>
                  <a:pt x="7170" y="18748"/>
                </a:lnTo>
                <a:lnTo>
                  <a:pt x="7029" y="18970"/>
                </a:lnTo>
                <a:lnTo>
                  <a:pt x="6888" y="19191"/>
                </a:lnTo>
                <a:lnTo>
                  <a:pt x="6727" y="19372"/>
                </a:lnTo>
                <a:lnTo>
                  <a:pt x="6646" y="19473"/>
                </a:lnTo>
                <a:lnTo>
                  <a:pt x="6586" y="19574"/>
                </a:lnTo>
                <a:lnTo>
                  <a:pt x="6545" y="19695"/>
                </a:lnTo>
                <a:lnTo>
                  <a:pt x="6545" y="19795"/>
                </a:lnTo>
                <a:lnTo>
                  <a:pt x="6565" y="19896"/>
                </a:lnTo>
                <a:lnTo>
                  <a:pt x="6606" y="19977"/>
                </a:lnTo>
                <a:lnTo>
                  <a:pt x="6646" y="20077"/>
                </a:lnTo>
                <a:lnTo>
                  <a:pt x="6727" y="20138"/>
                </a:lnTo>
                <a:lnTo>
                  <a:pt x="6787" y="20218"/>
                </a:lnTo>
                <a:lnTo>
                  <a:pt x="6888" y="20258"/>
                </a:lnTo>
                <a:lnTo>
                  <a:pt x="6988" y="20299"/>
                </a:lnTo>
                <a:lnTo>
                  <a:pt x="7089" y="20319"/>
                </a:lnTo>
                <a:lnTo>
                  <a:pt x="7190" y="20319"/>
                </a:lnTo>
                <a:lnTo>
                  <a:pt x="7290" y="20299"/>
                </a:lnTo>
                <a:lnTo>
                  <a:pt x="7411" y="20238"/>
                </a:lnTo>
                <a:lnTo>
                  <a:pt x="7512" y="20178"/>
                </a:lnTo>
                <a:lnTo>
                  <a:pt x="7673" y="20017"/>
                </a:lnTo>
                <a:lnTo>
                  <a:pt x="7834" y="19836"/>
                </a:lnTo>
                <a:lnTo>
                  <a:pt x="7975" y="19654"/>
                </a:lnTo>
                <a:lnTo>
                  <a:pt x="8096" y="19473"/>
                </a:lnTo>
                <a:lnTo>
                  <a:pt x="8197" y="19272"/>
                </a:lnTo>
                <a:lnTo>
                  <a:pt x="8297" y="19050"/>
                </a:lnTo>
                <a:lnTo>
                  <a:pt x="8378" y="18849"/>
                </a:lnTo>
                <a:lnTo>
                  <a:pt x="8438" y="18627"/>
                </a:lnTo>
                <a:lnTo>
                  <a:pt x="8479" y="18627"/>
                </a:lnTo>
                <a:lnTo>
                  <a:pt x="8861" y="18647"/>
                </a:lnTo>
                <a:lnTo>
                  <a:pt x="9224" y="18647"/>
                </a:lnTo>
                <a:lnTo>
                  <a:pt x="9969" y="18627"/>
                </a:lnTo>
                <a:lnTo>
                  <a:pt x="10069" y="18949"/>
                </a:lnTo>
                <a:lnTo>
                  <a:pt x="10190" y="19272"/>
                </a:lnTo>
                <a:lnTo>
                  <a:pt x="10331" y="19594"/>
                </a:lnTo>
                <a:lnTo>
                  <a:pt x="10492" y="19876"/>
                </a:lnTo>
                <a:lnTo>
                  <a:pt x="7995" y="22010"/>
                </a:lnTo>
                <a:lnTo>
                  <a:pt x="7492" y="22433"/>
                </a:lnTo>
                <a:lnTo>
                  <a:pt x="7311" y="22272"/>
                </a:lnTo>
                <a:lnTo>
                  <a:pt x="7109" y="22131"/>
                </a:lnTo>
                <a:lnTo>
                  <a:pt x="6727" y="21849"/>
                </a:lnTo>
                <a:lnTo>
                  <a:pt x="6344" y="21567"/>
                </a:lnTo>
                <a:lnTo>
                  <a:pt x="5921" y="21306"/>
                </a:lnTo>
                <a:lnTo>
                  <a:pt x="5498" y="21064"/>
                </a:lnTo>
                <a:lnTo>
                  <a:pt x="5055" y="20822"/>
                </a:lnTo>
                <a:lnTo>
                  <a:pt x="4652" y="20621"/>
                </a:lnTo>
                <a:lnTo>
                  <a:pt x="4230" y="20440"/>
                </a:lnTo>
                <a:lnTo>
                  <a:pt x="3786" y="20258"/>
                </a:lnTo>
                <a:lnTo>
                  <a:pt x="3323" y="20097"/>
                </a:lnTo>
                <a:lnTo>
                  <a:pt x="2860" y="19997"/>
                </a:lnTo>
                <a:lnTo>
                  <a:pt x="2619" y="19956"/>
                </a:lnTo>
                <a:lnTo>
                  <a:pt x="2397" y="19916"/>
                </a:lnTo>
                <a:lnTo>
                  <a:pt x="1934" y="19916"/>
                </a:lnTo>
                <a:lnTo>
                  <a:pt x="1692" y="19936"/>
                </a:lnTo>
                <a:lnTo>
                  <a:pt x="1471" y="19977"/>
                </a:lnTo>
                <a:lnTo>
                  <a:pt x="1390" y="19997"/>
                </a:lnTo>
                <a:lnTo>
                  <a:pt x="1330" y="20057"/>
                </a:lnTo>
                <a:lnTo>
                  <a:pt x="1289" y="20138"/>
                </a:lnTo>
                <a:lnTo>
                  <a:pt x="1269" y="20198"/>
                </a:lnTo>
                <a:lnTo>
                  <a:pt x="1269" y="20299"/>
                </a:lnTo>
                <a:lnTo>
                  <a:pt x="1289" y="20379"/>
                </a:lnTo>
                <a:lnTo>
                  <a:pt x="1330" y="20440"/>
                </a:lnTo>
                <a:lnTo>
                  <a:pt x="1410" y="20500"/>
                </a:lnTo>
                <a:lnTo>
                  <a:pt x="1592" y="20601"/>
                </a:lnTo>
                <a:lnTo>
                  <a:pt x="1773" y="20701"/>
                </a:lnTo>
                <a:lnTo>
                  <a:pt x="2155" y="20863"/>
                </a:lnTo>
                <a:lnTo>
                  <a:pt x="2921" y="21165"/>
                </a:lnTo>
                <a:lnTo>
                  <a:pt x="3706" y="21487"/>
                </a:lnTo>
                <a:lnTo>
                  <a:pt x="4089" y="21668"/>
                </a:lnTo>
                <a:lnTo>
                  <a:pt x="4471" y="21849"/>
                </a:lnTo>
                <a:lnTo>
                  <a:pt x="4834" y="22071"/>
                </a:lnTo>
                <a:lnTo>
                  <a:pt x="5196" y="22292"/>
                </a:lnTo>
                <a:lnTo>
                  <a:pt x="5901" y="22776"/>
                </a:lnTo>
                <a:lnTo>
                  <a:pt x="6223" y="23017"/>
                </a:lnTo>
                <a:lnTo>
                  <a:pt x="6525" y="23279"/>
                </a:lnTo>
                <a:lnTo>
                  <a:pt x="4954" y="24628"/>
                </a:lnTo>
                <a:lnTo>
                  <a:pt x="4028" y="25414"/>
                </a:lnTo>
                <a:lnTo>
                  <a:pt x="3766" y="25192"/>
                </a:lnTo>
                <a:lnTo>
                  <a:pt x="3484" y="24971"/>
                </a:lnTo>
                <a:lnTo>
                  <a:pt x="3142" y="24749"/>
                </a:lnTo>
                <a:lnTo>
                  <a:pt x="2961" y="24669"/>
                </a:lnTo>
                <a:lnTo>
                  <a:pt x="2780" y="24588"/>
                </a:lnTo>
                <a:lnTo>
                  <a:pt x="2598" y="24528"/>
                </a:lnTo>
                <a:lnTo>
                  <a:pt x="2437" y="24487"/>
                </a:lnTo>
                <a:lnTo>
                  <a:pt x="2256" y="24467"/>
                </a:lnTo>
                <a:lnTo>
                  <a:pt x="2075" y="24487"/>
                </a:lnTo>
                <a:lnTo>
                  <a:pt x="1914" y="24507"/>
                </a:lnTo>
                <a:lnTo>
                  <a:pt x="1773" y="24588"/>
                </a:lnTo>
                <a:lnTo>
                  <a:pt x="1632" y="24669"/>
                </a:lnTo>
                <a:lnTo>
                  <a:pt x="1511" y="24809"/>
                </a:lnTo>
                <a:lnTo>
                  <a:pt x="1471" y="24850"/>
                </a:lnTo>
                <a:lnTo>
                  <a:pt x="1471" y="24890"/>
                </a:lnTo>
                <a:lnTo>
                  <a:pt x="1491" y="24910"/>
                </a:lnTo>
                <a:lnTo>
                  <a:pt x="1571" y="25011"/>
                </a:lnTo>
                <a:lnTo>
                  <a:pt x="1652" y="25112"/>
                </a:lnTo>
                <a:lnTo>
                  <a:pt x="1853" y="25253"/>
                </a:lnTo>
                <a:lnTo>
                  <a:pt x="2075" y="25393"/>
                </a:lnTo>
                <a:lnTo>
                  <a:pt x="2296" y="25514"/>
                </a:lnTo>
                <a:lnTo>
                  <a:pt x="2518" y="25655"/>
                </a:lnTo>
                <a:lnTo>
                  <a:pt x="2739" y="25816"/>
                </a:lnTo>
                <a:lnTo>
                  <a:pt x="2961" y="25998"/>
                </a:lnTo>
                <a:lnTo>
                  <a:pt x="3142" y="26179"/>
                </a:lnTo>
                <a:lnTo>
                  <a:pt x="2860" y="26481"/>
                </a:lnTo>
                <a:lnTo>
                  <a:pt x="2598" y="26763"/>
                </a:lnTo>
                <a:lnTo>
                  <a:pt x="2337" y="27085"/>
                </a:lnTo>
                <a:lnTo>
                  <a:pt x="2115" y="27407"/>
                </a:lnTo>
                <a:lnTo>
                  <a:pt x="2075" y="27488"/>
                </a:lnTo>
                <a:lnTo>
                  <a:pt x="2055" y="27568"/>
                </a:lnTo>
                <a:lnTo>
                  <a:pt x="2035" y="27649"/>
                </a:lnTo>
                <a:lnTo>
                  <a:pt x="2055" y="27709"/>
                </a:lnTo>
                <a:lnTo>
                  <a:pt x="2075" y="27790"/>
                </a:lnTo>
                <a:lnTo>
                  <a:pt x="2095" y="27850"/>
                </a:lnTo>
                <a:lnTo>
                  <a:pt x="2196" y="27951"/>
                </a:lnTo>
                <a:lnTo>
                  <a:pt x="2316" y="28031"/>
                </a:lnTo>
                <a:lnTo>
                  <a:pt x="2457" y="28092"/>
                </a:lnTo>
                <a:lnTo>
                  <a:pt x="2619" y="28092"/>
                </a:lnTo>
                <a:lnTo>
                  <a:pt x="2699" y="28072"/>
                </a:lnTo>
                <a:lnTo>
                  <a:pt x="2759" y="28052"/>
                </a:lnTo>
                <a:lnTo>
                  <a:pt x="3021" y="27931"/>
                </a:lnTo>
                <a:lnTo>
                  <a:pt x="3283" y="27790"/>
                </a:lnTo>
                <a:lnTo>
                  <a:pt x="3545" y="27629"/>
                </a:lnTo>
                <a:lnTo>
                  <a:pt x="3786" y="27468"/>
                </a:lnTo>
                <a:lnTo>
                  <a:pt x="3867" y="27689"/>
                </a:lnTo>
                <a:lnTo>
                  <a:pt x="3968" y="27891"/>
                </a:lnTo>
                <a:lnTo>
                  <a:pt x="4109" y="28092"/>
                </a:lnTo>
                <a:lnTo>
                  <a:pt x="4270" y="28253"/>
                </a:lnTo>
                <a:lnTo>
                  <a:pt x="4310" y="28293"/>
                </a:lnTo>
                <a:lnTo>
                  <a:pt x="4370" y="28313"/>
                </a:lnTo>
                <a:lnTo>
                  <a:pt x="4431" y="28313"/>
                </a:lnTo>
                <a:lnTo>
                  <a:pt x="4491" y="28293"/>
                </a:lnTo>
                <a:lnTo>
                  <a:pt x="4592" y="28213"/>
                </a:lnTo>
                <a:lnTo>
                  <a:pt x="4693" y="28152"/>
                </a:lnTo>
                <a:lnTo>
                  <a:pt x="4753" y="28072"/>
                </a:lnTo>
                <a:lnTo>
                  <a:pt x="4834" y="27971"/>
                </a:lnTo>
                <a:lnTo>
                  <a:pt x="4874" y="27891"/>
                </a:lnTo>
                <a:lnTo>
                  <a:pt x="4914" y="27790"/>
                </a:lnTo>
                <a:lnTo>
                  <a:pt x="4975" y="27588"/>
                </a:lnTo>
                <a:lnTo>
                  <a:pt x="4975" y="27367"/>
                </a:lnTo>
                <a:lnTo>
                  <a:pt x="4954" y="27125"/>
                </a:lnTo>
                <a:lnTo>
                  <a:pt x="4894" y="26904"/>
                </a:lnTo>
                <a:lnTo>
                  <a:pt x="4813" y="26662"/>
                </a:lnTo>
                <a:lnTo>
                  <a:pt x="5337" y="26199"/>
                </a:lnTo>
                <a:lnTo>
                  <a:pt x="5861" y="25756"/>
                </a:lnTo>
                <a:lnTo>
                  <a:pt x="6767" y="25011"/>
                </a:lnTo>
                <a:lnTo>
                  <a:pt x="6646" y="26259"/>
                </a:lnTo>
                <a:lnTo>
                  <a:pt x="6586" y="27045"/>
                </a:lnTo>
                <a:lnTo>
                  <a:pt x="6525" y="27850"/>
                </a:lnTo>
                <a:lnTo>
                  <a:pt x="6485" y="28233"/>
                </a:lnTo>
                <a:lnTo>
                  <a:pt x="6465" y="28434"/>
                </a:lnTo>
                <a:lnTo>
                  <a:pt x="6465" y="28615"/>
                </a:lnTo>
                <a:lnTo>
                  <a:pt x="6485" y="28817"/>
                </a:lnTo>
                <a:lnTo>
                  <a:pt x="6525" y="28998"/>
                </a:lnTo>
                <a:lnTo>
                  <a:pt x="6606" y="29159"/>
                </a:lnTo>
                <a:lnTo>
                  <a:pt x="6666" y="29220"/>
                </a:lnTo>
                <a:lnTo>
                  <a:pt x="6727" y="29300"/>
                </a:lnTo>
                <a:lnTo>
                  <a:pt x="6847" y="29381"/>
                </a:lnTo>
                <a:lnTo>
                  <a:pt x="6988" y="29421"/>
                </a:lnTo>
                <a:lnTo>
                  <a:pt x="7129" y="29421"/>
                </a:lnTo>
                <a:lnTo>
                  <a:pt x="7210" y="29401"/>
                </a:lnTo>
                <a:lnTo>
                  <a:pt x="7270" y="29361"/>
                </a:lnTo>
                <a:lnTo>
                  <a:pt x="7431" y="29260"/>
                </a:lnTo>
                <a:lnTo>
                  <a:pt x="7532" y="29139"/>
                </a:lnTo>
                <a:lnTo>
                  <a:pt x="7592" y="28998"/>
                </a:lnTo>
                <a:lnTo>
                  <a:pt x="7653" y="28837"/>
                </a:lnTo>
                <a:lnTo>
                  <a:pt x="7673" y="28676"/>
                </a:lnTo>
                <a:lnTo>
                  <a:pt x="7693" y="28515"/>
                </a:lnTo>
                <a:lnTo>
                  <a:pt x="7713" y="28172"/>
                </a:lnTo>
                <a:lnTo>
                  <a:pt x="7794" y="27367"/>
                </a:lnTo>
                <a:lnTo>
                  <a:pt x="7834" y="26582"/>
                </a:lnTo>
                <a:lnTo>
                  <a:pt x="7935" y="24971"/>
                </a:lnTo>
                <a:lnTo>
                  <a:pt x="7975" y="24487"/>
                </a:lnTo>
                <a:lnTo>
                  <a:pt x="7995" y="24246"/>
                </a:lnTo>
                <a:lnTo>
                  <a:pt x="7995" y="23984"/>
                </a:lnTo>
                <a:lnTo>
                  <a:pt x="8942" y="23198"/>
                </a:lnTo>
                <a:lnTo>
                  <a:pt x="11479" y="21044"/>
                </a:lnTo>
                <a:lnTo>
                  <a:pt x="11741" y="21265"/>
                </a:lnTo>
                <a:lnTo>
                  <a:pt x="12023" y="21467"/>
                </a:lnTo>
                <a:lnTo>
                  <a:pt x="11197" y="22816"/>
                </a:lnTo>
                <a:lnTo>
                  <a:pt x="11096" y="22997"/>
                </a:lnTo>
                <a:lnTo>
                  <a:pt x="10855" y="22977"/>
                </a:lnTo>
                <a:lnTo>
                  <a:pt x="10633" y="22977"/>
                </a:lnTo>
                <a:lnTo>
                  <a:pt x="10412" y="23017"/>
                </a:lnTo>
                <a:lnTo>
                  <a:pt x="10190" y="23078"/>
                </a:lnTo>
                <a:lnTo>
                  <a:pt x="10009" y="23178"/>
                </a:lnTo>
                <a:lnTo>
                  <a:pt x="9928" y="23239"/>
                </a:lnTo>
                <a:lnTo>
                  <a:pt x="9848" y="23319"/>
                </a:lnTo>
                <a:lnTo>
                  <a:pt x="9787" y="23420"/>
                </a:lnTo>
                <a:lnTo>
                  <a:pt x="9747" y="23521"/>
                </a:lnTo>
                <a:lnTo>
                  <a:pt x="9747" y="23601"/>
                </a:lnTo>
                <a:lnTo>
                  <a:pt x="9787" y="23702"/>
                </a:lnTo>
                <a:lnTo>
                  <a:pt x="9848" y="23782"/>
                </a:lnTo>
                <a:lnTo>
                  <a:pt x="9928" y="23863"/>
                </a:lnTo>
                <a:lnTo>
                  <a:pt x="10069" y="23964"/>
                </a:lnTo>
                <a:lnTo>
                  <a:pt x="10251" y="24044"/>
                </a:lnTo>
                <a:lnTo>
                  <a:pt x="10432" y="24085"/>
                </a:lnTo>
                <a:lnTo>
                  <a:pt x="10271" y="24467"/>
                </a:lnTo>
                <a:lnTo>
                  <a:pt x="10190" y="24669"/>
                </a:lnTo>
                <a:lnTo>
                  <a:pt x="10130" y="24890"/>
                </a:lnTo>
                <a:lnTo>
                  <a:pt x="10130" y="24991"/>
                </a:lnTo>
                <a:lnTo>
                  <a:pt x="10150" y="25112"/>
                </a:lnTo>
                <a:lnTo>
                  <a:pt x="10210" y="25212"/>
                </a:lnTo>
                <a:lnTo>
                  <a:pt x="10291" y="25293"/>
                </a:lnTo>
                <a:lnTo>
                  <a:pt x="10371" y="25353"/>
                </a:lnTo>
                <a:lnTo>
                  <a:pt x="10492" y="25393"/>
                </a:lnTo>
                <a:lnTo>
                  <a:pt x="10593" y="25373"/>
                </a:lnTo>
                <a:lnTo>
                  <a:pt x="10714" y="25313"/>
                </a:lnTo>
                <a:lnTo>
                  <a:pt x="11096" y="25011"/>
                </a:lnTo>
                <a:lnTo>
                  <a:pt x="11257" y="24850"/>
                </a:lnTo>
                <a:lnTo>
                  <a:pt x="11419" y="24669"/>
                </a:lnTo>
                <a:lnTo>
                  <a:pt x="11580" y="24467"/>
                </a:lnTo>
                <a:lnTo>
                  <a:pt x="11700" y="24729"/>
                </a:lnTo>
                <a:lnTo>
                  <a:pt x="11841" y="24971"/>
                </a:lnTo>
                <a:lnTo>
                  <a:pt x="12003" y="25192"/>
                </a:lnTo>
                <a:lnTo>
                  <a:pt x="12083" y="25293"/>
                </a:lnTo>
                <a:lnTo>
                  <a:pt x="12184" y="25373"/>
                </a:lnTo>
                <a:lnTo>
                  <a:pt x="12284" y="25454"/>
                </a:lnTo>
                <a:lnTo>
                  <a:pt x="12405" y="25494"/>
                </a:lnTo>
                <a:lnTo>
                  <a:pt x="12526" y="25514"/>
                </a:lnTo>
                <a:lnTo>
                  <a:pt x="12647" y="25514"/>
                </a:lnTo>
                <a:lnTo>
                  <a:pt x="12768" y="25494"/>
                </a:lnTo>
                <a:lnTo>
                  <a:pt x="12889" y="25434"/>
                </a:lnTo>
                <a:lnTo>
                  <a:pt x="12969" y="25373"/>
                </a:lnTo>
                <a:lnTo>
                  <a:pt x="13050" y="25273"/>
                </a:lnTo>
                <a:lnTo>
                  <a:pt x="13030" y="26622"/>
                </a:lnTo>
                <a:lnTo>
                  <a:pt x="12828" y="26662"/>
                </a:lnTo>
                <a:lnTo>
                  <a:pt x="12647" y="26723"/>
                </a:lnTo>
                <a:lnTo>
                  <a:pt x="12244" y="26904"/>
                </a:lnTo>
                <a:lnTo>
                  <a:pt x="11862" y="27125"/>
                </a:lnTo>
                <a:lnTo>
                  <a:pt x="11479" y="27347"/>
                </a:lnTo>
                <a:lnTo>
                  <a:pt x="10754" y="27850"/>
                </a:lnTo>
                <a:lnTo>
                  <a:pt x="9344" y="28756"/>
                </a:lnTo>
                <a:lnTo>
                  <a:pt x="7955" y="29683"/>
                </a:lnTo>
                <a:lnTo>
                  <a:pt x="7834" y="29783"/>
                </a:lnTo>
                <a:lnTo>
                  <a:pt x="7754" y="29884"/>
                </a:lnTo>
                <a:lnTo>
                  <a:pt x="7693" y="30005"/>
                </a:lnTo>
                <a:lnTo>
                  <a:pt x="7673" y="30126"/>
                </a:lnTo>
                <a:lnTo>
                  <a:pt x="7653" y="30267"/>
                </a:lnTo>
                <a:lnTo>
                  <a:pt x="7673" y="30388"/>
                </a:lnTo>
                <a:lnTo>
                  <a:pt x="7713" y="30508"/>
                </a:lnTo>
                <a:lnTo>
                  <a:pt x="7754" y="30629"/>
                </a:lnTo>
                <a:lnTo>
                  <a:pt x="7834" y="30730"/>
                </a:lnTo>
                <a:lnTo>
                  <a:pt x="7915" y="30810"/>
                </a:lnTo>
                <a:lnTo>
                  <a:pt x="8015" y="30871"/>
                </a:lnTo>
                <a:lnTo>
                  <a:pt x="8136" y="30931"/>
                </a:lnTo>
                <a:lnTo>
                  <a:pt x="8237" y="30951"/>
                </a:lnTo>
                <a:lnTo>
                  <a:pt x="8378" y="30951"/>
                </a:lnTo>
                <a:lnTo>
                  <a:pt x="8499" y="30911"/>
                </a:lnTo>
                <a:lnTo>
                  <a:pt x="8640" y="30831"/>
                </a:lnTo>
                <a:lnTo>
                  <a:pt x="9888" y="29985"/>
                </a:lnTo>
                <a:lnTo>
                  <a:pt x="11137" y="29139"/>
                </a:lnTo>
                <a:lnTo>
                  <a:pt x="12083" y="28454"/>
                </a:lnTo>
                <a:lnTo>
                  <a:pt x="12566" y="28112"/>
                </a:lnTo>
                <a:lnTo>
                  <a:pt x="13009" y="27750"/>
                </a:lnTo>
                <a:lnTo>
                  <a:pt x="13009" y="28253"/>
                </a:lnTo>
                <a:lnTo>
                  <a:pt x="12969" y="29884"/>
                </a:lnTo>
                <a:lnTo>
                  <a:pt x="12768" y="29924"/>
                </a:lnTo>
                <a:lnTo>
                  <a:pt x="12566" y="29985"/>
                </a:lnTo>
                <a:lnTo>
                  <a:pt x="12365" y="30065"/>
                </a:lnTo>
                <a:lnTo>
                  <a:pt x="12184" y="30146"/>
                </a:lnTo>
                <a:lnTo>
                  <a:pt x="12003" y="30247"/>
                </a:lnTo>
                <a:lnTo>
                  <a:pt x="11841" y="30367"/>
                </a:lnTo>
                <a:lnTo>
                  <a:pt x="11680" y="30508"/>
                </a:lnTo>
                <a:lnTo>
                  <a:pt x="11560" y="30690"/>
                </a:lnTo>
                <a:lnTo>
                  <a:pt x="11519" y="30750"/>
                </a:lnTo>
                <a:lnTo>
                  <a:pt x="11479" y="30810"/>
                </a:lnTo>
                <a:lnTo>
                  <a:pt x="11479" y="30871"/>
                </a:lnTo>
                <a:lnTo>
                  <a:pt x="11479" y="30931"/>
                </a:lnTo>
                <a:lnTo>
                  <a:pt x="11499" y="31052"/>
                </a:lnTo>
                <a:lnTo>
                  <a:pt x="11580" y="31153"/>
                </a:lnTo>
                <a:lnTo>
                  <a:pt x="11680" y="31253"/>
                </a:lnTo>
                <a:lnTo>
                  <a:pt x="11801" y="31314"/>
                </a:lnTo>
                <a:lnTo>
                  <a:pt x="11922" y="31334"/>
                </a:lnTo>
                <a:lnTo>
                  <a:pt x="12043" y="31334"/>
                </a:lnTo>
                <a:lnTo>
                  <a:pt x="12506" y="31233"/>
                </a:lnTo>
                <a:lnTo>
                  <a:pt x="12929" y="31133"/>
                </a:lnTo>
                <a:lnTo>
                  <a:pt x="12929" y="31455"/>
                </a:lnTo>
                <a:lnTo>
                  <a:pt x="12949" y="31777"/>
                </a:lnTo>
                <a:lnTo>
                  <a:pt x="13030" y="32079"/>
                </a:lnTo>
                <a:lnTo>
                  <a:pt x="13070" y="32220"/>
                </a:lnTo>
                <a:lnTo>
                  <a:pt x="13130" y="32361"/>
                </a:lnTo>
                <a:lnTo>
                  <a:pt x="13191" y="32482"/>
                </a:lnTo>
                <a:lnTo>
                  <a:pt x="13251" y="32562"/>
                </a:lnTo>
                <a:lnTo>
                  <a:pt x="13311" y="32623"/>
                </a:lnTo>
                <a:lnTo>
                  <a:pt x="13392" y="32683"/>
                </a:lnTo>
                <a:lnTo>
                  <a:pt x="13473" y="32744"/>
                </a:lnTo>
                <a:lnTo>
                  <a:pt x="13553" y="32784"/>
                </a:lnTo>
                <a:lnTo>
                  <a:pt x="13654" y="32804"/>
                </a:lnTo>
                <a:lnTo>
                  <a:pt x="13835" y="32824"/>
                </a:lnTo>
                <a:lnTo>
                  <a:pt x="14016" y="32804"/>
                </a:lnTo>
                <a:lnTo>
                  <a:pt x="14177" y="32744"/>
                </a:lnTo>
                <a:lnTo>
                  <a:pt x="14258" y="32683"/>
                </a:lnTo>
                <a:lnTo>
                  <a:pt x="14338" y="32623"/>
                </a:lnTo>
                <a:lnTo>
                  <a:pt x="14399" y="32562"/>
                </a:lnTo>
                <a:lnTo>
                  <a:pt x="14459" y="32482"/>
                </a:lnTo>
                <a:lnTo>
                  <a:pt x="14540" y="32341"/>
                </a:lnTo>
                <a:lnTo>
                  <a:pt x="14600" y="32200"/>
                </a:lnTo>
                <a:lnTo>
                  <a:pt x="14681" y="31918"/>
                </a:lnTo>
                <a:lnTo>
                  <a:pt x="14721" y="31616"/>
                </a:lnTo>
                <a:lnTo>
                  <a:pt x="14741" y="31334"/>
                </a:lnTo>
                <a:lnTo>
                  <a:pt x="14963" y="31455"/>
                </a:lnTo>
                <a:lnTo>
                  <a:pt x="15184" y="31616"/>
                </a:lnTo>
                <a:lnTo>
                  <a:pt x="15406" y="31797"/>
                </a:lnTo>
                <a:lnTo>
                  <a:pt x="15607" y="31978"/>
                </a:lnTo>
                <a:lnTo>
                  <a:pt x="15829" y="32160"/>
                </a:lnTo>
                <a:lnTo>
                  <a:pt x="15889" y="32200"/>
                </a:lnTo>
                <a:lnTo>
                  <a:pt x="15970" y="32240"/>
                </a:lnTo>
                <a:lnTo>
                  <a:pt x="16211" y="32240"/>
                </a:lnTo>
                <a:lnTo>
                  <a:pt x="16292" y="32200"/>
                </a:lnTo>
                <a:lnTo>
                  <a:pt x="16433" y="32119"/>
                </a:lnTo>
                <a:lnTo>
                  <a:pt x="16554" y="31999"/>
                </a:lnTo>
                <a:lnTo>
                  <a:pt x="16594" y="31938"/>
                </a:lnTo>
                <a:lnTo>
                  <a:pt x="16634" y="31858"/>
                </a:lnTo>
                <a:lnTo>
                  <a:pt x="16654" y="31777"/>
                </a:lnTo>
                <a:lnTo>
                  <a:pt x="16674" y="31696"/>
                </a:lnTo>
                <a:lnTo>
                  <a:pt x="16654" y="31616"/>
                </a:lnTo>
                <a:lnTo>
                  <a:pt x="16634" y="31535"/>
                </a:lnTo>
                <a:lnTo>
                  <a:pt x="16574" y="31394"/>
                </a:lnTo>
                <a:lnTo>
                  <a:pt x="16513" y="31253"/>
                </a:lnTo>
                <a:lnTo>
                  <a:pt x="16332" y="31012"/>
                </a:lnTo>
                <a:lnTo>
                  <a:pt x="16111" y="30790"/>
                </a:lnTo>
                <a:lnTo>
                  <a:pt x="15889" y="30589"/>
                </a:lnTo>
                <a:lnTo>
                  <a:pt x="15607" y="30408"/>
                </a:lnTo>
                <a:lnTo>
                  <a:pt x="15345" y="30247"/>
                </a:lnTo>
                <a:lnTo>
                  <a:pt x="15043" y="30126"/>
                </a:lnTo>
                <a:lnTo>
                  <a:pt x="14741" y="30025"/>
                </a:lnTo>
                <a:lnTo>
                  <a:pt x="14761" y="28414"/>
                </a:lnTo>
                <a:lnTo>
                  <a:pt x="14782" y="27891"/>
                </a:lnTo>
                <a:lnTo>
                  <a:pt x="15063" y="28092"/>
                </a:lnTo>
                <a:lnTo>
                  <a:pt x="15345" y="28273"/>
                </a:lnTo>
                <a:lnTo>
                  <a:pt x="15647" y="28454"/>
                </a:lnTo>
                <a:lnTo>
                  <a:pt x="15970" y="28615"/>
                </a:lnTo>
                <a:lnTo>
                  <a:pt x="16594" y="28918"/>
                </a:lnTo>
                <a:lnTo>
                  <a:pt x="17218" y="29240"/>
                </a:lnTo>
                <a:lnTo>
                  <a:pt x="17923" y="29663"/>
                </a:lnTo>
                <a:lnTo>
                  <a:pt x="18608" y="30085"/>
                </a:lnTo>
                <a:lnTo>
                  <a:pt x="18789" y="30186"/>
                </a:lnTo>
                <a:lnTo>
                  <a:pt x="18950" y="30287"/>
                </a:lnTo>
                <a:lnTo>
                  <a:pt x="19131" y="30367"/>
                </a:lnTo>
                <a:lnTo>
                  <a:pt x="19232" y="30408"/>
                </a:lnTo>
                <a:lnTo>
                  <a:pt x="19333" y="30408"/>
                </a:lnTo>
                <a:lnTo>
                  <a:pt x="19393" y="30428"/>
                </a:lnTo>
                <a:lnTo>
                  <a:pt x="19433" y="30468"/>
                </a:lnTo>
                <a:lnTo>
                  <a:pt x="19554" y="30549"/>
                </a:lnTo>
                <a:lnTo>
                  <a:pt x="19655" y="30649"/>
                </a:lnTo>
                <a:lnTo>
                  <a:pt x="19755" y="30730"/>
                </a:lnTo>
                <a:lnTo>
                  <a:pt x="19917" y="30790"/>
                </a:lnTo>
                <a:lnTo>
                  <a:pt x="20078" y="30810"/>
                </a:lnTo>
                <a:lnTo>
                  <a:pt x="20239" y="30790"/>
                </a:lnTo>
                <a:lnTo>
                  <a:pt x="20380" y="30730"/>
                </a:lnTo>
                <a:lnTo>
                  <a:pt x="20501" y="30629"/>
                </a:lnTo>
                <a:lnTo>
                  <a:pt x="20601" y="30508"/>
                </a:lnTo>
                <a:lnTo>
                  <a:pt x="20662" y="30367"/>
                </a:lnTo>
                <a:lnTo>
                  <a:pt x="20702" y="30186"/>
                </a:lnTo>
                <a:lnTo>
                  <a:pt x="20702" y="30085"/>
                </a:lnTo>
                <a:lnTo>
                  <a:pt x="20682" y="29965"/>
                </a:lnTo>
                <a:lnTo>
                  <a:pt x="20662" y="29864"/>
                </a:lnTo>
                <a:lnTo>
                  <a:pt x="20621" y="29763"/>
                </a:lnTo>
                <a:lnTo>
                  <a:pt x="20521" y="29602"/>
                </a:lnTo>
                <a:lnTo>
                  <a:pt x="20380" y="29441"/>
                </a:lnTo>
                <a:lnTo>
                  <a:pt x="20219" y="29320"/>
                </a:lnTo>
                <a:lnTo>
                  <a:pt x="20037" y="29199"/>
                </a:lnTo>
                <a:lnTo>
                  <a:pt x="19836" y="29119"/>
                </a:lnTo>
                <a:lnTo>
                  <a:pt x="19635" y="29058"/>
                </a:lnTo>
                <a:lnTo>
                  <a:pt x="19071" y="28716"/>
                </a:lnTo>
                <a:lnTo>
                  <a:pt x="18527" y="28394"/>
                </a:lnTo>
                <a:lnTo>
                  <a:pt x="17963" y="28072"/>
                </a:lnTo>
                <a:lnTo>
                  <a:pt x="17379" y="27770"/>
                </a:lnTo>
                <a:lnTo>
                  <a:pt x="16795" y="27488"/>
                </a:lnTo>
                <a:lnTo>
                  <a:pt x="16493" y="27327"/>
                </a:lnTo>
                <a:lnTo>
                  <a:pt x="16191" y="27206"/>
                </a:lnTo>
                <a:lnTo>
                  <a:pt x="15869" y="27085"/>
                </a:lnTo>
                <a:lnTo>
                  <a:pt x="15547" y="26984"/>
                </a:lnTo>
                <a:lnTo>
                  <a:pt x="15225" y="26924"/>
                </a:lnTo>
                <a:lnTo>
                  <a:pt x="14902" y="26884"/>
                </a:lnTo>
                <a:lnTo>
                  <a:pt x="14802" y="26904"/>
                </a:lnTo>
                <a:lnTo>
                  <a:pt x="14822" y="24407"/>
                </a:lnTo>
                <a:lnTo>
                  <a:pt x="14862" y="22232"/>
                </a:lnTo>
                <a:lnTo>
                  <a:pt x="15084" y="22212"/>
                </a:lnTo>
                <a:lnTo>
                  <a:pt x="15305" y="22171"/>
                </a:lnTo>
                <a:lnTo>
                  <a:pt x="15728" y="22091"/>
                </a:lnTo>
                <a:lnTo>
                  <a:pt x="16151" y="23239"/>
                </a:lnTo>
                <a:lnTo>
                  <a:pt x="16574" y="24407"/>
                </a:lnTo>
                <a:lnTo>
                  <a:pt x="16352" y="24608"/>
                </a:lnTo>
                <a:lnTo>
                  <a:pt x="16171" y="24830"/>
                </a:lnTo>
                <a:lnTo>
                  <a:pt x="16111" y="24950"/>
                </a:lnTo>
                <a:lnTo>
                  <a:pt x="16050" y="25071"/>
                </a:lnTo>
                <a:lnTo>
                  <a:pt x="16010" y="25192"/>
                </a:lnTo>
                <a:lnTo>
                  <a:pt x="15970" y="25313"/>
                </a:lnTo>
                <a:lnTo>
                  <a:pt x="15970" y="25393"/>
                </a:lnTo>
                <a:lnTo>
                  <a:pt x="15970" y="25494"/>
                </a:lnTo>
                <a:lnTo>
                  <a:pt x="15990" y="25575"/>
                </a:lnTo>
                <a:lnTo>
                  <a:pt x="16010" y="25655"/>
                </a:lnTo>
                <a:lnTo>
                  <a:pt x="16070" y="25736"/>
                </a:lnTo>
                <a:lnTo>
                  <a:pt x="16131" y="25796"/>
                </a:lnTo>
                <a:lnTo>
                  <a:pt x="16211" y="25857"/>
                </a:lnTo>
                <a:lnTo>
                  <a:pt x="16292" y="25877"/>
                </a:lnTo>
                <a:lnTo>
                  <a:pt x="16372" y="25897"/>
                </a:lnTo>
                <a:lnTo>
                  <a:pt x="16453" y="25897"/>
                </a:lnTo>
                <a:lnTo>
                  <a:pt x="16554" y="25877"/>
                </a:lnTo>
                <a:lnTo>
                  <a:pt x="16634" y="25857"/>
                </a:lnTo>
                <a:lnTo>
                  <a:pt x="16795" y="25716"/>
                </a:lnTo>
                <a:lnTo>
                  <a:pt x="16956" y="25575"/>
                </a:lnTo>
                <a:lnTo>
                  <a:pt x="17077" y="25897"/>
                </a:lnTo>
                <a:lnTo>
                  <a:pt x="17138" y="26038"/>
                </a:lnTo>
                <a:lnTo>
                  <a:pt x="17218" y="26159"/>
                </a:lnTo>
                <a:lnTo>
                  <a:pt x="17319" y="26259"/>
                </a:lnTo>
                <a:lnTo>
                  <a:pt x="17440" y="26320"/>
                </a:lnTo>
                <a:lnTo>
                  <a:pt x="17560" y="26360"/>
                </a:lnTo>
                <a:lnTo>
                  <a:pt x="17681" y="26380"/>
                </a:lnTo>
                <a:lnTo>
                  <a:pt x="17822" y="26380"/>
                </a:lnTo>
                <a:lnTo>
                  <a:pt x="17943" y="26360"/>
                </a:lnTo>
                <a:lnTo>
                  <a:pt x="18064" y="26320"/>
                </a:lnTo>
                <a:lnTo>
                  <a:pt x="18165" y="26259"/>
                </a:lnTo>
                <a:lnTo>
                  <a:pt x="18265" y="26179"/>
                </a:lnTo>
                <a:lnTo>
                  <a:pt x="18346" y="26078"/>
                </a:lnTo>
                <a:lnTo>
                  <a:pt x="18406" y="25957"/>
                </a:lnTo>
                <a:lnTo>
                  <a:pt x="18447" y="25836"/>
                </a:lnTo>
                <a:lnTo>
                  <a:pt x="18447" y="25675"/>
                </a:lnTo>
                <a:lnTo>
                  <a:pt x="18406" y="25534"/>
                </a:lnTo>
                <a:lnTo>
                  <a:pt x="18265" y="24991"/>
                </a:lnTo>
                <a:lnTo>
                  <a:pt x="18527" y="24971"/>
                </a:lnTo>
                <a:lnTo>
                  <a:pt x="18789" y="24991"/>
                </a:lnTo>
                <a:lnTo>
                  <a:pt x="18910" y="24991"/>
                </a:lnTo>
                <a:lnTo>
                  <a:pt x="19010" y="25011"/>
                </a:lnTo>
                <a:lnTo>
                  <a:pt x="19232" y="25091"/>
                </a:lnTo>
                <a:lnTo>
                  <a:pt x="19433" y="25152"/>
                </a:lnTo>
                <a:lnTo>
                  <a:pt x="19655" y="25212"/>
                </a:lnTo>
                <a:lnTo>
                  <a:pt x="19755" y="25232"/>
                </a:lnTo>
                <a:lnTo>
                  <a:pt x="19856" y="25212"/>
                </a:lnTo>
                <a:lnTo>
                  <a:pt x="19977" y="25192"/>
                </a:lnTo>
                <a:lnTo>
                  <a:pt x="20058" y="25152"/>
                </a:lnTo>
                <a:lnTo>
                  <a:pt x="20158" y="25112"/>
                </a:lnTo>
                <a:lnTo>
                  <a:pt x="20239" y="25051"/>
                </a:lnTo>
                <a:lnTo>
                  <a:pt x="20319" y="24971"/>
                </a:lnTo>
                <a:lnTo>
                  <a:pt x="20380" y="24890"/>
                </a:lnTo>
                <a:lnTo>
                  <a:pt x="20420" y="24809"/>
                </a:lnTo>
                <a:lnTo>
                  <a:pt x="20460" y="24709"/>
                </a:lnTo>
                <a:lnTo>
                  <a:pt x="20480" y="24628"/>
                </a:lnTo>
                <a:lnTo>
                  <a:pt x="20480" y="24528"/>
                </a:lnTo>
                <a:lnTo>
                  <a:pt x="20460" y="24427"/>
                </a:lnTo>
                <a:lnTo>
                  <a:pt x="20420" y="24326"/>
                </a:lnTo>
                <a:lnTo>
                  <a:pt x="20360" y="24246"/>
                </a:lnTo>
                <a:lnTo>
                  <a:pt x="20279" y="24145"/>
                </a:lnTo>
                <a:lnTo>
                  <a:pt x="20158" y="24044"/>
                </a:lnTo>
                <a:lnTo>
                  <a:pt x="20017" y="23964"/>
                </a:lnTo>
                <a:lnTo>
                  <a:pt x="19896" y="23883"/>
                </a:lnTo>
                <a:lnTo>
                  <a:pt x="19755" y="23823"/>
                </a:lnTo>
                <a:lnTo>
                  <a:pt x="19453" y="23742"/>
                </a:lnTo>
                <a:lnTo>
                  <a:pt x="19131" y="23682"/>
                </a:lnTo>
                <a:lnTo>
                  <a:pt x="18809" y="23662"/>
                </a:lnTo>
                <a:lnTo>
                  <a:pt x="18487" y="23682"/>
                </a:lnTo>
                <a:lnTo>
                  <a:pt x="18165" y="23702"/>
                </a:lnTo>
                <a:lnTo>
                  <a:pt x="17863" y="23762"/>
                </a:lnTo>
                <a:lnTo>
                  <a:pt x="17480" y="22655"/>
                </a:lnTo>
                <a:lnTo>
                  <a:pt x="17077" y="21567"/>
                </a:lnTo>
                <a:lnTo>
                  <a:pt x="17077" y="21567"/>
                </a:lnTo>
                <a:lnTo>
                  <a:pt x="18265" y="22453"/>
                </a:lnTo>
                <a:lnTo>
                  <a:pt x="19494" y="23319"/>
                </a:lnTo>
                <a:lnTo>
                  <a:pt x="20722" y="24185"/>
                </a:lnTo>
                <a:lnTo>
                  <a:pt x="21950" y="25031"/>
                </a:lnTo>
                <a:lnTo>
                  <a:pt x="21930" y="25434"/>
                </a:lnTo>
                <a:lnTo>
                  <a:pt x="21930" y="25796"/>
                </a:lnTo>
                <a:lnTo>
                  <a:pt x="21950" y="26823"/>
                </a:lnTo>
                <a:lnTo>
                  <a:pt x="21991" y="27830"/>
                </a:lnTo>
                <a:lnTo>
                  <a:pt x="22051" y="28857"/>
                </a:lnTo>
                <a:lnTo>
                  <a:pt x="22132" y="29864"/>
                </a:lnTo>
                <a:lnTo>
                  <a:pt x="22273" y="30972"/>
                </a:lnTo>
                <a:lnTo>
                  <a:pt x="22353" y="31515"/>
                </a:lnTo>
                <a:lnTo>
                  <a:pt x="22393" y="31797"/>
                </a:lnTo>
                <a:lnTo>
                  <a:pt x="22474" y="32059"/>
                </a:lnTo>
                <a:lnTo>
                  <a:pt x="22534" y="32160"/>
                </a:lnTo>
                <a:lnTo>
                  <a:pt x="22595" y="32260"/>
                </a:lnTo>
                <a:lnTo>
                  <a:pt x="22675" y="32341"/>
                </a:lnTo>
                <a:lnTo>
                  <a:pt x="22776" y="32401"/>
                </a:lnTo>
                <a:lnTo>
                  <a:pt x="22857" y="32442"/>
                </a:lnTo>
                <a:lnTo>
                  <a:pt x="22957" y="32482"/>
                </a:lnTo>
                <a:lnTo>
                  <a:pt x="23159" y="32482"/>
                </a:lnTo>
                <a:lnTo>
                  <a:pt x="23259" y="32462"/>
                </a:lnTo>
                <a:lnTo>
                  <a:pt x="23340" y="32421"/>
                </a:lnTo>
                <a:lnTo>
                  <a:pt x="23441" y="32381"/>
                </a:lnTo>
                <a:lnTo>
                  <a:pt x="23501" y="32301"/>
                </a:lnTo>
                <a:lnTo>
                  <a:pt x="23582" y="32220"/>
                </a:lnTo>
                <a:lnTo>
                  <a:pt x="23622" y="32140"/>
                </a:lnTo>
                <a:lnTo>
                  <a:pt x="23662" y="32019"/>
                </a:lnTo>
                <a:lnTo>
                  <a:pt x="23682" y="31898"/>
                </a:lnTo>
                <a:lnTo>
                  <a:pt x="23682" y="31656"/>
                </a:lnTo>
                <a:lnTo>
                  <a:pt x="23662" y="31415"/>
                </a:lnTo>
                <a:lnTo>
                  <a:pt x="23582" y="30931"/>
                </a:lnTo>
                <a:lnTo>
                  <a:pt x="23441" y="29864"/>
                </a:lnTo>
                <a:lnTo>
                  <a:pt x="23340" y="28857"/>
                </a:lnTo>
                <a:lnTo>
                  <a:pt x="23219" y="27830"/>
                </a:lnTo>
                <a:lnTo>
                  <a:pt x="23139" y="26823"/>
                </a:lnTo>
                <a:lnTo>
                  <a:pt x="23078" y="25796"/>
                </a:lnTo>
                <a:lnTo>
                  <a:pt x="23199" y="25877"/>
                </a:lnTo>
                <a:lnTo>
                  <a:pt x="24427" y="26682"/>
                </a:lnTo>
                <a:lnTo>
                  <a:pt x="25656" y="27468"/>
                </a:lnTo>
                <a:lnTo>
                  <a:pt x="25615" y="27568"/>
                </a:lnTo>
                <a:lnTo>
                  <a:pt x="25474" y="27971"/>
                </a:lnTo>
                <a:lnTo>
                  <a:pt x="25414" y="28193"/>
                </a:lnTo>
                <a:lnTo>
                  <a:pt x="25374" y="28434"/>
                </a:lnTo>
                <a:lnTo>
                  <a:pt x="25334" y="28656"/>
                </a:lnTo>
                <a:lnTo>
                  <a:pt x="25313" y="28877"/>
                </a:lnTo>
                <a:lnTo>
                  <a:pt x="25313" y="29099"/>
                </a:lnTo>
                <a:lnTo>
                  <a:pt x="25374" y="29300"/>
                </a:lnTo>
                <a:lnTo>
                  <a:pt x="25434" y="29441"/>
                </a:lnTo>
                <a:lnTo>
                  <a:pt x="25535" y="29562"/>
                </a:lnTo>
                <a:lnTo>
                  <a:pt x="25656" y="29642"/>
                </a:lnTo>
                <a:lnTo>
                  <a:pt x="25797" y="29723"/>
                </a:lnTo>
                <a:lnTo>
                  <a:pt x="25938" y="29743"/>
                </a:lnTo>
                <a:lnTo>
                  <a:pt x="26099" y="29723"/>
                </a:lnTo>
                <a:lnTo>
                  <a:pt x="26159" y="29703"/>
                </a:lnTo>
                <a:lnTo>
                  <a:pt x="26220" y="29683"/>
                </a:lnTo>
                <a:lnTo>
                  <a:pt x="26300" y="29622"/>
                </a:lnTo>
                <a:lnTo>
                  <a:pt x="26340" y="29562"/>
                </a:lnTo>
                <a:lnTo>
                  <a:pt x="26441" y="29441"/>
                </a:lnTo>
                <a:lnTo>
                  <a:pt x="26522" y="29300"/>
                </a:lnTo>
                <a:lnTo>
                  <a:pt x="26562" y="29159"/>
                </a:lnTo>
                <a:lnTo>
                  <a:pt x="26622" y="29018"/>
                </a:lnTo>
                <a:lnTo>
                  <a:pt x="26703" y="28736"/>
                </a:lnTo>
                <a:lnTo>
                  <a:pt x="26763" y="28434"/>
                </a:lnTo>
                <a:lnTo>
                  <a:pt x="26824" y="28213"/>
                </a:lnTo>
                <a:lnTo>
                  <a:pt x="27750" y="28797"/>
                </a:lnTo>
                <a:lnTo>
                  <a:pt x="27951" y="28877"/>
                </a:lnTo>
                <a:lnTo>
                  <a:pt x="28133" y="28938"/>
                </a:lnTo>
                <a:lnTo>
                  <a:pt x="28334" y="28938"/>
                </a:lnTo>
                <a:lnTo>
                  <a:pt x="28495" y="28897"/>
                </a:lnTo>
                <a:lnTo>
                  <a:pt x="28656" y="28817"/>
                </a:lnTo>
                <a:lnTo>
                  <a:pt x="28797" y="28716"/>
                </a:lnTo>
                <a:lnTo>
                  <a:pt x="28938" y="28595"/>
                </a:lnTo>
                <a:lnTo>
                  <a:pt x="29039" y="28434"/>
                </a:lnTo>
                <a:lnTo>
                  <a:pt x="29119" y="28273"/>
                </a:lnTo>
                <a:lnTo>
                  <a:pt x="29160" y="28112"/>
                </a:lnTo>
                <a:lnTo>
                  <a:pt x="29180" y="27931"/>
                </a:lnTo>
                <a:lnTo>
                  <a:pt x="29180" y="27750"/>
                </a:lnTo>
                <a:lnTo>
                  <a:pt x="29119" y="27568"/>
                </a:lnTo>
                <a:lnTo>
                  <a:pt x="29039" y="27407"/>
                </a:lnTo>
                <a:lnTo>
                  <a:pt x="28898" y="27246"/>
                </a:lnTo>
                <a:lnTo>
                  <a:pt x="28717" y="27125"/>
                </a:lnTo>
                <a:lnTo>
                  <a:pt x="27972" y="26642"/>
                </a:lnTo>
                <a:lnTo>
                  <a:pt x="28193" y="26561"/>
                </a:lnTo>
                <a:lnTo>
                  <a:pt x="28415" y="26481"/>
                </a:lnTo>
                <a:lnTo>
                  <a:pt x="28898" y="26340"/>
                </a:lnTo>
                <a:lnTo>
                  <a:pt x="28999" y="26300"/>
                </a:lnTo>
                <a:lnTo>
                  <a:pt x="29079" y="26219"/>
                </a:lnTo>
                <a:lnTo>
                  <a:pt x="29160" y="26139"/>
                </a:lnTo>
                <a:lnTo>
                  <a:pt x="29200" y="26038"/>
                </a:lnTo>
                <a:lnTo>
                  <a:pt x="29220" y="25917"/>
                </a:lnTo>
                <a:lnTo>
                  <a:pt x="29220" y="25816"/>
                </a:lnTo>
                <a:lnTo>
                  <a:pt x="29180" y="25716"/>
                </a:lnTo>
                <a:lnTo>
                  <a:pt x="29099" y="25615"/>
                </a:lnTo>
                <a:lnTo>
                  <a:pt x="28958" y="25534"/>
                </a:lnTo>
                <a:lnTo>
                  <a:pt x="28817" y="25454"/>
                </a:lnTo>
                <a:lnTo>
                  <a:pt x="28656" y="25393"/>
                </a:lnTo>
                <a:lnTo>
                  <a:pt x="28515" y="25353"/>
                </a:lnTo>
                <a:lnTo>
                  <a:pt x="28354" y="25333"/>
                </a:lnTo>
                <a:lnTo>
                  <a:pt x="28213" y="25313"/>
                </a:lnTo>
                <a:lnTo>
                  <a:pt x="28052" y="25333"/>
                </a:lnTo>
                <a:lnTo>
                  <a:pt x="27911" y="25353"/>
                </a:lnTo>
                <a:lnTo>
                  <a:pt x="27609" y="25414"/>
                </a:lnTo>
                <a:lnTo>
                  <a:pt x="27307" y="25534"/>
                </a:lnTo>
                <a:lnTo>
                  <a:pt x="27025" y="25696"/>
                </a:lnTo>
                <a:lnTo>
                  <a:pt x="26763" y="25877"/>
                </a:lnTo>
                <a:lnTo>
                  <a:pt x="25414" y="25031"/>
                </a:lnTo>
                <a:lnTo>
                  <a:pt x="24085" y="24165"/>
                </a:lnTo>
                <a:lnTo>
                  <a:pt x="24447" y="24044"/>
                </a:lnTo>
                <a:lnTo>
                  <a:pt x="24750" y="23923"/>
                </a:lnTo>
                <a:lnTo>
                  <a:pt x="25213" y="23742"/>
                </a:lnTo>
                <a:lnTo>
                  <a:pt x="25676" y="23541"/>
                </a:lnTo>
                <a:lnTo>
                  <a:pt x="26562" y="23078"/>
                </a:lnTo>
                <a:lnTo>
                  <a:pt x="26985" y="22836"/>
                </a:lnTo>
                <a:lnTo>
                  <a:pt x="27408" y="22574"/>
                </a:lnTo>
                <a:lnTo>
                  <a:pt x="27831" y="22312"/>
                </a:lnTo>
                <a:lnTo>
                  <a:pt x="28253" y="22031"/>
                </a:lnTo>
                <a:lnTo>
                  <a:pt x="28656" y="21749"/>
                </a:lnTo>
                <a:lnTo>
                  <a:pt x="29039" y="21447"/>
                </a:lnTo>
                <a:lnTo>
                  <a:pt x="29824" y="20822"/>
                </a:lnTo>
                <a:lnTo>
                  <a:pt x="29905" y="20722"/>
                </a:lnTo>
                <a:lnTo>
                  <a:pt x="29965" y="20621"/>
                </a:lnTo>
                <a:lnTo>
                  <a:pt x="30005" y="20500"/>
                </a:lnTo>
                <a:lnTo>
                  <a:pt x="30005" y="20359"/>
                </a:lnTo>
                <a:lnTo>
                  <a:pt x="30005" y="20238"/>
                </a:lnTo>
                <a:lnTo>
                  <a:pt x="29965" y="20117"/>
                </a:lnTo>
                <a:lnTo>
                  <a:pt x="29905" y="19997"/>
                </a:lnTo>
                <a:lnTo>
                  <a:pt x="29824" y="19916"/>
                </a:lnTo>
                <a:lnTo>
                  <a:pt x="29723" y="19815"/>
                </a:lnTo>
                <a:lnTo>
                  <a:pt x="29603" y="19775"/>
                </a:lnTo>
                <a:lnTo>
                  <a:pt x="29482" y="19735"/>
                </a:lnTo>
                <a:lnTo>
                  <a:pt x="29260" y="19735"/>
                </a:lnTo>
                <a:lnTo>
                  <a:pt x="29139" y="19775"/>
                </a:lnTo>
                <a:lnTo>
                  <a:pt x="29019" y="19836"/>
                </a:lnTo>
                <a:lnTo>
                  <a:pt x="28918" y="19916"/>
                </a:lnTo>
                <a:lnTo>
                  <a:pt x="28173" y="20500"/>
                </a:lnTo>
                <a:lnTo>
                  <a:pt x="27388" y="21044"/>
                </a:lnTo>
                <a:lnTo>
                  <a:pt x="26602" y="21547"/>
                </a:lnTo>
                <a:lnTo>
                  <a:pt x="25777" y="22031"/>
                </a:lnTo>
                <a:lnTo>
                  <a:pt x="25374" y="22252"/>
                </a:lnTo>
                <a:lnTo>
                  <a:pt x="24971" y="22474"/>
                </a:lnTo>
                <a:lnTo>
                  <a:pt x="24166" y="22896"/>
                </a:lnTo>
                <a:lnTo>
                  <a:pt x="23944" y="22997"/>
                </a:lnTo>
                <a:lnTo>
                  <a:pt x="23662" y="23158"/>
                </a:lnTo>
                <a:lnTo>
                  <a:pt x="23521" y="23239"/>
                </a:lnTo>
                <a:lnTo>
                  <a:pt x="23400" y="23339"/>
                </a:lnTo>
                <a:lnTo>
                  <a:pt x="23279" y="23440"/>
                </a:lnTo>
                <a:lnTo>
                  <a:pt x="23199" y="23561"/>
                </a:lnTo>
                <a:lnTo>
                  <a:pt x="21950" y="22715"/>
                </a:lnTo>
                <a:lnTo>
                  <a:pt x="20722" y="21869"/>
                </a:lnTo>
                <a:lnTo>
                  <a:pt x="19514" y="21004"/>
                </a:lnTo>
                <a:lnTo>
                  <a:pt x="18306" y="20138"/>
                </a:lnTo>
                <a:lnTo>
                  <a:pt x="18547" y="19755"/>
                </a:lnTo>
                <a:lnTo>
                  <a:pt x="18749" y="19332"/>
                </a:lnTo>
                <a:lnTo>
                  <a:pt x="18930" y="18909"/>
                </a:lnTo>
                <a:lnTo>
                  <a:pt x="19071" y="18466"/>
                </a:lnTo>
                <a:lnTo>
                  <a:pt x="22333" y="18426"/>
                </a:lnTo>
                <a:lnTo>
                  <a:pt x="22353" y="18748"/>
                </a:lnTo>
                <a:lnTo>
                  <a:pt x="22414" y="19090"/>
                </a:lnTo>
                <a:lnTo>
                  <a:pt x="22514" y="19413"/>
                </a:lnTo>
                <a:lnTo>
                  <a:pt x="22635" y="19735"/>
                </a:lnTo>
                <a:lnTo>
                  <a:pt x="22716" y="19876"/>
                </a:lnTo>
                <a:lnTo>
                  <a:pt x="22796" y="20017"/>
                </a:lnTo>
                <a:lnTo>
                  <a:pt x="22897" y="20158"/>
                </a:lnTo>
                <a:lnTo>
                  <a:pt x="22998" y="20279"/>
                </a:lnTo>
                <a:lnTo>
                  <a:pt x="23118" y="20379"/>
                </a:lnTo>
                <a:lnTo>
                  <a:pt x="23239" y="20480"/>
                </a:lnTo>
                <a:lnTo>
                  <a:pt x="23380" y="20560"/>
                </a:lnTo>
                <a:lnTo>
                  <a:pt x="23521" y="20621"/>
                </a:lnTo>
                <a:lnTo>
                  <a:pt x="23602" y="20641"/>
                </a:lnTo>
                <a:lnTo>
                  <a:pt x="23662" y="20641"/>
                </a:lnTo>
                <a:lnTo>
                  <a:pt x="23803" y="20621"/>
                </a:lnTo>
                <a:lnTo>
                  <a:pt x="23924" y="20581"/>
                </a:lnTo>
                <a:lnTo>
                  <a:pt x="24045" y="20480"/>
                </a:lnTo>
                <a:lnTo>
                  <a:pt x="24125" y="20379"/>
                </a:lnTo>
                <a:lnTo>
                  <a:pt x="24186" y="20238"/>
                </a:lnTo>
                <a:lnTo>
                  <a:pt x="24206" y="20117"/>
                </a:lnTo>
                <a:lnTo>
                  <a:pt x="24206" y="20037"/>
                </a:lnTo>
                <a:lnTo>
                  <a:pt x="24186" y="19977"/>
                </a:lnTo>
                <a:lnTo>
                  <a:pt x="24125" y="19836"/>
                </a:lnTo>
                <a:lnTo>
                  <a:pt x="24045" y="19715"/>
                </a:lnTo>
                <a:lnTo>
                  <a:pt x="23904" y="19493"/>
                </a:lnTo>
                <a:lnTo>
                  <a:pt x="23743" y="19272"/>
                </a:lnTo>
                <a:lnTo>
                  <a:pt x="23582" y="19030"/>
                </a:lnTo>
                <a:lnTo>
                  <a:pt x="23521" y="18869"/>
                </a:lnTo>
                <a:lnTo>
                  <a:pt x="23461" y="18728"/>
                </a:lnTo>
                <a:lnTo>
                  <a:pt x="23420" y="18567"/>
                </a:lnTo>
                <a:lnTo>
                  <a:pt x="23380" y="18406"/>
                </a:lnTo>
                <a:lnTo>
                  <a:pt x="24045" y="18386"/>
                </a:lnTo>
                <a:lnTo>
                  <a:pt x="24206" y="18366"/>
                </a:lnTo>
                <a:lnTo>
                  <a:pt x="24347" y="18325"/>
                </a:lnTo>
                <a:lnTo>
                  <a:pt x="24488" y="18245"/>
                </a:lnTo>
                <a:lnTo>
                  <a:pt x="24588" y="18144"/>
                </a:lnTo>
                <a:lnTo>
                  <a:pt x="24669" y="18023"/>
                </a:lnTo>
                <a:lnTo>
                  <a:pt x="24709" y="17902"/>
                </a:lnTo>
                <a:lnTo>
                  <a:pt x="24750" y="17761"/>
                </a:lnTo>
                <a:lnTo>
                  <a:pt x="24770" y="17620"/>
                </a:lnTo>
                <a:lnTo>
                  <a:pt x="24750" y="17500"/>
                </a:lnTo>
                <a:lnTo>
                  <a:pt x="24709" y="17359"/>
                </a:lnTo>
                <a:lnTo>
                  <a:pt x="24669" y="17238"/>
                </a:lnTo>
                <a:lnTo>
                  <a:pt x="24588" y="17117"/>
                </a:lnTo>
                <a:lnTo>
                  <a:pt x="24488" y="17036"/>
                </a:lnTo>
                <a:lnTo>
                  <a:pt x="24347" y="16956"/>
                </a:lnTo>
                <a:lnTo>
                  <a:pt x="24206" y="16916"/>
                </a:lnTo>
                <a:lnTo>
                  <a:pt x="24045" y="16895"/>
                </a:lnTo>
                <a:lnTo>
                  <a:pt x="23662" y="16916"/>
                </a:lnTo>
                <a:lnTo>
                  <a:pt x="23662" y="16916"/>
                </a:lnTo>
                <a:lnTo>
                  <a:pt x="23803" y="16694"/>
                </a:lnTo>
                <a:lnTo>
                  <a:pt x="23944" y="16513"/>
                </a:lnTo>
                <a:lnTo>
                  <a:pt x="24085" y="16311"/>
                </a:lnTo>
                <a:lnTo>
                  <a:pt x="24125" y="16191"/>
                </a:lnTo>
                <a:lnTo>
                  <a:pt x="24166" y="16090"/>
                </a:lnTo>
                <a:lnTo>
                  <a:pt x="24186" y="16030"/>
                </a:lnTo>
                <a:lnTo>
                  <a:pt x="24186" y="15989"/>
                </a:lnTo>
                <a:lnTo>
                  <a:pt x="24145" y="15889"/>
                </a:lnTo>
                <a:lnTo>
                  <a:pt x="24065" y="15828"/>
                </a:lnTo>
                <a:lnTo>
                  <a:pt x="24004" y="15808"/>
                </a:lnTo>
                <a:lnTo>
                  <a:pt x="23863" y="15808"/>
                </a:lnTo>
                <a:lnTo>
                  <a:pt x="23743" y="15828"/>
                </a:lnTo>
                <a:lnTo>
                  <a:pt x="23561" y="15889"/>
                </a:lnTo>
                <a:lnTo>
                  <a:pt x="23360" y="16009"/>
                </a:lnTo>
                <a:lnTo>
                  <a:pt x="23199" y="16150"/>
                </a:lnTo>
                <a:lnTo>
                  <a:pt x="23038" y="16311"/>
                </a:lnTo>
                <a:lnTo>
                  <a:pt x="22897" y="16513"/>
                </a:lnTo>
                <a:lnTo>
                  <a:pt x="22776" y="16714"/>
                </a:lnTo>
                <a:lnTo>
                  <a:pt x="22655" y="16916"/>
                </a:lnTo>
                <a:lnTo>
                  <a:pt x="19312" y="16976"/>
                </a:lnTo>
                <a:lnTo>
                  <a:pt x="19312" y="16694"/>
                </a:lnTo>
                <a:lnTo>
                  <a:pt x="19312" y="16412"/>
                </a:lnTo>
                <a:lnTo>
                  <a:pt x="19272" y="16110"/>
                </a:lnTo>
                <a:lnTo>
                  <a:pt x="19252" y="15828"/>
                </a:lnTo>
                <a:lnTo>
                  <a:pt x="19192" y="15546"/>
                </a:lnTo>
                <a:lnTo>
                  <a:pt x="19131" y="15284"/>
                </a:lnTo>
                <a:lnTo>
                  <a:pt x="19051" y="15003"/>
                </a:lnTo>
                <a:lnTo>
                  <a:pt x="18950" y="14741"/>
                </a:lnTo>
                <a:lnTo>
                  <a:pt x="21225" y="12828"/>
                </a:lnTo>
                <a:lnTo>
                  <a:pt x="22474" y="11781"/>
                </a:lnTo>
                <a:lnTo>
                  <a:pt x="22675" y="11861"/>
                </a:lnTo>
                <a:lnTo>
                  <a:pt x="22897" y="11942"/>
                </a:lnTo>
                <a:lnTo>
                  <a:pt x="23320" y="12042"/>
                </a:lnTo>
                <a:lnTo>
                  <a:pt x="25313" y="12586"/>
                </a:lnTo>
                <a:lnTo>
                  <a:pt x="27247" y="13090"/>
                </a:lnTo>
                <a:lnTo>
                  <a:pt x="29180" y="13593"/>
                </a:lnTo>
                <a:lnTo>
                  <a:pt x="29321" y="13613"/>
                </a:lnTo>
                <a:lnTo>
                  <a:pt x="29462" y="13613"/>
                </a:lnTo>
                <a:lnTo>
                  <a:pt x="29562" y="13573"/>
                </a:lnTo>
                <a:lnTo>
                  <a:pt x="29663" y="13512"/>
                </a:lnTo>
                <a:lnTo>
                  <a:pt x="29764" y="13452"/>
                </a:lnTo>
                <a:lnTo>
                  <a:pt x="29824" y="13351"/>
                </a:lnTo>
                <a:lnTo>
                  <a:pt x="29885" y="13251"/>
                </a:lnTo>
                <a:lnTo>
                  <a:pt x="29925" y="13150"/>
                </a:lnTo>
                <a:lnTo>
                  <a:pt x="29945" y="13029"/>
                </a:lnTo>
                <a:lnTo>
                  <a:pt x="29945" y="12928"/>
                </a:lnTo>
                <a:lnTo>
                  <a:pt x="29925" y="12808"/>
                </a:lnTo>
                <a:lnTo>
                  <a:pt x="29885" y="12707"/>
                </a:lnTo>
                <a:lnTo>
                  <a:pt x="29824" y="12606"/>
                </a:lnTo>
                <a:lnTo>
                  <a:pt x="29744" y="12526"/>
                </a:lnTo>
                <a:lnTo>
                  <a:pt x="29643" y="12445"/>
                </a:lnTo>
                <a:lnTo>
                  <a:pt x="29522" y="12405"/>
                </a:lnTo>
                <a:lnTo>
                  <a:pt x="27589" y="11901"/>
                </a:lnTo>
                <a:lnTo>
                  <a:pt x="25656" y="11418"/>
                </a:lnTo>
                <a:lnTo>
                  <a:pt x="23783" y="10955"/>
                </a:lnTo>
                <a:lnTo>
                  <a:pt x="23521" y="10874"/>
                </a:lnTo>
                <a:lnTo>
                  <a:pt x="24286" y="10230"/>
                </a:lnTo>
                <a:lnTo>
                  <a:pt x="25676" y="9082"/>
                </a:lnTo>
                <a:lnTo>
                  <a:pt x="26058" y="9304"/>
                </a:lnTo>
                <a:lnTo>
                  <a:pt x="26441" y="9505"/>
                </a:lnTo>
                <a:lnTo>
                  <a:pt x="26864" y="9686"/>
                </a:lnTo>
                <a:lnTo>
                  <a:pt x="27267" y="9807"/>
                </a:lnTo>
                <a:lnTo>
                  <a:pt x="27508" y="9888"/>
                </a:lnTo>
                <a:lnTo>
                  <a:pt x="27790" y="9948"/>
                </a:lnTo>
                <a:lnTo>
                  <a:pt x="27931" y="9968"/>
                </a:lnTo>
                <a:lnTo>
                  <a:pt x="28052" y="9948"/>
                </a:lnTo>
                <a:lnTo>
                  <a:pt x="28173" y="9928"/>
                </a:lnTo>
                <a:lnTo>
                  <a:pt x="28294" y="9888"/>
                </a:lnTo>
                <a:lnTo>
                  <a:pt x="28415" y="9807"/>
                </a:lnTo>
                <a:lnTo>
                  <a:pt x="28515" y="9706"/>
                </a:lnTo>
                <a:lnTo>
                  <a:pt x="28596" y="9606"/>
                </a:lnTo>
                <a:lnTo>
                  <a:pt x="28676" y="9485"/>
                </a:lnTo>
                <a:lnTo>
                  <a:pt x="28717" y="9364"/>
                </a:lnTo>
                <a:lnTo>
                  <a:pt x="28757" y="9223"/>
                </a:lnTo>
                <a:lnTo>
                  <a:pt x="28777" y="9102"/>
                </a:lnTo>
                <a:lnTo>
                  <a:pt x="28777" y="8961"/>
                </a:lnTo>
                <a:lnTo>
                  <a:pt x="28737" y="8901"/>
                </a:lnTo>
                <a:lnTo>
                  <a:pt x="28696" y="8841"/>
                </a:lnTo>
                <a:lnTo>
                  <a:pt x="28636" y="8800"/>
                </a:lnTo>
                <a:lnTo>
                  <a:pt x="28576" y="8780"/>
                </a:lnTo>
                <a:lnTo>
                  <a:pt x="28435" y="8740"/>
                </a:lnTo>
                <a:lnTo>
                  <a:pt x="28274" y="8760"/>
                </a:lnTo>
                <a:lnTo>
                  <a:pt x="28153" y="8800"/>
                </a:lnTo>
                <a:lnTo>
                  <a:pt x="28012" y="8881"/>
                </a:lnTo>
                <a:lnTo>
                  <a:pt x="27649" y="8740"/>
                </a:lnTo>
                <a:lnTo>
                  <a:pt x="27287" y="8599"/>
                </a:lnTo>
                <a:lnTo>
                  <a:pt x="26924" y="8478"/>
                </a:lnTo>
                <a:lnTo>
                  <a:pt x="26562" y="8317"/>
                </a:lnTo>
                <a:lnTo>
                  <a:pt x="27347" y="7632"/>
                </a:lnTo>
                <a:lnTo>
                  <a:pt x="27448" y="7511"/>
                </a:lnTo>
                <a:lnTo>
                  <a:pt x="27528" y="7370"/>
                </a:lnTo>
                <a:lnTo>
                  <a:pt x="27569" y="7230"/>
                </a:lnTo>
                <a:lnTo>
                  <a:pt x="27589" y="7068"/>
                </a:lnTo>
                <a:lnTo>
                  <a:pt x="27569" y="6907"/>
                </a:lnTo>
                <a:lnTo>
                  <a:pt x="27508" y="6766"/>
                </a:lnTo>
                <a:lnTo>
                  <a:pt x="27448" y="6625"/>
                </a:lnTo>
                <a:lnTo>
                  <a:pt x="27347" y="6505"/>
                </a:lnTo>
                <a:lnTo>
                  <a:pt x="27226" y="6404"/>
                </a:lnTo>
                <a:lnTo>
                  <a:pt x="27085" y="6323"/>
                </a:lnTo>
                <a:lnTo>
                  <a:pt x="26924" y="6283"/>
                </a:lnTo>
                <a:lnTo>
                  <a:pt x="26783" y="6283"/>
                </a:lnTo>
                <a:lnTo>
                  <a:pt x="26642" y="6303"/>
                </a:lnTo>
                <a:lnTo>
                  <a:pt x="26481" y="6343"/>
                </a:lnTo>
                <a:lnTo>
                  <a:pt x="26340" y="6424"/>
                </a:lnTo>
                <a:lnTo>
                  <a:pt x="26220" y="6505"/>
                </a:lnTo>
                <a:lnTo>
                  <a:pt x="25495" y="7089"/>
                </a:lnTo>
                <a:lnTo>
                  <a:pt x="25434" y="6807"/>
                </a:lnTo>
                <a:lnTo>
                  <a:pt x="25394" y="6525"/>
                </a:lnTo>
                <a:lnTo>
                  <a:pt x="25394" y="6223"/>
                </a:lnTo>
                <a:lnTo>
                  <a:pt x="25394" y="5941"/>
                </a:lnTo>
                <a:lnTo>
                  <a:pt x="25394" y="5880"/>
                </a:lnTo>
                <a:lnTo>
                  <a:pt x="25374" y="5820"/>
                </a:lnTo>
                <a:lnTo>
                  <a:pt x="25334" y="5780"/>
                </a:lnTo>
                <a:lnTo>
                  <a:pt x="25293" y="5759"/>
                </a:lnTo>
                <a:lnTo>
                  <a:pt x="25193" y="5739"/>
                </a:lnTo>
                <a:lnTo>
                  <a:pt x="25132" y="5739"/>
                </a:lnTo>
                <a:lnTo>
                  <a:pt x="25072" y="5759"/>
                </a:lnTo>
                <a:lnTo>
                  <a:pt x="24931" y="5840"/>
                </a:lnTo>
                <a:lnTo>
                  <a:pt x="24810" y="5921"/>
                </a:lnTo>
                <a:lnTo>
                  <a:pt x="24709" y="6021"/>
                </a:lnTo>
                <a:lnTo>
                  <a:pt x="24609" y="6142"/>
                </a:lnTo>
                <a:lnTo>
                  <a:pt x="24548" y="6243"/>
                </a:lnTo>
                <a:lnTo>
                  <a:pt x="24488" y="6384"/>
                </a:lnTo>
                <a:lnTo>
                  <a:pt x="24447" y="6505"/>
                </a:lnTo>
                <a:lnTo>
                  <a:pt x="24427" y="6646"/>
                </a:lnTo>
                <a:lnTo>
                  <a:pt x="24407" y="6786"/>
                </a:lnTo>
                <a:lnTo>
                  <a:pt x="24407" y="6927"/>
                </a:lnTo>
                <a:lnTo>
                  <a:pt x="24447" y="7209"/>
                </a:lnTo>
                <a:lnTo>
                  <a:pt x="24528" y="7511"/>
                </a:lnTo>
                <a:lnTo>
                  <a:pt x="24649" y="7814"/>
                </a:lnTo>
                <a:lnTo>
                  <a:pt x="23279" y="9002"/>
                </a:lnTo>
                <a:lnTo>
                  <a:pt x="22877" y="9324"/>
                </a:lnTo>
                <a:lnTo>
                  <a:pt x="22977" y="7491"/>
                </a:lnTo>
                <a:lnTo>
                  <a:pt x="22998" y="6766"/>
                </a:lnTo>
                <a:lnTo>
                  <a:pt x="23018" y="6062"/>
                </a:lnTo>
                <a:lnTo>
                  <a:pt x="23018" y="5679"/>
                </a:lnTo>
                <a:lnTo>
                  <a:pt x="23018" y="5276"/>
                </a:lnTo>
                <a:lnTo>
                  <a:pt x="22998" y="4894"/>
                </a:lnTo>
                <a:lnTo>
                  <a:pt x="22957" y="4692"/>
                </a:lnTo>
                <a:lnTo>
                  <a:pt x="22917" y="4511"/>
                </a:lnTo>
                <a:lnTo>
                  <a:pt x="22897" y="4410"/>
                </a:lnTo>
                <a:lnTo>
                  <a:pt x="22836" y="4330"/>
                </a:lnTo>
                <a:lnTo>
                  <a:pt x="22796" y="4269"/>
                </a:lnTo>
                <a:lnTo>
                  <a:pt x="22736" y="4209"/>
                </a:lnTo>
                <a:lnTo>
                  <a:pt x="22655" y="4189"/>
                </a:lnTo>
                <a:lnTo>
                  <a:pt x="22595" y="4148"/>
                </a:lnTo>
                <a:lnTo>
                  <a:pt x="22434" y="4128"/>
                </a:lnTo>
                <a:lnTo>
                  <a:pt x="22293" y="4169"/>
                </a:lnTo>
                <a:lnTo>
                  <a:pt x="22132" y="4229"/>
                </a:lnTo>
                <a:lnTo>
                  <a:pt x="22071" y="4289"/>
                </a:lnTo>
                <a:lnTo>
                  <a:pt x="22011" y="4350"/>
                </a:lnTo>
                <a:lnTo>
                  <a:pt x="21971" y="4430"/>
                </a:lnTo>
                <a:lnTo>
                  <a:pt x="21930" y="4511"/>
                </a:lnTo>
                <a:lnTo>
                  <a:pt x="21870" y="4672"/>
                </a:lnTo>
                <a:lnTo>
                  <a:pt x="21830" y="4833"/>
                </a:lnTo>
                <a:lnTo>
                  <a:pt x="21769" y="5196"/>
                </a:lnTo>
                <a:lnTo>
                  <a:pt x="21749" y="5558"/>
                </a:lnTo>
                <a:lnTo>
                  <a:pt x="21729" y="5900"/>
                </a:lnTo>
                <a:lnTo>
                  <a:pt x="21669" y="6686"/>
                </a:lnTo>
                <a:lnTo>
                  <a:pt x="21608" y="7491"/>
                </a:lnTo>
                <a:lnTo>
                  <a:pt x="21467" y="10492"/>
                </a:lnTo>
                <a:lnTo>
                  <a:pt x="21467" y="10532"/>
                </a:lnTo>
                <a:lnTo>
                  <a:pt x="20219" y="11599"/>
                </a:lnTo>
                <a:lnTo>
                  <a:pt x="18165" y="13351"/>
                </a:lnTo>
                <a:lnTo>
                  <a:pt x="17903" y="13069"/>
                </a:lnTo>
                <a:lnTo>
                  <a:pt x="18567" y="11579"/>
                </a:lnTo>
                <a:lnTo>
                  <a:pt x="18849" y="10874"/>
                </a:lnTo>
                <a:lnTo>
                  <a:pt x="19171" y="10874"/>
                </a:lnTo>
                <a:lnTo>
                  <a:pt x="19494" y="10834"/>
                </a:lnTo>
                <a:lnTo>
                  <a:pt x="19635" y="10794"/>
                </a:lnTo>
                <a:lnTo>
                  <a:pt x="19776" y="10754"/>
                </a:lnTo>
                <a:lnTo>
                  <a:pt x="19937" y="10693"/>
                </a:lnTo>
                <a:lnTo>
                  <a:pt x="20058" y="10613"/>
                </a:lnTo>
                <a:lnTo>
                  <a:pt x="20178" y="10532"/>
                </a:lnTo>
                <a:lnTo>
                  <a:pt x="20279" y="10411"/>
                </a:lnTo>
                <a:lnTo>
                  <a:pt x="20360" y="10290"/>
                </a:lnTo>
                <a:lnTo>
                  <a:pt x="20420" y="10149"/>
                </a:lnTo>
                <a:lnTo>
                  <a:pt x="20440" y="10008"/>
                </a:lnTo>
                <a:lnTo>
                  <a:pt x="20420" y="9868"/>
                </a:lnTo>
                <a:lnTo>
                  <a:pt x="20380" y="9787"/>
                </a:lnTo>
                <a:lnTo>
                  <a:pt x="20339" y="9727"/>
                </a:lnTo>
                <a:lnTo>
                  <a:pt x="20299" y="9686"/>
                </a:lnTo>
                <a:lnTo>
                  <a:pt x="20219" y="9626"/>
                </a:lnTo>
                <a:lnTo>
                  <a:pt x="20098" y="9586"/>
                </a:lnTo>
                <a:lnTo>
                  <a:pt x="19977" y="9565"/>
                </a:lnTo>
                <a:lnTo>
                  <a:pt x="19856" y="9565"/>
                </a:lnTo>
                <a:lnTo>
                  <a:pt x="19715" y="9586"/>
                </a:lnTo>
                <a:lnTo>
                  <a:pt x="19474" y="9666"/>
                </a:lnTo>
                <a:lnTo>
                  <a:pt x="19212" y="9747"/>
                </a:lnTo>
                <a:lnTo>
                  <a:pt x="19192" y="9545"/>
                </a:lnTo>
                <a:lnTo>
                  <a:pt x="19131" y="9344"/>
                </a:lnTo>
                <a:lnTo>
                  <a:pt x="19091" y="9284"/>
                </a:lnTo>
                <a:lnTo>
                  <a:pt x="19031" y="9223"/>
                </a:lnTo>
                <a:lnTo>
                  <a:pt x="18950" y="9163"/>
                </a:lnTo>
                <a:lnTo>
                  <a:pt x="18869" y="9122"/>
                </a:lnTo>
                <a:lnTo>
                  <a:pt x="18789" y="9102"/>
                </a:lnTo>
                <a:lnTo>
                  <a:pt x="18688" y="9082"/>
                </a:lnTo>
                <a:lnTo>
                  <a:pt x="18608" y="9082"/>
                </a:lnTo>
                <a:lnTo>
                  <a:pt x="18527" y="9102"/>
                </a:lnTo>
                <a:lnTo>
                  <a:pt x="18406" y="9163"/>
                </a:lnTo>
                <a:lnTo>
                  <a:pt x="18306" y="9223"/>
                </a:lnTo>
                <a:lnTo>
                  <a:pt x="18205" y="9304"/>
                </a:lnTo>
                <a:lnTo>
                  <a:pt x="18144" y="9364"/>
                </a:lnTo>
                <a:lnTo>
                  <a:pt x="18064" y="9223"/>
                </a:lnTo>
                <a:lnTo>
                  <a:pt x="17983" y="9062"/>
                </a:lnTo>
                <a:lnTo>
                  <a:pt x="17923" y="8901"/>
                </a:lnTo>
                <a:lnTo>
                  <a:pt x="17863" y="8820"/>
                </a:lnTo>
                <a:lnTo>
                  <a:pt x="17802" y="8740"/>
                </a:lnTo>
                <a:lnTo>
                  <a:pt x="17742" y="8679"/>
                </a:lnTo>
                <a:lnTo>
                  <a:pt x="17641" y="8659"/>
                </a:lnTo>
                <a:lnTo>
                  <a:pt x="17560" y="8659"/>
                </a:lnTo>
                <a:lnTo>
                  <a:pt x="17460" y="8700"/>
                </a:lnTo>
                <a:lnTo>
                  <a:pt x="17339" y="8780"/>
                </a:lnTo>
                <a:lnTo>
                  <a:pt x="17218" y="8881"/>
                </a:lnTo>
                <a:lnTo>
                  <a:pt x="17138" y="8981"/>
                </a:lnTo>
                <a:lnTo>
                  <a:pt x="17097" y="9082"/>
                </a:lnTo>
                <a:lnTo>
                  <a:pt x="17057" y="9183"/>
                </a:lnTo>
                <a:lnTo>
                  <a:pt x="17037" y="9304"/>
                </a:lnTo>
                <a:lnTo>
                  <a:pt x="17057" y="9404"/>
                </a:lnTo>
                <a:lnTo>
                  <a:pt x="17077" y="9525"/>
                </a:lnTo>
                <a:lnTo>
                  <a:pt x="17117" y="9646"/>
                </a:lnTo>
                <a:lnTo>
                  <a:pt x="17158" y="9767"/>
                </a:lnTo>
                <a:lnTo>
                  <a:pt x="17299" y="9988"/>
                </a:lnTo>
                <a:lnTo>
                  <a:pt x="17480" y="10190"/>
                </a:lnTo>
                <a:lnTo>
                  <a:pt x="17661" y="10371"/>
                </a:lnTo>
                <a:lnTo>
                  <a:pt x="17440" y="10935"/>
                </a:lnTo>
                <a:lnTo>
                  <a:pt x="16836" y="12284"/>
                </a:lnTo>
                <a:lnTo>
                  <a:pt x="16695" y="12224"/>
                </a:lnTo>
                <a:lnTo>
                  <a:pt x="16513" y="12143"/>
                </a:lnTo>
                <a:lnTo>
                  <a:pt x="16393" y="12022"/>
                </a:lnTo>
                <a:lnTo>
                  <a:pt x="16252" y="11922"/>
                </a:lnTo>
                <a:lnTo>
                  <a:pt x="16090" y="11841"/>
                </a:lnTo>
                <a:lnTo>
                  <a:pt x="15929" y="11760"/>
                </a:lnTo>
                <a:lnTo>
                  <a:pt x="15768" y="11680"/>
                </a:lnTo>
                <a:lnTo>
                  <a:pt x="15607" y="11640"/>
                </a:lnTo>
                <a:lnTo>
                  <a:pt x="15426" y="11599"/>
                </a:lnTo>
                <a:lnTo>
                  <a:pt x="15245" y="11579"/>
                </a:lnTo>
                <a:lnTo>
                  <a:pt x="15003" y="11579"/>
                </a:lnTo>
                <a:lnTo>
                  <a:pt x="15043" y="8377"/>
                </a:lnTo>
                <a:lnTo>
                  <a:pt x="15043" y="7189"/>
                </a:lnTo>
                <a:lnTo>
                  <a:pt x="15245" y="7149"/>
                </a:lnTo>
                <a:lnTo>
                  <a:pt x="15466" y="7048"/>
                </a:lnTo>
                <a:lnTo>
                  <a:pt x="15688" y="6948"/>
                </a:lnTo>
                <a:lnTo>
                  <a:pt x="16111" y="6726"/>
                </a:lnTo>
                <a:lnTo>
                  <a:pt x="17057" y="6162"/>
                </a:lnTo>
                <a:lnTo>
                  <a:pt x="17520" y="5860"/>
                </a:lnTo>
                <a:lnTo>
                  <a:pt x="17963" y="5558"/>
                </a:lnTo>
                <a:lnTo>
                  <a:pt x="18849" y="4914"/>
                </a:lnTo>
                <a:lnTo>
                  <a:pt x="19695" y="4229"/>
                </a:lnTo>
                <a:lnTo>
                  <a:pt x="20118" y="3927"/>
                </a:lnTo>
                <a:lnTo>
                  <a:pt x="20339" y="3746"/>
                </a:lnTo>
                <a:lnTo>
                  <a:pt x="20541" y="3565"/>
                </a:lnTo>
                <a:lnTo>
                  <a:pt x="20742" y="3383"/>
                </a:lnTo>
                <a:lnTo>
                  <a:pt x="20923" y="3182"/>
                </a:lnTo>
                <a:lnTo>
                  <a:pt x="21064" y="2960"/>
                </a:lnTo>
                <a:lnTo>
                  <a:pt x="21105" y="2840"/>
                </a:lnTo>
                <a:lnTo>
                  <a:pt x="21145" y="2719"/>
                </a:lnTo>
                <a:lnTo>
                  <a:pt x="21165" y="2618"/>
                </a:lnTo>
                <a:lnTo>
                  <a:pt x="21145" y="2517"/>
                </a:lnTo>
                <a:lnTo>
                  <a:pt x="21105" y="2417"/>
                </a:lnTo>
                <a:lnTo>
                  <a:pt x="21044" y="2336"/>
                </a:lnTo>
                <a:lnTo>
                  <a:pt x="20964" y="2296"/>
                </a:lnTo>
                <a:lnTo>
                  <a:pt x="20863" y="2256"/>
                </a:lnTo>
                <a:lnTo>
                  <a:pt x="20762" y="2235"/>
                </a:lnTo>
                <a:lnTo>
                  <a:pt x="20662" y="2235"/>
                </a:lnTo>
                <a:lnTo>
                  <a:pt x="20541" y="2256"/>
                </a:lnTo>
                <a:lnTo>
                  <a:pt x="20420" y="2296"/>
                </a:lnTo>
                <a:lnTo>
                  <a:pt x="20319" y="2356"/>
                </a:lnTo>
                <a:lnTo>
                  <a:pt x="20219" y="2417"/>
                </a:lnTo>
                <a:lnTo>
                  <a:pt x="20017" y="2558"/>
                </a:lnTo>
                <a:lnTo>
                  <a:pt x="19836" y="2719"/>
                </a:lnTo>
                <a:lnTo>
                  <a:pt x="19071" y="3383"/>
                </a:lnTo>
                <a:lnTo>
                  <a:pt x="18265" y="4028"/>
                </a:lnTo>
                <a:lnTo>
                  <a:pt x="17440" y="4652"/>
                </a:lnTo>
                <a:lnTo>
                  <a:pt x="16614" y="5256"/>
                </a:lnTo>
                <a:lnTo>
                  <a:pt x="15788" y="5860"/>
                </a:lnTo>
                <a:lnTo>
                  <a:pt x="15406" y="6122"/>
                </a:lnTo>
                <a:lnTo>
                  <a:pt x="15043" y="6424"/>
                </a:lnTo>
                <a:lnTo>
                  <a:pt x="15043" y="4370"/>
                </a:lnTo>
                <a:lnTo>
                  <a:pt x="15043" y="3746"/>
                </a:lnTo>
                <a:lnTo>
                  <a:pt x="15486" y="3726"/>
                </a:lnTo>
                <a:lnTo>
                  <a:pt x="15909" y="3685"/>
                </a:lnTo>
                <a:lnTo>
                  <a:pt x="16111" y="3625"/>
                </a:lnTo>
                <a:lnTo>
                  <a:pt x="16332" y="3585"/>
                </a:lnTo>
                <a:lnTo>
                  <a:pt x="16533" y="3504"/>
                </a:lnTo>
                <a:lnTo>
                  <a:pt x="16735" y="3424"/>
                </a:lnTo>
                <a:lnTo>
                  <a:pt x="16956" y="3323"/>
                </a:lnTo>
                <a:lnTo>
                  <a:pt x="17178" y="3202"/>
                </a:lnTo>
                <a:lnTo>
                  <a:pt x="17420" y="3081"/>
                </a:lnTo>
                <a:lnTo>
                  <a:pt x="17621" y="2920"/>
                </a:lnTo>
                <a:lnTo>
                  <a:pt x="17802" y="2739"/>
                </a:lnTo>
                <a:lnTo>
                  <a:pt x="17963" y="2558"/>
                </a:lnTo>
                <a:lnTo>
                  <a:pt x="18024" y="2457"/>
                </a:lnTo>
                <a:lnTo>
                  <a:pt x="18084" y="2336"/>
                </a:lnTo>
                <a:lnTo>
                  <a:pt x="18124" y="2215"/>
                </a:lnTo>
                <a:lnTo>
                  <a:pt x="18144" y="2094"/>
                </a:lnTo>
                <a:lnTo>
                  <a:pt x="18144" y="2014"/>
                </a:lnTo>
                <a:lnTo>
                  <a:pt x="18124" y="1933"/>
                </a:lnTo>
                <a:lnTo>
                  <a:pt x="18084" y="1853"/>
                </a:lnTo>
                <a:lnTo>
                  <a:pt x="18024" y="1792"/>
                </a:lnTo>
                <a:lnTo>
                  <a:pt x="17943" y="1732"/>
                </a:lnTo>
                <a:lnTo>
                  <a:pt x="17863" y="1692"/>
                </a:lnTo>
                <a:lnTo>
                  <a:pt x="17782" y="1651"/>
                </a:lnTo>
                <a:lnTo>
                  <a:pt x="17701" y="1651"/>
                </a:lnTo>
                <a:lnTo>
                  <a:pt x="17581" y="1672"/>
                </a:lnTo>
                <a:lnTo>
                  <a:pt x="17480" y="1692"/>
                </a:lnTo>
                <a:lnTo>
                  <a:pt x="17299" y="1772"/>
                </a:lnTo>
                <a:lnTo>
                  <a:pt x="17117" y="1893"/>
                </a:lnTo>
                <a:lnTo>
                  <a:pt x="16936" y="2014"/>
                </a:lnTo>
                <a:lnTo>
                  <a:pt x="16755" y="2135"/>
                </a:lnTo>
                <a:lnTo>
                  <a:pt x="16554" y="2215"/>
                </a:lnTo>
                <a:lnTo>
                  <a:pt x="16352" y="2316"/>
                </a:lnTo>
                <a:lnTo>
                  <a:pt x="16151" y="2376"/>
                </a:lnTo>
                <a:lnTo>
                  <a:pt x="15869" y="2457"/>
                </a:lnTo>
                <a:lnTo>
                  <a:pt x="15587" y="2517"/>
                </a:lnTo>
                <a:lnTo>
                  <a:pt x="15325" y="2537"/>
                </a:lnTo>
                <a:lnTo>
                  <a:pt x="15043" y="2537"/>
                </a:lnTo>
                <a:lnTo>
                  <a:pt x="15023" y="2457"/>
                </a:lnTo>
                <a:lnTo>
                  <a:pt x="15003" y="1974"/>
                </a:lnTo>
                <a:lnTo>
                  <a:pt x="14983" y="1490"/>
                </a:lnTo>
                <a:lnTo>
                  <a:pt x="14922" y="1007"/>
                </a:lnTo>
                <a:lnTo>
                  <a:pt x="14882" y="846"/>
                </a:lnTo>
                <a:lnTo>
                  <a:pt x="14822" y="705"/>
                </a:lnTo>
                <a:lnTo>
                  <a:pt x="14761" y="564"/>
                </a:lnTo>
                <a:lnTo>
                  <a:pt x="14701" y="423"/>
                </a:lnTo>
                <a:lnTo>
                  <a:pt x="14681" y="262"/>
                </a:lnTo>
                <a:lnTo>
                  <a:pt x="14661" y="202"/>
                </a:lnTo>
                <a:lnTo>
                  <a:pt x="14620" y="141"/>
                </a:lnTo>
                <a:lnTo>
                  <a:pt x="14540" y="61"/>
                </a:lnTo>
                <a:lnTo>
                  <a:pt x="14439" y="20"/>
                </a:lnTo>
                <a:lnTo>
                  <a:pt x="14318" y="0"/>
                </a:lnTo>
                <a:close/>
              </a:path>
            </a:pathLst>
          </a:custGeom>
          <a:solidFill>
            <a:srgbClr val="FFDD9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6" name="Google Shape;366;p35"/>
          <p:cNvSpPr/>
          <p:nvPr/>
        </p:nvSpPr>
        <p:spPr>
          <a:xfrm>
            <a:off x="4798315" y="1325264"/>
            <a:ext cx="337932" cy="602170"/>
          </a:xfrm>
          <a:custGeom>
            <a:rect b="b" l="l" r="r" t="t"/>
            <a:pathLst>
              <a:path extrusionOk="0" h="36248" w="20339">
                <a:moveTo>
                  <a:pt x="11478" y="1450"/>
                </a:moveTo>
                <a:lnTo>
                  <a:pt x="11539" y="1571"/>
                </a:lnTo>
                <a:lnTo>
                  <a:pt x="11780" y="2195"/>
                </a:lnTo>
                <a:lnTo>
                  <a:pt x="12022" y="2840"/>
                </a:lnTo>
                <a:lnTo>
                  <a:pt x="12123" y="3142"/>
                </a:lnTo>
                <a:lnTo>
                  <a:pt x="12223" y="3464"/>
                </a:lnTo>
                <a:lnTo>
                  <a:pt x="12304" y="3786"/>
                </a:lnTo>
                <a:lnTo>
                  <a:pt x="12344" y="4109"/>
                </a:lnTo>
                <a:lnTo>
                  <a:pt x="12364" y="4411"/>
                </a:lnTo>
                <a:lnTo>
                  <a:pt x="12364" y="4713"/>
                </a:lnTo>
                <a:lnTo>
                  <a:pt x="12304" y="5337"/>
                </a:lnTo>
                <a:lnTo>
                  <a:pt x="12284" y="5619"/>
                </a:lnTo>
                <a:lnTo>
                  <a:pt x="12223" y="5881"/>
                </a:lnTo>
                <a:lnTo>
                  <a:pt x="12163" y="6142"/>
                </a:lnTo>
                <a:lnTo>
                  <a:pt x="12062" y="6384"/>
                </a:lnTo>
                <a:lnTo>
                  <a:pt x="11941" y="6646"/>
                </a:lnTo>
                <a:lnTo>
                  <a:pt x="11821" y="6867"/>
                </a:lnTo>
                <a:lnTo>
                  <a:pt x="11660" y="7089"/>
                </a:lnTo>
                <a:lnTo>
                  <a:pt x="11478" y="7310"/>
                </a:lnTo>
                <a:lnTo>
                  <a:pt x="11337" y="7451"/>
                </a:lnTo>
                <a:lnTo>
                  <a:pt x="11196" y="7572"/>
                </a:lnTo>
                <a:lnTo>
                  <a:pt x="11035" y="7693"/>
                </a:lnTo>
                <a:lnTo>
                  <a:pt x="10874" y="7794"/>
                </a:lnTo>
                <a:lnTo>
                  <a:pt x="10955" y="6968"/>
                </a:lnTo>
                <a:lnTo>
                  <a:pt x="10975" y="6545"/>
                </a:lnTo>
                <a:lnTo>
                  <a:pt x="10975" y="6142"/>
                </a:lnTo>
                <a:lnTo>
                  <a:pt x="10955" y="6001"/>
                </a:lnTo>
                <a:lnTo>
                  <a:pt x="10914" y="5881"/>
                </a:lnTo>
                <a:lnTo>
                  <a:pt x="10854" y="5780"/>
                </a:lnTo>
                <a:lnTo>
                  <a:pt x="10774" y="5699"/>
                </a:lnTo>
                <a:lnTo>
                  <a:pt x="10693" y="5619"/>
                </a:lnTo>
                <a:lnTo>
                  <a:pt x="10592" y="5558"/>
                </a:lnTo>
                <a:lnTo>
                  <a:pt x="10471" y="5518"/>
                </a:lnTo>
                <a:lnTo>
                  <a:pt x="10351" y="5478"/>
                </a:lnTo>
                <a:lnTo>
                  <a:pt x="10109" y="5478"/>
                </a:lnTo>
                <a:lnTo>
                  <a:pt x="10008" y="5518"/>
                </a:lnTo>
                <a:lnTo>
                  <a:pt x="9887" y="5558"/>
                </a:lnTo>
                <a:lnTo>
                  <a:pt x="9807" y="5619"/>
                </a:lnTo>
                <a:lnTo>
                  <a:pt x="9726" y="5720"/>
                </a:lnTo>
                <a:lnTo>
                  <a:pt x="9666" y="5820"/>
                </a:lnTo>
                <a:lnTo>
                  <a:pt x="9646" y="5961"/>
                </a:lnTo>
                <a:lnTo>
                  <a:pt x="9565" y="6505"/>
                </a:lnTo>
                <a:lnTo>
                  <a:pt x="9525" y="7069"/>
                </a:lnTo>
                <a:lnTo>
                  <a:pt x="9485" y="8176"/>
                </a:lnTo>
                <a:lnTo>
                  <a:pt x="9142" y="7774"/>
                </a:lnTo>
                <a:lnTo>
                  <a:pt x="8981" y="7572"/>
                </a:lnTo>
                <a:lnTo>
                  <a:pt x="8840" y="7351"/>
                </a:lnTo>
                <a:lnTo>
                  <a:pt x="8720" y="7089"/>
                </a:lnTo>
                <a:lnTo>
                  <a:pt x="8619" y="6807"/>
                </a:lnTo>
                <a:lnTo>
                  <a:pt x="8558" y="6525"/>
                </a:lnTo>
                <a:lnTo>
                  <a:pt x="8518" y="6223"/>
                </a:lnTo>
                <a:lnTo>
                  <a:pt x="8518" y="5921"/>
                </a:lnTo>
                <a:lnTo>
                  <a:pt x="8518" y="5639"/>
                </a:lnTo>
                <a:lnTo>
                  <a:pt x="8558" y="5337"/>
                </a:lnTo>
                <a:lnTo>
                  <a:pt x="8599" y="5055"/>
                </a:lnTo>
                <a:lnTo>
                  <a:pt x="8679" y="4753"/>
                </a:lnTo>
                <a:lnTo>
                  <a:pt x="8780" y="4471"/>
                </a:lnTo>
                <a:lnTo>
                  <a:pt x="8881" y="4209"/>
                </a:lnTo>
                <a:lnTo>
                  <a:pt x="9022" y="3947"/>
                </a:lnTo>
                <a:lnTo>
                  <a:pt x="9163" y="3686"/>
                </a:lnTo>
                <a:lnTo>
                  <a:pt x="9324" y="3444"/>
                </a:lnTo>
                <a:lnTo>
                  <a:pt x="9485" y="3202"/>
                </a:lnTo>
                <a:lnTo>
                  <a:pt x="9686" y="2981"/>
                </a:lnTo>
                <a:lnTo>
                  <a:pt x="9867" y="2759"/>
                </a:lnTo>
                <a:lnTo>
                  <a:pt x="10089" y="2558"/>
                </a:lnTo>
                <a:lnTo>
                  <a:pt x="10532" y="2155"/>
                </a:lnTo>
                <a:lnTo>
                  <a:pt x="10995" y="1773"/>
                </a:lnTo>
                <a:lnTo>
                  <a:pt x="11478" y="1450"/>
                </a:lnTo>
                <a:close/>
                <a:moveTo>
                  <a:pt x="11317" y="11439"/>
                </a:moveTo>
                <a:lnTo>
                  <a:pt x="12203" y="11499"/>
                </a:lnTo>
                <a:lnTo>
                  <a:pt x="13109" y="11600"/>
                </a:lnTo>
                <a:lnTo>
                  <a:pt x="13996" y="11741"/>
                </a:lnTo>
                <a:lnTo>
                  <a:pt x="14861" y="11902"/>
                </a:lnTo>
                <a:lnTo>
                  <a:pt x="15747" y="12123"/>
                </a:lnTo>
                <a:lnTo>
                  <a:pt x="16613" y="12365"/>
                </a:lnTo>
                <a:lnTo>
                  <a:pt x="17459" y="12647"/>
                </a:lnTo>
                <a:lnTo>
                  <a:pt x="16996" y="12888"/>
                </a:lnTo>
                <a:lnTo>
                  <a:pt x="16533" y="13090"/>
                </a:lnTo>
                <a:lnTo>
                  <a:pt x="16070" y="13291"/>
                </a:lnTo>
                <a:lnTo>
                  <a:pt x="15607" y="13472"/>
                </a:lnTo>
                <a:lnTo>
                  <a:pt x="15123" y="13634"/>
                </a:lnTo>
                <a:lnTo>
                  <a:pt x="14640" y="13795"/>
                </a:lnTo>
                <a:lnTo>
                  <a:pt x="14157" y="13936"/>
                </a:lnTo>
                <a:lnTo>
                  <a:pt x="13673" y="14056"/>
                </a:lnTo>
                <a:lnTo>
                  <a:pt x="13170" y="14177"/>
                </a:lnTo>
                <a:lnTo>
                  <a:pt x="12687" y="14278"/>
                </a:lnTo>
                <a:lnTo>
                  <a:pt x="12183" y="14358"/>
                </a:lnTo>
                <a:lnTo>
                  <a:pt x="11680" y="14439"/>
                </a:lnTo>
                <a:lnTo>
                  <a:pt x="11176" y="14479"/>
                </a:lnTo>
                <a:lnTo>
                  <a:pt x="10673" y="14540"/>
                </a:lnTo>
                <a:lnTo>
                  <a:pt x="10169" y="14560"/>
                </a:lnTo>
                <a:lnTo>
                  <a:pt x="9646" y="14580"/>
                </a:lnTo>
                <a:lnTo>
                  <a:pt x="9122" y="14580"/>
                </a:lnTo>
                <a:lnTo>
                  <a:pt x="8579" y="14560"/>
                </a:lnTo>
                <a:lnTo>
                  <a:pt x="8035" y="14520"/>
                </a:lnTo>
                <a:lnTo>
                  <a:pt x="7511" y="14479"/>
                </a:lnTo>
                <a:lnTo>
                  <a:pt x="6968" y="14419"/>
                </a:lnTo>
                <a:lnTo>
                  <a:pt x="6444" y="14338"/>
                </a:lnTo>
                <a:lnTo>
                  <a:pt x="5920" y="14238"/>
                </a:lnTo>
                <a:lnTo>
                  <a:pt x="5397" y="14137"/>
                </a:lnTo>
                <a:lnTo>
                  <a:pt x="4873" y="14016"/>
                </a:lnTo>
                <a:lnTo>
                  <a:pt x="4370" y="13895"/>
                </a:lnTo>
                <a:lnTo>
                  <a:pt x="3866" y="13734"/>
                </a:lnTo>
                <a:lnTo>
                  <a:pt x="3363" y="13573"/>
                </a:lnTo>
                <a:lnTo>
                  <a:pt x="2860" y="13432"/>
                </a:lnTo>
                <a:lnTo>
                  <a:pt x="2356" y="13291"/>
                </a:lnTo>
                <a:lnTo>
                  <a:pt x="2034" y="13191"/>
                </a:lnTo>
                <a:lnTo>
                  <a:pt x="2316" y="13090"/>
                </a:lnTo>
                <a:lnTo>
                  <a:pt x="2578" y="12989"/>
                </a:lnTo>
                <a:lnTo>
                  <a:pt x="3121" y="12788"/>
                </a:lnTo>
                <a:lnTo>
                  <a:pt x="3625" y="12586"/>
                </a:lnTo>
                <a:lnTo>
                  <a:pt x="4148" y="12425"/>
                </a:lnTo>
                <a:lnTo>
                  <a:pt x="4652" y="12264"/>
                </a:lnTo>
                <a:lnTo>
                  <a:pt x="5175" y="12103"/>
                </a:lnTo>
                <a:lnTo>
                  <a:pt x="5699" y="11982"/>
                </a:lnTo>
                <a:lnTo>
                  <a:pt x="6222" y="11861"/>
                </a:lnTo>
                <a:lnTo>
                  <a:pt x="6746" y="11761"/>
                </a:lnTo>
                <a:lnTo>
                  <a:pt x="7290" y="11680"/>
                </a:lnTo>
                <a:lnTo>
                  <a:pt x="7813" y="11600"/>
                </a:lnTo>
                <a:lnTo>
                  <a:pt x="8337" y="11539"/>
                </a:lnTo>
                <a:lnTo>
                  <a:pt x="8881" y="11499"/>
                </a:lnTo>
                <a:lnTo>
                  <a:pt x="9424" y="11459"/>
                </a:lnTo>
                <a:lnTo>
                  <a:pt x="9344" y="11559"/>
                </a:lnTo>
                <a:lnTo>
                  <a:pt x="9283" y="11660"/>
                </a:lnTo>
                <a:lnTo>
                  <a:pt x="9243" y="11781"/>
                </a:lnTo>
                <a:lnTo>
                  <a:pt x="9203" y="11902"/>
                </a:lnTo>
                <a:lnTo>
                  <a:pt x="9163" y="12304"/>
                </a:lnTo>
                <a:lnTo>
                  <a:pt x="8860" y="12284"/>
                </a:lnTo>
                <a:lnTo>
                  <a:pt x="8538" y="12264"/>
                </a:lnTo>
                <a:lnTo>
                  <a:pt x="8216" y="12284"/>
                </a:lnTo>
                <a:lnTo>
                  <a:pt x="7914" y="12325"/>
                </a:lnTo>
                <a:lnTo>
                  <a:pt x="7854" y="12345"/>
                </a:lnTo>
                <a:lnTo>
                  <a:pt x="7793" y="12385"/>
                </a:lnTo>
                <a:lnTo>
                  <a:pt x="7693" y="12486"/>
                </a:lnTo>
                <a:lnTo>
                  <a:pt x="7612" y="12586"/>
                </a:lnTo>
                <a:lnTo>
                  <a:pt x="7592" y="12727"/>
                </a:lnTo>
                <a:lnTo>
                  <a:pt x="7592" y="12868"/>
                </a:lnTo>
                <a:lnTo>
                  <a:pt x="7632" y="12989"/>
                </a:lnTo>
                <a:lnTo>
                  <a:pt x="7693" y="13110"/>
                </a:lnTo>
                <a:lnTo>
                  <a:pt x="7813" y="13191"/>
                </a:lnTo>
                <a:lnTo>
                  <a:pt x="8035" y="13311"/>
                </a:lnTo>
                <a:lnTo>
                  <a:pt x="8276" y="13392"/>
                </a:lnTo>
                <a:lnTo>
                  <a:pt x="8538" y="13452"/>
                </a:lnTo>
                <a:lnTo>
                  <a:pt x="8800" y="13493"/>
                </a:lnTo>
                <a:lnTo>
                  <a:pt x="9344" y="13553"/>
                </a:lnTo>
                <a:lnTo>
                  <a:pt x="9847" y="13573"/>
                </a:lnTo>
                <a:lnTo>
                  <a:pt x="10391" y="13593"/>
                </a:lnTo>
                <a:lnTo>
                  <a:pt x="10914" y="13593"/>
                </a:lnTo>
                <a:lnTo>
                  <a:pt x="11438" y="13553"/>
                </a:lnTo>
                <a:lnTo>
                  <a:pt x="11962" y="13493"/>
                </a:lnTo>
                <a:lnTo>
                  <a:pt x="12082" y="13472"/>
                </a:lnTo>
                <a:lnTo>
                  <a:pt x="12203" y="13432"/>
                </a:lnTo>
                <a:lnTo>
                  <a:pt x="12324" y="13372"/>
                </a:lnTo>
                <a:lnTo>
                  <a:pt x="12425" y="13311"/>
                </a:lnTo>
                <a:lnTo>
                  <a:pt x="12485" y="13211"/>
                </a:lnTo>
                <a:lnTo>
                  <a:pt x="12546" y="13110"/>
                </a:lnTo>
                <a:lnTo>
                  <a:pt x="12586" y="12989"/>
                </a:lnTo>
                <a:lnTo>
                  <a:pt x="12606" y="12868"/>
                </a:lnTo>
                <a:lnTo>
                  <a:pt x="12586" y="12747"/>
                </a:lnTo>
                <a:lnTo>
                  <a:pt x="12546" y="12627"/>
                </a:lnTo>
                <a:lnTo>
                  <a:pt x="12485" y="12506"/>
                </a:lnTo>
                <a:lnTo>
                  <a:pt x="12425" y="12405"/>
                </a:lnTo>
                <a:lnTo>
                  <a:pt x="12324" y="12325"/>
                </a:lnTo>
                <a:lnTo>
                  <a:pt x="12203" y="12264"/>
                </a:lnTo>
                <a:lnTo>
                  <a:pt x="12082" y="12224"/>
                </a:lnTo>
                <a:lnTo>
                  <a:pt x="11962" y="12224"/>
                </a:lnTo>
                <a:lnTo>
                  <a:pt x="11478" y="12264"/>
                </a:lnTo>
                <a:lnTo>
                  <a:pt x="10995" y="12304"/>
                </a:lnTo>
                <a:lnTo>
                  <a:pt x="10512" y="12325"/>
                </a:lnTo>
                <a:lnTo>
                  <a:pt x="10028" y="12345"/>
                </a:lnTo>
                <a:lnTo>
                  <a:pt x="10028" y="12224"/>
                </a:lnTo>
                <a:lnTo>
                  <a:pt x="10069" y="12184"/>
                </a:lnTo>
                <a:lnTo>
                  <a:pt x="10129" y="12164"/>
                </a:lnTo>
                <a:lnTo>
                  <a:pt x="10169" y="12103"/>
                </a:lnTo>
                <a:lnTo>
                  <a:pt x="10210" y="12043"/>
                </a:lnTo>
                <a:lnTo>
                  <a:pt x="10331" y="11741"/>
                </a:lnTo>
                <a:lnTo>
                  <a:pt x="10411" y="11439"/>
                </a:lnTo>
                <a:close/>
                <a:moveTo>
                  <a:pt x="18385" y="21870"/>
                </a:moveTo>
                <a:lnTo>
                  <a:pt x="18406" y="22172"/>
                </a:lnTo>
                <a:lnTo>
                  <a:pt x="17681" y="23461"/>
                </a:lnTo>
                <a:lnTo>
                  <a:pt x="16694" y="24045"/>
                </a:lnTo>
                <a:lnTo>
                  <a:pt x="16493" y="23863"/>
                </a:lnTo>
                <a:lnTo>
                  <a:pt x="16291" y="23642"/>
                </a:lnTo>
                <a:lnTo>
                  <a:pt x="16130" y="23420"/>
                </a:lnTo>
                <a:lnTo>
                  <a:pt x="15989" y="23179"/>
                </a:lnTo>
                <a:lnTo>
                  <a:pt x="16372" y="23038"/>
                </a:lnTo>
                <a:lnTo>
                  <a:pt x="16774" y="22856"/>
                </a:lnTo>
                <a:lnTo>
                  <a:pt x="17177" y="22655"/>
                </a:lnTo>
                <a:lnTo>
                  <a:pt x="17580" y="22434"/>
                </a:lnTo>
                <a:lnTo>
                  <a:pt x="18003" y="22172"/>
                </a:lnTo>
                <a:lnTo>
                  <a:pt x="18184" y="22031"/>
                </a:lnTo>
                <a:lnTo>
                  <a:pt x="18385" y="21870"/>
                </a:lnTo>
                <a:close/>
                <a:moveTo>
                  <a:pt x="17862" y="14117"/>
                </a:moveTo>
                <a:lnTo>
                  <a:pt x="17902" y="14560"/>
                </a:lnTo>
                <a:lnTo>
                  <a:pt x="17942" y="15023"/>
                </a:lnTo>
                <a:lnTo>
                  <a:pt x="17942" y="15204"/>
                </a:lnTo>
                <a:lnTo>
                  <a:pt x="17842" y="15265"/>
                </a:lnTo>
                <a:lnTo>
                  <a:pt x="17399" y="15627"/>
                </a:lnTo>
                <a:lnTo>
                  <a:pt x="17157" y="15808"/>
                </a:lnTo>
                <a:lnTo>
                  <a:pt x="16936" y="15949"/>
                </a:lnTo>
                <a:lnTo>
                  <a:pt x="16694" y="16090"/>
                </a:lnTo>
                <a:lnTo>
                  <a:pt x="16452" y="16231"/>
                </a:lnTo>
                <a:lnTo>
                  <a:pt x="16190" y="16332"/>
                </a:lnTo>
                <a:lnTo>
                  <a:pt x="15909" y="16433"/>
                </a:lnTo>
                <a:lnTo>
                  <a:pt x="15627" y="16513"/>
                </a:lnTo>
                <a:lnTo>
                  <a:pt x="15345" y="16574"/>
                </a:lnTo>
                <a:lnTo>
                  <a:pt x="15063" y="16634"/>
                </a:lnTo>
                <a:lnTo>
                  <a:pt x="14781" y="16654"/>
                </a:lnTo>
                <a:lnTo>
                  <a:pt x="14519" y="16674"/>
                </a:lnTo>
                <a:lnTo>
                  <a:pt x="14257" y="16674"/>
                </a:lnTo>
                <a:lnTo>
                  <a:pt x="13975" y="16694"/>
                </a:lnTo>
                <a:lnTo>
                  <a:pt x="13855" y="16735"/>
                </a:lnTo>
                <a:lnTo>
                  <a:pt x="13714" y="16775"/>
                </a:lnTo>
                <a:lnTo>
                  <a:pt x="13673" y="16795"/>
                </a:lnTo>
                <a:lnTo>
                  <a:pt x="13613" y="16835"/>
                </a:lnTo>
                <a:lnTo>
                  <a:pt x="13573" y="16896"/>
                </a:lnTo>
                <a:lnTo>
                  <a:pt x="13552" y="16936"/>
                </a:lnTo>
                <a:lnTo>
                  <a:pt x="13532" y="16996"/>
                </a:lnTo>
                <a:lnTo>
                  <a:pt x="13552" y="17057"/>
                </a:lnTo>
                <a:lnTo>
                  <a:pt x="13573" y="17117"/>
                </a:lnTo>
                <a:lnTo>
                  <a:pt x="13613" y="17158"/>
                </a:lnTo>
                <a:lnTo>
                  <a:pt x="13734" y="17258"/>
                </a:lnTo>
                <a:lnTo>
                  <a:pt x="13875" y="17339"/>
                </a:lnTo>
                <a:lnTo>
                  <a:pt x="14036" y="17379"/>
                </a:lnTo>
                <a:lnTo>
                  <a:pt x="14177" y="17440"/>
                </a:lnTo>
                <a:lnTo>
                  <a:pt x="14338" y="17460"/>
                </a:lnTo>
                <a:lnTo>
                  <a:pt x="14499" y="17480"/>
                </a:lnTo>
                <a:lnTo>
                  <a:pt x="14841" y="17500"/>
                </a:lnTo>
                <a:lnTo>
                  <a:pt x="15184" y="17480"/>
                </a:lnTo>
                <a:lnTo>
                  <a:pt x="15526" y="17419"/>
                </a:lnTo>
                <a:lnTo>
                  <a:pt x="15848" y="17359"/>
                </a:lnTo>
                <a:lnTo>
                  <a:pt x="16130" y="17278"/>
                </a:lnTo>
                <a:lnTo>
                  <a:pt x="16372" y="17198"/>
                </a:lnTo>
                <a:lnTo>
                  <a:pt x="16634" y="17117"/>
                </a:lnTo>
                <a:lnTo>
                  <a:pt x="16875" y="17017"/>
                </a:lnTo>
                <a:lnTo>
                  <a:pt x="17117" y="16896"/>
                </a:lnTo>
                <a:lnTo>
                  <a:pt x="17358" y="16755"/>
                </a:lnTo>
                <a:lnTo>
                  <a:pt x="17600" y="16614"/>
                </a:lnTo>
                <a:lnTo>
                  <a:pt x="17822" y="16473"/>
                </a:lnTo>
                <a:lnTo>
                  <a:pt x="18023" y="16292"/>
                </a:lnTo>
                <a:lnTo>
                  <a:pt x="18063" y="16956"/>
                </a:lnTo>
                <a:lnTo>
                  <a:pt x="17640" y="17299"/>
                </a:lnTo>
                <a:lnTo>
                  <a:pt x="17197" y="17601"/>
                </a:lnTo>
                <a:lnTo>
                  <a:pt x="16734" y="17903"/>
                </a:lnTo>
                <a:lnTo>
                  <a:pt x="16271" y="18164"/>
                </a:lnTo>
                <a:lnTo>
                  <a:pt x="16009" y="18326"/>
                </a:lnTo>
                <a:lnTo>
                  <a:pt x="15727" y="18446"/>
                </a:lnTo>
                <a:lnTo>
                  <a:pt x="15466" y="18587"/>
                </a:lnTo>
                <a:lnTo>
                  <a:pt x="15184" y="18728"/>
                </a:lnTo>
                <a:lnTo>
                  <a:pt x="14962" y="18889"/>
                </a:lnTo>
                <a:lnTo>
                  <a:pt x="14720" y="19071"/>
                </a:lnTo>
                <a:lnTo>
                  <a:pt x="14479" y="19252"/>
                </a:lnTo>
                <a:lnTo>
                  <a:pt x="14358" y="19332"/>
                </a:lnTo>
                <a:lnTo>
                  <a:pt x="14217" y="19393"/>
                </a:lnTo>
                <a:lnTo>
                  <a:pt x="14197" y="19413"/>
                </a:lnTo>
                <a:lnTo>
                  <a:pt x="14177" y="19473"/>
                </a:lnTo>
                <a:lnTo>
                  <a:pt x="14197" y="19514"/>
                </a:lnTo>
                <a:lnTo>
                  <a:pt x="14237" y="19534"/>
                </a:lnTo>
                <a:lnTo>
                  <a:pt x="14539" y="19534"/>
                </a:lnTo>
                <a:lnTo>
                  <a:pt x="14821" y="19574"/>
                </a:lnTo>
                <a:lnTo>
                  <a:pt x="15103" y="19594"/>
                </a:lnTo>
                <a:lnTo>
                  <a:pt x="15264" y="19594"/>
                </a:lnTo>
                <a:lnTo>
                  <a:pt x="15405" y="19574"/>
                </a:lnTo>
                <a:lnTo>
                  <a:pt x="15747" y="19514"/>
                </a:lnTo>
                <a:lnTo>
                  <a:pt x="16070" y="19413"/>
                </a:lnTo>
                <a:lnTo>
                  <a:pt x="16372" y="19292"/>
                </a:lnTo>
                <a:lnTo>
                  <a:pt x="16694" y="19171"/>
                </a:lnTo>
                <a:lnTo>
                  <a:pt x="17077" y="18990"/>
                </a:lnTo>
                <a:lnTo>
                  <a:pt x="17459" y="18789"/>
                </a:lnTo>
                <a:lnTo>
                  <a:pt x="17822" y="18567"/>
                </a:lnTo>
                <a:lnTo>
                  <a:pt x="18164" y="18326"/>
                </a:lnTo>
                <a:lnTo>
                  <a:pt x="18184" y="18789"/>
                </a:lnTo>
                <a:lnTo>
                  <a:pt x="18023" y="18930"/>
                </a:lnTo>
                <a:lnTo>
                  <a:pt x="17882" y="19091"/>
                </a:lnTo>
                <a:lnTo>
                  <a:pt x="17560" y="19413"/>
                </a:lnTo>
                <a:lnTo>
                  <a:pt x="17318" y="19614"/>
                </a:lnTo>
                <a:lnTo>
                  <a:pt x="17056" y="19796"/>
                </a:lnTo>
                <a:lnTo>
                  <a:pt x="16795" y="19957"/>
                </a:lnTo>
                <a:lnTo>
                  <a:pt x="16533" y="20118"/>
                </a:lnTo>
                <a:lnTo>
                  <a:pt x="16251" y="20279"/>
                </a:lnTo>
                <a:lnTo>
                  <a:pt x="15969" y="20420"/>
                </a:lnTo>
                <a:lnTo>
                  <a:pt x="15667" y="20541"/>
                </a:lnTo>
                <a:lnTo>
                  <a:pt x="15385" y="20661"/>
                </a:lnTo>
                <a:lnTo>
                  <a:pt x="15103" y="20742"/>
                </a:lnTo>
                <a:lnTo>
                  <a:pt x="14841" y="20843"/>
                </a:lnTo>
                <a:lnTo>
                  <a:pt x="14700" y="20903"/>
                </a:lnTo>
                <a:lnTo>
                  <a:pt x="14579" y="20984"/>
                </a:lnTo>
                <a:lnTo>
                  <a:pt x="14479" y="21064"/>
                </a:lnTo>
                <a:lnTo>
                  <a:pt x="14378" y="21165"/>
                </a:lnTo>
                <a:lnTo>
                  <a:pt x="14358" y="21225"/>
                </a:lnTo>
                <a:lnTo>
                  <a:pt x="14358" y="21286"/>
                </a:lnTo>
                <a:lnTo>
                  <a:pt x="14398" y="21326"/>
                </a:lnTo>
                <a:lnTo>
                  <a:pt x="14439" y="21366"/>
                </a:lnTo>
                <a:lnTo>
                  <a:pt x="14559" y="21447"/>
                </a:lnTo>
                <a:lnTo>
                  <a:pt x="14700" y="21487"/>
                </a:lnTo>
                <a:lnTo>
                  <a:pt x="14841" y="21507"/>
                </a:lnTo>
                <a:lnTo>
                  <a:pt x="15002" y="21507"/>
                </a:lnTo>
                <a:lnTo>
                  <a:pt x="15304" y="21467"/>
                </a:lnTo>
                <a:lnTo>
                  <a:pt x="15586" y="21407"/>
                </a:lnTo>
                <a:lnTo>
                  <a:pt x="15929" y="21286"/>
                </a:lnTo>
                <a:lnTo>
                  <a:pt x="16291" y="21165"/>
                </a:lnTo>
                <a:lnTo>
                  <a:pt x="16613" y="21024"/>
                </a:lnTo>
                <a:lnTo>
                  <a:pt x="16956" y="20863"/>
                </a:lnTo>
                <a:lnTo>
                  <a:pt x="17238" y="20682"/>
                </a:lnTo>
                <a:lnTo>
                  <a:pt x="17540" y="20500"/>
                </a:lnTo>
                <a:lnTo>
                  <a:pt x="17801" y="20299"/>
                </a:lnTo>
                <a:lnTo>
                  <a:pt x="18083" y="20098"/>
                </a:lnTo>
                <a:lnTo>
                  <a:pt x="18265" y="19937"/>
                </a:lnTo>
                <a:lnTo>
                  <a:pt x="18305" y="20702"/>
                </a:lnTo>
                <a:lnTo>
                  <a:pt x="18285" y="20722"/>
                </a:lnTo>
                <a:lnTo>
                  <a:pt x="18063" y="20843"/>
                </a:lnTo>
                <a:lnTo>
                  <a:pt x="17862" y="21024"/>
                </a:lnTo>
                <a:lnTo>
                  <a:pt x="17439" y="21346"/>
                </a:lnTo>
                <a:lnTo>
                  <a:pt x="17197" y="21527"/>
                </a:lnTo>
                <a:lnTo>
                  <a:pt x="16936" y="21689"/>
                </a:lnTo>
                <a:lnTo>
                  <a:pt x="16412" y="21991"/>
                </a:lnTo>
                <a:lnTo>
                  <a:pt x="15687" y="22373"/>
                </a:lnTo>
                <a:lnTo>
                  <a:pt x="15667" y="22212"/>
                </a:lnTo>
                <a:lnTo>
                  <a:pt x="15647" y="22111"/>
                </a:lnTo>
                <a:lnTo>
                  <a:pt x="15627" y="22031"/>
                </a:lnTo>
                <a:lnTo>
                  <a:pt x="15566" y="21930"/>
                </a:lnTo>
                <a:lnTo>
                  <a:pt x="15526" y="21850"/>
                </a:lnTo>
                <a:lnTo>
                  <a:pt x="15385" y="21709"/>
                </a:lnTo>
                <a:lnTo>
                  <a:pt x="15325" y="21648"/>
                </a:lnTo>
                <a:lnTo>
                  <a:pt x="15224" y="21608"/>
                </a:lnTo>
                <a:lnTo>
                  <a:pt x="15143" y="21568"/>
                </a:lnTo>
                <a:lnTo>
                  <a:pt x="15063" y="21548"/>
                </a:lnTo>
                <a:lnTo>
                  <a:pt x="14962" y="21527"/>
                </a:lnTo>
                <a:lnTo>
                  <a:pt x="14861" y="21548"/>
                </a:lnTo>
                <a:lnTo>
                  <a:pt x="14781" y="21568"/>
                </a:lnTo>
                <a:lnTo>
                  <a:pt x="14680" y="21608"/>
                </a:lnTo>
                <a:lnTo>
                  <a:pt x="14600" y="21668"/>
                </a:lnTo>
                <a:lnTo>
                  <a:pt x="14499" y="21749"/>
                </a:lnTo>
                <a:lnTo>
                  <a:pt x="11358" y="24951"/>
                </a:lnTo>
                <a:lnTo>
                  <a:pt x="11076" y="24548"/>
                </a:lnTo>
                <a:lnTo>
                  <a:pt x="10794" y="24145"/>
                </a:lnTo>
                <a:lnTo>
                  <a:pt x="10532" y="23743"/>
                </a:lnTo>
                <a:lnTo>
                  <a:pt x="10270" y="23320"/>
                </a:lnTo>
                <a:lnTo>
                  <a:pt x="10028" y="22897"/>
                </a:lnTo>
                <a:lnTo>
                  <a:pt x="9807" y="22474"/>
                </a:lnTo>
                <a:lnTo>
                  <a:pt x="9585" y="22031"/>
                </a:lnTo>
                <a:lnTo>
                  <a:pt x="9384" y="21588"/>
                </a:lnTo>
                <a:lnTo>
                  <a:pt x="9304" y="21467"/>
                </a:lnTo>
                <a:lnTo>
                  <a:pt x="9203" y="21386"/>
                </a:lnTo>
                <a:lnTo>
                  <a:pt x="9102" y="21326"/>
                </a:lnTo>
                <a:lnTo>
                  <a:pt x="8961" y="21266"/>
                </a:lnTo>
                <a:lnTo>
                  <a:pt x="8840" y="21245"/>
                </a:lnTo>
                <a:lnTo>
                  <a:pt x="8699" y="21266"/>
                </a:lnTo>
                <a:lnTo>
                  <a:pt x="8579" y="21286"/>
                </a:lnTo>
                <a:lnTo>
                  <a:pt x="8458" y="21346"/>
                </a:lnTo>
                <a:lnTo>
                  <a:pt x="8095" y="21588"/>
                </a:lnTo>
                <a:lnTo>
                  <a:pt x="7773" y="21850"/>
                </a:lnTo>
                <a:lnTo>
                  <a:pt x="7451" y="22111"/>
                </a:lnTo>
                <a:lnTo>
                  <a:pt x="7169" y="22413"/>
                </a:lnTo>
                <a:lnTo>
                  <a:pt x="6887" y="22716"/>
                </a:lnTo>
                <a:lnTo>
                  <a:pt x="6625" y="23038"/>
                </a:lnTo>
                <a:lnTo>
                  <a:pt x="6384" y="23380"/>
                </a:lnTo>
                <a:lnTo>
                  <a:pt x="6162" y="23743"/>
                </a:lnTo>
                <a:lnTo>
                  <a:pt x="5779" y="23259"/>
                </a:lnTo>
                <a:lnTo>
                  <a:pt x="5457" y="22776"/>
                </a:lnTo>
                <a:lnTo>
                  <a:pt x="5135" y="22252"/>
                </a:lnTo>
                <a:lnTo>
                  <a:pt x="4873" y="21709"/>
                </a:lnTo>
                <a:lnTo>
                  <a:pt x="4793" y="21588"/>
                </a:lnTo>
                <a:lnTo>
                  <a:pt x="4672" y="21487"/>
                </a:lnTo>
                <a:lnTo>
                  <a:pt x="4551" y="21427"/>
                </a:lnTo>
                <a:lnTo>
                  <a:pt x="4390" y="21386"/>
                </a:lnTo>
                <a:lnTo>
                  <a:pt x="4249" y="21386"/>
                </a:lnTo>
                <a:lnTo>
                  <a:pt x="4088" y="21427"/>
                </a:lnTo>
                <a:lnTo>
                  <a:pt x="3967" y="21487"/>
                </a:lnTo>
                <a:lnTo>
                  <a:pt x="3846" y="21568"/>
                </a:lnTo>
                <a:lnTo>
                  <a:pt x="2457" y="23038"/>
                </a:lnTo>
                <a:lnTo>
                  <a:pt x="1953" y="23561"/>
                </a:lnTo>
                <a:lnTo>
                  <a:pt x="1712" y="23823"/>
                </a:lnTo>
                <a:lnTo>
                  <a:pt x="1490" y="24085"/>
                </a:lnTo>
                <a:lnTo>
                  <a:pt x="1490" y="23602"/>
                </a:lnTo>
                <a:lnTo>
                  <a:pt x="1510" y="23118"/>
                </a:lnTo>
                <a:lnTo>
                  <a:pt x="1571" y="21850"/>
                </a:lnTo>
                <a:lnTo>
                  <a:pt x="1591" y="20581"/>
                </a:lnTo>
                <a:lnTo>
                  <a:pt x="1631" y="19312"/>
                </a:lnTo>
                <a:lnTo>
                  <a:pt x="1631" y="18044"/>
                </a:lnTo>
                <a:lnTo>
                  <a:pt x="1631" y="16775"/>
                </a:lnTo>
                <a:lnTo>
                  <a:pt x="1631" y="16131"/>
                </a:lnTo>
                <a:lnTo>
                  <a:pt x="1611" y="15486"/>
                </a:lnTo>
                <a:lnTo>
                  <a:pt x="1571" y="14822"/>
                </a:lnTo>
                <a:lnTo>
                  <a:pt x="1530" y="14479"/>
                </a:lnTo>
                <a:lnTo>
                  <a:pt x="1490" y="14157"/>
                </a:lnTo>
                <a:lnTo>
                  <a:pt x="1651" y="14258"/>
                </a:lnTo>
                <a:lnTo>
                  <a:pt x="2175" y="14540"/>
                </a:lnTo>
                <a:lnTo>
                  <a:pt x="2698" y="14802"/>
                </a:lnTo>
                <a:lnTo>
                  <a:pt x="2960" y="14922"/>
                </a:lnTo>
                <a:lnTo>
                  <a:pt x="3222" y="15023"/>
                </a:lnTo>
                <a:lnTo>
                  <a:pt x="3766" y="15204"/>
                </a:lnTo>
                <a:lnTo>
                  <a:pt x="4330" y="15365"/>
                </a:lnTo>
                <a:lnTo>
                  <a:pt x="4873" y="15506"/>
                </a:lnTo>
                <a:lnTo>
                  <a:pt x="5437" y="15647"/>
                </a:lnTo>
                <a:lnTo>
                  <a:pt x="6021" y="15768"/>
                </a:lnTo>
                <a:lnTo>
                  <a:pt x="6605" y="15869"/>
                </a:lnTo>
                <a:lnTo>
                  <a:pt x="7189" y="15929"/>
                </a:lnTo>
                <a:lnTo>
                  <a:pt x="7773" y="15990"/>
                </a:lnTo>
                <a:lnTo>
                  <a:pt x="8357" y="16030"/>
                </a:lnTo>
                <a:lnTo>
                  <a:pt x="8941" y="16050"/>
                </a:lnTo>
                <a:lnTo>
                  <a:pt x="9525" y="16070"/>
                </a:lnTo>
                <a:lnTo>
                  <a:pt x="10069" y="16050"/>
                </a:lnTo>
                <a:lnTo>
                  <a:pt x="10592" y="16030"/>
                </a:lnTo>
                <a:lnTo>
                  <a:pt x="11136" y="15990"/>
                </a:lnTo>
                <a:lnTo>
                  <a:pt x="11680" y="15929"/>
                </a:lnTo>
                <a:lnTo>
                  <a:pt x="12203" y="15869"/>
                </a:lnTo>
                <a:lnTo>
                  <a:pt x="12747" y="15788"/>
                </a:lnTo>
                <a:lnTo>
                  <a:pt x="13271" y="15688"/>
                </a:lnTo>
                <a:lnTo>
                  <a:pt x="13794" y="15567"/>
                </a:lnTo>
                <a:lnTo>
                  <a:pt x="14338" y="15446"/>
                </a:lnTo>
                <a:lnTo>
                  <a:pt x="14841" y="15285"/>
                </a:lnTo>
                <a:lnTo>
                  <a:pt x="15365" y="15124"/>
                </a:lnTo>
                <a:lnTo>
                  <a:pt x="15868" y="14963"/>
                </a:lnTo>
                <a:lnTo>
                  <a:pt x="16392" y="14761"/>
                </a:lnTo>
                <a:lnTo>
                  <a:pt x="16875" y="14560"/>
                </a:lnTo>
                <a:lnTo>
                  <a:pt x="17379" y="14358"/>
                </a:lnTo>
                <a:lnTo>
                  <a:pt x="17862" y="14117"/>
                </a:lnTo>
                <a:close/>
                <a:moveTo>
                  <a:pt x="18506" y="24770"/>
                </a:moveTo>
                <a:lnTo>
                  <a:pt x="18526" y="25011"/>
                </a:lnTo>
                <a:lnTo>
                  <a:pt x="18305" y="25132"/>
                </a:lnTo>
                <a:lnTo>
                  <a:pt x="18506" y="24770"/>
                </a:lnTo>
                <a:close/>
                <a:moveTo>
                  <a:pt x="8538" y="22957"/>
                </a:moveTo>
                <a:lnTo>
                  <a:pt x="8780" y="23420"/>
                </a:lnTo>
                <a:lnTo>
                  <a:pt x="9042" y="23883"/>
                </a:lnTo>
                <a:lnTo>
                  <a:pt x="9304" y="24327"/>
                </a:lnTo>
                <a:lnTo>
                  <a:pt x="9585" y="24770"/>
                </a:lnTo>
                <a:lnTo>
                  <a:pt x="9867" y="25192"/>
                </a:lnTo>
                <a:lnTo>
                  <a:pt x="10169" y="25635"/>
                </a:lnTo>
                <a:lnTo>
                  <a:pt x="10492" y="26038"/>
                </a:lnTo>
                <a:lnTo>
                  <a:pt x="10814" y="26461"/>
                </a:lnTo>
                <a:lnTo>
                  <a:pt x="10914" y="26542"/>
                </a:lnTo>
                <a:lnTo>
                  <a:pt x="11035" y="26602"/>
                </a:lnTo>
                <a:lnTo>
                  <a:pt x="11156" y="26642"/>
                </a:lnTo>
                <a:lnTo>
                  <a:pt x="11297" y="26662"/>
                </a:lnTo>
                <a:lnTo>
                  <a:pt x="11438" y="26642"/>
                </a:lnTo>
                <a:lnTo>
                  <a:pt x="11559" y="26602"/>
                </a:lnTo>
                <a:lnTo>
                  <a:pt x="11680" y="26542"/>
                </a:lnTo>
                <a:lnTo>
                  <a:pt x="11780" y="26461"/>
                </a:lnTo>
                <a:lnTo>
                  <a:pt x="14660" y="23521"/>
                </a:lnTo>
                <a:lnTo>
                  <a:pt x="14821" y="23843"/>
                </a:lnTo>
                <a:lnTo>
                  <a:pt x="15002" y="24145"/>
                </a:lnTo>
                <a:lnTo>
                  <a:pt x="15204" y="24427"/>
                </a:lnTo>
                <a:lnTo>
                  <a:pt x="15425" y="24689"/>
                </a:lnTo>
                <a:lnTo>
                  <a:pt x="14801" y="24971"/>
                </a:lnTo>
                <a:lnTo>
                  <a:pt x="14177" y="25273"/>
                </a:lnTo>
                <a:lnTo>
                  <a:pt x="14136" y="25313"/>
                </a:lnTo>
                <a:lnTo>
                  <a:pt x="14116" y="25354"/>
                </a:lnTo>
                <a:lnTo>
                  <a:pt x="14096" y="25394"/>
                </a:lnTo>
                <a:lnTo>
                  <a:pt x="14116" y="25434"/>
                </a:lnTo>
                <a:lnTo>
                  <a:pt x="14136" y="25474"/>
                </a:lnTo>
                <a:lnTo>
                  <a:pt x="14157" y="25515"/>
                </a:lnTo>
                <a:lnTo>
                  <a:pt x="14197" y="25535"/>
                </a:lnTo>
                <a:lnTo>
                  <a:pt x="14257" y="25555"/>
                </a:lnTo>
                <a:lnTo>
                  <a:pt x="14680" y="25515"/>
                </a:lnTo>
                <a:lnTo>
                  <a:pt x="15123" y="25434"/>
                </a:lnTo>
                <a:lnTo>
                  <a:pt x="15526" y="25313"/>
                </a:lnTo>
                <a:lnTo>
                  <a:pt x="15949" y="25192"/>
                </a:lnTo>
                <a:lnTo>
                  <a:pt x="16231" y="25394"/>
                </a:lnTo>
                <a:lnTo>
                  <a:pt x="16533" y="25575"/>
                </a:lnTo>
                <a:lnTo>
                  <a:pt x="16855" y="25736"/>
                </a:lnTo>
                <a:lnTo>
                  <a:pt x="17197" y="25877"/>
                </a:lnTo>
                <a:lnTo>
                  <a:pt x="16734" y="26159"/>
                </a:lnTo>
                <a:lnTo>
                  <a:pt x="16271" y="26401"/>
                </a:lnTo>
                <a:lnTo>
                  <a:pt x="16029" y="26542"/>
                </a:lnTo>
                <a:lnTo>
                  <a:pt x="15808" y="26683"/>
                </a:lnTo>
                <a:lnTo>
                  <a:pt x="15586" y="26844"/>
                </a:lnTo>
                <a:lnTo>
                  <a:pt x="15405" y="27005"/>
                </a:lnTo>
                <a:lnTo>
                  <a:pt x="15365" y="27065"/>
                </a:lnTo>
                <a:lnTo>
                  <a:pt x="15365" y="27126"/>
                </a:lnTo>
                <a:lnTo>
                  <a:pt x="15405" y="27186"/>
                </a:lnTo>
                <a:lnTo>
                  <a:pt x="15445" y="27226"/>
                </a:lnTo>
                <a:lnTo>
                  <a:pt x="15586" y="27267"/>
                </a:lnTo>
                <a:lnTo>
                  <a:pt x="15727" y="27307"/>
                </a:lnTo>
                <a:lnTo>
                  <a:pt x="15888" y="27327"/>
                </a:lnTo>
                <a:lnTo>
                  <a:pt x="16029" y="27347"/>
                </a:lnTo>
                <a:lnTo>
                  <a:pt x="16331" y="27327"/>
                </a:lnTo>
                <a:lnTo>
                  <a:pt x="16634" y="27267"/>
                </a:lnTo>
                <a:lnTo>
                  <a:pt x="16915" y="27186"/>
                </a:lnTo>
                <a:lnTo>
                  <a:pt x="17217" y="27085"/>
                </a:lnTo>
                <a:lnTo>
                  <a:pt x="17479" y="26965"/>
                </a:lnTo>
                <a:lnTo>
                  <a:pt x="17741" y="26824"/>
                </a:lnTo>
                <a:lnTo>
                  <a:pt x="17963" y="26703"/>
                </a:lnTo>
                <a:lnTo>
                  <a:pt x="18164" y="26562"/>
                </a:lnTo>
                <a:lnTo>
                  <a:pt x="18365" y="26421"/>
                </a:lnTo>
                <a:lnTo>
                  <a:pt x="18567" y="26260"/>
                </a:lnTo>
                <a:lnTo>
                  <a:pt x="18587" y="26965"/>
                </a:lnTo>
                <a:lnTo>
                  <a:pt x="18587" y="27327"/>
                </a:lnTo>
                <a:lnTo>
                  <a:pt x="18406" y="27367"/>
                </a:lnTo>
                <a:lnTo>
                  <a:pt x="18245" y="27448"/>
                </a:lnTo>
                <a:lnTo>
                  <a:pt x="17902" y="27589"/>
                </a:lnTo>
                <a:lnTo>
                  <a:pt x="17278" y="27911"/>
                </a:lnTo>
                <a:lnTo>
                  <a:pt x="17036" y="28012"/>
                </a:lnTo>
                <a:lnTo>
                  <a:pt x="16774" y="28092"/>
                </a:lnTo>
                <a:lnTo>
                  <a:pt x="16231" y="28253"/>
                </a:lnTo>
                <a:lnTo>
                  <a:pt x="15949" y="28334"/>
                </a:lnTo>
                <a:lnTo>
                  <a:pt x="15707" y="28455"/>
                </a:lnTo>
                <a:lnTo>
                  <a:pt x="15607" y="28535"/>
                </a:lnTo>
                <a:lnTo>
                  <a:pt x="15486" y="28616"/>
                </a:lnTo>
                <a:lnTo>
                  <a:pt x="15405" y="28696"/>
                </a:lnTo>
                <a:lnTo>
                  <a:pt x="15325" y="28797"/>
                </a:lnTo>
                <a:lnTo>
                  <a:pt x="15284" y="28898"/>
                </a:lnTo>
                <a:lnTo>
                  <a:pt x="15284" y="28998"/>
                </a:lnTo>
                <a:lnTo>
                  <a:pt x="15304" y="29099"/>
                </a:lnTo>
                <a:lnTo>
                  <a:pt x="15365" y="29180"/>
                </a:lnTo>
                <a:lnTo>
                  <a:pt x="15486" y="29260"/>
                </a:lnTo>
                <a:lnTo>
                  <a:pt x="15607" y="29321"/>
                </a:lnTo>
                <a:lnTo>
                  <a:pt x="15747" y="29381"/>
                </a:lnTo>
                <a:lnTo>
                  <a:pt x="15868" y="29401"/>
                </a:lnTo>
                <a:lnTo>
                  <a:pt x="16029" y="29421"/>
                </a:lnTo>
                <a:lnTo>
                  <a:pt x="16170" y="29421"/>
                </a:lnTo>
                <a:lnTo>
                  <a:pt x="16472" y="29401"/>
                </a:lnTo>
                <a:lnTo>
                  <a:pt x="16774" y="29341"/>
                </a:lnTo>
                <a:lnTo>
                  <a:pt x="17077" y="29260"/>
                </a:lnTo>
                <a:lnTo>
                  <a:pt x="17620" y="29079"/>
                </a:lnTo>
                <a:lnTo>
                  <a:pt x="18104" y="28898"/>
                </a:lnTo>
                <a:lnTo>
                  <a:pt x="18365" y="28777"/>
                </a:lnTo>
                <a:lnTo>
                  <a:pt x="18607" y="28636"/>
                </a:lnTo>
                <a:lnTo>
                  <a:pt x="18627" y="29260"/>
                </a:lnTo>
                <a:lnTo>
                  <a:pt x="18506" y="29300"/>
                </a:lnTo>
                <a:lnTo>
                  <a:pt x="18385" y="29361"/>
                </a:lnTo>
                <a:lnTo>
                  <a:pt x="18265" y="29462"/>
                </a:lnTo>
                <a:lnTo>
                  <a:pt x="18144" y="29562"/>
                </a:lnTo>
                <a:lnTo>
                  <a:pt x="17761" y="29925"/>
                </a:lnTo>
                <a:lnTo>
                  <a:pt x="17540" y="30086"/>
                </a:lnTo>
                <a:lnTo>
                  <a:pt x="17318" y="30227"/>
                </a:lnTo>
                <a:lnTo>
                  <a:pt x="16875" y="30529"/>
                </a:lnTo>
                <a:lnTo>
                  <a:pt x="16352" y="30851"/>
                </a:lnTo>
                <a:lnTo>
                  <a:pt x="16090" y="31012"/>
                </a:lnTo>
                <a:lnTo>
                  <a:pt x="15808" y="31153"/>
                </a:lnTo>
                <a:lnTo>
                  <a:pt x="15768" y="31173"/>
                </a:lnTo>
                <a:lnTo>
                  <a:pt x="15768" y="31214"/>
                </a:lnTo>
                <a:lnTo>
                  <a:pt x="15788" y="31254"/>
                </a:lnTo>
                <a:lnTo>
                  <a:pt x="15828" y="31254"/>
                </a:lnTo>
                <a:lnTo>
                  <a:pt x="16311" y="31234"/>
                </a:lnTo>
                <a:lnTo>
                  <a:pt x="16533" y="31214"/>
                </a:lnTo>
                <a:lnTo>
                  <a:pt x="16774" y="31173"/>
                </a:lnTo>
                <a:lnTo>
                  <a:pt x="16996" y="31133"/>
                </a:lnTo>
                <a:lnTo>
                  <a:pt x="17217" y="31052"/>
                </a:lnTo>
                <a:lnTo>
                  <a:pt x="17439" y="30972"/>
                </a:lnTo>
                <a:lnTo>
                  <a:pt x="17661" y="30851"/>
                </a:lnTo>
                <a:lnTo>
                  <a:pt x="18083" y="30589"/>
                </a:lnTo>
                <a:lnTo>
                  <a:pt x="18345" y="30408"/>
                </a:lnTo>
                <a:lnTo>
                  <a:pt x="18607" y="30186"/>
                </a:lnTo>
                <a:lnTo>
                  <a:pt x="18587" y="30871"/>
                </a:lnTo>
                <a:lnTo>
                  <a:pt x="18144" y="31274"/>
                </a:lnTo>
                <a:lnTo>
                  <a:pt x="17661" y="31636"/>
                </a:lnTo>
                <a:lnTo>
                  <a:pt x="17157" y="31979"/>
                </a:lnTo>
                <a:lnTo>
                  <a:pt x="16654" y="32321"/>
                </a:lnTo>
                <a:lnTo>
                  <a:pt x="16150" y="32623"/>
                </a:lnTo>
                <a:lnTo>
                  <a:pt x="15607" y="32905"/>
                </a:lnTo>
                <a:lnTo>
                  <a:pt x="15063" y="33167"/>
                </a:lnTo>
                <a:lnTo>
                  <a:pt x="14519" y="33408"/>
                </a:lnTo>
                <a:lnTo>
                  <a:pt x="13955" y="33630"/>
                </a:lnTo>
                <a:lnTo>
                  <a:pt x="13391" y="33811"/>
                </a:lnTo>
                <a:lnTo>
                  <a:pt x="12807" y="33972"/>
                </a:lnTo>
                <a:lnTo>
                  <a:pt x="12223" y="34133"/>
                </a:lnTo>
                <a:lnTo>
                  <a:pt x="11639" y="34254"/>
                </a:lnTo>
                <a:lnTo>
                  <a:pt x="11035" y="34335"/>
                </a:lnTo>
                <a:lnTo>
                  <a:pt x="10431" y="34415"/>
                </a:lnTo>
                <a:lnTo>
                  <a:pt x="9827" y="34456"/>
                </a:lnTo>
                <a:lnTo>
                  <a:pt x="9183" y="34476"/>
                </a:lnTo>
                <a:lnTo>
                  <a:pt x="8538" y="34476"/>
                </a:lnTo>
                <a:lnTo>
                  <a:pt x="7894" y="34435"/>
                </a:lnTo>
                <a:lnTo>
                  <a:pt x="7249" y="34355"/>
                </a:lnTo>
                <a:lnTo>
                  <a:pt x="6605" y="34254"/>
                </a:lnTo>
                <a:lnTo>
                  <a:pt x="5961" y="34133"/>
                </a:lnTo>
                <a:lnTo>
                  <a:pt x="5336" y="33972"/>
                </a:lnTo>
                <a:lnTo>
                  <a:pt x="4712" y="33791"/>
                </a:lnTo>
                <a:lnTo>
                  <a:pt x="4430" y="33690"/>
                </a:lnTo>
                <a:lnTo>
                  <a:pt x="4168" y="33590"/>
                </a:lnTo>
                <a:lnTo>
                  <a:pt x="3725" y="33368"/>
                </a:lnTo>
                <a:lnTo>
                  <a:pt x="3303" y="33106"/>
                </a:lnTo>
                <a:lnTo>
                  <a:pt x="2799" y="32845"/>
                </a:lnTo>
                <a:lnTo>
                  <a:pt x="2598" y="32744"/>
                </a:lnTo>
                <a:lnTo>
                  <a:pt x="2437" y="32623"/>
                </a:lnTo>
                <a:lnTo>
                  <a:pt x="2135" y="32381"/>
                </a:lnTo>
                <a:lnTo>
                  <a:pt x="1994" y="32261"/>
                </a:lnTo>
                <a:lnTo>
                  <a:pt x="1833" y="32160"/>
                </a:lnTo>
                <a:lnTo>
                  <a:pt x="1651" y="32059"/>
                </a:lnTo>
                <a:lnTo>
                  <a:pt x="1450" y="31959"/>
                </a:lnTo>
                <a:lnTo>
                  <a:pt x="1611" y="30730"/>
                </a:lnTo>
                <a:lnTo>
                  <a:pt x="1631" y="30428"/>
                </a:lnTo>
                <a:lnTo>
                  <a:pt x="1631" y="30106"/>
                </a:lnTo>
                <a:lnTo>
                  <a:pt x="1571" y="29462"/>
                </a:lnTo>
                <a:lnTo>
                  <a:pt x="1530" y="28837"/>
                </a:lnTo>
                <a:lnTo>
                  <a:pt x="1530" y="28515"/>
                </a:lnTo>
                <a:lnTo>
                  <a:pt x="1530" y="28213"/>
                </a:lnTo>
                <a:lnTo>
                  <a:pt x="1571" y="27528"/>
                </a:lnTo>
                <a:lnTo>
                  <a:pt x="1591" y="26844"/>
                </a:lnTo>
                <a:lnTo>
                  <a:pt x="1571" y="26139"/>
                </a:lnTo>
                <a:lnTo>
                  <a:pt x="1530" y="25454"/>
                </a:lnTo>
                <a:lnTo>
                  <a:pt x="1651" y="25434"/>
                </a:lnTo>
                <a:lnTo>
                  <a:pt x="1752" y="25394"/>
                </a:lnTo>
                <a:lnTo>
                  <a:pt x="1953" y="25233"/>
                </a:lnTo>
                <a:lnTo>
                  <a:pt x="2155" y="25092"/>
                </a:lnTo>
                <a:lnTo>
                  <a:pt x="2517" y="24749"/>
                </a:lnTo>
                <a:lnTo>
                  <a:pt x="2880" y="24407"/>
                </a:lnTo>
                <a:lnTo>
                  <a:pt x="3242" y="24045"/>
                </a:lnTo>
                <a:lnTo>
                  <a:pt x="4128" y="23159"/>
                </a:lnTo>
                <a:lnTo>
                  <a:pt x="4309" y="23461"/>
                </a:lnTo>
                <a:lnTo>
                  <a:pt x="4491" y="23763"/>
                </a:lnTo>
                <a:lnTo>
                  <a:pt x="4692" y="24045"/>
                </a:lnTo>
                <a:lnTo>
                  <a:pt x="4893" y="24327"/>
                </a:lnTo>
                <a:lnTo>
                  <a:pt x="5115" y="24588"/>
                </a:lnTo>
                <a:lnTo>
                  <a:pt x="5357" y="24850"/>
                </a:lnTo>
                <a:lnTo>
                  <a:pt x="5598" y="25112"/>
                </a:lnTo>
                <a:lnTo>
                  <a:pt x="5860" y="25354"/>
                </a:lnTo>
                <a:lnTo>
                  <a:pt x="5920" y="25414"/>
                </a:lnTo>
                <a:lnTo>
                  <a:pt x="6001" y="25474"/>
                </a:lnTo>
                <a:lnTo>
                  <a:pt x="6162" y="25535"/>
                </a:lnTo>
                <a:lnTo>
                  <a:pt x="6343" y="25555"/>
                </a:lnTo>
                <a:lnTo>
                  <a:pt x="6484" y="25535"/>
                </a:lnTo>
                <a:lnTo>
                  <a:pt x="6645" y="25454"/>
                </a:lnTo>
                <a:lnTo>
                  <a:pt x="6766" y="25354"/>
                </a:lnTo>
                <a:lnTo>
                  <a:pt x="6887" y="25213"/>
                </a:lnTo>
                <a:lnTo>
                  <a:pt x="6968" y="25051"/>
                </a:lnTo>
                <a:lnTo>
                  <a:pt x="7109" y="24770"/>
                </a:lnTo>
                <a:lnTo>
                  <a:pt x="7270" y="24467"/>
                </a:lnTo>
                <a:lnTo>
                  <a:pt x="7451" y="24186"/>
                </a:lnTo>
                <a:lnTo>
                  <a:pt x="7632" y="23924"/>
                </a:lnTo>
                <a:lnTo>
                  <a:pt x="7833" y="23662"/>
                </a:lnTo>
                <a:lnTo>
                  <a:pt x="8055" y="23420"/>
                </a:lnTo>
                <a:lnTo>
                  <a:pt x="8297" y="23179"/>
                </a:lnTo>
                <a:lnTo>
                  <a:pt x="8538" y="22957"/>
                </a:lnTo>
                <a:close/>
                <a:moveTo>
                  <a:pt x="11559" y="1"/>
                </a:moveTo>
                <a:lnTo>
                  <a:pt x="11478" y="21"/>
                </a:lnTo>
                <a:lnTo>
                  <a:pt x="11378" y="41"/>
                </a:lnTo>
                <a:lnTo>
                  <a:pt x="11297" y="101"/>
                </a:lnTo>
                <a:lnTo>
                  <a:pt x="10633" y="524"/>
                </a:lnTo>
                <a:lnTo>
                  <a:pt x="10310" y="766"/>
                </a:lnTo>
                <a:lnTo>
                  <a:pt x="9988" y="1007"/>
                </a:lnTo>
                <a:lnTo>
                  <a:pt x="9686" y="1249"/>
                </a:lnTo>
                <a:lnTo>
                  <a:pt x="9404" y="1511"/>
                </a:lnTo>
                <a:lnTo>
                  <a:pt x="9122" y="1793"/>
                </a:lnTo>
                <a:lnTo>
                  <a:pt x="8840" y="2095"/>
                </a:lnTo>
                <a:lnTo>
                  <a:pt x="8599" y="2397"/>
                </a:lnTo>
                <a:lnTo>
                  <a:pt x="8357" y="2699"/>
                </a:lnTo>
                <a:lnTo>
                  <a:pt x="8136" y="3021"/>
                </a:lnTo>
                <a:lnTo>
                  <a:pt x="7954" y="3363"/>
                </a:lnTo>
                <a:lnTo>
                  <a:pt x="7773" y="3726"/>
                </a:lnTo>
                <a:lnTo>
                  <a:pt x="7632" y="4088"/>
                </a:lnTo>
                <a:lnTo>
                  <a:pt x="7491" y="4471"/>
                </a:lnTo>
                <a:lnTo>
                  <a:pt x="7390" y="4854"/>
                </a:lnTo>
                <a:lnTo>
                  <a:pt x="7330" y="5236"/>
                </a:lnTo>
                <a:lnTo>
                  <a:pt x="7290" y="5619"/>
                </a:lnTo>
                <a:lnTo>
                  <a:pt x="7290" y="6001"/>
                </a:lnTo>
                <a:lnTo>
                  <a:pt x="7330" y="6384"/>
                </a:lnTo>
                <a:lnTo>
                  <a:pt x="7390" y="6767"/>
                </a:lnTo>
                <a:lnTo>
                  <a:pt x="7491" y="7129"/>
                </a:lnTo>
                <a:lnTo>
                  <a:pt x="7612" y="7492"/>
                </a:lnTo>
                <a:lnTo>
                  <a:pt x="7773" y="7834"/>
                </a:lnTo>
                <a:lnTo>
                  <a:pt x="7894" y="8055"/>
                </a:lnTo>
                <a:lnTo>
                  <a:pt x="8055" y="8297"/>
                </a:lnTo>
                <a:lnTo>
                  <a:pt x="8236" y="8539"/>
                </a:lnTo>
                <a:lnTo>
                  <a:pt x="8438" y="8760"/>
                </a:lnTo>
                <a:lnTo>
                  <a:pt x="8679" y="8962"/>
                </a:lnTo>
                <a:lnTo>
                  <a:pt x="8780" y="9062"/>
                </a:lnTo>
                <a:lnTo>
                  <a:pt x="8921" y="9123"/>
                </a:lnTo>
                <a:lnTo>
                  <a:pt x="9042" y="9183"/>
                </a:lnTo>
                <a:lnTo>
                  <a:pt x="9163" y="9244"/>
                </a:lnTo>
                <a:lnTo>
                  <a:pt x="9304" y="9264"/>
                </a:lnTo>
                <a:lnTo>
                  <a:pt x="9424" y="9264"/>
                </a:lnTo>
                <a:lnTo>
                  <a:pt x="9404" y="10311"/>
                </a:lnTo>
                <a:lnTo>
                  <a:pt x="8840" y="10351"/>
                </a:lnTo>
                <a:lnTo>
                  <a:pt x="8276" y="10412"/>
                </a:lnTo>
                <a:lnTo>
                  <a:pt x="7693" y="10472"/>
                </a:lnTo>
                <a:lnTo>
                  <a:pt x="7129" y="10573"/>
                </a:lnTo>
                <a:lnTo>
                  <a:pt x="6565" y="10673"/>
                </a:lnTo>
                <a:lnTo>
                  <a:pt x="6001" y="10774"/>
                </a:lnTo>
                <a:lnTo>
                  <a:pt x="5437" y="10915"/>
                </a:lnTo>
                <a:lnTo>
                  <a:pt x="4893" y="11056"/>
                </a:lnTo>
                <a:lnTo>
                  <a:pt x="4330" y="11217"/>
                </a:lnTo>
                <a:lnTo>
                  <a:pt x="3786" y="11398"/>
                </a:lnTo>
                <a:lnTo>
                  <a:pt x="3242" y="11580"/>
                </a:lnTo>
                <a:lnTo>
                  <a:pt x="2719" y="11801"/>
                </a:lnTo>
                <a:lnTo>
                  <a:pt x="2215" y="12002"/>
                </a:lnTo>
                <a:lnTo>
                  <a:pt x="1994" y="12123"/>
                </a:lnTo>
                <a:lnTo>
                  <a:pt x="1752" y="12244"/>
                </a:lnTo>
                <a:lnTo>
                  <a:pt x="1530" y="12385"/>
                </a:lnTo>
                <a:lnTo>
                  <a:pt x="1329" y="12546"/>
                </a:lnTo>
                <a:lnTo>
                  <a:pt x="1128" y="12727"/>
                </a:lnTo>
                <a:lnTo>
                  <a:pt x="967" y="12929"/>
                </a:lnTo>
                <a:lnTo>
                  <a:pt x="906" y="12989"/>
                </a:lnTo>
                <a:lnTo>
                  <a:pt x="826" y="13009"/>
                </a:lnTo>
                <a:lnTo>
                  <a:pt x="745" y="13070"/>
                </a:lnTo>
                <a:lnTo>
                  <a:pt x="685" y="13130"/>
                </a:lnTo>
                <a:lnTo>
                  <a:pt x="644" y="13191"/>
                </a:lnTo>
                <a:lnTo>
                  <a:pt x="564" y="13472"/>
                </a:lnTo>
                <a:lnTo>
                  <a:pt x="483" y="13754"/>
                </a:lnTo>
                <a:lnTo>
                  <a:pt x="423" y="14036"/>
                </a:lnTo>
                <a:lnTo>
                  <a:pt x="383" y="14318"/>
                </a:lnTo>
                <a:lnTo>
                  <a:pt x="342" y="14902"/>
                </a:lnTo>
                <a:lnTo>
                  <a:pt x="322" y="15486"/>
                </a:lnTo>
                <a:lnTo>
                  <a:pt x="302" y="16775"/>
                </a:lnTo>
                <a:lnTo>
                  <a:pt x="282" y="18044"/>
                </a:lnTo>
                <a:lnTo>
                  <a:pt x="242" y="19272"/>
                </a:lnTo>
                <a:lnTo>
                  <a:pt x="201" y="20500"/>
                </a:lnTo>
                <a:lnTo>
                  <a:pt x="81" y="22977"/>
                </a:lnTo>
                <a:lnTo>
                  <a:pt x="60" y="23581"/>
                </a:lnTo>
                <a:lnTo>
                  <a:pt x="81" y="24206"/>
                </a:lnTo>
                <a:lnTo>
                  <a:pt x="121" y="25434"/>
                </a:lnTo>
                <a:lnTo>
                  <a:pt x="161" y="26038"/>
                </a:lnTo>
                <a:lnTo>
                  <a:pt x="181" y="26662"/>
                </a:lnTo>
                <a:lnTo>
                  <a:pt x="161" y="27267"/>
                </a:lnTo>
                <a:lnTo>
                  <a:pt x="141" y="27891"/>
                </a:lnTo>
                <a:lnTo>
                  <a:pt x="121" y="28213"/>
                </a:lnTo>
                <a:lnTo>
                  <a:pt x="121" y="28515"/>
                </a:lnTo>
                <a:lnTo>
                  <a:pt x="181" y="29159"/>
                </a:lnTo>
                <a:lnTo>
                  <a:pt x="222" y="29784"/>
                </a:lnTo>
                <a:lnTo>
                  <a:pt x="222" y="30106"/>
                </a:lnTo>
                <a:lnTo>
                  <a:pt x="201" y="30428"/>
                </a:lnTo>
                <a:lnTo>
                  <a:pt x="60" y="31677"/>
                </a:lnTo>
                <a:lnTo>
                  <a:pt x="20" y="31999"/>
                </a:lnTo>
                <a:lnTo>
                  <a:pt x="0" y="32160"/>
                </a:lnTo>
                <a:lnTo>
                  <a:pt x="20" y="32321"/>
                </a:lnTo>
                <a:lnTo>
                  <a:pt x="40" y="32462"/>
                </a:lnTo>
                <a:lnTo>
                  <a:pt x="81" y="32603"/>
                </a:lnTo>
                <a:lnTo>
                  <a:pt x="161" y="32744"/>
                </a:lnTo>
                <a:lnTo>
                  <a:pt x="282" y="32865"/>
                </a:lnTo>
                <a:lnTo>
                  <a:pt x="362" y="32925"/>
                </a:lnTo>
                <a:lnTo>
                  <a:pt x="443" y="32965"/>
                </a:lnTo>
                <a:lnTo>
                  <a:pt x="524" y="33006"/>
                </a:lnTo>
                <a:lnTo>
                  <a:pt x="604" y="33006"/>
                </a:lnTo>
                <a:lnTo>
                  <a:pt x="906" y="33368"/>
                </a:lnTo>
                <a:lnTo>
                  <a:pt x="1188" y="33670"/>
                </a:lnTo>
                <a:lnTo>
                  <a:pt x="1329" y="33791"/>
                </a:lnTo>
                <a:lnTo>
                  <a:pt x="1490" y="33932"/>
                </a:lnTo>
                <a:lnTo>
                  <a:pt x="1671" y="34053"/>
                </a:lnTo>
                <a:lnTo>
                  <a:pt x="1853" y="34174"/>
                </a:lnTo>
                <a:lnTo>
                  <a:pt x="2437" y="34536"/>
                </a:lnTo>
                <a:lnTo>
                  <a:pt x="2960" y="34858"/>
                </a:lnTo>
                <a:lnTo>
                  <a:pt x="3222" y="34999"/>
                </a:lnTo>
                <a:lnTo>
                  <a:pt x="3504" y="35140"/>
                </a:lnTo>
                <a:lnTo>
                  <a:pt x="3786" y="35261"/>
                </a:lnTo>
                <a:lnTo>
                  <a:pt x="4128" y="35402"/>
                </a:lnTo>
                <a:lnTo>
                  <a:pt x="4813" y="35624"/>
                </a:lnTo>
                <a:lnTo>
                  <a:pt x="5518" y="35805"/>
                </a:lnTo>
                <a:lnTo>
                  <a:pt x="6222" y="35966"/>
                </a:lnTo>
                <a:lnTo>
                  <a:pt x="6947" y="36087"/>
                </a:lnTo>
                <a:lnTo>
                  <a:pt x="7652" y="36167"/>
                </a:lnTo>
                <a:lnTo>
                  <a:pt x="8377" y="36228"/>
                </a:lnTo>
                <a:lnTo>
                  <a:pt x="9102" y="36248"/>
                </a:lnTo>
                <a:lnTo>
                  <a:pt x="9827" y="36228"/>
                </a:lnTo>
                <a:lnTo>
                  <a:pt x="10532" y="36187"/>
                </a:lnTo>
                <a:lnTo>
                  <a:pt x="11237" y="36127"/>
                </a:lnTo>
                <a:lnTo>
                  <a:pt x="11941" y="36006"/>
                </a:lnTo>
                <a:lnTo>
                  <a:pt x="12626" y="35865"/>
                </a:lnTo>
                <a:lnTo>
                  <a:pt x="13311" y="35704"/>
                </a:lnTo>
                <a:lnTo>
                  <a:pt x="13996" y="35503"/>
                </a:lnTo>
                <a:lnTo>
                  <a:pt x="14660" y="35281"/>
                </a:lnTo>
                <a:lnTo>
                  <a:pt x="15325" y="35019"/>
                </a:lnTo>
                <a:lnTo>
                  <a:pt x="15969" y="34717"/>
                </a:lnTo>
                <a:lnTo>
                  <a:pt x="16593" y="34415"/>
                </a:lnTo>
                <a:lnTo>
                  <a:pt x="17217" y="34073"/>
                </a:lnTo>
                <a:lnTo>
                  <a:pt x="17822" y="33690"/>
                </a:lnTo>
                <a:lnTo>
                  <a:pt x="18406" y="33308"/>
                </a:lnTo>
                <a:lnTo>
                  <a:pt x="18969" y="32885"/>
                </a:lnTo>
                <a:lnTo>
                  <a:pt x="19513" y="32442"/>
                </a:lnTo>
                <a:lnTo>
                  <a:pt x="20057" y="31979"/>
                </a:lnTo>
                <a:lnTo>
                  <a:pt x="20178" y="31838"/>
                </a:lnTo>
                <a:lnTo>
                  <a:pt x="20258" y="31677"/>
                </a:lnTo>
                <a:lnTo>
                  <a:pt x="20319" y="31516"/>
                </a:lnTo>
                <a:lnTo>
                  <a:pt x="20339" y="31354"/>
                </a:lnTo>
                <a:lnTo>
                  <a:pt x="20319" y="31214"/>
                </a:lnTo>
                <a:lnTo>
                  <a:pt x="20258" y="31052"/>
                </a:lnTo>
                <a:lnTo>
                  <a:pt x="20178" y="30932"/>
                </a:lnTo>
                <a:lnTo>
                  <a:pt x="20097" y="30791"/>
                </a:lnTo>
                <a:lnTo>
                  <a:pt x="20057" y="30066"/>
                </a:lnTo>
                <a:lnTo>
                  <a:pt x="20037" y="29361"/>
                </a:lnTo>
                <a:lnTo>
                  <a:pt x="19976" y="26965"/>
                </a:lnTo>
                <a:lnTo>
                  <a:pt x="19896" y="24568"/>
                </a:lnTo>
                <a:lnTo>
                  <a:pt x="19775" y="22172"/>
                </a:lnTo>
                <a:lnTo>
                  <a:pt x="19634" y="19796"/>
                </a:lnTo>
                <a:lnTo>
                  <a:pt x="19533" y="18587"/>
                </a:lnTo>
                <a:lnTo>
                  <a:pt x="19433" y="17399"/>
                </a:lnTo>
                <a:lnTo>
                  <a:pt x="19171" y="15023"/>
                </a:lnTo>
                <a:lnTo>
                  <a:pt x="19110" y="14459"/>
                </a:lnTo>
                <a:lnTo>
                  <a:pt x="19030" y="13895"/>
                </a:lnTo>
                <a:lnTo>
                  <a:pt x="18969" y="13593"/>
                </a:lnTo>
                <a:lnTo>
                  <a:pt x="18889" y="13311"/>
                </a:lnTo>
                <a:lnTo>
                  <a:pt x="18889" y="13150"/>
                </a:lnTo>
                <a:lnTo>
                  <a:pt x="18869" y="13009"/>
                </a:lnTo>
                <a:lnTo>
                  <a:pt x="18808" y="12868"/>
                </a:lnTo>
                <a:lnTo>
                  <a:pt x="18728" y="12727"/>
                </a:lnTo>
                <a:lnTo>
                  <a:pt x="18808" y="12627"/>
                </a:lnTo>
                <a:lnTo>
                  <a:pt x="18849" y="12526"/>
                </a:lnTo>
                <a:lnTo>
                  <a:pt x="18869" y="12405"/>
                </a:lnTo>
                <a:lnTo>
                  <a:pt x="18869" y="12304"/>
                </a:lnTo>
                <a:lnTo>
                  <a:pt x="18828" y="12184"/>
                </a:lnTo>
                <a:lnTo>
                  <a:pt x="18788" y="12103"/>
                </a:lnTo>
                <a:lnTo>
                  <a:pt x="18728" y="12023"/>
                </a:lnTo>
                <a:lnTo>
                  <a:pt x="18647" y="11942"/>
                </a:lnTo>
                <a:lnTo>
                  <a:pt x="18547" y="11882"/>
                </a:lnTo>
                <a:lnTo>
                  <a:pt x="18446" y="11821"/>
                </a:lnTo>
                <a:lnTo>
                  <a:pt x="17983" y="11640"/>
                </a:lnTo>
                <a:lnTo>
                  <a:pt x="17520" y="11479"/>
                </a:lnTo>
                <a:lnTo>
                  <a:pt x="17036" y="11318"/>
                </a:lnTo>
                <a:lnTo>
                  <a:pt x="16553" y="11157"/>
                </a:lnTo>
                <a:lnTo>
                  <a:pt x="16070" y="11016"/>
                </a:lnTo>
                <a:lnTo>
                  <a:pt x="15586" y="10895"/>
                </a:lnTo>
                <a:lnTo>
                  <a:pt x="14600" y="10673"/>
                </a:lnTo>
                <a:lnTo>
                  <a:pt x="13613" y="10512"/>
                </a:lnTo>
                <a:lnTo>
                  <a:pt x="12606" y="10391"/>
                </a:lnTo>
                <a:lnTo>
                  <a:pt x="11599" y="10311"/>
                </a:lnTo>
                <a:lnTo>
                  <a:pt x="10592" y="10291"/>
                </a:lnTo>
                <a:lnTo>
                  <a:pt x="10693" y="9344"/>
                </a:lnTo>
                <a:lnTo>
                  <a:pt x="10914" y="9284"/>
                </a:lnTo>
                <a:lnTo>
                  <a:pt x="11136" y="9203"/>
                </a:lnTo>
                <a:lnTo>
                  <a:pt x="11358" y="9103"/>
                </a:lnTo>
                <a:lnTo>
                  <a:pt x="11559" y="8982"/>
                </a:lnTo>
                <a:lnTo>
                  <a:pt x="11760" y="8861"/>
                </a:lnTo>
                <a:lnTo>
                  <a:pt x="11941" y="8720"/>
                </a:lnTo>
                <a:lnTo>
                  <a:pt x="12284" y="8438"/>
                </a:lnTo>
                <a:lnTo>
                  <a:pt x="12546" y="8196"/>
                </a:lnTo>
                <a:lnTo>
                  <a:pt x="12767" y="7915"/>
                </a:lnTo>
                <a:lnTo>
                  <a:pt x="12969" y="7612"/>
                </a:lnTo>
                <a:lnTo>
                  <a:pt x="13130" y="7290"/>
                </a:lnTo>
                <a:lnTo>
                  <a:pt x="13271" y="6968"/>
                </a:lnTo>
                <a:lnTo>
                  <a:pt x="13391" y="6626"/>
                </a:lnTo>
                <a:lnTo>
                  <a:pt x="13472" y="6263"/>
                </a:lnTo>
                <a:lnTo>
                  <a:pt x="13552" y="5921"/>
                </a:lnTo>
                <a:lnTo>
                  <a:pt x="13573" y="5538"/>
                </a:lnTo>
                <a:lnTo>
                  <a:pt x="13593" y="5176"/>
                </a:lnTo>
                <a:lnTo>
                  <a:pt x="13573" y="4793"/>
                </a:lnTo>
                <a:lnTo>
                  <a:pt x="13512" y="4431"/>
                </a:lnTo>
                <a:lnTo>
                  <a:pt x="13452" y="4068"/>
                </a:lnTo>
                <a:lnTo>
                  <a:pt x="13371" y="3706"/>
                </a:lnTo>
                <a:lnTo>
                  <a:pt x="13190" y="2981"/>
                </a:lnTo>
                <a:lnTo>
                  <a:pt x="13069" y="2578"/>
                </a:lnTo>
                <a:lnTo>
                  <a:pt x="12928" y="2195"/>
                </a:lnTo>
                <a:lnTo>
                  <a:pt x="12606" y="1450"/>
                </a:lnTo>
                <a:lnTo>
                  <a:pt x="12425" y="1048"/>
                </a:lnTo>
                <a:lnTo>
                  <a:pt x="12324" y="846"/>
                </a:lnTo>
                <a:lnTo>
                  <a:pt x="12223" y="645"/>
                </a:lnTo>
                <a:lnTo>
                  <a:pt x="12183" y="484"/>
                </a:lnTo>
                <a:lnTo>
                  <a:pt x="12123" y="343"/>
                </a:lnTo>
                <a:lnTo>
                  <a:pt x="12042" y="202"/>
                </a:lnTo>
                <a:lnTo>
                  <a:pt x="11921" y="101"/>
                </a:lnTo>
                <a:lnTo>
                  <a:pt x="11780" y="41"/>
                </a:lnTo>
                <a:lnTo>
                  <a:pt x="11639" y="1"/>
                </a:lnTo>
                <a:close/>
              </a:path>
            </a:pathLst>
          </a:custGeom>
          <a:solidFill>
            <a:srgbClr val="FFDD9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7" name="Google Shape;367;p35"/>
          <p:cNvSpPr/>
          <p:nvPr/>
        </p:nvSpPr>
        <p:spPr>
          <a:xfrm>
            <a:off x="5452020" y="1415922"/>
            <a:ext cx="575494" cy="420861"/>
          </a:xfrm>
          <a:custGeom>
            <a:rect b="b" l="l" r="r" t="t"/>
            <a:pathLst>
              <a:path extrusionOk="0" h="25334" w="34637">
                <a:moveTo>
                  <a:pt x="12264" y="2478"/>
                </a:moveTo>
                <a:lnTo>
                  <a:pt x="12546" y="2498"/>
                </a:lnTo>
                <a:lnTo>
                  <a:pt x="12828" y="2538"/>
                </a:lnTo>
                <a:lnTo>
                  <a:pt x="13130" y="2639"/>
                </a:lnTo>
                <a:lnTo>
                  <a:pt x="13392" y="2760"/>
                </a:lnTo>
                <a:lnTo>
                  <a:pt x="13634" y="2901"/>
                </a:lnTo>
                <a:lnTo>
                  <a:pt x="13855" y="3102"/>
                </a:lnTo>
                <a:lnTo>
                  <a:pt x="14057" y="3303"/>
                </a:lnTo>
                <a:lnTo>
                  <a:pt x="14238" y="3545"/>
                </a:lnTo>
                <a:lnTo>
                  <a:pt x="14419" y="3787"/>
                </a:lnTo>
                <a:lnTo>
                  <a:pt x="14560" y="4028"/>
                </a:lnTo>
                <a:lnTo>
                  <a:pt x="14701" y="4270"/>
                </a:lnTo>
                <a:lnTo>
                  <a:pt x="14862" y="4592"/>
                </a:lnTo>
                <a:lnTo>
                  <a:pt x="15003" y="4914"/>
                </a:lnTo>
                <a:lnTo>
                  <a:pt x="15104" y="5236"/>
                </a:lnTo>
                <a:lnTo>
                  <a:pt x="15204" y="5579"/>
                </a:lnTo>
                <a:lnTo>
                  <a:pt x="15305" y="5921"/>
                </a:lnTo>
                <a:lnTo>
                  <a:pt x="15345" y="6102"/>
                </a:lnTo>
                <a:lnTo>
                  <a:pt x="15426" y="6263"/>
                </a:lnTo>
                <a:lnTo>
                  <a:pt x="15506" y="6404"/>
                </a:lnTo>
                <a:lnTo>
                  <a:pt x="15627" y="6545"/>
                </a:lnTo>
                <a:lnTo>
                  <a:pt x="15345" y="6686"/>
                </a:lnTo>
                <a:lnTo>
                  <a:pt x="15084" y="6827"/>
                </a:lnTo>
                <a:lnTo>
                  <a:pt x="14802" y="6988"/>
                </a:lnTo>
                <a:lnTo>
                  <a:pt x="14560" y="7170"/>
                </a:lnTo>
                <a:lnTo>
                  <a:pt x="14298" y="7371"/>
                </a:lnTo>
                <a:lnTo>
                  <a:pt x="14077" y="7593"/>
                </a:lnTo>
                <a:lnTo>
                  <a:pt x="13855" y="7814"/>
                </a:lnTo>
                <a:lnTo>
                  <a:pt x="13654" y="8056"/>
                </a:lnTo>
                <a:lnTo>
                  <a:pt x="13412" y="8378"/>
                </a:lnTo>
                <a:lnTo>
                  <a:pt x="13191" y="8740"/>
                </a:lnTo>
                <a:lnTo>
                  <a:pt x="12909" y="8881"/>
                </a:lnTo>
                <a:lnTo>
                  <a:pt x="12627" y="9042"/>
                </a:lnTo>
                <a:lnTo>
                  <a:pt x="12385" y="9143"/>
                </a:lnTo>
                <a:lnTo>
                  <a:pt x="12143" y="9204"/>
                </a:lnTo>
                <a:lnTo>
                  <a:pt x="11882" y="9224"/>
                </a:lnTo>
                <a:lnTo>
                  <a:pt x="11620" y="9244"/>
                </a:lnTo>
                <a:lnTo>
                  <a:pt x="11358" y="9244"/>
                </a:lnTo>
                <a:lnTo>
                  <a:pt x="11096" y="9204"/>
                </a:lnTo>
                <a:lnTo>
                  <a:pt x="10855" y="9143"/>
                </a:lnTo>
                <a:lnTo>
                  <a:pt x="10613" y="9042"/>
                </a:lnTo>
                <a:lnTo>
                  <a:pt x="10392" y="8922"/>
                </a:lnTo>
                <a:lnTo>
                  <a:pt x="10170" y="8781"/>
                </a:lnTo>
                <a:lnTo>
                  <a:pt x="9969" y="8620"/>
                </a:lnTo>
                <a:lnTo>
                  <a:pt x="9787" y="8438"/>
                </a:lnTo>
                <a:lnTo>
                  <a:pt x="9606" y="8217"/>
                </a:lnTo>
                <a:lnTo>
                  <a:pt x="9465" y="7995"/>
                </a:lnTo>
                <a:lnTo>
                  <a:pt x="9344" y="7774"/>
                </a:lnTo>
                <a:lnTo>
                  <a:pt x="9224" y="7532"/>
                </a:lnTo>
                <a:lnTo>
                  <a:pt x="9143" y="7270"/>
                </a:lnTo>
                <a:lnTo>
                  <a:pt x="9083" y="7009"/>
                </a:lnTo>
                <a:lnTo>
                  <a:pt x="9042" y="6747"/>
                </a:lnTo>
                <a:lnTo>
                  <a:pt x="9002" y="6465"/>
                </a:lnTo>
                <a:lnTo>
                  <a:pt x="9002" y="6203"/>
                </a:lnTo>
                <a:lnTo>
                  <a:pt x="9002" y="5921"/>
                </a:lnTo>
                <a:lnTo>
                  <a:pt x="9042" y="5639"/>
                </a:lnTo>
                <a:lnTo>
                  <a:pt x="9083" y="5377"/>
                </a:lnTo>
                <a:lnTo>
                  <a:pt x="9143" y="5116"/>
                </a:lnTo>
                <a:lnTo>
                  <a:pt x="9203" y="4854"/>
                </a:lnTo>
                <a:lnTo>
                  <a:pt x="9304" y="4612"/>
                </a:lnTo>
                <a:lnTo>
                  <a:pt x="9405" y="4371"/>
                </a:lnTo>
                <a:lnTo>
                  <a:pt x="9546" y="4109"/>
                </a:lnTo>
                <a:lnTo>
                  <a:pt x="9687" y="3867"/>
                </a:lnTo>
                <a:lnTo>
                  <a:pt x="9868" y="3646"/>
                </a:lnTo>
                <a:lnTo>
                  <a:pt x="10049" y="3424"/>
                </a:lnTo>
                <a:lnTo>
                  <a:pt x="10251" y="3223"/>
                </a:lnTo>
                <a:lnTo>
                  <a:pt x="10472" y="3062"/>
                </a:lnTo>
                <a:lnTo>
                  <a:pt x="10694" y="2901"/>
                </a:lnTo>
                <a:lnTo>
                  <a:pt x="10935" y="2760"/>
                </a:lnTo>
                <a:lnTo>
                  <a:pt x="11197" y="2659"/>
                </a:lnTo>
                <a:lnTo>
                  <a:pt x="11439" y="2578"/>
                </a:lnTo>
                <a:lnTo>
                  <a:pt x="11721" y="2518"/>
                </a:lnTo>
                <a:lnTo>
                  <a:pt x="11982" y="2478"/>
                </a:lnTo>
                <a:close/>
                <a:moveTo>
                  <a:pt x="18507" y="7270"/>
                </a:moveTo>
                <a:lnTo>
                  <a:pt x="18809" y="7331"/>
                </a:lnTo>
                <a:lnTo>
                  <a:pt x="19111" y="7391"/>
                </a:lnTo>
                <a:lnTo>
                  <a:pt x="19232" y="7431"/>
                </a:lnTo>
                <a:lnTo>
                  <a:pt x="19373" y="7492"/>
                </a:lnTo>
                <a:lnTo>
                  <a:pt x="19614" y="7653"/>
                </a:lnTo>
                <a:lnTo>
                  <a:pt x="19836" y="7834"/>
                </a:lnTo>
                <a:lnTo>
                  <a:pt x="20017" y="8036"/>
                </a:lnTo>
                <a:lnTo>
                  <a:pt x="20118" y="8177"/>
                </a:lnTo>
                <a:lnTo>
                  <a:pt x="20219" y="8318"/>
                </a:lnTo>
                <a:lnTo>
                  <a:pt x="20279" y="8479"/>
                </a:lnTo>
                <a:lnTo>
                  <a:pt x="20339" y="8640"/>
                </a:lnTo>
                <a:lnTo>
                  <a:pt x="20400" y="8781"/>
                </a:lnTo>
                <a:lnTo>
                  <a:pt x="20440" y="8942"/>
                </a:lnTo>
                <a:lnTo>
                  <a:pt x="20480" y="9284"/>
                </a:lnTo>
                <a:lnTo>
                  <a:pt x="20480" y="9606"/>
                </a:lnTo>
                <a:lnTo>
                  <a:pt x="20440" y="9949"/>
                </a:lnTo>
                <a:lnTo>
                  <a:pt x="20380" y="10271"/>
                </a:lnTo>
                <a:lnTo>
                  <a:pt x="20279" y="10593"/>
                </a:lnTo>
                <a:lnTo>
                  <a:pt x="20158" y="10915"/>
                </a:lnTo>
                <a:lnTo>
                  <a:pt x="19977" y="11217"/>
                </a:lnTo>
                <a:lnTo>
                  <a:pt x="19796" y="11499"/>
                </a:lnTo>
                <a:lnTo>
                  <a:pt x="19574" y="11761"/>
                </a:lnTo>
                <a:lnTo>
                  <a:pt x="19333" y="12003"/>
                </a:lnTo>
                <a:lnTo>
                  <a:pt x="19091" y="12244"/>
                </a:lnTo>
                <a:lnTo>
                  <a:pt x="18829" y="12466"/>
                </a:lnTo>
                <a:lnTo>
                  <a:pt x="18567" y="12667"/>
                </a:lnTo>
                <a:lnTo>
                  <a:pt x="18265" y="12869"/>
                </a:lnTo>
                <a:lnTo>
                  <a:pt x="17963" y="13050"/>
                </a:lnTo>
                <a:lnTo>
                  <a:pt x="17661" y="13211"/>
                </a:lnTo>
                <a:lnTo>
                  <a:pt x="17339" y="13332"/>
                </a:lnTo>
                <a:lnTo>
                  <a:pt x="17017" y="13412"/>
                </a:lnTo>
                <a:lnTo>
                  <a:pt x="16835" y="13432"/>
                </a:lnTo>
                <a:lnTo>
                  <a:pt x="16674" y="13453"/>
                </a:lnTo>
                <a:lnTo>
                  <a:pt x="16513" y="13453"/>
                </a:lnTo>
                <a:lnTo>
                  <a:pt x="16332" y="13432"/>
                </a:lnTo>
                <a:lnTo>
                  <a:pt x="16171" y="13412"/>
                </a:lnTo>
                <a:lnTo>
                  <a:pt x="16010" y="13372"/>
                </a:lnTo>
                <a:lnTo>
                  <a:pt x="15708" y="13271"/>
                </a:lnTo>
                <a:lnTo>
                  <a:pt x="15446" y="13150"/>
                </a:lnTo>
                <a:lnTo>
                  <a:pt x="15225" y="12989"/>
                </a:lnTo>
                <a:lnTo>
                  <a:pt x="15003" y="12788"/>
                </a:lnTo>
                <a:lnTo>
                  <a:pt x="14822" y="12587"/>
                </a:lnTo>
                <a:lnTo>
                  <a:pt x="14661" y="12365"/>
                </a:lnTo>
                <a:lnTo>
                  <a:pt x="14520" y="12123"/>
                </a:lnTo>
                <a:lnTo>
                  <a:pt x="14419" y="11862"/>
                </a:lnTo>
                <a:lnTo>
                  <a:pt x="14338" y="11600"/>
                </a:lnTo>
                <a:lnTo>
                  <a:pt x="14278" y="11318"/>
                </a:lnTo>
                <a:lnTo>
                  <a:pt x="14258" y="11036"/>
                </a:lnTo>
                <a:lnTo>
                  <a:pt x="14258" y="10754"/>
                </a:lnTo>
                <a:lnTo>
                  <a:pt x="14278" y="10472"/>
                </a:lnTo>
                <a:lnTo>
                  <a:pt x="14338" y="10190"/>
                </a:lnTo>
                <a:lnTo>
                  <a:pt x="14419" y="9908"/>
                </a:lnTo>
                <a:lnTo>
                  <a:pt x="14540" y="9626"/>
                </a:lnTo>
                <a:lnTo>
                  <a:pt x="14701" y="9324"/>
                </a:lnTo>
                <a:lnTo>
                  <a:pt x="14882" y="9063"/>
                </a:lnTo>
                <a:lnTo>
                  <a:pt x="15104" y="8801"/>
                </a:lnTo>
                <a:lnTo>
                  <a:pt x="15345" y="8579"/>
                </a:lnTo>
                <a:lnTo>
                  <a:pt x="15587" y="8358"/>
                </a:lnTo>
                <a:lnTo>
                  <a:pt x="15869" y="8177"/>
                </a:lnTo>
                <a:lnTo>
                  <a:pt x="16151" y="7995"/>
                </a:lnTo>
                <a:lnTo>
                  <a:pt x="16453" y="7854"/>
                </a:lnTo>
                <a:lnTo>
                  <a:pt x="16795" y="7693"/>
                </a:lnTo>
                <a:lnTo>
                  <a:pt x="17158" y="7572"/>
                </a:lnTo>
                <a:lnTo>
                  <a:pt x="17520" y="7472"/>
                </a:lnTo>
                <a:lnTo>
                  <a:pt x="17863" y="7391"/>
                </a:lnTo>
                <a:lnTo>
                  <a:pt x="18185" y="7331"/>
                </a:lnTo>
                <a:lnTo>
                  <a:pt x="18507" y="7270"/>
                </a:lnTo>
                <a:close/>
                <a:moveTo>
                  <a:pt x="21366" y="5176"/>
                </a:moveTo>
                <a:lnTo>
                  <a:pt x="21447" y="5317"/>
                </a:lnTo>
                <a:lnTo>
                  <a:pt x="21568" y="5458"/>
                </a:lnTo>
                <a:lnTo>
                  <a:pt x="21668" y="5579"/>
                </a:lnTo>
                <a:lnTo>
                  <a:pt x="21809" y="5700"/>
                </a:lnTo>
                <a:lnTo>
                  <a:pt x="21930" y="5800"/>
                </a:lnTo>
                <a:lnTo>
                  <a:pt x="22071" y="5901"/>
                </a:lnTo>
                <a:lnTo>
                  <a:pt x="22393" y="6082"/>
                </a:lnTo>
                <a:lnTo>
                  <a:pt x="22716" y="6223"/>
                </a:lnTo>
                <a:lnTo>
                  <a:pt x="23058" y="6324"/>
                </a:lnTo>
                <a:lnTo>
                  <a:pt x="23420" y="6384"/>
                </a:lnTo>
                <a:lnTo>
                  <a:pt x="23763" y="6445"/>
                </a:lnTo>
                <a:lnTo>
                  <a:pt x="24286" y="6445"/>
                </a:lnTo>
                <a:lnTo>
                  <a:pt x="24548" y="6425"/>
                </a:lnTo>
                <a:lnTo>
                  <a:pt x="24810" y="6384"/>
                </a:lnTo>
                <a:lnTo>
                  <a:pt x="25072" y="6324"/>
                </a:lnTo>
                <a:lnTo>
                  <a:pt x="25333" y="6263"/>
                </a:lnTo>
                <a:lnTo>
                  <a:pt x="25575" y="6163"/>
                </a:lnTo>
                <a:lnTo>
                  <a:pt x="25817" y="6062"/>
                </a:lnTo>
                <a:lnTo>
                  <a:pt x="25817" y="6062"/>
                </a:lnTo>
                <a:lnTo>
                  <a:pt x="25797" y="6445"/>
                </a:lnTo>
                <a:lnTo>
                  <a:pt x="25817" y="6827"/>
                </a:lnTo>
                <a:lnTo>
                  <a:pt x="25877" y="7210"/>
                </a:lnTo>
                <a:lnTo>
                  <a:pt x="25958" y="7572"/>
                </a:lnTo>
                <a:lnTo>
                  <a:pt x="26099" y="7915"/>
                </a:lnTo>
                <a:lnTo>
                  <a:pt x="26280" y="8257"/>
                </a:lnTo>
                <a:lnTo>
                  <a:pt x="26381" y="8418"/>
                </a:lnTo>
                <a:lnTo>
                  <a:pt x="26501" y="8579"/>
                </a:lnTo>
                <a:lnTo>
                  <a:pt x="26642" y="8720"/>
                </a:lnTo>
                <a:lnTo>
                  <a:pt x="26783" y="8881"/>
                </a:lnTo>
                <a:lnTo>
                  <a:pt x="27005" y="9083"/>
                </a:lnTo>
                <a:lnTo>
                  <a:pt x="27247" y="9244"/>
                </a:lnTo>
                <a:lnTo>
                  <a:pt x="27528" y="9385"/>
                </a:lnTo>
                <a:lnTo>
                  <a:pt x="27810" y="9506"/>
                </a:lnTo>
                <a:lnTo>
                  <a:pt x="28092" y="9586"/>
                </a:lnTo>
                <a:lnTo>
                  <a:pt x="28394" y="9647"/>
                </a:lnTo>
                <a:lnTo>
                  <a:pt x="28676" y="9667"/>
                </a:lnTo>
                <a:lnTo>
                  <a:pt x="28978" y="9667"/>
                </a:lnTo>
                <a:lnTo>
                  <a:pt x="28918" y="9969"/>
                </a:lnTo>
                <a:lnTo>
                  <a:pt x="28858" y="10271"/>
                </a:lnTo>
                <a:lnTo>
                  <a:pt x="28837" y="10573"/>
                </a:lnTo>
                <a:lnTo>
                  <a:pt x="28837" y="10875"/>
                </a:lnTo>
                <a:lnTo>
                  <a:pt x="28878" y="11177"/>
                </a:lnTo>
                <a:lnTo>
                  <a:pt x="28938" y="11479"/>
                </a:lnTo>
                <a:lnTo>
                  <a:pt x="29039" y="11761"/>
                </a:lnTo>
                <a:lnTo>
                  <a:pt x="29180" y="12063"/>
                </a:lnTo>
                <a:lnTo>
                  <a:pt x="29321" y="12264"/>
                </a:lnTo>
                <a:lnTo>
                  <a:pt x="29482" y="12466"/>
                </a:lnTo>
                <a:lnTo>
                  <a:pt x="29643" y="12627"/>
                </a:lnTo>
                <a:lnTo>
                  <a:pt x="29844" y="12788"/>
                </a:lnTo>
                <a:lnTo>
                  <a:pt x="30046" y="12929"/>
                </a:lnTo>
                <a:lnTo>
                  <a:pt x="30267" y="13050"/>
                </a:lnTo>
                <a:lnTo>
                  <a:pt x="30489" y="13130"/>
                </a:lnTo>
                <a:lnTo>
                  <a:pt x="30730" y="13191"/>
                </a:lnTo>
                <a:lnTo>
                  <a:pt x="30670" y="13634"/>
                </a:lnTo>
                <a:lnTo>
                  <a:pt x="30650" y="14077"/>
                </a:lnTo>
                <a:lnTo>
                  <a:pt x="30670" y="14520"/>
                </a:lnTo>
                <a:lnTo>
                  <a:pt x="30730" y="14943"/>
                </a:lnTo>
                <a:lnTo>
                  <a:pt x="30811" y="15386"/>
                </a:lnTo>
                <a:lnTo>
                  <a:pt x="30932" y="15788"/>
                </a:lnTo>
                <a:lnTo>
                  <a:pt x="31093" y="16211"/>
                </a:lnTo>
                <a:lnTo>
                  <a:pt x="31294" y="16594"/>
                </a:lnTo>
                <a:lnTo>
                  <a:pt x="30972" y="16554"/>
                </a:lnTo>
                <a:lnTo>
                  <a:pt x="30650" y="16534"/>
                </a:lnTo>
                <a:lnTo>
                  <a:pt x="30328" y="16513"/>
                </a:lnTo>
                <a:lnTo>
                  <a:pt x="30005" y="16534"/>
                </a:lnTo>
                <a:lnTo>
                  <a:pt x="29643" y="16574"/>
                </a:lnTo>
                <a:lnTo>
                  <a:pt x="29301" y="16634"/>
                </a:lnTo>
                <a:lnTo>
                  <a:pt x="28938" y="16715"/>
                </a:lnTo>
                <a:lnTo>
                  <a:pt x="28596" y="16815"/>
                </a:lnTo>
                <a:lnTo>
                  <a:pt x="28274" y="16956"/>
                </a:lnTo>
                <a:lnTo>
                  <a:pt x="27951" y="17097"/>
                </a:lnTo>
                <a:lnTo>
                  <a:pt x="27629" y="17279"/>
                </a:lnTo>
                <a:lnTo>
                  <a:pt x="27327" y="17460"/>
                </a:lnTo>
                <a:lnTo>
                  <a:pt x="27247" y="17118"/>
                </a:lnTo>
                <a:lnTo>
                  <a:pt x="27126" y="16795"/>
                </a:lnTo>
                <a:lnTo>
                  <a:pt x="26985" y="16473"/>
                </a:lnTo>
                <a:lnTo>
                  <a:pt x="26824" y="16171"/>
                </a:lnTo>
                <a:lnTo>
                  <a:pt x="26622" y="15889"/>
                </a:lnTo>
                <a:lnTo>
                  <a:pt x="26401" y="15607"/>
                </a:lnTo>
                <a:lnTo>
                  <a:pt x="26159" y="15366"/>
                </a:lnTo>
                <a:lnTo>
                  <a:pt x="25877" y="15144"/>
                </a:lnTo>
                <a:lnTo>
                  <a:pt x="25575" y="14943"/>
                </a:lnTo>
                <a:lnTo>
                  <a:pt x="25253" y="14782"/>
                </a:lnTo>
                <a:lnTo>
                  <a:pt x="24911" y="14661"/>
                </a:lnTo>
                <a:lnTo>
                  <a:pt x="24548" y="14580"/>
                </a:lnTo>
                <a:lnTo>
                  <a:pt x="24206" y="14540"/>
                </a:lnTo>
                <a:lnTo>
                  <a:pt x="23843" y="14540"/>
                </a:lnTo>
                <a:lnTo>
                  <a:pt x="23481" y="14580"/>
                </a:lnTo>
                <a:lnTo>
                  <a:pt x="23118" y="14661"/>
                </a:lnTo>
                <a:lnTo>
                  <a:pt x="23118" y="14661"/>
                </a:lnTo>
                <a:lnTo>
                  <a:pt x="23179" y="14298"/>
                </a:lnTo>
                <a:lnTo>
                  <a:pt x="23179" y="13956"/>
                </a:lnTo>
                <a:lnTo>
                  <a:pt x="23179" y="13775"/>
                </a:lnTo>
                <a:lnTo>
                  <a:pt x="23138" y="13594"/>
                </a:lnTo>
                <a:lnTo>
                  <a:pt x="23098" y="13412"/>
                </a:lnTo>
                <a:lnTo>
                  <a:pt x="23058" y="13231"/>
                </a:lnTo>
                <a:lnTo>
                  <a:pt x="22977" y="13030"/>
                </a:lnTo>
                <a:lnTo>
                  <a:pt x="22877" y="12848"/>
                </a:lnTo>
                <a:lnTo>
                  <a:pt x="22776" y="12667"/>
                </a:lnTo>
                <a:lnTo>
                  <a:pt x="22635" y="12506"/>
                </a:lnTo>
                <a:lnTo>
                  <a:pt x="22494" y="12345"/>
                </a:lnTo>
                <a:lnTo>
                  <a:pt x="22353" y="12204"/>
                </a:lnTo>
                <a:lnTo>
                  <a:pt x="22172" y="12083"/>
                </a:lnTo>
                <a:lnTo>
                  <a:pt x="21991" y="11962"/>
                </a:lnTo>
                <a:lnTo>
                  <a:pt x="21769" y="11882"/>
                </a:lnTo>
                <a:lnTo>
                  <a:pt x="21507" y="11821"/>
                </a:lnTo>
                <a:lnTo>
                  <a:pt x="21709" y="11378"/>
                </a:lnTo>
                <a:lnTo>
                  <a:pt x="21870" y="10935"/>
                </a:lnTo>
                <a:lnTo>
                  <a:pt x="21991" y="10472"/>
                </a:lnTo>
                <a:lnTo>
                  <a:pt x="22051" y="9989"/>
                </a:lnTo>
                <a:lnTo>
                  <a:pt x="22071" y="9747"/>
                </a:lnTo>
                <a:lnTo>
                  <a:pt x="22071" y="9506"/>
                </a:lnTo>
                <a:lnTo>
                  <a:pt x="22051" y="9264"/>
                </a:lnTo>
                <a:lnTo>
                  <a:pt x="22031" y="9022"/>
                </a:lnTo>
                <a:lnTo>
                  <a:pt x="22011" y="8781"/>
                </a:lnTo>
                <a:lnTo>
                  <a:pt x="21950" y="8539"/>
                </a:lnTo>
                <a:lnTo>
                  <a:pt x="21890" y="8297"/>
                </a:lnTo>
                <a:lnTo>
                  <a:pt x="21809" y="8056"/>
                </a:lnTo>
                <a:lnTo>
                  <a:pt x="21850" y="8076"/>
                </a:lnTo>
                <a:lnTo>
                  <a:pt x="22373" y="8458"/>
                </a:lnTo>
                <a:lnTo>
                  <a:pt x="22897" y="8821"/>
                </a:lnTo>
                <a:lnTo>
                  <a:pt x="23420" y="9244"/>
                </a:lnTo>
                <a:lnTo>
                  <a:pt x="23924" y="9687"/>
                </a:lnTo>
                <a:lnTo>
                  <a:pt x="24407" y="10130"/>
                </a:lnTo>
                <a:lnTo>
                  <a:pt x="24870" y="10613"/>
                </a:lnTo>
                <a:lnTo>
                  <a:pt x="25293" y="11076"/>
                </a:lnTo>
                <a:lnTo>
                  <a:pt x="25716" y="11560"/>
                </a:lnTo>
                <a:lnTo>
                  <a:pt x="26099" y="12043"/>
                </a:lnTo>
                <a:lnTo>
                  <a:pt x="26481" y="12546"/>
                </a:lnTo>
                <a:lnTo>
                  <a:pt x="26844" y="13070"/>
                </a:lnTo>
                <a:lnTo>
                  <a:pt x="27186" y="13614"/>
                </a:lnTo>
                <a:lnTo>
                  <a:pt x="27367" y="13916"/>
                </a:lnTo>
                <a:lnTo>
                  <a:pt x="27569" y="14177"/>
                </a:lnTo>
                <a:lnTo>
                  <a:pt x="27690" y="14318"/>
                </a:lnTo>
                <a:lnTo>
                  <a:pt x="27831" y="14419"/>
                </a:lnTo>
                <a:lnTo>
                  <a:pt x="28153" y="14560"/>
                </a:lnTo>
                <a:lnTo>
                  <a:pt x="28213" y="14580"/>
                </a:lnTo>
                <a:lnTo>
                  <a:pt x="28294" y="14600"/>
                </a:lnTo>
                <a:lnTo>
                  <a:pt x="28354" y="14580"/>
                </a:lnTo>
                <a:lnTo>
                  <a:pt x="28414" y="14580"/>
                </a:lnTo>
                <a:lnTo>
                  <a:pt x="28475" y="14540"/>
                </a:lnTo>
                <a:lnTo>
                  <a:pt x="28535" y="14500"/>
                </a:lnTo>
                <a:lnTo>
                  <a:pt x="28576" y="14459"/>
                </a:lnTo>
                <a:lnTo>
                  <a:pt x="28596" y="14379"/>
                </a:lnTo>
                <a:lnTo>
                  <a:pt x="28656" y="14097"/>
                </a:lnTo>
                <a:lnTo>
                  <a:pt x="28676" y="13956"/>
                </a:lnTo>
                <a:lnTo>
                  <a:pt x="28656" y="13815"/>
                </a:lnTo>
                <a:lnTo>
                  <a:pt x="28616" y="13614"/>
                </a:lnTo>
                <a:lnTo>
                  <a:pt x="28535" y="13432"/>
                </a:lnTo>
                <a:lnTo>
                  <a:pt x="28455" y="13271"/>
                </a:lnTo>
                <a:lnTo>
                  <a:pt x="28354" y="13090"/>
                </a:lnTo>
                <a:lnTo>
                  <a:pt x="27992" y="12486"/>
                </a:lnTo>
                <a:lnTo>
                  <a:pt x="27589" y="11902"/>
                </a:lnTo>
                <a:lnTo>
                  <a:pt x="27166" y="11338"/>
                </a:lnTo>
                <a:lnTo>
                  <a:pt x="26723" y="10774"/>
                </a:lnTo>
                <a:lnTo>
                  <a:pt x="26240" y="10231"/>
                </a:lnTo>
                <a:lnTo>
                  <a:pt x="25756" y="9727"/>
                </a:lnTo>
                <a:lnTo>
                  <a:pt x="25253" y="9224"/>
                </a:lnTo>
                <a:lnTo>
                  <a:pt x="24709" y="8740"/>
                </a:lnTo>
                <a:lnTo>
                  <a:pt x="24166" y="8297"/>
                </a:lnTo>
                <a:lnTo>
                  <a:pt x="23602" y="7854"/>
                </a:lnTo>
                <a:lnTo>
                  <a:pt x="23058" y="7452"/>
                </a:lnTo>
                <a:lnTo>
                  <a:pt x="22756" y="7250"/>
                </a:lnTo>
                <a:lnTo>
                  <a:pt x="22454" y="7049"/>
                </a:lnTo>
                <a:lnTo>
                  <a:pt x="22132" y="6888"/>
                </a:lnTo>
                <a:lnTo>
                  <a:pt x="21830" y="6747"/>
                </a:lnTo>
                <a:lnTo>
                  <a:pt x="21487" y="6646"/>
                </a:lnTo>
                <a:lnTo>
                  <a:pt x="21326" y="6606"/>
                </a:lnTo>
                <a:lnTo>
                  <a:pt x="21145" y="6586"/>
                </a:lnTo>
                <a:lnTo>
                  <a:pt x="21004" y="6586"/>
                </a:lnTo>
                <a:lnTo>
                  <a:pt x="20944" y="6626"/>
                </a:lnTo>
                <a:lnTo>
                  <a:pt x="20883" y="6666"/>
                </a:lnTo>
                <a:lnTo>
                  <a:pt x="20762" y="6545"/>
                </a:lnTo>
                <a:lnTo>
                  <a:pt x="20803" y="6505"/>
                </a:lnTo>
                <a:lnTo>
                  <a:pt x="20923" y="6324"/>
                </a:lnTo>
                <a:lnTo>
                  <a:pt x="21024" y="6143"/>
                </a:lnTo>
                <a:lnTo>
                  <a:pt x="21185" y="5740"/>
                </a:lnTo>
                <a:lnTo>
                  <a:pt x="21286" y="5458"/>
                </a:lnTo>
                <a:lnTo>
                  <a:pt x="21366" y="5176"/>
                </a:lnTo>
                <a:close/>
                <a:moveTo>
                  <a:pt x="10130" y="10351"/>
                </a:moveTo>
                <a:lnTo>
                  <a:pt x="10392" y="10432"/>
                </a:lnTo>
                <a:lnTo>
                  <a:pt x="10673" y="10512"/>
                </a:lnTo>
                <a:lnTo>
                  <a:pt x="10955" y="10573"/>
                </a:lnTo>
                <a:lnTo>
                  <a:pt x="11257" y="10613"/>
                </a:lnTo>
                <a:lnTo>
                  <a:pt x="10452" y="11378"/>
                </a:lnTo>
                <a:lnTo>
                  <a:pt x="9908" y="11922"/>
                </a:lnTo>
                <a:lnTo>
                  <a:pt x="9385" y="12486"/>
                </a:lnTo>
                <a:lnTo>
                  <a:pt x="8881" y="13070"/>
                </a:lnTo>
                <a:lnTo>
                  <a:pt x="8378" y="13674"/>
                </a:lnTo>
                <a:lnTo>
                  <a:pt x="7915" y="14298"/>
                </a:lnTo>
                <a:lnTo>
                  <a:pt x="7451" y="14943"/>
                </a:lnTo>
                <a:lnTo>
                  <a:pt x="7008" y="15587"/>
                </a:lnTo>
                <a:lnTo>
                  <a:pt x="6586" y="16252"/>
                </a:lnTo>
                <a:lnTo>
                  <a:pt x="6203" y="16876"/>
                </a:lnTo>
                <a:lnTo>
                  <a:pt x="5840" y="17520"/>
                </a:lnTo>
                <a:lnTo>
                  <a:pt x="5659" y="17883"/>
                </a:lnTo>
                <a:lnTo>
                  <a:pt x="5478" y="18265"/>
                </a:lnTo>
                <a:lnTo>
                  <a:pt x="5397" y="18447"/>
                </a:lnTo>
                <a:lnTo>
                  <a:pt x="5337" y="18648"/>
                </a:lnTo>
                <a:lnTo>
                  <a:pt x="5297" y="18849"/>
                </a:lnTo>
                <a:lnTo>
                  <a:pt x="5277" y="19051"/>
                </a:lnTo>
                <a:lnTo>
                  <a:pt x="5297" y="19051"/>
                </a:lnTo>
                <a:lnTo>
                  <a:pt x="5317" y="19172"/>
                </a:lnTo>
                <a:lnTo>
                  <a:pt x="5377" y="19313"/>
                </a:lnTo>
                <a:lnTo>
                  <a:pt x="5478" y="19413"/>
                </a:lnTo>
                <a:lnTo>
                  <a:pt x="5579" y="19514"/>
                </a:lnTo>
                <a:lnTo>
                  <a:pt x="5720" y="19554"/>
                </a:lnTo>
                <a:lnTo>
                  <a:pt x="5780" y="19574"/>
                </a:lnTo>
                <a:lnTo>
                  <a:pt x="5861" y="19574"/>
                </a:lnTo>
                <a:lnTo>
                  <a:pt x="5941" y="19554"/>
                </a:lnTo>
                <a:lnTo>
                  <a:pt x="6022" y="19534"/>
                </a:lnTo>
                <a:lnTo>
                  <a:pt x="6102" y="19474"/>
                </a:lnTo>
                <a:lnTo>
                  <a:pt x="6183" y="19433"/>
                </a:lnTo>
                <a:lnTo>
                  <a:pt x="6304" y="19292"/>
                </a:lnTo>
                <a:lnTo>
                  <a:pt x="6424" y="19172"/>
                </a:lnTo>
                <a:lnTo>
                  <a:pt x="6545" y="19010"/>
                </a:lnTo>
                <a:lnTo>
                  <a:pt x="6646" y="18849"/>
                </a:lnTo>
                <a:lnTo>
                  <a:pt x="6827" y="18527"/>
                </a:lnTo>
                <a:lnTo>
                  <a:pt x="7008" y="18205"/>
                </a:lnTo>
                <a:lnTo>
                  <a:pt x="7391" y="17561"/>
                </a:lnTo>
                <a:lnTo>
                  <a:pt x="7774" y="16936"/>
                </a:lnTo>
                <a:lnTo>
                  <a:pt x="8176" y="16332"/>
                </a:lnTo>
                <a:lnTo>
                  <a:pt x="8599" y="15728"/>
                </a:lnTo>
                <a:lnTo>
                  <a:pt x="9022" y="15144"/>
                </a:lnTo>
                <a:lnTo>
                  <a:pt x="9485" y="14580"/>
                </a:lnTo>
                <a:lnTo>
                  <a:pt x="9949" y="14016"/>
                </a:lnTo>
                <a:lnTo>
                  <a:pt x="10452" y="13453"/>
                </a:lnTo>
                <a:lnTo>
                  <a:pt x="10955" y="12929"/>
                </a:lnTo>
                <a:lnTo>
                  <a:pt x="11459" y="12385"/>
                </a:lnTo>
                <a:lnTo>
                  <a:pt x="12003" y="11882"/>
                </a:lnTo>
                <a:lnTo>
                  <a:pt x="12546" y="11378"/>
                </a:lnTo>
                <a:lnTo>
                  <a:pt x="12607" y="11318"/>
                </a:lnTo>
                <a:lnTo>
                  <a:pt x="12627" y="11560"/>
                </a:lnTo>
                <a:lnTo>
                  <a:pt x="12667" y="11781"/>
                </a:lnTo>
                <a:lnTo>
                  <a:pt x="12707" y="12023"/>
                </a:lnTo>
                <a:lnTo>
                  <a:pt x="12768" y="12244"/>
                </a:lnTo>
                <a:lnTo>
                  <a:pt x="12828" y="12466"/>
                </a:lnTo>
                <a:lnTo>
                  <a:pt x="12929" y="12687"/>
                </a:lnTo>
                <a:lnTo>
                  <a:pt x="13030" y="12909"/>
                </a:lnTo>
                <a:lnTo>
                  <a:pt x="13130" y="13130"/>
                </a:lnTo>
                <a:lnTo>
                  <a:pt x="13030" y="13171"/>
                </a:lnTo>
                <a:lnTo>
                  <a:pt x="12889" y="13251"/>
                </a:lnTo>
                <a:lnTo>
                  <a:pt x="12748" y="13332"/>
                </a:lnTo>
                <a:lnTo>
                  <a:pt x="12607" y="13432"/>
                </a:lnTo>
                <a:lnTo>
                  <a:pt x="12486" y="13533"/>
                </a:lnTo>
                <a:lnTo>
                  <a:pt x="12284" y="13775"/>
                </a:lnTo>
                <a:lnTo>
                  <a:pt x="12083" y="14037"/>
                </a:lnTo>
                <a:lnTo>
                  <a:pt x="11922" y="14318"/>
                </a:lnTo>
                <a:lnTo>
                  <a:pt x="11801" y="14600"/>
                </a:lnTo>
                <a:lnTo>
                  <a:pt x="11680" y="14923"/>
                </a:lnTo>
                <a:lnTo>
                  <a:pt x="11600" y="15225"/>
                </a:lnTo>
                <a:lnTo>
                  <a:pt x="11499" y="15688"/>
                </a:lnTo>
                <a:lnTo>
                  <a:pt x="11419" y="16171"/>
                </a:lnTo>
                <a:lnTo>
                  <a:pt x="11358" y="16654"/>
                </a:lnTo>
                <a:lnTo>
                  <a:pt x="11338" y="17138"/>
                </a:lnTo>
                <a:lnTo>
                  <a:pt x="11318" y="17621"/>
                </a:lnTo>
                <a:lnTo>
                  <a:pt x="11338" y="18124"/>
                </a:lnTo>
                <a:lnTo>
                  <a:pt x="11378" y="18608"/>
                </a:lnTo>
                <a:lnTo>
                  <a:pt x="11439" y="19091"/>
                </a:lnTo>
                <a:lnTo>
                  <a:pt x="11217" y="18970"/>
                </a:lnTo>
                <a:lnTo>
                  <a:pt x="10976" y="18870"/>
                </a:lnTo>
                <a:lnTo>
                  <a:pt x="10734" y="18809"/>
                </a:lnTo>
                <a:lnTo>
                  <a:pt x="10492" y="18769"/>
                </a:lnTo>
                <a:lnTo>
                  <a:pt x="10230" y="18769"/>
                </a:lnTo>
                <a:lnTo>
                  <a:pt x="9949" y="18809"/>
                </a:lnTo>
                <a:lnTo>
                  <a:pt x="9687" y="18890"/>
                </a:lnTo>
                <a:lnTo>
                  <a:pt x="9385" y="19010"/>
                </a:lnTo>
                <a:lnTo>
                  <a:pt x="9203" y="19111"/>
                </a:lnTo>
                <a:lnTo>
                  <a:pt x="9022" y="19232"/>
                </a:lnTo>
                <a:lnTo>
                  <a:pt x="8861" y="19373"/>
                </a:lnTo>
                <a:lnTo>
                  <a:pt x="8700" y="19514"/>
                </a:lnTo>
                <a:lnTo>
                  <a:pt x="8579" y="19655"/>
                </a:lnTo>
                <a:lnTo>
                  <a:pt x="8458" y="19816"/>
                </a:lnTo>
                <a:lnTo>
                  <a:pt x="8358" y="19997"/>
                </a:lnTo>
                <a:lnTo>
                  <a:pt x="8277" y="20178"/>
                </a:lnTo>
                <a:lnTo>
                  <a:pt x="8197" y="20360"/>
                </a:lnTo>
                <a:lnTo>
                  <a:pt x="8136" y="20541"/>
                </a:lnTo>
                <a:lnTo>
                  <a:pt x="8035" y="20944"/>
                </a:lnTo>
                <a:lnTo>
                  <a:pt x="7995" y="21367"/>
                </a:lnTo>
                <a:lnTo>
                  <a:pt x="7975" y="21789"/>
                </a:lnTo>
                <a:lnTo>
                  <a:pt x="7673" y="21648"/>
                </a:lnTo>
                <a:lnTo>
                  <a:pt x="7371" y="21548"/>
                </a:lnTo>
                <a:lnTo>
                  <a:pt x="7049" y="21487"/>
                </a:lnTo>
                <a:lnTo>
                  <a:pt x="6727" y="21427"/>
                </a:lnTo>
                <a:lnTo>
                  <a:pt x="6404" y="21407"/>
                </a:lnTo>
                <a:lnTo>
                  <a:pt x="6082" y="21427"/>
                </a:lnTo>
                <a:lnTo>
                  <a:pt x="5760" y="21447"/>
                </a:lnTo>
                <a:lnTo>
                  <a:pt x="5438" y="21508"/>
                </a:lnTo>
                <a:lnTo>
                  <a:pt x="5236" y="21568"/>
                </a:lnTo>
                <a:lnTo>
                  <a:pt x="5035" y="21628"/>
                </a:lnTo>
                <a:lnTo>
                  <a:pt x="4834" y="21709"/>
                </a:lnTo>
                <a:lnTo>
                  <a:pt x="4632" y="21810"/>
                </a:lnTo>
                <a:lnTo>
                  <a:pt x="4270" y="22031"/>
                </a:lnTo>
                <a:lnTo>
                  <a:pt x="3907" y="22273"/>
                </a:lnTo>
                <a:lnTo>
                  <a:pt x="3927" y="21910"/>
                </a:lnTo>
                <a:lnTo>
                  <a:pt x="3887" y="21548"/>
                </a:lnTo>
                <a:lnTo>
                  <a:pt x="3827" y="21165"/>
                </a:lnTo>
                <a:lnTo>
                  <a:pt x="3766" y="20984"/>
                </a:lnTo>
                <a:lnTo>
                  <a:pt x="3706" y="20823"/>
                </a:lnTo>
                <a:lnTo>
                  <a:pt x="3545" y="20481"/>
                </a:lnTo>
                <a:lnTo>
                  <a:pt x="3343" y="20158"/>
                </a:lnTo>
                <a:lnTo>
                  <a:pt x="3102" y="19876"/>
                </a:lnTo>
                <a:lnTo>
                  <a:pt x="2840" y="19615"/>
                </a:lnTo>
                <a:lnTo>
                  <a:pt x="3062" y="19433"/>
                </a:lnTo>
                <a:lnTo>
                  <a:pt x="3283" y="19212"/>
                </a:lnTo>
                <a:lnTo>
                  <a:pt x="3464" y="18990"/>
                </a:lnTo>
                <a:lnTo>
                  <a:pt x="3625" y="18749"/>
                </a:lnTo>
                <a:lnTo>
                  <a:pt x="3766" y="18487"/>
                </a:lnTo>
                <a:lnTo>
                  <a:pt x="3887" y="18225"/>
                </a:lnTo>
                <a:lnTo>
                  <a:pt x="3988" y="17943"/>
                </a:lnTo>
                <a:lnTo>
                  <a:pt x="4048" y="17661"/>
                </a:lnTo>
                <a:lnTo>
                  <a:pt x="4089" y="17299"/>
                </a:lnTo>
                <a:lnTo>
                  <a:pt x="4089" y="16956"/>
                </a:lnTo>
                <a:lnTo>
                  <a:pt x="4048" y="16614"/>
                </a:lnTo>
                <a:lnTo>
                  <a:pt x="3968" y="16292"/>
                </a:lnTo>
                <a:lnTo>
                  <a:pt x="3847" y="15950"/>
                </a:lnTo>
                <a:lnTo>
                  <a:pt x="3706" y="15648"/>
                </a:lnTo>
                <a:lnTo>
                  <a:pt x="3525" y="15345"/>
                </a:lnTo>
                <a:lnTo>
                  <a:pt x="3323" y="15084"/>
                </a:lnTo>
                <a:lnTo>
                  <a:pt x="3585" y="14963"/>
                </a:lnTo>
                <a:lnTo>
                  <a:pt x="3847" y="14822"/>
                </a:lnTo>
                <a:lnTo>
                  <a:pt x="4089" y="14681"/>
                </a:lnTo>
                <a:lnTo>
                  <a:pt x="4330" y="14500"/>
                </a:lnTo>
                <a:lnTo>
                  <a:pt x="4552" y="14298"/>
                </a:lnTo>
                <a:lnTo>
                  <a:pt x="4753" y="14077"/>
                </a:lnTo>
                <a:lnTo>
                  <a:pt x="4934" y="13835"/>
                </a:lnTo>
                <a:lnTo>
                  <a:pt x="5095" y="13573"/>
                </a:lnTo>
                <a:lnTo>
                  <a:pt x="5216" y="13312"/>
                </a:lnTo>
                <a:lnTo>
                  <a:pt x="5317" y="13030"/>
                </a:lnTo>
                <a:lnTo>
                  <a:pt x="5377" y="12748"/>
                </a:lnTo>
                <a:lnTo>
                  <a:pt x="5418" y="12446"/>
                </a:lnTo>
                <a:lnTo>
                  <a:pt x="5438" y="12144"/>
                </a:lnTo>
                <a:lnTo>
                  <a:pt x="5418" y="11862"/>
                </a:lnTo>
                <a:lnTo>
                  <a:pt x="5397" y="11560"/>
                </a:lnTo>
                <a:lnTo>
                  <a:pt x="5337" y="11278"/>
                </a:lnTo>
                <a:lnTo>
                  <a:pt x="5236" y="10935"/>
                </a:lnTo>
                <a:lnTo>
                  <a:pt x="5498" y="11016"/>
                </a:lnTo>
                <a:lnTo>
                  <a:pt x="5740" y="11096"/>
                </a:lnTo>
                <a:lnTo>
                  <a:pt x="5961" y="11137"/>
                </a:lnTo>
                <a:lnTo>
                  <a:pt x="6445" y="11217"/>
                </a:lnTo>
                <a:lnTo>
                  <a:pt x="6948" y="11258"/>
                </a:lnTo>
                <a:lnTo>
                  <a:pt x="7431" y="11237"/>
                </a:lnTo>
                <a:lnTo>
                  <a:pt x="7673" y="11217"/>
                </a:lnTo>
                <a:lnTo>
                  <a:pt x="7915" y="11197"/>
                </a:lnTo>
                <a:lnTo>
                  <a:pt x="8418" y="11096"/>
                </a:lnTo>
                <a:lnTo>
                  <a:pt x="8881" y="10956"/>
                </a:lnTo>
                <a:lnTo>
                  <a:pt x="9365" y="10774"/>
                </a:lnTo>
                <a:lnTo>
                  <a:pt x="9747" y="10573"/>
                </a:lnTo>
                <a:lnTo>
                  <a:pt x="9949" y="10472"/>
                </a:lnTo>
                <a:lnTo>
                  <a:pt x="10130" y="10351"/>
                </a:lnTo>
                <a:close/>
                <a:moveTo>
                  <a:pt x="16916" y="1"/>
                </a:moveTo>
                <a:lnTo>
                  <a:pt x="16453" y="41"/>
                </a:lnTo>
                <a:lnTo>
                  <a:pt x="16231" y="81"/>
                </a:lnTo>
                <a:lnTo>
                  <a:pt x="16010" y="142"/>
                </a:lnTo>
                <a:lnTo>
                  <a:pt x="15788" y="222"/>
                </a:lnTo>
                <a:lnTo>
                  <a:pt x="15587" y="323"/>
                </a:lnTo>
                <a:lnTo>
                  <a:pt x="15386" y="444"/>
                </a:lnTo>
                <a:lnTo>
                  <a:pt x="15204" y="585"/>
                </a:lnTo>
                <a:lnTo>
                  <a:pt x="15043" y="746"/>
                </a:lnTo>
                <a:lnTo>
                  <a:pt x="14902" y="907"/>
                </a:lnTo>
                <a:lnTo>
                  <a:pt x="14802" y="1068"/>
                </a:lnTo>
                <a:lnTo>
                  <a:pt x="14741" y="1249"/>
                </a:lnTo>
                <a:lnTo>
                  <a:pt x="14701" y="1431"/>
                </a:lnTo>
                <a:lnTo>
                  <a:pt x="14681" y="1612"/>
                </a:lnTo>
                <a:lnTo>
                  <a:pt x="14701" y="1793"/>
                </a:lnTo>
                <a:lnTo>
                  <a:pt x="14761" y="1954"/>
                </a:lnTo>
                <a:lnTo>
                  <a:pt x="14862" y="2115"/>
                </a:lnTo>
                <a:lnTo>
                  <a:pt x="15003" y="2236"/>
                </a:lnTo>
                <a:lnTo>
                  <a:pt x="15063" y="2276"/>
                </a:lnTo>
                <a:lnTo>
                  <a:pt x="15164" y="2276"/>
                </a:lnTo>
                <a:lnTo>
                  <a:pt x="15245" y="2236"/>
                </a:lnTo>
                <a:lnTo>
                  <a:pt x="15285" y="2176"/>
                </a:lnTo>
                <a:lnTo>
                  <a:pt x="15345" y="2055"/>
                </a:lnTo>
                <a:lnTo>
                  <a:pt x="15426" y="1934"/>
                </a:lnTo>
                <a:lnTo>
                  <a:pt x="15506" y="1853"/>
                </a:lnTo>
                <a:lnTo>
                  <a:pt x="15607" y="1753"/>
                </a:lnTo>
                <a:lnTo>
                  <a:pt x="15808" y="1612"/>
                </a:lnTo>
                <a:lnTo>
                  <a:pt x="16050" y="1491"/>
                </a:lnTo>
                <a:lnTo>
                  <a:pt x="16292" y="1390"/>
                </a:lnTo>
                <a:lnTo>
                  <a:pt x="16554" y="1330"/>
                </a:lnTo>
                <a:lnTo>
                  <a:pt x="16815" y="1290"/>
                </a:lnTo>
                <a:lnTo>
                  <a:pt x="17077" y="1269"/>
                </a:lnTo>
                <a:lnTo>
                  <a:pt x="17359" y="1290"/>
                </a:lnTo>
                <a:lnTo>
                  <a:pt x="17661" y="1310"/>
                </a:lnTo>
                <a:lnTo>
                  <a:pt x="17943" y="1390"/>
                </a:lnTo>
                <a:lnTo>
                  <a:pt x="18205" y="1471"/>
                </a:lnTo>
                <a:lnTo>
                  <a:pt x="18467" y="1571"/>
                </a:lnTo>
                <a:lnTo>
                  <a:pt x="18728" y="1712"/>
                </a:lnTo>
                <a:lnTo>
                  <a:pt x="18970" y="1874"/>
                </a:lnTo>
                <a:lnTo>
                  <a:pt x="19192" y="2055"/>
                </a:lnTo>
                <a:lnTo>
                  <a:pt x="19413" y="2256"/>
                </a:lnTo>
                <a:lnTo>
                  <a:pt x="19594" y="2478"/>
                </a:lnTo>
                <a:lnTo>
                  <a:pt x="19755" y="2719"/>
                </a:lnTo>
                <a:lnTo>
                  <a:pt x="19876" y="2981"/>
                </a:lnTo>
                <a:lnTo>
                  <a:pt x="19997" y="3243"/>
                </a:lnTo>
                <a:lnTo>
                  <a:pt x="20078" y="3525"/>
                </a:lnTo>
                <a:lnTo>
                  <a:pt x="20138" y="3807"/>
                </a:lnTo>
                <a:lnTo>
                  <a:pt x="20158" y="4109"/>
                </a:lnTo>
                <a:lnTo>
                  <a:pt x="20158" y="4411"/>
                </a:lnTo>
                <a:lnTo>
                  <a:pt x="20138" y="4713"/>
                </a:lnTo>
                <a:lnTo>
                  <a:pt x="20078" y="4995"/>
                </a:lnTo>
                <a:lnTo>
                  <a:pt x="19997" y="5297"/>
                </a:lnTo>
                <a:lnTo>
                  <a:pt x="19896" y="5539"/>
                </a:lnTo>
                <a:lnTo>
                  <a:pt x="19796" y="5780"/>
                </a:lnTo>
                <a:lnTo>
                  <a:pt x="19715" y="5941"/>
                </a:lnTo>
                <a:lnTo>
                  <a:pt x="19514" y="5861"/>
                </a:lnTo>
                <a:lnTo>
                  <a:pt x="19292" y="5800"/>
                </a:lnTo>
                <a:lnTo>
                  <a:pt x="19091" y="5760"/>
                </a:lnTo>
                <a:lnTo>
                  <a:pt x="18869" y="5740"/>
                </a:lnTo>
                <a:lnTo>
                  <a:pt x="18688" y="5720"/>
                </a:lnTo>
                <a:lnTo>
                  <a:pt x="18507" y="5740"/>
                </a:lnTo>
                <a:lnTo>
                  <a:pt x="18346" y="5760"/>
                </a:lnTo>
                <a:lnTo>
                  <a:pt x="18185" y="5800"/>
                </a:lnTo>
                <a:lnTo>
                  <a:pt x="18044" y="5881"/>
                </a:lnTo>
                <a:lnTo>
                  <a:pt x="17923" y="5961"/>
                </a:lnTo>
                <a:lnTo>
                  <a:pt x="17782" y="6082"/>
                </a:lnTo>
                <a:lnTo>
                  <a:pt x="17661" y="6223"/>
                </a:lnTo>
                <a:lnTo>
                  <a:pt x="17037" y="6223"/>
                </a:lnTo>
                <a:lnTo>
                  <a:pt x="16715" y="6243"/>
                </a:lnTo>
                <a:lnTo>
                  <a:pt x="16413" y="6304"/>
                </a:lnTo>
                <a:lnTo>
                  <a:pt x="16473" y="6123"/>
                </a:lnTo>
                <a:lnTo>
                  <a:pt x="16513" y="6022"/>
                </a:lnTo>
                <a:lnTo>
                  <a:pt x="16513" y="5921"/>
                </a:lnTo>
                <a:lnTo>
                  <a:pt x="16513" y="5679"/>
                </a:lnTo>
                <a:lnTo>
                  <a:pt x="16453" y="5458"/>
                </a:lnTo>
                <a:lnTo>
                  <a:pt x="16413" y="5257"/>
                </a:lnTo>
                <a:lnTo>
                  <a:pt x="16292" y="4793"/>
                </a:lnTo>
                <a:lnTo>
                  <a:pt x="16131" y="4350"/>
                </a:lnTo>
                <a:lnTo>
                  <a:pt x="15970" y="3928"/>
                </a:lnTo>
                <a:lnTo>
                  <a:pt x="15768" y="3505"/>
                </a:lnTo>
                <a:lnTo>
                  <a:pt x="15567" y="3162"/>
                </a:lnTo>
                <a:lnTo>
                  <a:pt x="15345" y="2820"/>
                </a:lnTo>
                <a:lnTo>
                  <a:pt x="15084" y="2498"/>
                </a:lnTo>
                <a:lnTo>
                  <a:pt x="14822" y="2216"/>
                </a:lnTo>
                <a:lnTo>
                  <a:pt x="14520" y="1954"/>
                </a:lnTo>
                <a:lnTo>
                  <a:pt x="14197" y="1712"/>
                </a:lnTo>
                <a:lnTo>
                  <a:pt x="13855" y="1511"/>
                </a:lnTo>
                <a:lnTo>
                  <a:pt x="13473" y="1330"/>
                </a:lnTo>
                <a:lnTo>
                  <a:pt x="13291" y="1269"/>
                </a:lnTo>
                <a:lnTo>
                  <a:pt x="13090" y="1209"/>
                </a:lnTo>
                <a:lnTo>
                  <a:pt x="12889" y="1149"/>
                </a:lnTo>
                <a:lnTo>
                  <a:pt x="12687" y="1108"/>
                </a:lnTo>
                <a:lnTo>
                  <a:pt x="12284" y="1068"/>
                </a:lnTo>
                <a:lnTo>
                  <a:pt x="11882" y="1088"/>
                </a:lnTo>
                <a:lnTo>
                  <a:pt x="11499" y="1128"/>
                </a:lnTo>
                <a:lnTo>
                  <a:pt x="11116" y="1229"/>
                </a:lnTo>
                <a:lnTo>
                  <a:pt x="10734" y="1350"/>
                </a:lnTo>
                <a:lnTo>
                  <a:pt x="10371" y="1531"/>
                </a:lnTo>
                <a:lnTo>
                  <a:pt x="10009" y="1712"/>
                </a:lnTo>
                <a:lnTo>
                  <a:pt x="9687" y="1954"/>
                </a:lnTo>
                <a:lnTo>
                  <a:pt x="9365" y="2196"/>
                </a:lnTo>
                <a:lnTo>
                  <a:pt x="9083" y="2478"/>
                </a:lnTo>
                <a:lnTo>
                  <a:pt x="8801" y="2780"/>
                </a:lnTo>
                <a:lnTo>
                  <a:pt x="8559" y="3102"/>
                </a:lnTo>
                <a:lnTo>
                  <a:pt x="8338" y="3444"/>
                </a:lnTo>
                <a:lnTo>
                  <a:pt x="8156" y="3787"/>
                </a:lnTo>
                <a:lnTo>
                  <a:pt x="7995" y="4129"/>
                </a:lnTo>
                <a:lnTo>
                  <a:pt x="7874" y="4491"/>
                </a:lnTo>
                <a:lnTo>
                  <a:pt x="7774" y="4874"/>
                </a:lnTo>
                <a:lnTo>
                  <a:pt x="7693" y="5236"/>
                </a:lnTo>
                <a:lnTo>
                  <a:pt x="7653" y="5619"/>
                </a:lnTo>
                <a:lnTo>
                  <a:pt x="7613" y="6002"/>
                </a:lnTo>
                <a:lnTo>
                  <a:pt x="7613" y="6384"/>
                </a:lnTo>
                <a:lnTo>
                  <a:pt x="7653" y="6767"/>
                </a:lnTo>
                <a:lnTo>
                  <a:pt x="7713" y="7129"/>
                </a:lnTo>
                <a:lnTo>
                  <a:pt x="7794" y="7512"/>
                </a:lnTo>
                <a:lnTo>
                  <a:pt x="7894" y="7874"/>
                </a:lnTo>
                <a:lnTo>
                  <a:pt x="8035" y="8217"/>
                </a:lnTo>
                <a:lnTo>
                  <a:pt x="8197" y="8559"/>
                </a:lnTo>
                <a:lnTo>
                  <a:pt x="8398" y="8881"/>
                </a:lnTo>
                <a:lnTo>
                  <a:pt x="8619" y="9204"/>
                </a:lnTo>
                <a:lnTo>
                  <a:pt x="8881" y="9506"/>
                </a:lnTo>
                <a:lnTo>
                  <a:pt x="8962" y="9586"/>
                </a:lnTo>
                <a:lnTo>
                  <a:pt x="8841" y="9667"/>
                </a:lnTo>
                <a:lnTo>
                  <a:pt x="8499" y="9808"/>
                </a:lnTo>
                <a:lnTo>
                  <a:pt x="8156" y="9908"/>
                </a:lnTo>
                <a:lnTo>
                  <a:pt x="7794" y="9989"/>
                </a:lnTo>
                <a:lnTo>
                  <a:pt x="7431" y="10049"/>
                </a:lnTo>
                <a:lnTo>
                  <a:pt x="7049" y="10069"/>
                </a:lnTo>
                <a:lnTo>
                  <a:pt x="6666" y="10049"/>
                </a:lnTo>
                <a:lnTo>
                  <a:pt x="6283" y="10009"/>
                </a:lnTo>
                <a:lnTo>
                  <a:pt x="5921" y="9949"/>
                </a:lnTo>
                <a:lnTo>
                  <a:pt x="5538" y="9828"/>
                </a:lnTo>
                <a:lnTo>
                  <a:pt x="5136" y="9687"/>
                </a:lnTo>
                <a:lnTo>
                  <a:pt x="4934" y="9626"/>
                </a:lnTo>
                <a:lnTo>
                  <a:pt x="4733" y="9586"/>
                </a:lnTo>
                <a:lnTo>
                  <a:pt x="4552" y="9546"/>
                </a:lnTo>
                <a:lnTo>
                  <a:pt x="4290" y="9546"/>
                </a:lnTo>
                <a:lnTo>
                  <a:pt x="4229" y="9566"/>
                </a:lnTo>
                <a:lnTo>
                  <a:pt x="4129" y="9647"/>
                </a:lnTo>
                <a:lnTo>
                  <a:pt x="4089" y="9687"/>
                </a:lnTo>
                <a:lnTo>
                  <a:pt x="4048" y="9747"/>
                </a:lnTo>
                <a:lnTo>
                  <a:pt x="4028" y="9808"/>
                </a:lnTo>
                <a:lnTo>
                  <a:pt x="4028" y="9868"/>
                </a:lnTo>
                <a:lnTo>
                  <a:pt x="4008" y="9868"/>
                </a:lnTo>
                <a:lnTo>
                  <a:pt x="3968" y="9888"/>
                </a:lnTo>
                <a:lnTo>
                  <a:pt x="3927" y="9908"/>
                </a:lnTo>
                <a:lnTo>
                  <a:pt x="3887" y="9949"/>
                </a:lnTo>
                <a:lnTo>
                  <a:pt x="3867" y="9989"/>
                </a:lnTo>
                <a:lnTo>
                  <a:pt x="3867" y="10170"/>
                </a:lnTo>
                <a:lnTo>
                  <a:pt x="3887" y="10351"/>
                </a:lnTo>
                <a:lnTo>
                  <a:pt x="3927" y="10512"/>
                </a:lnTo>
                <a:lnTo>
                  <a:pt x="3988" y="10674"/>
                </a:lnTo>
                <a:lnTo>
                  <a:pt x="4129" y="10996"/>
                </a:lnTo>
                <a:lnTo>
                  <a:pt x="4189" y="11177"/>
                </a:lnTo>
                <a:lnTo>
                  <a:pt x="4250" y="11338"/>
                </a:lnTo>
                <a:lnTo>
                  <a:pt x="4290" y="11519"/>
                </a:lnTo>
                <a:lnTo>
                  <a:pt x="4330" y="11721"/>
                </a:lnTo>
                <a:lnTo>
                  <a:pt x="4330" y="11922"/>
                </a:lnTo>
                <a:lnTo>
                  <a:pt x="4330" y="12123"/>
                </a:lnTo>
                <a:lnTo>
                  <a:pt x="4310" y="12325"/>
                </a:lnTo>
                <a:lnTo>
                  <a:pt x="4250" y="12506"/>
                </a:lnTo>
                <a:lnTo>
                  <a:pt x="4209" y="12707"/>
                </a:lnTo>
                <a:lnTo>
                  <a:pt x="4129" y="12889"/>
                </a:lnTo>
                <a:lnTo>
                  <a:pt x="4048" y="13050"/>
                </a:lnTo>
                <a:lnTo>
                  <a:pt x="3948" y="13211"/>
                </a:lnTo>
                <a:lnTo>
                  <a:pt x="3827" y="13352"/>
                </a:lnTo>
                <a:lnTo>
                  <a:pt x="3706" y="13473"/>
                </a:lnTo>
                <a:lnTo>
                  <a:pt x="3585" y="13594"/>
                </a:lnTo>
                <a:lnTo>
                  <a:pt x="3444" y="13694"/>
                </a:lnTo>
                <a:lnTo>
                  <a:pt x="3283" y="13795"/>
                </a:lnTo>
                <a:lnTo>
                  <a:pt x="3122" y="13875"/>
                </a:lnTo>
                <a:lnTo>
                  <a:pt x="2961" y="13936"/>
                </a:lnTo>
                <a:lnTo>
                  <a:pt x="2800" y="13996"/>
                </a:lnTo>
                <a:lnTo>
                  <a:pt x="2618" y="14037"/>
                </a:lnTo>
                <a:lnTo>
                  <a:pt x="2437" y="14057"/>
                </a:lnTo>
                <a:lnTo>
                  <a:pt x="2256" y="14077"/>
                </a:lnTo>
                <a:lnTo>
                  <a:pt x="2095" y="14077"/>
                </a:lnTo>
                <a:lnTo>
                  <a:pt x="1914" y="14057"/>
                </a:lnTo>
                <a:lnTo>
                  <a:pt x="1732" y="14037"/>
                </a:lnTo>
                <a:lnTo>
                  <a:pt x="1531" y="13976"/>
                </a:lnTo>
                <a:lnTo>
                  <a:pt x="1390" y="13956"/>
                </a:lnTo>
                <a:lnTo>
                  <a:pt x="1269" y="13976"/>
                </a:lnTo>
                <a:lnTo>
                  <a:pt x="1148" y="14016"/>
                </a:lnTo>
                <a:lnTo>
                  <a:pt x="1048" y="14057"/>
                </a:lnTo>
                <a:lnTo>
                  <a:pt x="967" y="14137"/>
                </a:lnTo>
                <a:lnTo>
                  <a:pt x="887" y="14218"/>
                </a:lnTo>
                <a:lnTo>
                  <a:pt x="846" y="14318"/>
                </a:lnTo>
                <a:lnTo>
                  <a:pt x="806" y="14419"/>
                </a:lnTo>
                <a:lnTo>
                  <a:pt x="786" y="14540"/>
                </a:lnTo>
                <a:lnTo>
                  <a:pt x="786" y="14641"/>
                </a:lnTo>
                <a:lnTo>
                  <a:pt x="786" y="14761"/>
                </a:lnTo>
                <a:lnTo>
                  <a:pt x="826" y="14862"/>
                </a:lnTo>
                <a:lnTo>
                  <a:pt x="887" y="14943"/>
                </a:lnTo>
                <a:lnTo>
                  <a:pt x="967" y="15043"/>
                </a:lnTo>
                <a:lnTo>
                  <a:pt x="1088" y="15104"/>
                </a:lnTo>
                <a:lnTo>
                  <a:pt x="1209" y="15164"/>
                </a:lnTo>
                <a:lnTo>
                  <a:pt x="1390" y="15204"/>
                </a:lnTo>
                <a:lnTo>
                  <a:pt x="1571" y="15285"/>
                </a:lnTo>
                <a:lnTo>
                  <a:pt x="1753" y="15366"/>
                </a:lnTo>
                <a:lnTo>
                  <a:pt x="1894" y="15466"/>
                </a:lnTo>
                <a:lnTo>
                  <a:pt x="2055" y="15567"/>
                </a:lnTo>
                <a:lnTo>
                  <a:pt x="2196" y="15688"/>
                </a:lnTo>
                <a:lnTo>
                  <a:pt x="2316" y="15829"/>
                </a:lnTo>
                <a:lnTo>
                  <a:pt x="2417" y="15970"/>
                </a:lnTo>
                <a:lnTo>
                  <a:pt x="2518" y="16111"/>
                </a:lnTo>
                <a:lnTo>
                  <a:pt x="2618" y="16272"/>
                </a:lnTo>
                <a:lnTo>
                  <a:pt x="2679" y="16453"/>
                </a:lnTo>
                <a:lnTo>
                  <a:pt x="2739" y="16614"/>
                </a:lnTo>
                <a:lnTo>
                  <a:pt x="2780" y="16795"/>
                </a:lnTo>
                <a:lnTo>
                  <a:pt x="2820" y="16997"/>
                </a:lnTo>
                <a:lnTo>
                  <a:pt x="2820" y="17178"/>
                </a:lnTo>
                <a:lnTo>
                  <a:pt x="2820" y="17379"/>
                </a:lnTo>
                <a:lnTo>
                  <a:pt x="2800" y="17520"/>
                </a:lnTo>
                <a:lnTo>
                  <a:pt x="2759" y="17661"/>
                </a:lnTo>
                <a:lnTo>
                  <a:pt x="2719" y="17802"/>
                </a:lnTo>
                <a:lnTo>
                  <a:pt x="2659" y="17923"/>
                </a:lnTo>
                <a:lnTo>
                  <a:pt x="2518" y="18165"/>
                </a:lnTo>
                <a:lnTo>
                  <a:pt x="2337" y="18386"/>
                </a:lnTo>
                <a:lnTo>
                  <a:pt x="2115" y="18567"/>
                </a:lnTo>
                <a:lnTo>
                  <a:pt x="1873" y="18729"/>
                </a:lnTo>
                <a:lnTo>
                  <a:pt x="1612" y="18870"/>
                </a:lnTo>
                <a:lnTo>
                  <a:pt x="1350" y="18950"/>
                </a:lnTo>
                <a:lnTo>
                  <a:pt x="1128" y="18950"/>
                </a:lnTo>
                <a:lnTo>
                  <a:pt x="907" y="18970"/>
                </a:lnTo>
                <a:lnTo>
                  <a:pt x="685" y="19010"/>
                </a:lnTo>
                <a:lnTo>
                  <a:pt x="464" y="19071"/>
                </a:lnTo>
                <a:lnTo>
                  <a:pt x="323" y="19111"/>
                </a:lnTo>
                <a:lnTo>
                  <a:pt x="222" y="19172"/>
                </a:lnTo>
                <a:lnTo>
                  <a:pt x="142" y="19252"/>
                </a:lnTo>
                <a:lnTo>
                  <a:pt x="81" y="19353"/>
                </a:lnTo>
                <a:lnTo>
                  <a:pt x="41" y="19453"/>
                </a:lnTo>
                <a:lnTo>
                  <a:pt x="1" y="19554"/>
                </a:lnTo>
                <a:lnTo>
                  <a:pt x="1" y="19655"/>
                </a:lnTo>
                <a:lnTo>
                  <a:pt x="1" y="19756"/>
                </a:lnTo>
                <a:lnTo>
                  <a:pt x="21" y="19856"/>
                </a:lnTo>
                <a:lnTo>
                  <a:pt x="61" y="19957"/>
                </a:lnTo>
                <a:lnTo>
                  <a:pt x="121" y="20058"/>
                </a:lnTo>
                <a:lnTo>
                  <a:pt x="202" y="20138"/>
                </a:lnTo>
                <a:lnTo>
                  <a:pt x="283" y="20219"/>
                </a:lnTo>
                <a:lnTo>
                  <a:pt x="383" y="20259"/>
                </a:lnTo>
                <a:lnTo>
                  <a:pt x="504" y="20299"/>
                </a:lnTo>
                <a:lnTo>
                  <a:pt x="625" y="20319"/>
                </a:lnTo>
                <a:lnTo>
                  <a:pt x="826" y="20340"/>
                </a:lnTo>
                <a:lnTo>
                  <a:pt x="1028" y="20319"/>
                </a:lnTo>
                <a:lnTo>
                  <a:pt x="1209" y="20299"/>
                </a:lnTo>
                <a:lnTo>
                  <a:pt x="1410" y="20279"/>
                </a:lnTo>
                <a:lnTo>
                  <a:pt x="1591" y="20340"/>
                </a:lnTo>
                <a:lnTo>
                  <a:pt x="1773" y="20420"/>
                </a:lnTo>
                <a:lnTo>
                  <a:pt x="1954" y="20541"/>
                </a:lnTo>
                <a:lnTo>
                  <a:pt x="2095" y="20682"/>
                </a:lnTo>
                <a:lnTo>
                  <a:pt x="2236" y="20823"/>
                </a:lnTo>
                <a:lnTo>
                  <a:pt x="2357" y="21004"/>
                </a:lnTo>
                <a:lnTo>
                  <a:pt x="2457" y="21185"/>
                </a:lnTo>
                <a:lnTo>
                  <a:pt x="2538" y="21367"/>
                </a:lnTo>
                <a:lnTo>
                  <a:pt x="2578" y="21568"/>
                </a:lnTo>
                <a:lnTo>
                  <a:pt x="2618" y="21769"/>
                </a:lnTo>
                <a:lnTo>
                  <a:pt x="2639" y="21951"/>
                </a:lnTo>
                <a:lnTo>
                  <a:pt x="2618" y="22152"/>
                </a:lnTo>
                <a:lnTo>
                  <a:pt x="2598" y="22353"/>
                </a:lnTo>
                <a:lnTo>
                  <a:pt x="2558" y="22555"/>
                </a:lnTo>
                <a:lnTo>
                  <a:pt x="2518" y="22756"/>
                </a:lnTo>
                <a:lnTo>
                  <a:pt x="2437" y="22937"/>
                </a:lnTo>
                <a:lnTo>
                  <a:pt x="2276" y="23320"/>
                </a:lnTo>
                <a:lnTo>
                  <a:pt x="2075" y="23702"/>
                </a:lnTo>
                <a:lnTo>
                  <a:pt x="1873" y="24045"/>
                </a:lnTo>
                <a:lnTo>
                  <a:pt x="1652" y="24347"/>
                </a:lnTo>
                <a:lnTo>
                  <a:pt x="1591" y="24468"/>
                </a:lnTo>
                <a:lnTo>
                  <a:pt x="1551" y="24589"/>
                </a:lnTo>
                <a:lnTo>
                  <a:pt x="1551" y="24729"/>
                </a:lnTo>
                <a:lnTo>
                  <a:pt x="1571" y="24850"/>
                </a:lnTo>
                <a:lnTo>
                  <a:pt x="1632" y="24971"/>
                </a:lnTo>
                <a:lnTo>
                  <a:pt x="1692" y="25072"/>
                </a:lnTo>
                <a:lnTo>
                  <a:pt x="1773" y="25173"/>
                </a:lnTo>
                <a:lnTo>
                  <a:pt x="1873" y="25253"/>
                </a:lnTo>
                <a:lnTo>
                  <a:pt x="1994" y="25313"/>
                </a:lnTo>
                <a:lnTo>
                  <a:pt x="2095" y="25334"/>
                </a:lnTo>
                <a:lnTo>
                  <a:pt x="2316" y="25334"/>
                </a:lnTo>
                <a:lnTo>
                  <a:pt x="2437" y="25293"/>
                </a:lnTo>
                <a:lnTo>
                  <a:pt x="2538" y="25253"/>
                </a:lnTo>
                <a:lnTo>
                  <a:pt x="2618" y="25173"/>
                </a:lnTo>
                <a:lnTo>
                  <a:pt x="2699" y="25092"/>
                </a:lnTo>
                <a:lnTo>
                  <a:pt x="2880" y="24971"/>
                </a:lnTo>
                <a:lnTo>
                  <a:pt x="3062" y="24830"/>
                </a:lnTo>
                <a:lnTo>
                  <a:pt x="3202" y="24669"/>
                </a:lnTo>
                <a:lnTo>
                  <a:pt x="3364" y="24508"/>
                </a:lnTo>
                <a:lnTo>
                  <a:pt x="3645" y="24166"/>
                </a:lnTo>
                <a:lnTo>
                  <a:pt x="3927" y="23823"/>
                </a:lnTo>
                <a:lnTo>
                  <a:pt x="4109" y="23662"/>
                </a:lnTo>
                <a:lnTo>
                  <a:pt x="4290" y="23481"/>
                </a:lnTo>
                <a:lnTo>
                  <a:pt x="4471" y="23320"/>
                </a:lnTo>
                <a:lnTo>
                  <a:pt x="4673" y="23179"/>
                </a:lnTo>
                <a:lnTo>
                  <a:pt x="4894" y="23038"/>
                </a:lnTo>
                <a:lnTo>
                  <a:pt x="5095" y="22917"/>
                </a:lnTo>
                <a:lnTo>
                  <a:pt x="5337" y="22816"/>
                </a:lnTo>
                <a:lnTo>
                  <a:pt x="5559" y="22716"/>
                </a:lnTo>
                <a:lnTo>
                  <a:pt x="5740" y="22675"/>
                </a:lnTo>
                <a:lnTo>
                  <a:pt x="5941" y="22635"/>
                </a:lnTo>
                <a:lnTo>
                  <a:pt x="6143" y="22615"/>
                </a:lnTo>
                <a:lnTo>
                  <a:pt x="6324" y="22595"/>
                </a:lnTo>
                <a:lnTo>
                  <a:pt x="6525" y="22615"/>
                </a:lnTo>
                <a:lnTo>
                  <a:pt x="6727" y="22635"/>
                </a:lnTo>
                <a:lnTo>
                  <a:pt x="6908" y="22675"/>
                </a:lnTo>
                <a:lnTo>
                  <a:pt x="7109" y="22736"/>
                </a:lnTo>
                <a:lnTo>
                  <a:pt x="7290" y="22796"/>
                </a:lnTo>
                <a:lnTo>
                  <a:pt x="7451" y="22897"/>
                </a:lnTo>
                <a:lnTo>
                  <a:pt x="7613" y="22998"/>
                </a:lnTo>
                <a:lnTo>
                  <a:pt x="7774" y="23098"/>
                </a:lnTo>
                <a:lnTo>
                  <a:pt x="7915" y="23239"/>
                </a:lnTo>
                <a:lnTo>
                  <a:pt x="8035" y="23380"/>
                </a:lnTo>
                <a:lnTo>
                  <a:pt x="8136" y="23541"/>
                </a:lnTo>
                <a:lnTo>
                  <a:pt x="8237" y="23723"/>
                </a:lnTo>
                <a:lnTo>
                  <a:pt x="8297" y="23843"/>
                </a:lnTo>
                <a:lnTo>
                  <a:pt x="8358" y="23924"/>
                </a:lnTo>
                <a:lnTo>
                  <a:pt x="8438" y="23984"/>
                </a:lnTo>
                <a:lnTo>
                  <a:pt x="8539" y="24025"/>
                </a:lnTo>
                <a:lnTo>
                  <a:pt x="8640" y="24045"/>
                </a:lnTo>
                <a:lnTo>
                  <a:pt x="8740" y="24025"/>
                </a:lnTo>
                <a:lnTo>
                  <a:pt x="8821" y="24005"/>
                </a:lnTo>
                <a:lnTo>
                  <a:pt x="8921" y="23984"/>
                </a:lnTo>
                <a:lnTo>
                  <a:pt x="9022" y="23924"/>
                </a:lnTo>
                <a:lnTo>
                  <a:pt x="9103" y="23864"/>
                </a:lnTo>
                <a:lnTo>
                  <a:pt x="9183" y="23783"/>
                </a:lnTo>
                <a:lnTo>
                  <a:pt x="9244" y="23702"/>
                </a:lnTo>
                <a:lnTo>
                  <a:pt x="9284" y="23602"/>
                </a:lnTo>
                <a:lnTo>
                  <a:pt x="9324" y="23501"/>
                </a:lnTo>
                <a:lnTo>
                  <a:pt x="9324" y="23380"/>
                </a:lnTo>
                <a:lnTo>
                  <a:pt x="9324" y="23280"/>
                </a:lnTo>
                <a:lnTo>
                  <a:pt x="9224" y="22857"/>
                </a:lnTo>
                <a:lnTo>
                  <a:pt x="9143" y="22414"/>
                </a:lnTo>
                <a:lnTo>
                  <a:pt x="9103" y="21971"/>
                </a:lnTo>
                <a:lnTo>
                  <a:pt x="9083" y="21769"/>
                </a:lnTo>
                <a:lnTo>
                  <a:pt x="9083" y="21548"/>
                </a:lnTo>
                <a:lnTo>
                  <a:pt x="9103" y="21326"/>
                </a:lnTo>
                <a:lnTo>
                  <a:pt x="9143" y="21125"/>
                </a:lnTo>
                <a:lnTo>
                  <a:pt x="9183" y="20924"/>
                </a:lnTo>
                <a:lnTo>
                  <a:pt x="9244" y="20722"/>
                </a:lnTo>
                <a:lnTo>
                  <a:pt x="9344" y="20541"/>
                </a:lnTo>
                <a:lnTo>
                  <a:pt x="9445" y="20360"/>
                </a:lnTo>
                <a:lnTo>
                  <a:pt x="9586" y="20178"/>
                </a:lnTo>
                <a:lnTo>
                  <a:pt x="9767" y="20017"/>
                </a:lnTo>
                <a:lnTo>
                  <a:pt x="9928" y="19897"/>
                </a:lnTo>
                <a:lnTo>
                  <a:pt x="10110" y="19816"/>
                </a:lnTo>
                <a:lnTo>
                  <a:pt x="10271" y="19796"/>
                </a:lnTo>
                <a:lnTo>
                  <a:pt x="10432" y="19796"/>
                </a:lnTo>
                <a:lnTo>
                  <a:pt x="10593" y="19816"/>
                </a:lnTo>
                <a:lnTo>
                  <a:pt x="10754" y="19897"/>
                </a:lnTo>
                <a:lnTo>
                  <a:pt x="10915" y="19977"/>
                </a:lnTo>
                <a:lnTo>
                  <a:pt x="11076" y="20078"/>
                </a:lnTo>
                <a:lnTo>
                  <a:pt x="11217" y="20219"/>
                </a:lnTo>
                <a:lnTo>
                  <a:pt x="11358" y="20360"/>
                </a:lnTo>
                <a:lnTo>
                  <a:pt x="11620" y="20662"/>
                </a:lnTo>
                <a:lnTo>
                  <a:pt x="11841" y="20964"/>
                </a:lnTo>
                <a:lnTo>
                  <a:pt x="12023" y="21226"/>
                </a:lnTo>
                <a:lnTo>
                  <a:pt x="12083" y="21306"/>
                </a:lnTo>
                <a:lnTo>
                  <a:pt x="12164" y="21387"/>
                </a:lnTo>
                <a:lnTo>
                  <a:pt x="12244" y="21427"/>
                </a:lnTo>
                <a:lnTo>
                  <a:pt x="12345" y="21467"/>
                </a:lnTo>
                <a:lnTo>
                  <a:pt x="12446" y="21487"/>
                </a:lnTo>
                <a:lnTo>
                  <a:pt x="12546" y="21487"/>
                </a:lnTo>
                <a:lnTo>
                  <a:pt x="12647" y="21467"/>
                </a:lnTo>
                <a:lnTo>
                  <a:pt x="12727" y="21447"/>
                </a:lnTo>
                <a:lnTo>
                  <a:pt x="12828" y="21407"/>
                </a:lnTo>
                <a:lnTo>
                  <a:pt x="12909" y="21346"/>
                </a:lnTo>
                <a:lnTo>
                  <a:pt x="12969" y="21286"/>
                </a:lnTo>
                <a:lnTo>
                  <a:pt x="13009" y="21205"/>
                </a:lnTo>
                <a:lnTo>
                  <a:pt x="13050" y="21105"/>
                </a:lnTo>
                <a:lnTo>
                  <a:pt x="13070" y="21024"/>
                </a:lnTo>
                <a:lnTo>
                  <a:pt x="13070" y="20903"/>
                </a:lnTo>
                <a:lnTo>
                  <a:pt x="13050" y="20803"/>
                </a:lnTo>
                <a:lnTo>
                  <a:pt x="12868" y="20259"/>
                </a:lnTo>
                <a:lnTo>
                  <a:pt x="12748" y="19715"/>
                </a:lnTo>
                <a:lnTo>
                  <a:pt x="12627" y="19151"/>
                </a:lnTo>
                <a:lnTo>
                  <a:pt x="12566" y="18608"/>
                </a:lnTo>
                <a:lnTo>
                  <a:pt x="12526" y="18044"/>
                </a:lnTo>
                <a:lnTo>
                  <a:pt x="12526" y="17480"/>
                </a:lnTo>
                <a:lnTo>
                  <a:pt x="12546" y="16916"/>
                </a:lnTo>
                <a:lnTo>
                  <a:pt x="12607" y="16352"/>
                </a:lnTo>
                <a:lnTo>
                  <a:pt x="12687" y="15889"/>
                </a:lnTo>
                <a:lnTo>
                  <a:pt x="12808" y="15426"/>
                </a:lnTo>
                <a:lnTo>
                  <a:pt x="12868" y="15204"/>
                </a:lnTo>
                <a:lnTo>
                  <a:pt x="12969" y="14983"/>
                </a:lnTo>
                <a:lnTo>
                  <a:pt x="13070" y="14782"/>
                </a:lnTo>
                <a:lnTo>
                  <a:pt x="13191" y="14580"/>
                </a:lnTo>
                <a:lnTo>
                  <a:pt x="13271" y="14480"/>
                </a:lnTo>
                <a:lnTo>
                  <a:pt x="13352" y="14399"/>
                </a:lnTo>
                <a:lnTo>
                  <a:pt x="13452" y="14339"/>
                </a:lnTo>
                <a:lnTo>
                  <a:pt x="13553" y="14278"/>
                </a:lnTo>
                <a:lnTo>
                  <a:pt x="13674" y="14238"/>
                </a:lnTo>
                <a:lnTo>
                  <a:pt x="13775" y="14218"/>
                </a:lnTo>
                <a:lnTo>
                  <a:pt x="13895" y="14218"/>
                </a:lnTo>
                <a:lnTo>
                  <a:pt x="13996" y="14238"/>
                </a:lnTo>
                <a:lnTo>
                  <a:pt x="14278" y="14459"/>
                </a:lnTo>
                <a:lnTo>
                  <a:pt x="14560" y="14641"/>
                </a:lnTo>
                <a:lnTo>
                  <a:pt x="14862" y="14822"/>
                </a:lnTo>
                <a:lnTo>
                  <a:pt x="15184" y="14963"/>
                </a:lnTo>
                <a:lnTo>
                  <a:pt x="15506" y="15064"/>
                </a:lnTo>
                <a:lnTo>
                  <a:pt x="15849" y="15144"/>
                </a:lnTo>
                <a:lnTo>
                  <a:pt x="16191" y="15204"/>
                </a:lnTo>
                <a:lnTo>
                  <a:pt x="16533" y="15245"/>
                </a:lnTo>
                <a:lnTo>
                  <a:pt x="16775" y="15225"/>
                </a:lnTo>
                <a:lnTo>
                  <a:pt x="16997" y="15225"/>
                </a:lnTo>
                <a:lnTo>
                  <a:pt x="17218" y="15184"/>
                </a:lnTo>
                <a:lnTo>
                  <a:pt x="17440" y="15144"/>
                </a:lnTo>
                <a:lnTo>
                  <a:pt x="17661" y="15084"/>
                </a:lnTo>
                <a:lnTo>
                  <a:pt x="17863" y="15023"/>
                </a:lnTo>
                <a:lnTo>
                  <a:pt x="18285" y="14842"/>
                </a:lnTo>
                <a:lnTo>
                  <a:pt x="18708" y="14641"/>
                </a:lnTo>
                <a:lnTo>
                  <a:pt x="19091" y="14399"/>
                </a:lnTo>
                <a:lnTo>
                  <a:pt x="19473" y="14157"/>
                </a:lnTo>
                <a:lnTo>
                  <a:pt x="19816" y="13875"/>
                </a:lnTo>
                <a:lnTo>
                  <a:pt x="20138" y="13614"/>
                </a:lnTo>
                <a:lnTo>
                  <a:pt x="20440" y="13332"/>
                </a:lnTo>
                <a:lnTo>
                  <a:pt x="20702" y="13030"/>
                </a:lnTo>
                <a:lnTo>
                  <a:pt x="20964" y="12707"/>
                </a:lnTo>
                <a:lnTo>
                  <a:pt x="21125" y="12788"/>
                </a:lnTo>
                <a:lnTo>
                  <a:pt x="21286" y="12889"/>
                </a:lnTo>
                <a:lnTo>
                  <a:pt x="21427" y="12989"/>
                </a:lnTo>
                <a:lnTo>
                  <a:pt x="21568" y="13110"/>
                </a:lnTo>
                <a:lnTo>
                  <a:pt x="21668" y="13251"/>
                </a:lnTo>
                <a:lnTo>
                  <a:pt x="21769" y="13412"/>
                </a:lnTo>
                <a:lnTo>
                  <a:pt x="21850" y="13573"/>
                </a:lnTo>
                <a:lnTo>
                  <a:pt x="21910" y="13775"/>
                </a:lnTo>
                <a:lnTo>
                  <a:pt x="21930" y="13936"/>
                </a:lnTo>
                <a:lnTo>
                  <a:pt x="21950" y="14077"/>
                </a:lnTo>
                <a:lnTo>
                  <a:pt x="21930" y="14238"/>
                </a:lnTo>
                <a:lnTo>
                  <a:pt x="21890" y="14399"/>
                </a:lnTo>
                <a:lnTo>
                  <a:pt x="21850" y="14540"/>
                </a:lnTo>
                <a:lnTo>
                  <a:pt x="21789" y="14701"/>
                </a:lnTo>
                <a:lnTo>
                  <a:pt x="21648" y="15023"/>
                </a:lnTo>
                <a:lnTo>
                  <a:pt x="21487" y="15325"/>
                </a:lnTo>
                <a:lnTo>
                  <a:pt x="21306" y="15607"/>
                </a:lnTo>
                <a:lnTo>
                  <a:pt x="20944" y="16111"/>
                </a:lnTo>
                <a:lnTo>
                  <a:pt x="20883" y="16232"/>
                </a:lnTo>
                <a:lnTo>
                  <a:pt x="20863" y="16352"/>
                </a:lnTo>
                <a:lnTo>
                  <a:pt x="20843" y="16493"/>
                </a:lnTo>
                <a:lnTo>
                  <a:pt x="20883" y="16614"/>
                </a:lnTo>
                <a:lnTo>
                  <a:pt x="20923" y="16735"/>
                </a:lnTo>
                <a:lnTo>
                  <a:pt x="20984" y="16856"/>
                </a:lnTo>
                <a:lnTo>
                  <a:pt x="21084" y="16956"/>
                </a:lnTo>
                <a:lnTo>
                  <a:pt x="21185" y="17017"/>
                </a:lnTo>
                <a:lnTo>
                  <a:pt x="21306" y="17077"/>
                </a:lnTo>
                <a:lnTo>
                  <a:pt x="21447" y="17118"/>
                </a:lnTo>
                <a:lnTo>
                  <a:pt x="21568" y="17118"/>
                </a:lnTo>
                <a:lnTo>
                  <a:pt x="21689" y="17097"/>
                </a:lnTo>
                <a:lnTo>
                  <a:pt x="21809" y="17037"/>
                </a:lnTo>
                <a:lnTo>
                  <a:pt x="21910" y="16977"/>
                </a:lnTo>
                <a:lnTo>
                  <a:pt x="22011" y="16896"/>
                </a:lnTo>
                <a:lnTo>
                  <a:pt x="22111" y="16795"/>
                </a:lnTo>
                <a:lnTo>
                  <a:pt x="22232" y="16614"/>
                </a:lnTo>
                <a:lnTo>
                  <a:pt x="22393" y="16473"/>
                </a:lnTo>
                <a:lnTo>
                  <a:pt x="22575" y="16332"/>
                </a:lnTo>
                <a:lnTo>
                  <a:pt x="22736" y="16232"/>
                </a:lnTo>
                <a:lnTo>
                  <a:pt x="22937" y="16131"/>
                </a:lnTo>
                <a:lnTo>
                  <a:pt x="23138" y="16050"/>
                </a:lnTo>
                <a:lnTo>
                  <a:pt x="23340" y="16010"/>
                </a:lnTo>
                <a:lnTo>
                  <a:pt x="23541" y="15970"/>
                </a:lnTo>
                <a:lnTo>
                  <a:pt x="23763" y="15950"/>
                </a:lnTo>
                <a:lnTo>
                  <a:pt x="23984" y="15950"/>
                </a:lnTo>
                <a:lnTo>
                  <a:pt x="24186" y="15970"/>
                </a:lnTo>
                <a:lnTo>
                  <a:pt x="24407" y="16010"/>
                </a:lnTo>
                <a:lnTo>
                  <a:pt x="24609" y="16070"/>
                </a:lnTo>
                <a:lnTo>
                  <a:pt x="24810" y="16151"/>
                </a:lnTo>
                <a:lnTo>
                  <a:pt x="24991" y="16252"/>
                </a:lnTo>
                <a:lnTo>
                  <a:pt x="25172" y="16352"/>
                </a:lnTo>
                <a:lnTo>
                  <a:pt x="25333" y="16473"/>
                </a:lnTo>
                <a:lnTo>
                  <a:pt x="25454" y="16614"/>
                </a:lnTo>
                <a:lnTo>
                  <a:pt x="25575" y="16755"/>
                </a:lnTo>
                <a:lnTo>
                  <a:pt x="25676" y="16916"/>
                </a:lnTo>
                <a:lnTo>
                  <a:pt x="25756" y="17097"/>
                </a:lnTo>
                <a:lnTo>
                  <a:pt x="25817" y="17259"/>
                </a:lnTo>
                <a:lnTo>
                  <a:pt x="25877" y="17460"/>
                </a:lnTo>
                <a:lnTo>
                  <a:pt x="25917" y="17641"/>
                </a:lnTo>
                <a:lnTo>
                  <a:pt x="25938" y="17822"/>
                </a:lnTo>
                <a:lnTo>
                  <a:pt x="25938" y="18024"/>
                </a:lnTo>
                <a:lnTo>
                  <a:pt x="25917" y="18225"/>
                </a:lnTo>
                <a:lnTo>
                  <a:pt x="25897" y="18406"/>
                </a:lnTo>
                <a:lnTo>
                  <a:pt x="25857" y="18608"/>
                </a:lnTo>
                <a:lnTo>
                  <a:pt x="25817" y="18789"/>
                </a:lnTo>
                <a:lnTo>
                  <a:pt x="25756" y="18970"/>
                </a:lnTo>
                <a:lnTo>
                  <a:pt x="25676" y="19131"/>
                </a:lnTo>
                <a:lnTo>
                  <a:pt x="25495" y="19413"/>
                </a:lnTo>
                <a:lnTo>
                  <a:pt x="25434" y="19554"/>
                </a:lnTo>
                <a:lnTo>
                  <a:pt x="25394" y="19695"/>
                </a:lnTo>
                <a:lnTo>
                  <a:pt x="25394" y="19836"/>
                </a:lnTo>
                <a:lnTo>
                  <a:pt x="25434" y="19977"/>
                </a:lnTo>
                <a:lnTo>
                  <a:pt x="25474" y="20098"/>
                </a:lnTo>
                <a:lnTo>
                  <a:pt x="25555" y="20199"/>
                </a:lnTo>
                <a:lnTo>
                  <a:pt x="25636" y="20279"/>
                </a:lnTo>
                <a:lnTo>
                  <a:pt x="25756" y="20360"/>
                </a:lnTo>
                <a:lnTo>
                  <a:pt x="25877" y="20420"/>
                </a:lnTo>
                <a:lnTo>
                  <a:pt x="25998" y="20440"/>
                </a:lnTo>
                <a:lnTo>
                  <a:pt x="26139" y="20460"/>
                </a:lnTo>
                <a:lnTo>
                  <a:pt x="26260" y="20440"/>
                </a:lnTo>
                <a:lnTo>
                  <a:pt x="26401" y="20420"/>
                </a:lnTo>
                <a:lnTo>
                  <a:pt x="26522" y="20340"/>
                </a:lnTo>
                <a:lnTo>
                  <a:pt x="26642" y="20259"/>
                </a:lnTo>
                <a:lnTo>
                  <a:pt x="26763" y="20138"/>
                </a:lnTo>
                <a:lnTo>
                  <a:pt x="26965" y="19796"/>
                </a:lnTo>
                <a:lnTo>
                  <a:pt x="27247" y="19433"/>
                </a:lnTo>
                <a:lnTo>
                  <a:pt x="27569" y="19111"/>
                </a:lnTo>
                <a:lnTo>
                  <a:pt x="27911" y="18809"/>
                </a:lnTo>
                <a:lnTo>
                  <a:pt x="28294" y="18567"/>
                </a:lnTo>
                <a:lnTo>
                  <a:pt x="28475" y="18447"/>
                </a:lnTo>
                <a:lnTo>
                  <a:pt x="28676" y="18346"/>
                </a:lnTo>
                <a:lnTo>
                  <a:pt x="28898" y="18245"/>
                </a:lnTo>
                <a:lnTo>
                  <a:pt x="29099" y="18165"/>
                </a:lnTo>
                <a:lnTo>
                  <a:pt x="29321" y="18104"/>
                </a:lnTo>
                <a:lnTo>
                  <a:pt x="29542" y="18044"/>
                </a:lnTo>
                <a:lnTo>
                  <a:pt x="29784" y="18004"/>
                </a:lnTo>
                <a:lnTo>
                  <a:pt x="30005" y="17983"/>
                </a:lnTo>
                <a:lnTo>
                  <a:pt x="30267" y="17963"/>
                </a:lnTo>
                <a:lnTo>
                  <a:pt x="30529" y="17963"/>
                </a:lnTo>
                <a:lnTo>
                  <a:pt x="30791" y="17983"/>
                </a:lnTo>
                <a:lnTo>
                  <a:pt x="31032" y="18024"/>
                </a:lnTo>
                <a:lnTo>
                  <a:pt x="31294" y="18064"/>
                </a:lnTo>
                <a:lnTo>
                  <a:pt x="31556" y="18124"/>
                </a:lnTo>
                <a:lnTo>
                  <a:pt x="31798" y="18205"/>
                </a:lnTo>
                <a:lnTo>
                  <a:pt x="32039" y="18306"/>
                </a:lnTo>
                <a:lnTo>
                  <a:pt x="32301" y="18426"/>
                </a:lnTo>
                <a:lnTo>
                  <a:pt x="32543" y="18547"/>
                </a:lnTo>
                <a:lnTo>
                  <a:pt x="32764" y="18708"/>
                </a:lnTo>
                <a:lnTo>
                  <a:pt x="33006" y="18870"/>
                </a:lnTo>
                <a:lnTo>
                  <a:pt x="33207" y="19031"/>
                </a:lnTo>
                <a:lnTo>
                  <a:pt x="33409" y="19232"/>
                </a:lnTo>
                <a:lnTo>
                  <a:pt x="33469" y="19292"/>
                </a:lnTo>
                <a:lnTo>
                  <a:pt x="33550" y="19353"/>
                </a:lnTo>
                <a:lnTo>
                  <a:pt x="33731" y="19413"/>
                </a:lnTo>
                <a:lnTo>
                  <a:pt x="33892" y="19433"/>
                </a:lnTo>
                <a:lnTo>
                  <a:pt x="34093" y="19453"/>
                </a:lnTo>
                <a:lnTo>
                  <a:pt x="34194" y="19453"/>
                </a:lnTo>
                <a:lnTo>
                  <a:pt x="34295" y="19413"/>
                </a:lnTo>
                <a:lnTo>
                  <a:pt x="34395" y="19353"/>
                </a:lnTo>
                <a:lnTo>
                  <a:pt x="34476" y="19292"/>
                </a:lnTo>
                <a:lnTo>
                  <a:pt x="34536" y="19212"/>
                </a:lnTo>
                <a:lnTo>
                  <a:pt x="34597" y="19111"/>
                </a:lnTo>
                <a:lnTo>
                  <a:pt x="34617" y="19010"/>
                </a:lnTo>
                <a:lnTo>
                  <a:pt x="34637" y="18910"/>
                </a:lnTo>
                <a:lnTo>
                  <a:pt x="34637" y="18789"/>
                </a:lnTo>
                <a:lnTo>
                  <a:pt x="34617" y="18688"/>
                </a:lnTo>
                <a:lnTo>
                  <a:pt x="34556" y="18467"/>
                </a:lnTo>
                <a:lnTo>
                  <a:pt x="34456" y="18286"/>
                </a:lnTo>
                <a:lnTo>
                  <a:pt x="34335" y="18084"/>
                </a:lnTo>
                <a:lnTo>
                  <a:pt x="34375" y="17963"/>
                </a:lnTo>
                <a:lnTo>
                  <a:pt x="34395" y="17843"/>
                </a:lnTo>
                <a:lnTo>
                  <a:pt x="34395" y="17722"/>
                </a:lnTo>
                <a:lnTo>
                  <a:pt x="34355" y="17581"/>
                </a:lnTo>
                <a:lnTo>
                  <a:pt x="34315" y="17480"/>
                </a:lnTo>
                <a:lnTo>
                  <a:pt x="34234" y="17359"/>
                </a:lnTo>
                <a:lnTo>
                  <a:pt x="34134" y="17259"/>
                </a:lnTo>
                <a:lnTo>
                  <a:pt x="33993" y="17178"/>
                </a:lnTo>
                <a:lnTo>
                  <a:pt x="33731" y="17017"/>
                </a:lnTo>
                <a:lnTo>
                  <a:pt x="33469" y="16815"/>
                </a:lnTo>
                <a:lnTo>
                  <a:pt x="33227" y="16614"/>
                </a:lnTo>
                <a:lnTo>
                  <a:pt x="33006" y="16372"/>
                </a:lnTo>
                <a:lnTo>
                  <a:pt x="32804" y="16111"/>
                </a:lnTo>
                <a:lnTo>
                  <a:pt x="32623" y="15849"/>
                </a:lnTo>
                <a:lnTo>
                  <a:pt x="32482" y="15547"/>
                </a:lnTo>
                <a:lnTo>
                  <a:pt x="32341" y="15265"/>
                </a:lnTo>
                <a:lnTo>
                  <a:pt x="32241" y="14943"/>
                </a:lnTo>
                <a:lnTo>
                  <a:pt x="32180" y="14641"/>
                </a:lnTo>
                <a:lnTo>
                  <a:pt x="32120" y="14318"/>
                </a:lnTo>
                <a:lnTo>
                  <a:pt x="32120" y="13996"/>
                </a:lnTo>
                <a:lnTo>
                  <a:pt x="32120" y="13674"/>
                </a:lnTo>
                <a:lnTo>
                  <a:pt x="32180" y="13352"/>
                </a:lnTo>
                <a:lnTo>
                  <a:pt x="32241" y="13030"/>
                </a:lnTo>
                <a:lnTo>
                  <a:pt x="32361" y="12728"/>
                </a:lnTo>
                <a:lnTo>
                  <a:pt x="32402" y="12627"/>
                </a:lnTo>
                <a:lnTo>
                  <a:pt x="32442" y="12506"/>
                </a:lnTo>
                <a:lnTo>
                  <a:pt x="32462" y="12385"/>
                </a:lnTo>
                <a:lnTo>
                  <a:pt x="32462" y="12264"/>
                </a:lnTo>
                <a:lnTo>
                  <a:pt x="32442" y="12164"/>
                </a:lnTo>
                <a:lnTo>
                  <a:pt x="32402" y="12043"/>
                </a:lnTo>
                <a:lnTo>
                  <a:pt x="32341" y="11942"/>
                </a:lnTo>
                <a:lnTo>
                  <a:pt x="32241" y="11842"/>
                </a:lnTo>
                <a:lnTo>
                  <a:pt x="32160" y="11761"/>
                </a:lnTo>
                <a:lnTo>
                  <a:pt x="32059" y="11701"/>
                </a:lnTo>
                <a:lnTo>
                  <a:pt x="31939" y="11660"/>
                </a:lnTo>
                <a:lnTo>
                  <a:pt x="31818" y="11640"/>
                </a:lnTo>
                <a:lnTo>
                  <a:pt x="31596" y="11640"/>
                </a:lnTo>
                <a:lnTo>
                  <a:pt x="31475" y="11680"/>
                </a:lnTo>
                <a:lnTo>
                  <a:pt x="31355" y="11741"/>
                </a:lnTo>
                <a:lnTo>
                  <a:pt x="31294" y="11781"/>
                </a:lnTo>
                <a:lnTo>
                  <a:pt x="31214" y="11801"/>
                </a:lnTo>
                <a:lnTo>
                  <a:pt x="31052" y="11801"/>
                </a:lnTo>
                <a:lnTo>
                  <a:pt x="30891" y="11761"/>
                </a:lnTo>
                <a:lnTo>
                  <a:pt x="30750" y="11680"/>
                </a:lnTo>
                <a:lnTo>
                  <a:pt x="30609" y="11580"/>
                </a:lnTo>
                <a:lnTo>
                  <a:pt x="30489" y="11439"/>
                </a:lnTo>
                <a:lnTo>
                  <a:pt x="30388" y="11298"/>
                </a:lnTo>
                <a:lnTo>
                  <a:pt x="30307" y="11157"/>
                </a:lnTo>
                <a:lnTo>
                  <a:pt x="30267" y="11036"/>
                </a:lnTo>
                <a:lnTo>
                  <a:pt x="30227" y="10915"/>
                </a:lnTo>
                <a:lnTo>
                  <a:pt x="30207" y="10774"/>
                </a:lnTo>
                <a:lnTo>
                  <a:pt x="30207" y="10633"/>
                </a:lnTo>
                <a:lnTo>
                  <a:pt x="30247" y="10351"/>
                </a:lnTo>
                <a:lnTo>
                  <a:pt x="30287" y="10090"/>
                </a:lnTo>
                <a:lnTo>
                  <a:pt x="30368" y="9727"/>
                </a:lnTo>
                <a:lnTo>
                  <a:pt x="30489" y="9365"/>
                </a:lnTo>
                <a:lnTo>
                  <a:pt x="30771" y="8680"/>
                </a:lnTo>
                <a:lnTo>
                  <a:pt x="30811" y="8559"/>
                </a:lnTo>
                <a:lnTo>
                  <a:pt x="30831" y="8438"/>
                </a:lnTo>
                <a:lnTo>
                  <a:pt x="30811" y="8338"/>
                </a:lnTo>
                <a:lnTo>
                  <a:pt x="30771" y="8237"/>
                </a:lnTo>
                <a:lnTo>
                  <a:pt x="30730" y="8136"/>
                </a:lnTo>
                <a:lnTo>
                  <a:pt x="30650" y="8056"/>
                </a:lnTo>
                <a:lnTo>
                  <a:pt x="30569" y="7995"/>
                </a:lnTo>
                <a:lnTo>
                  <a:pt x="30469" y="7935"/>
                </a:lnTo>
                <a:lnTo>
                  <a:pt x="30368" y="7874"/>
                </a:lnTo>
                <a:lnTo>
                  <a:pt x="30267" y="7854"/>
                </a:lnTo>
                <a:lnTo>
                  <a:pt x="30166" y="7834"/>
                </a:lnTo>
                <a:lnTo>
                  <a:pt x="30046" y="7834"/>
                </a:lnTo>
                <a:lnTo>
                  <a:pt x="29945" y="7854"/>
                </a:lnTo>
                <a:lnTo>
                  <a:pt x="29824" y="7895"/>
                </a:lnTo>
                <a:lnTo>
                  <a:pt x="29723" y="7935"/>
                </a:lnTo>
                <a:lnTo>
                  <a:pt x="29643" y="8015"/>
                </a:lnTo>
                <a:lnTo>
                  <a:pt x="29542" y="8116"/>
                </a:lnTo>
                <a:lnTo>
                  <a:pt x="29421" y="8197"/>
                </a:lnTo>
                <a:lnTo>
                  <a:pt x="29301" y="8257"/>
                </a:lnTo>
                <a:lnTo>
                  <a:pt x="29160" y="8297"/>
                </a:lnTo>
                <a:lnTo>
                  <a:pt x="29019" y="8338"/>
                </a:lnTo>
                <a:lnTo>
                  <a:pt x="28898" y="8358"/>
                </a:lnTo>
                <a:lnTo>
                  <a:pt x="28616" y="8358"/>
                </a:lnTo>
                <a:lnTo>
                  <a:pt x="28334" y="8318"/>
                </a:lnTo>
                <a:lnTo>
                  <a:pt x="28052" y="8217"/>
                </a:lnTo>
                <a:lnTo>
                  <a:pt x="27810" y="8096"/>
                </a:lnTo>
                <a:lnTo>
                  <a:pt x="27569" y="7935"/>
                </a:lnTo>
                <a:lnTo>
                  <a:pt x="27448" y="7794"/>
                </a:lnTo>
                <a:lnTo>
                  <a:pt x="27327" y="7633"/>
                </a:lnTo>
                <a:lnTo>
                  <a:pt x="27206" y="7472"/>
                </a:lnTo>
                <a:lnTo>
                  <a:pt x="27126" y="7311"/>
                </a:lnTo>
                <a:lnTo>
                  <a:pt x="27045" y="7129"/>
                </a:lnTo>
                <a:lnTo>
                  <a:pt x="26985" y="6928"/>
                </a:lnTo>
                <a:lnTo>
                  <a:pt x="26944" y="6747"/>
                </a:lnTo>
                <a:lnTo>
                  <a:pt x="26924" y="6545"/>
                </a:lnTo>
                <a:lnTo>
                  <a:pt x="26904" y="6344"/>
                </a:lnTo>
                <a:lnTo>
                  <a:pt x="26904" y="6143"/>
                </a:lnTo>
                <a:lnTo>
                  <a:pt x="26924" y="5740"/>
                </a:lnTo>
                <a:lnTo>
                  <a:pt x="26985" y="5357"/>
                </a:lnTo>
                <a:lnTo>
                  <a:pt x="27085" y="4995"/>
                </a:lnTo>
                <a:lnTo>
                  <a:pt x="27106" y="4894"/>
                </a:lnTo>
                <a:lnTo>
                  <a:pt x="27106" y="4814"/>
                </a:lnTo>
                <a:lnTo>
                  <a:pt x="27085" y="4733"/>
                </a:lnTo>
                <a:lnTo>
                  <a:pt x="27065" y="4673"/>
                </a:lnTo>
                <a:lnTo>
                  <a:pt x="27025" y="4592"/>
                </a:lnTo>
                <a:lnTo>
                  <a:pt x="26965" y="4532"/>
                </a:lnTo>
                <a:lnTo>
                  <a:pt x="26844" y="4431"/>
                </a:lnTo>
                <a:lnTo>
                  <a:pt x="26703" y="4371"/>
                </a:lnTo>
                <a:lnTo>
                  <a:pt x="26622" y="4350"/>
                </a:lnTo>
                <a:lnTo>
                  <a:pt x="26542" y="4350"/>
                </a:lnTo>
                <a:lnTo>
                  <a:pt x="26461" y="4371"/>
                </a:lnTo>
                <a:lnTo>
                  <a:pt x="26381" y="4391"/>
                </a:lnTo>
                <a:lnTo>
                  <a:pt x="26320" y="4451"/>
                </a:lnTo>
                <a:lnTo>
                  <a:pt x="26260" y="4512"/>
                </a:lnTo>
                <a:lnTo>
                  <a:pt x="26018" y="4753"/>
                </a:lnTo>
                <a:lnTo>
                  <a:pt x="25756" y="4975"/>
                </a:lnTo>
                <a:lnTo>
                  <a:pt x="25474" y="5136"/>
                </a:lnTo>
                <a:lnTo>
                  <a:pt x="25172" y="5297"/>
                </a:lnTo>
                <a:lnTo>
                  <a:pt x="24870" y="5398"/>
                </a:lnTo>
                <a:lnTo>
                  <a:pt x="24548" y="5478"/>
                </a:lnTo>
                <a:lnTo>
                  <a:pt x="24206" y="5518"/>
                </a:lnTo>
                <a:lnTo>
                  <a:pt x="23863" y="5518"/>
                </a:lnTo>
                <a:lnTo>
                  <a:pt x="23541" y="5498"/>
                </a:lnTo>
                <a:lnTo>
                  <a:pt x="23219" y="5438"/>
                </a:lnTo>
                <a:lnTo>
                  <a:pt x="22897" y="5357"/>
                </a:lnTo>
                <a:lnTo>
                  <a:pt x="22595" y="5257"/>
                </a:lnTo>
                <a:lnTo>
                  <a:pt x="22293" y="5116"/>
                </a:lnTo>
                <a:lnTo>
                  <a:pt x="22011" y="4975"/>
                </a:lnTo>
                <a:lnTo>
                  <a:pt x="21447" y="4652"/>
                </a:lnTo>
                <a:lnTo>
                  <a:pt x="21467" y="4330"/>
                </a:lnTo>
                <a:lnTo>
                  <a:pt x="21467" y="3988"/>
                </a:lnTo>
                <a:lnTo>
                  <a:pt x="21447" y="3746"/>
                </a:lnTo>
                <a:lnTo>
                  <a:pt x="21427" y="3525"/>
                </a:lnTo>
                <a:lnTo>
                  <a:pt x="21387" y="3303"/>
                </a:lnTo>
                <a:lnTo>
                  <a:pt x="21326" y="3082"/>
                </a:lnTo>
                <a:lnTo>
                  <a:pt x="21266" y="2860"/>
                </a:lnTo>
                <a:lnTo>
                  <a:pt x="21185" y="2659"/>
                </a:lnTo>
                <a:lnTo>
                  <a:pt x="21105" y="2437"/>
                </a:lnTo>
                <a:lnTo>
                  <a:pt x="21004" y="2236"/>
                </a:lnTo>
                <a:lnTo>
                  <a:pt x="20883" y="2035"/>
                </a:lnTo>
                <a:lnTo>
                  <a:pt x="20762" y="1853"/>
                </a:lnTo>
                <a:lnTo>
                  <a:pt x="20641" y="1672"/>
                </a:lnTo>
                <a:lnTo>
                  <a:pt x="20480" y="1491"/>
                </a:lnTo>
                <a:lnTo>
                  <a:pt x="20339" y="1330"/>
                </a:lnTo>
                <a:lnTo>
                  <a:pt x="20178" y="1169"/>
                </a:lnTo>
                <a:lnTo>
                  <a:pt x="19997" y="1008"/>
                </a:lnTo>
                <a:lnTo>
                  <a:pt x="19816" y="867"/>
                </a:lnTo>
                <a:lnTo>
                  <a:pt x="19453" y="605"/>
                </a:lnTo>
                <a:lnTo>
                  <a:pt x="19051" y="403"/>
                </a:lnTo>
                <a:lnTo>
                  <a:pt x="18648" y="242"/>
                </a:lnTo>
                <a:lnTo>
                  <a:pt x="18225" y="122"/>
                </a:lnTo>
                <a:lnTo>
                  <a:pt x="17802" y="41"/>
                </a:lnTo>
                <a:lnTo>
                  <a:pt x="17359" y="1"/>
                </a:lnTo>
                <a:close/>
              </a:path>
            </a:pathLst>
          </a:custGeom>
          <a:solidFill>
            <a:srgbClr val="FFDD9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8" name="Google Shape;368;p35"/>
          <p:cNvSpPr/>
          <p:nvPr/>
        </p:nvSpPr>
        <p:spPr>
          <a:xfrm>
            <a:off x="6293088" y="1317905"/>
            <a:ext cx="438320" cy="616889"/>
          </a:xfrm>
          <a:custGeom>
            <a:rect b="b" l="l" r="r" t="t"/>
            <a:pathLst>
              <a:path extrusionOk="0" h="37134" w="26381">
                <a:moveTo>
                  <a:pt x="17278" y="1813"/>
                </a:moveTo>
                <a:lnTo>
                  <a:pt x="17681" y="1833"/>
                </a:lnTo>
                <a:lnTo>
                  <a:pt x="18063" y="1873"/>
                </a:lnTo>
                <a:lnTo>
                  <a:pt x="18063" y="2256"/>
                </a:lnTo>
                <a:lnTo>
                  <a:pt x="18084" y="2659"/>
                </a:lnTo>
                <a:lnTo>
                  <a:pt x="18084" y="3061"/>
                </a:lnTo>
                <a:lnTo>
                  <a:pt x="18063" y="3464"/>
                </a:lnTo>
                <a:lnTo>
                  <a:pt x="18043" y="3665"/>
                </a:lnTo>
                <a:lnTo>
                  <a:pt x="18003" y="3867"/>
                </a:lnTo>
                <a:lnTo>
                  <a:pt x="17902" y="4270"/>
                </a:lnTo>
                <a:lnTo>
                  <a:pt x="17761" y="4652"/>
                </a:lnTo>
                <a:lnTo>
                  <a:pt x="17600" y="5015"/>
                </a:lnTo>
                <a:lnTo>
                  <a:pt x="17580" y="5075"/>
                </a:lnTo>
                <a:lnTo>
                  <a:pt x="17218" y="4995"/>
                </a:lnTo>
                <a:lnTo>
                  <a:pt x="16835" y="4934"/>
                </a:lnTo>
                <a:lnTo>
                  <a:pt x="16452" y="4914"/>
                </a:lnTo>
                <a:lnTo>
                  <a:pt x="16090" y="4914"/>
                </a:lnTo>
                <a:lnTo>
                  <a:pt x="15808" y="4934"/>
                </a:lnTo>
                <a:lnTo>
                  <a:pt x="15546" y="4974"/>
                </a:lnTo>
                <a:lnTo>
                  <a:pt x="15284" y="5015"/>
                </a:lnTo>
                <a:lnTo>
                  <a:pt x="15023" y="5075"/>
                </a:lnTo>
                <a:lnTo>
                  <a:pt x="14942" y="4169"/>
                </a:lnTo>
                <a:lnTo>
                  <a:pt x="14922" y="3686"/>
                </a:lnTo>
                <a:lnTo>
                  <a:pt x="14882" y="3162"/>
                </a:lnTo>
                <a:lnTo>
                  <a:pt x="14841" y="2900"/>
                </a:lnTo>
                <a:lnTo>
                  <a:pt x="14781" y="2659"/>
                </a:lnTo>
                <a:lnTo>
                  <a:pt x="14700" y="2417"/>
                </a:lnTo>
                <a:lnTo>
                  <a:pt x="14580" y="2195"/>
                </a:lnTo>
                <a:lnTo>
                  <a:pt x="14519" y="2115"/>
                </a:lnTo>
                <a:lnTo>
                  <a:pt x="14902" y="2034"/>
                </a:lnTo>
                <a:lnTo>
                  <a:pt x="15284" y="1954"/>
                </a:lnTo>
                <a:lnTo>
                  <a:pt x="15687" y="1914"/>
                </a:lnTo>
                <a:lnTo>
                  <a:pt x="16090" y="1853"/>
                </a:lnTo>
                <a:lnTo>
                  <a:pt x="16473" y="1833"/>
                </a:lnTo>
                <a:lnTo>
                  <a:pt x="16875" y="1813"/>
                </a:lnTo>
                <a:close/>
                <a:moveTo>
                  <a:pt x="19614" y="2195"/>
                </a:moveTo>
                <a:lnTo>
                  <a:pt x="19956" y="2316"/>
                </a:lnTo>
                <a:lnTo>
                  <a:pt x="20319" y="2457"/>
                </a:lnTo>
                <a:lnTo>
                  <a:pt x="20661" y="2618"/>
                </a:lnTo>
                <a:lnTo>
                  <a:pt x="20983" y="2800"/>
                </a:lnTo>
                <a:lnTo>
                  <a:pt x="21306" y="3001"/>
                </a:lnTo>
                <a:lnTo>
                  <a:pt x="21628" y="3202"/>
                </a:lnTo>
                <a:lnTo>
                  <a:pt x="21930" y="3424"/>
                </a:lnTo>
                <a:lnTo>
                  <a:pt x="22212" y="3665"/>
                </a:lnTo>
                <a:lnTo>
                  <a:pt x="22131" y="3827"/>
                </a:lnTo>
                <a:lnTo>
                  <a:pt x="22051" y="3988"/>
                </a:lnTo>
                <a:lnTo>
                  <a:pt x="21890" y="4350"/>
                </a:lnTo>
                <a:lnTo>
                  <a:pt x="21769" y="4572"/>
                </a:lnTo>
                <a:lnTo>
                  <a:pt x="21648" y="4813"/>
                </a:lnTo>
                <a:lnTo>
                  <a:pt x="21487" y="5035"/>
                </a:lnTo>
                <a:lnTo>
                  <a:pt x="21326" y="5236"/>
                </a:lnTo>
                <a:lnTo>
                  <a:pt x="21124" y="5458"/>
                </a:lnTo>
                <a:lnTo>
                  <a:pt x="20923" y="5659"/>
                </a:lnTo>
                <a:lnTo>
                  <a:pt x="20480" y="6042"/>
                </a:lnTo>
                <a:lnTo>
                  <a:pt x="20138" y="6283"/>
                </a:lnTo>
                <a:lnTo>
                  <a:pt x="19976" y="6404"/>
                </a:lnTo>
                <a:lnTo>
                  <a:pt x="19836" y="6545"/>
                </a:lnTo>
                <a:lnTo>
                  <a:pt x="19735" y="6424"/>
                </a:lnTo>
                <a:lnTo>
                  <a:pt x="19574" y="6243"/>
                </a:lnTo>
                <a:lnTo>
                  <a:pt x="19413" y="6062"/>
                </a:lnTo>
                <a:lnTo>
                  <a:pt x="19231" y="5901"/>
                </a:lnTo>
                <a:lnTo>
                  <a:pt x="19030" y="5760"/>
                </a:lnTo>
                <a:lnTo>
                  <a:pt x="19211" y="5357"/>
                </a:lnTo>
                <a:lnTo>
                  <a:pt x="19372" y="4934"/>
                </a:lnTo>
                <a:lnTo>
                  <a:pt x="19493" y="4491"/>
                </a:lnTo>
                <a:lnTo>
                  <a:pt x="19594" y="4028"/>
                </a:lnTo>
                <a:lnTo>
                  <a:pt x="19654" y="3565"/>
                </a:lnTo>
                <a:lnTo>
                  <a:pt x="19674" y="3102"/>
                </a:lnTo>
                <a:lnTo>
                  <a:pt x="19654" y="2638"/>
                </a:lnTo>
                <a:lnTo>
                  <a:pt x="19614" y="2195"/>
                </a:lnTo>
                <a:close/>
                <a:moveTo>
                  <a:pt x="13573" y="2397"/>
                </a:moveTo>
                <a:lnTo>
                  <a:pt x="13512" y="2578"/>
                </a:lnTo>
                <a:lnTo>
                  <a:pt x="13472" y="2779"/>
                </a:lnTo>
                <a:lnTo>
                  <a:pt x="13452" y="2981"/>
                </a:lnTo>
                <a:lnTo>
                  <a:pt x="13432" y="3202"/>
                </a:lnTo>
                <a:lnTo>
                  <a:pt x="13432" y="3625"/>
                </a:lnTo>
                <a:lnTo>
                  <a:pt x="13452" y="4028"/>
                </a:lnTo>
                <a:lnTo>
                  <a:pt x="13432" y="5699"/>
                </a:lnTo>
                <a:lnTo>
                  <a:pt x="13069" y="5881"/>
                </a:lnTo>
                <a:lnTo>
                  <a:pt x="12707" y="6102"/>
                </a:lnTo>
                <a:lnTo>
                  <a:pt x="12365" y="6324"/>
                </a:lnTo>
                <a:lnTo>
                  <a:pt x="12022" y="6565"/>
                </a:lnTo>
                <a:lnTo>
                  <a:pt x="12022" y="6324"/>
                </a:lnTo>
                <a:lnTo>
                  <a:pt x="12022" y="6082"/>
                </a:lnTo>
                <a:lnTo>
                  <a:pt x="11962" y="5599"/>
                </a:lnTo>
                <a:lnTo>
                  <a:pt x="11922" y="5417"/>
                </a:lnTo>
                <a:lnTo>
                  <a:pt x="11881" y="5216"/>
                </a:lnTo>
                <a:lnTo>
                  <a:pt x="11740" y="4854"/>
                </a:lnTo>
                <a:lnTo>
                  <a:pt x="11579" y="4491"/>
                </a:lnTo>
                <a:lnTo>
                  <a:pt x="11378" y="4149"/>
                </a:lnTo>
                <a:lnTo>
                  <a:pt x="11176" y="3887"/>
                </a:lnTo>
                <a:lnTo>
                  <a:pt x="10935" y="3625"/>
                </a:lnTo>
                <a:lnTo>
                  <a:pt x="11297" y="3424"/>
                </a:lnTo>
                <a:lnTo>
                  <a:pt x="11841" y="3122"/>
                </a:lnTo>
                <a:lnTo>
                  <a:pt x="12405" y="2860"/>
                </a:lnTo>
                <a:lnTo>
                  <a:pt x="12989" y="2598"/>
                </a:lnTo>
                <a:lnTo>
                  <a:pt x="13573" y="2397"/>
                </a:lnTo>
                <a:close/>
                <a:moveTo>
                  <a:pt x="9364" y="4713"/>
                </a:moveTo>
                <a:lnTo>
                  <a:pt x="9626" y="4934"/>
                </a:lnTo>
                <a:lnTo>
                  <a:pt x="9727" y="5055"/>
                </a:lnTo>
                <a:lnTo>
                  <a:pt x="9827" y="5176"/>
                </a:lnTo>
                <a:lnTo>
                  <a:pt x="10008" y="5438"/>
                </a:lnTo>
                <a:lnTo>
                  <a:pt x="10129" y="5699"/>
                </a:lnTo>
                <a:lnTo>
                  <a:pt x="10210" y="5961"/>
                </a:lnTo>
                <a:lnTo>
                  <a:pt x="10290" y="6263"/>
                </a:lnTo>
                <a:lnTo>
                  <a:pt x="10290" y="6344"/>
                </a:lnTo>
                <a:lnTo>
                  <a:pt x="10290" y="6465"/>
                </a:lnTo>
                <a:lnTo>
                  <a:pt x="10290" y="6767"/>
                </a:lnTo>
                <a:lnTo>
                  <a:pt x="10250" y="7049"/>
                </a:lnTo>
                <a:lnTo>
                  <a:pt x="10190" y="7371"/>
                </a:lnTo>
                <a:lnTo>
                  <a:pt x="10170" y="7693"/>
                </a:lnTo>
                <a:lnTo>
                  <a:pt x="10170" y="7874"/>
                </a:lnTo>
                <a:lnTo>
                  <a:pt x="10210" y="8035"/>
                </a:lnTo>
                <a:lnTo>
                  <a:pt x="9807" y="8378"/>
                </a:lnTo>
                <a:lnTo>
                  <a:pt x="9364" y="8720"/>
                </a:lnTo>
                <a:lnTo>
                  <a:pt x="9364" y="8317"/>
                </a:lnTo>
                <a:lnTo>
                  <a:pt x="9304" y="7914"/>
                </a:lnTo>
                <a:lnTo>
                  <a:pt x="9243" y="7572"/>
                </a:lnTo>
                <a:lnTo>
                  <a:pt x="9143" y="7230"/>
                </a:lnTo>
                <a:lnTo>
                  <a:pt x="9002" y="6908"/>
                </a:lnTo>
                <a:lnTo>
                  <a:pt x="8840" y="6585"/>
                </a:lnTo>
                <a:lnTo>
                  <a:pt x="8700" y="6364"/>
                </a:lnTo>
                <a:lnTo>
                  <a:pt x="8538" y="6142"/>
                </a:lnTo>
                <a:lnTo>
                  <a:pt x="8357" y="5921"/>
                </a:lnTo>
                <a:lnTo>
                  <a:pt x="8156" y="5740"/>
                </a:lnTo>
                <a:lnTo>
                  <a:pt x="8599" y="5337"/>
                </a:lnTo>
                <a:lnTo>
                  <a:pt x="8981" y="5015"/>
                </a:lnTo>
                <a:lnTo>
                  <a:pt x="9364" y="4713"/>
                </a:lnTo>
                <a:close/>
                <a:moveTo>
                  <a:pt x="7028" y="6807"/>
                </a:moveTo>
                <a:lnTo>
                  <a:pt x="7290" y="7069"/>
                </a:lnTo>
                <a:lnTo>
                  <a:pt x="7411" y="7210"/>
                </a:lnTo>
                <a:lnTo>
                  <a:pt x="7532" y="7371"/>
                </a:lnTo>
                <a:lnTo>
                  <a:pt x="7652" y="7592"/>
                </a:lnTo>
                <a:lnTo>
                  <a:pt x="7733" y="7834"/>
                </a:lnTo>
                <a:lnTo>
                  <a:pt x="7813" y="8076"/>
                </a:lnTo>
                <a:lnTo>
                  <a:pt x="7874" y="8317"/>
                </a:lnTo>
                <a:lnTo>
                  <a:pt x="7874" y="8458"/>
                </a:lnTo>
                <a:lnTo>
                  <a:pt x="7874" y="8599"/>
                </a:lnTo>
                <a:lnTo>
                  <a:pt x="7854" y="8921"/>
                </a:lnTo>
                <a:lnTo>
                  <a:pt x="7834" y="9264"/>
                </a:lnTo>
                <a:lnTo>
                  <a:pt x="7834" y="9425"/>
                </a:lnTo>
                <a:lnTo>
                  <a:pt x="7834" y="9606"/>
                </a:lnTo>
                <a:lnTo>
                  <a:pt x="7733" y="9606"/>
                </a:lnTo>
                <a:lnTo>
                  <a:pt x="7592" y="9586"/>
                </a:lnTo>
                <a:lnTo>
                  <a:pt x="7451" y="9566"/>
                </a:lnTo>
                <a:lnTo>
                  <a:pt x="7310" y="9525"/>
                </a:lnTo>
                <a:lnTo>
                  <a:pt x="7169" y="9465"/>
                </a:lnTo>
                <a:lnTo>
                  <a:pt x="7028" y="9405"/>
                </a:lnTo>
                <a:lnTo>
                  <a:pt x="6907" y="9324"/>
                </a:lnTo>
                <a:lnTo>
                  <a:pt x="6786" y="9223"/>
                </a:lnTo>
                <a:lnTo>
                  <a:pt x="6686" y="9123"/>
                </a:lnTo>
                <a:lnTo>
                  <a:pt x="6585" y="9002"/>
                </a:lnTo>
                <a:lnTo>
                  <a:pt x="6484" y="8881"/>
                </a:lnTo>
                <a:lnTo>
                  <a:pt x="6404" y="8740"/>
                </a:lnTo>
                <a:lnTo>
                  <a:pt x="6343" y="8599"/>
                </a:lnTo>
                <a:lnTo>
                  <a:pt x="6303" y="8438"/>
                </a:lnTo>
                <a:lnTo>
                  <a:pt x="6263" y="8297"/>
                </a:lnTo>
                <a:lnTo>
                  <a:pt x="6243" y="8136"/>
                </a:lnTo>
                <a:lnTo>
                  <a:pt x="6223" y="7975"/>
                </a:lnTo>
                <a:lnTo>
                  <a:pt x="6243" y="7733"/>
                </a:lnTo>
                <a:lnTo>
                  <a:pt x="6283" y="7492"/>
                </a:lnTo>
                <a:lnTo>
                  <a:pt x="7028" y="6807"/>
                </a:lnTo>
                <a:close/>
                <a:moveTo>
                  <a:pt x="23541" y="5196"/>
                </a:moveTo>
                <a:lnTo>
                  <a:pt x="23722" y="5498"/>
                </a:lnTo>
                <a:lnTo>
                  <a:pt x="23883" y="5820"/>
                </a:lnTo>
                <a:lnTo>
                  <a:pt x="24024" y="6142"/>
                </a:lnTo>
                <a:lnTo>
                  <a:pt x="24145" y="6465"/>
                </a:lnTo>
                <a:lnTo>
                  <a:pt x="24225" y="6807"/>
                </a:lnTo>
                <a:lnTo>
                  <a:pt x="24306" y="7149"/>
                </a:lnTo>
                <a:lnTo>
                  <a:pt x="24366" y="7492"/>
                </a:lnTo>
                <a:lnTo>
                  <a:pt x="24407" y="7854"/>
                </a:lnTo>
                <a:lnTo>
                  <a:pt x="24366" y="7874"/>
                </a:lnTo>
                <a:lnTo>
                  <a:pt x="24085" y="8156"/>
                </a:lnTo>
                <a:lnTo>
                  <a:pt x="23803" y="8418"/>
                </a:lnTo>
                <a:lnTo>
                  <a:pt x="23501" y="8660"/>
                </a:lnTo>
                <a:lnTo>
                  <a:pt x="23178" y="8881"/>
                </a:lnTo>
                <a:lnTo>
                  <a:pt x="22856" y="9103"/>
                </a:lnTo>
                <a:lnTo>
                  <a:pt x="22514" y="9284"/>
                </a:lnTo>
                <a:lnTo>
                  <a:pt x="22171" y="9465"/>
                </a:lnTo>
                <a:lnTo>
                  <a:pt x="21809" y="9626"/>
                </a:lnTo>
                <a:lnTo>
                  <a:pt x="21406" y="9767"/>
                </a:lnTo>
                <a:lnTo>
                  <a:pt x="21003" y="9908"/>
                </a:lnTo>
                <a:lnTo>
                  <a:pt x="20601" y="10049"/>
                </a:lnTo>
                <a:lnTo>
                  <a:pt x="20198" y="10190"/>
                </a:lnTo>
                <a:lnTo>
                  <a:pt x="20299" y="9888"/>
                </a:lnTo>
                <a:lnTo>
                  <a:pt x="20399" y="9586"/>
                </a:lnTo>
                <a:lnTo>
                  <a:pt x="20460" y="9284"/>
                </a:lnTo>
                <a:lnTo>
                  <a:pt x="20500" y="9002"/>
                </a:lnTo>
                <a:lnTo>
                  <a:pt x="20520" y="8700"/>
                </a:lnTo>
                <a:lnTo>
                  <a:pt x="20500" y="8398"/>
                </a:lnTo>
                <a:lnTo>
                  <a:pt x="20480" y="8116"/>
                </a:lnTo>
                <a:lnTo>
                  <a:pt x="20420" y="7814"/>
                </a:lnTo>
                <a:lnTo>
                  <a:pt x="20722" y="7753"/>
                </a:lnTo>
                <a:lnTo>
                  <a:pt x="21003" y="7673"/>
                </a:lnTo>
                <a:lnTo>
                  <a:pt x="21285" y="7532"/>
                </a:lnTo>
                <a:lnTo>
                  <a:pt x="21567" y="7371"/>
                </a:lnTo>
                <a:lnTo>
                  <a:pt x="21829" y="7190"/>
                </a:lnTo>
                <a:lnTo>
                  <a:pt x="22071" y="7008"/>
                </a:lnTo>
                <a:lnTo>
                  <a:pt x="22292" y="6787"/>
                </a:lnTo>
                <a:lnTo>
                  <a:pt x="22514" y="6585"/>
                </a:lnTo>
                <a:lnTo>
                  <a:pt x="22755" y="6324"/>
                </a:lnTo>
                <a:lnTo>
                  <a:pt x="22977" y="6062"/>
                </a:lnTo>
                <a:lnTo>
                  <a:pt x="23178" y="5780"/>
                </a:lnTo>
                <a:lnTo>
                  <a:pt x="23380" y="5478"/>
                </a:lnTo>
                <a:lnTo>
                  <a:pt x="23541" y="5196"/>
                </a:lnTo>
                <a:close/>
                <a:moveTo>
                  <a:pt x="23944" y="10633"/>
                </a:moveTo>
                <a:lnTo>
                  <a:pt x="23722" y="11157"/>
                </a:lnTo>
                <a:lnTo>
                  <a:pt x="23480" y="11700"/>
                </a:lnTo>
                <a:lnTo>
                  <a:pt x="23198" y="12204"/>
                </a:lnTo>
                <a:lnTo>
                  <a:pt x="22917" y="12727"/>
                </a:lnTo>
                <a:lnTo>
                  <a:pt x="22796" y="12727"/>
                </a:lnTo>
                <a:lnTo>
                  <a:pt x="22655" y="12747"/>
                </a:lnTo>
                <a:lnTo>
                  <a:pt x="22534" y="12788"/>
                </a:lnTo>
                <a:lnTo>
                  <a:pt x="22413" y="12828"/>
                </a:lnTo>
                <a:lnTo>
                  <a:pt x="21628" y="13190"/>
                </a:lnTo>
                <a:lnTo>
                  <a:pt x="20822" y="13513"/>
                </a:lnTo>
                <a:lnTo>
                  <a:pt x="20017" y="13815"/>
                </a:lnTo>
                <a:lnTo>
                  <a:pt x="19211" y="14097"/>
                </a:lnTo>
                <a:lnTo>
                  <a:pt x="18708" y="14258"/>
                </a:lnTo>
                <a:lnTo>
                  <a:pt x="18204" y="14419"/>
                </a:lnTo>
                <a:lnTo>
                  <a:pt x="17701" y="14560"/>
                </a:lnTo>
                <a:lnTo>
                  <a:pt x="17198" y="14721"/>
                </a:lnTo>
                <a:lnTo>
                  <a:pt x="18023" y="13573"/>
                </a:lnTo>
                <a:lnTo>
                  <a:pt x="18647" y="12727"/>
                </a:lnTo>
                <a:lnTo>
                  <a:pt x="19272" y="11841"/>
                </a:lnTo>
                <a:lnTo>
                  <a:pt x="19413" y="11902"/>
                </a:lnTo>
                <a:lnTo>
                  <a:pt x="19554" y="11902"/>
                </a:lnTo>
                <a:lnTo>
                  <a:pt x="20077" y="11882"/>
                </a:lnTo>
                <a:lnTo>
                  <a:pt x="20621" y="11821"/>
                </a:lnTo>
                <a:lnTo>
                  <a:pt x="21064" y="11741"/>
                </a:lnTo>
                <a:lnTo>
                  <a:pt x="21507" y="11620"/>
                </a:lnTo>
                <a:lnTo>
                  <a:pt x="21970" y="11479"/>
                </a:lnTo>
                <a:lnTo>
                  <a:pt x="22393" y="11318"/>
                </a:lnTo>
                <a:lnTo>
                  <a:pt x="22776" y="11177"/>
                </a:lnTo>
                <a:lnTo>
                  <a:pt x="23178" y="10996"/>
                </a:lnTo>
                <a:lnTo>
                  <a:pt x="23561" y="10814"/>
                </a:lnTo>
                <a:lnTo>
                  <a:pt x="23944" y="10633"/>
                </a:lnTo>
                <a:close/>
                <a:moveTo>
                  <a:pt x="21024" y="15547"/>
                </a:moveTo>
                <a:lnTo>
                  <a:pt x="20218" y="16694"/>
                </a:lnTo>
                <a:lnTo>
                  <a:pt x="19393" y="17822"/>
                </a:lnTo>
                <a:lnTo>
                  <a:pt x="19191" y="17782"/>
                </a:lnTo>
                <a:lnTo>
                  <a:pt x="18970" y="17762"/>
                </a:lnTo>
                <a:lnTo>
                  <a:pt x="18728" y="17782"/>
                </a:lnTo>
                <a:lnTo>
                  <a:pt x="18506" y="17822"/>
                </a:lnTo>
                <a:lnTo>
                  <a:pt x="18265" y="17862"/>
                </a:lnTo>
                <a:lnTo>
                  <a:pt x="18043" y="17923"/>
                </a:lnTo>
                <a:lnTo>
                  <a:pt x="17641" y="18044"/>
                </a:lnTo>
                <a:lnTo>
                  <a:pt x="16573" y="18406"/>
                </a:lnTo>
                <a:lnTo>
                  <a:pt x="15526" y="18789"/>
                </a:lnTo>
                <a:lnTo>
                  <a:pt x="15003" y="19010"/>
                </a:lnTo>
                <a:lnTo>
                  <a:pt x="14479" y="19232"/>
                </a:lnTo>
                <a:lnTo>
                  <a:pt x="13432" y="19695"/>
                </a:lnTo>
                <a:lnTo>
                  <a:pt x="13432" y="19695"/>
                </a:lnTo>
                <a:lnTo>
                  <a:pt x="14640" y="18144"/>
                </a:lnTo>
                <a:lnTo>
                  <a:pt x="15828" y="16594"/>
                </a:lnTo>
                <a:lnTo>
                  <a:pt x="15949" y="16412"/>
                </a:lnTo>
                <a:lnTo>
                  <a:pt x="16009" y="16433"/>
                </a:lnTo>
                <a:lnTo>
                  <a:pt x="16231" y="16473"/>
                </a:lnTo>
                <a:lnTo>
                  <a:pt x="16473" y="16493"/>
                </a:lnTo>
                <a:lnTo>
                  <a:pt x="16936" y="16513"/>
                </a:lnTo>
                <a:lnTo>
                  <a:pt x="17419" y="16493"/>
                </a:lnTo>
                <a:lnTo>
                  <a:pt x="17882" y="16412"/>
                </a:lnTo>
                <a:lnTo>
                  <a:pt x="18345" y="16332"/>
                </a:lnTo>
                <a:lnTo>
                  <a:pt x="18809" y="16211"/>
                </a:lnTo>
                <a:lnTo>
                  <a:pt x="19735" y="15969"/>
                </a:lnTo>
                <a:lnTo>
                  <a:pt x="20379" y="15768"/>
                </a:lnTo>
                <a:lnTo>
                  <a:pt x="21024" y="15547"/>
                </a:lnTo>
                <a:close/>
                <a:moveTo>
                  <a:pt x="17600" y="20198"/>
                </a:moveTo>
                <a:lnTo>
                  <a:pt x="16855" y="21145"/>
                </a:lnTo>
                <a:lnTo>
                  <a:pt x="16050" y="22152"/>
                </a:lnTo>
                <a:lnTo>
                  <a:pt x="15244" y="23138"/>
                </a:lnTo>
                <a:lnTo>
                  <a:pt x="15043" y="23179"/>
                </a:lnTo>
                <a:lnTo>
                  <a:pt x="14841" y="23219"/>
                </a:lnTo>
                <a:lnTo>
                  <a:pt x="14660" y="23299"/>
                </a:lnTo>
                <a:lnTo>
                  <a:pt x="14459" y="23380"/>
                </a:lnTo>
                <a:lnTo>
                  <a:pt x="14076" y="23541"/>
                </a:lnTo>
                <a:lnTo>
                  <a:pt x="13714" y="23702"/>
                </a:lnTo>
                <a:lnTo>
                  <a:pt x="13230" y="23883"/>
                </a:lnTo>
                <a:lnTo>
                  <a:pt x="12767" y="24024"/>
                </a:lnTo>
                <a:lnTo>
                  <a:pt x="12264" y="24165"/>
                </a:lnTo>
                <a:lnTo>
                  <a:pt x="11781" y="24306"/>
                </a:lnTo>
                <a:lnTo>
                  <a:pt x="11277" y="24407"/>
                </a:lnTo>
                <a:lnTo>
                  <a:pt x="10794" y="24488"/>
                </a:lnTo>
                <a:lnTo>
                  <a:pt x="9787" y="24649"/>
                </a:lnTo>
                <a:lnTo>
                  <a:pt x="9344" y="24689"/>
                </a:lnTo>
                <a:lnTo>
                  <a:pt x="9344" y="24689"/>
                </a:lnTo>
                <a:lnTo>
                  <a:pt x="10270" y="23581"/>
                </a:lnTo>
                <a:lnTo>
                  <a:pt x="11197" y="22474"/>
                </a:lnTo>
                <a:lnTo>
                  <a:pt x="11579" y="22011"/>
                </a:lnTo>
                <a:lnTo>
                  <a:pt x="11660" y="22071"/>
                </a:lnTo>
                <a:lnTo>
                  <a:pt x="11760" y="22111"/>
                </a:lnTo>
                <a:lnTo>
                  <a:pt x="11881" y="22132"/>
                </a:lnTo>
                <a:lnTo>
                  <a:pt x="12002" y="22132"/>
                </a:lnTo>
                <a:lnTo>
                  <a:pt x="12264" y="22111"/>
                </a:lnTo>
                <a:lnTo>
                  <a:pt x="12526" y="22071"/>
                </a:lnTo>
                <a:lnTo>
                  <a:pt x="12787" y="22011"/>
                </a:lnTo>
                <a:lnTo>
                  <a:pt x="13029" y="21930"/>
                </a:lnTo>
                <a:lnTo>
                  <a:pt x="13512" y="21749"/>
                </a:lnTo>
                <a:lnTo>
                  <a:pt x="14016" y="21548"/>
                </a:lnTo>
                <a:lnTo>
                  <a:pt x="15043" y="21145"/>
                </a:lnTo>
                <a:lnTo>
                  <a:pt x="16070" y="20742"/>
                </a:lnTo>
                <a:lnTo>
                  <a:pt x="16835" y="20460"/>
                </a:lnTo>
                <a:lnTo>
                  <a:pt x="17600" y="20198"/>
                </a:lnTo>
                <a:close/>
                <a:moveTo>
                  <a:pt x="12767" y="26018"/>
                </a:moveTo>
                <a:lnTo>
                  <a:pt x="11680" y="27226"/>
                </a:lnTo>
                <a:lnTo>
                  <a:pt x="10552" y="28435"/>
                </a:lnTo>
                <a:lnTo>
                  <a:pt x="10311" y="28394"/>
                </a:lnTo>
                <a:lnTo>
                  <a:pt x="9767" y="28394"/>
                </a:lnTo>
                <a:lnTo>
                  <a:pt x="9485" y="28435"/>
                </a:lnTo>
                <a:lnTo>
                  <a:pt x="8941" y="28535"/>
                </a:lnTo>
                <a:lnTo>
                  <a:pt x="8438" y="28616"/>
                </a:lnTo>
                <a:lnTo>
                  <a:pt x="7934" y="28716"/>
                </a:lnTo>
                <a:lnTo>
                  <a:pt x="7431" y="28797"/>
                </a:lnTo>
                <a:lnTo>
                  <a:pt x="6927" y="28918"/>
                </a:lnTo>
                <a:lnTo>
                  <a:pt x="6424" y="29039"/>
                </a:lnTo>
                <a:lnTo>
                  <a:pt x="5780" y="29240"/>
                </a:lnTo>
                <a:lnTo>
                  <a:pt x="5135" y="29441"/>
                </a:lnTo>
                <a:lnTo>
                  <a:pt x="5135" y="29441"/>
                </a:lnTo>
                <a:lnTo>
                  <a:pt x="6323" y="28132"/>
                </a:lnTo>
                <a:lnTo>
                  <a:pt x="7975" y="26280"/>
                </a:lnTo>
                <a:lnTo>
                  <a:pt x="8196" y="26381"/>
                </a:lnTo>
                <a:lnTo>
                  <a:pt x="8418" y="26441"/>
                </a:lnTo>
                <a:lnTo>
                  <a:pt x="8659" y="26481"/>
                </a:lnTo>
                <a:lnTo>
                  <a:pt x="8921" y="26501"/>
                </a:lnTo>
                <a:lnTo>
                  <a:pt x="9424" y="26501"/>
                </a:lnTo>
                <a:lnTo>
                  <a:pt x="9888" y="26481"/>
                </a:lnTo>
                <a:lnTo>
                  <a:pt x="10451" y="26441"/>
                </a:lnTo>
                <a:lnTo>
                  <a:pt x="11015" y="26360"/>
                </a:lnTo>
                <a:lnTo>
                  <a:pt x="11579" y="26280"/>
                </a:lnTo>
                <a:lnTo>
                  <a:pt x="12143" y="26159"/>
                </a:lnTo>
                <a:lnTo>
                  <a:pt x="12767" y="26018"/>
                </a:lnTo>
                <a:close/>
                <a:moveTo>
                  <a:pt x="8418" y="30650"/>
                </a:moveTo>
                <a:lnTo>
                  <a:pt x="7250" y="31797"/>
                </a:lnTo>
                <a:lnTo>
                  <a:pt x="6323" y="32684"/>
                </a:lnTo>
                <a:lnTo>
                  <a:pt x="5397" y="33570"/>
                </a:lnTo>
                <a:lnTo>
                  <a:pt x="4451" y="34435"/>
                </a:lnTo>
                <a:lnTo>
                  <a:pt x="3484" y="35301"/>
                </a:lnTo>
                <a:lnTo>
                  <a:pt x="3222" y="35342"/>
                </a:lnTo>
                <a:lnTo>
                  <a:pt x="2920" y="35342"/>
                </a:lnTo>
                <a:lnTo>
                  <a:pt x="2759" y="35301"/>
                </a:lnTo>
                <a:lnTo>
                  <a:pt x="2598" y="35261"/>
                </a:lnTo>
                <a:lnTo>
                  <a:pt x="2457" y="35221"/>
                </a:lnTo>
                <a:lnTo>
                  <a:pt x="2316" y="35140"/>
                </a:lnTo>
                <a:lnTo>
                  <a:pt x="2175" y="35060"/>
                </a:lnTo>
                <a:lnTo>
                  <a:pt x="2054" y="34959"/>
                </a:lnTo>
                <a:lnTo>
                  <a:pt x="1933" y="34858"/>
                </a:lnTo>
                <a:lnTo>
                  <a:pt x="1813" y="34738"/>
                </a:lnTo>
                <a:lnTo>
                  <a:pt x="1712" y="34617"/>
                </a:lnTo>
                <a:lnTo>
                  <a:pt x="1631" y="34496"/>
                </a:lnTo>
                <a:lnTo>
                  <a:pt x="1510" y="34234"/>
                </a:lnTo>
                <a:lnTo>
                  <a:pt x="1410" y="33952"/>
                </a:lnTo>
                <a:lnTo>
                  <a:pt x="1349" y="33650"/>
                </a:lnTo>
                <a:lnTo>
                  <a:pt x="1289" y="33449"/>
                </a:lnTo>
                <a:lnTo>
                  <a:pt x="1712" y="33046"/>
                </a:lnTo>
                <a:lnTo>
                  <a:pt x="2155" y="32623"/>
                </a:lnTo>
                <a:lnTo>
                  <a:pt x="2981" y="31757"/>
                </a:lnTo>
                <a:lnTo>
                  <a:pt x="3001" y="31757"/>
                </a:lnTo>
                <a:lnTo>
                  <a:pt x="3121" y="31797"/>
                </a:lnTo>
                <a:lnTo>
                  <a:pt x="3242" y="31818"/>
                </a:lnTo>
                <a:lnTo>
                  <a:pt x="3484" y="31838"/>
                </a:lnTo>
                <a:lnTo>
                  <a:pt x="3726" y="31818"/>
                </a:lnTo>
                <a:lnTo>
                  <a:pt x="3987" y="31757"/>
                </a:lnTo>
                <a:lnTo>
                  <a:pt x="4229" y="31697"/>
                </a:lnTo>
                <a:lnTo>
                  <a:pt x="4471" y="31616"/>
                </a:lnTo>
                <a:lnTo>
                  <a:pt x="4934" y="31455"/>
                </a:lnTo>
                <a:lnTo>
                  <a:pt x="5941" y="31173"/>
                </a:lnTo>
                <a:lnTo>
                  <a:pt x="6948" y="30932"/>
                </a:lnTo>
                <a:lnTo>
                  <a:pt x="7673" y="30791"/>
                </a:lnTo>
                <a:lnTo>
                  <a:pt x="8418" y="30650"/>
                </a:lnTo>
                <a:close/>
                <a:moveTo>
                  <a:pt x="16855" y="0"/>
                </a:moveTo>
                <a:lnTo>
                  <a:pt x="16432" y="21"/>
                </a:lnTo>
                <a:lnTo>
                  <a:pt x="16009" y="61"/>
                </a:lnTo>
                <a:lnTo>
                  <a:pt x="15566" y="101"/>
                </a:lnTo>
                <a:lnTo>
                  <a:pt x="15144" y="162"/>
                </a:lnTo>
                <a:lnTo>
                  <a:pt x="14721" y="242"/>
                </a:lnTo>
                <a:lnTo>
                  <a:pt x="14298" y="343"/>
                </a:lnTo>
                <a:lnTo>
                  <a:pt x="13895" y="444"/>
                </a:lnTo>
                <a:lnTo>
                  <a:pt x="13472" y="564"/>
                </a:lnTo>
                <a:lnTo>
                  <a:pt x="13069" y="685"/>
                </a:lnTo>
                <a:lnTo>
                  <a:pt x="12646" y="826"/>
                </a:lnTo>
                <a:lnTo>
                  <a:pt x="12264" y="987"/>
                </a:lnTo>
                <a:lnTo>
                  <a:pt x="11861" y="1148"/>
                </a:lnTo>
                <a:lnTo>
                  <a:pt x="11478" y="1330"/>
                </a:lnTo>
                <a:lnTo>
                  <a:pt x="10995" y="1571"/>
                </a:lnTo>
                <a:lnTo>
                  <a:pt x="10532" y="1833"/>
                </a:lnTo>
                <a:lnTo>
                  <a:pt x="10069" y="2115"/>
                </a:lnTo>
                <a:lnTo>
                  <a:pt x="9626" y="2397"/>
                </a:lnTo>
                <a:lnTo>
                  <a:pt x="9183" y="2699"/>
                </a:lnTo>
                <a:lnTo>
                  <a:pt x="8760" y="3021"/>
                </a:lnTo>
                <a:lnTo>
                  <a:pt x="8337" y="3363"/>
                </a:lnTo>
                <a:lnTo>
                  <a:pt x="7914" y="3706"/>
                </a:lnTo>
                <a:lnTo>
                  <a:pt x="7511" y="4048"/>
                </a:lnTo>
                <a:lnTo>
                  <a:pt x="7109" y="4411"/>
                </a:lnTo>
                <a:lnTo>
                  <a:pt x="6726" y="4773"/>
                </a:lnTo>
                <a:lnTo>
                  <a:pt x="6364" y="5156"/>
                </a:lnTo>
                <a:lnTo>
                  <a:pt x="6001" y="5538"/>
                </a:lnTo>
                <a:lnTo>
                  <a:pt x="5659" y="5961"/>
                </a:lnTo>
                <a:lnTo>
                  <a:pt x="5316" y="6364"/>
                </a:lnTo>
                <a:lnTo>
                  <a:pt x="5014" y="6807"/>
                </a:lnTo>
                <a:lnTo>
                  <a:pt x="4934" y="6968"/>
                </a:lnTo>
                <a:lnTo>
                  <a:pt x="4894" y="7109"/>
                </a:lnTo>
                <a:lnTo>
                  <a:pt x="4914" y="7250"/>
                </a:lnTo>
                <a:lnTo>
                  <a:pt x="4934" y="7371"/>
                </a:lnTo>
                <a:lnTo>
                  <a:pt x="4873" y="7693"/>
                </a:lnTo>
                <a:lnTo>
                  <a:pt x="4833" y="7975"/>
                </a:lnTo>
                <a:lnTo>
                  <a:pt x="4833" y="8277"/>
                </a:lnTo>
                <a:lnTo>
                  <a:pt x="4853" y="8559"/>
                </a:lnTo>
                <a:lnTo>
                  <a:pt x="4894" y="8841"/>
                </a:lnTo>
                <a:lnTo>
                  <a:pt x="4974" y="9123"/>
                </a:lnTo>
                <a:lnTo>
                  <a:pt x="5075" y="9385"/>
                </a:lnTo>
                <a:lnTo>
                  <a:pt x="5216" y="9646"/>
                </a:lnTo>
                <a:lnTo>
                  <a:pt x="5357" y="9888"/>
                </a:lnTo>
                <a:lnTo>
                  <a:pt x="5538" y="10130"/>
                </a:lnTo>
                <a:lnTo>
                  <a:pt x="5719" y="10311"/>
                </a:lnTo>
                <a:lnTo>
                  <a:pt x="5921" y="10492"/>
                </a:lnTo>
                <a:lnTo>
                  <a:pt x="6142" y="10653"/>
                </a:lnTo>
                <a:lnTo>
                  <a:pt x="6384" y="10794"/>
                </a:lnTo>
                <a:lnTo>
                  <a:pt x="6625" y="10915"/>
                </a:lnTo>
                <a:lnTo>
                  <a:pt x="6887" y="10996"/>
                </a:lnTo>
                <a:lnTo>
                  <a:pt x="7149" y="11076"/>
                </a:lnTo>
                <a:lnTo>
                  <a:pt x="7411" y="11116"/>
                </a:lnTo>
                <a:lnTo>
                  <a:pt x="7693" y="11136"/>
                </a:lnTo>
                <a:lnTo>
                  <a:pt x="7995" y="11157"/>
                </a:lnTo>
                <a:lnTo>
                  <a:pt x="8337" y="11136"/>
                </a:lnTo>
                <a:lnTo>
                  <a:pt x="8679" y="11076"/>
                </a:lnTo>
                <a:lnTo>
                  <a:pt x="8820" y="11036"/>
                </a:lnTo>
                <a:lnTo>
                  <a:pt x="8981" y="10975"/>
                </a:lnTo>
                <a:lnTo>
                  <a:pt x="9122" y="10895"/>
                </a:lnTo>
                <a:lnTo>
                  <a:pt x="9243" y="10814"/>
                </a:lnTo>
                <a:lnTo>
                  <a:pt x="9344" y="10714"/>
                </a:lnTo>
                <a:lnTo>
                  <a:pt x="9424" y="10593"/>
                </a:lnTo>
                <a:lnTo>
                  <a:pt x="9485" y="10472"/>
                </a:lnTo>
                <a:lnTo>
                  <a:pt x="9525" y="10311"/>
                </a:lnTo>
                <a:lnTo>
                  <a:pt x="9545" y="10190"/>
                </a:lnTo>
                <a:lnTo>
                  <a:pt x="9988" y="9868"/>
                </a:lnTo>
                <a:lnTo>
                  <a:pt x="10431" y="9525"/>
                </a:lnTo>
                <a:lnTo>
                  <a:pt x="11277" y="8841"/>
                </a:lnTo>
                <a:lnTo>
                  <a:pt x="11962" y="8297"/>
                </a:lnTo>
                <a:lnTo>
                  <a:pt x="12646" y="7794"/>
                </a:lnTo>
                <a:lnTo>
                  <a:pt x="12989" y="7532"/>
                </a:lnTo>
                <a:lnTo>
                  <a:pt x="13351" y="7310"/>
                </a:lnTo>
                <a:lnTo>
                  <a:pt x="13714" y="7089"/>
                </a:lnTo>
                <a:lnTo>
                  <a:pt x="14096" y="6867"/>
                </a:lnTo>
                <a:lnTo>
                  <a:pt x="14197" y="6827"/>
                </a:lnTo>
                <a:lnTo>
                  <a:pt x="14419" y="6827"/>
                </a:lnTo>
                <a:lnTo>
                  <a:pt x="14519" y="6807"/>
                </a:lnTo>
                <a:lnTo>
                  <a:pt x="14620" y="6767"/>
                </a:lnTo>
                <a:lnTo>
                  <a:pt x="14721" y="6726"/>
                </a:lnTo>
                <a:lnTo>
                  <a:pt x="14821" y="6666"/>
                </a:lnTo>
                <a:lnTo>
                  <a:pt x="14902" y="6606"/>
                </a:lnTo>
                <a:lnTo>
                  <a:pt x="14962" y="6525"/>
                </a:lnTo>
                <a:lnTo>
                  <a:pt x="15244" y="6444"/>
                </a:lnTo>
                <a:lnTo>
                  <a:pt x="15526" y="6384"/>
                </a:lnTo>
                <a:lnTo>
                  <a:pt x="15828" y="6344"/>
                </a:lnTo>
                <a:lnTo>
                  <a:pt x="16110" y="6324"/>
                </a:lnTo>
                <a:lnTo>
                  <a:pt x="16392" y="6303"/>
                </a:lnTo>
                <a:lnTo>
                  <a:pt x="16674" y="6324"/>
                </a:lnTo>
                <a:lnTo>
                  <a:pt x="16956" y="6364"/>
                </a:lnTo>
                <a:lnTo>
                  <a:pt x="17238" y="6424"/>
                </a:lnTo>
                <a:lnTo>
                  <a:pt x="17500" y="6505"/>
                </a:lnTo>
                <a:lnTo>
                  <a:pt x="17761" y="6606"/>
                </a:lnTo>
                <a:lnTo>
                  <a:pt x="18003" y="6726"/>
                </a:lnTo>
                <a:lnTo>
                  <a:pt x="18245" y="6887"/>
                </a:lnTo>
                <a:lnTo>
                  <a:pt x="18446" y="7069"/>
                </a:lnTo>
                <a:lnTo>
                  <a:pt x="18647" y="7290"/>
                </a:lnTo>
                <a:lnTo>
                  <a:pt x="18829" y="7532"/>
                </a:lnTo>
                <a:lnTo>
                  <a:pt x="18990" y="7794"/>
                </a:lnTo>
                <a:lnTo>
                  <a:pt x="19070" y="7975"/>
                </a:lnTo>
                <a:lnTo>
                  <a:pt x="19131" y="8156"/>
                </a:lnTo>
                <a:lnTo>
                  <a:pt x="19151" y="8337"/>
                </a:lnTo>
                <a:lnTo>
                  <a:pt x="19171" y="8519"/>
                </a:lnTo>
                <a:lnTo>
                  <a:pt x="19171" y="8700"/>
                </a:lnTo>
                <a:lnTo>
                  <a:pt x="19151" y="8881"/>
                </a:lnTo>
                <a:lnTo>
                  <a:pt x="19111" y="9062"/>
                </a:lnTo>
                <a:lnTo>
                  <a:pt x="19050" y="9244"/>
                </a:lnTo>
                <a:lnTo>
                  <a:pt x="18929" y="9606"/>
                </a:lnTo>
                <a:lnTo>
                  <a:pt x="18768" y="9948"/>
                </a:lnTo>
                <a:lnTo>
                  <a:pt x="18587" y="10291"/>
                </a:lnTo>
                <a:lnTo>
                  <a:pt x="18406" y="10593"/>
                </a:lnTo>
                <a:lnTo>
                  <a:pt x="17902" y="11358"/>
                </a:lnTo>
                <a:lnTo>
                  <a:pt x="17379" y="12103"/>
                </a:lnTo>
                <a:lnTo>
                  <a:pt x="16291" y="13593"/>
                </a:lnTo>
                <a:lnTo>
                  <a:pt x="15184" y="15083"/>
                </a:lnTo>
                <a:lnTo>
                  <a:pt x="14056" y="16574"/>
                </a:lnTo>
                <a:lnTo>
                  <a:pt x="12928" y="18044"/>
                </a:lnTo>
                <a:lnTo>
                  <a:pt x="11781" y="19494"/>
                </a:lnTo>
                <a:lnTo>
                  <a:pt x="10411" y="21165"/>
                </a:lnTo>
                <a:lnTo>
                  <a:pt x="9022" y="22836"/>
                </a:lnTo>
                <a:lnTo>
                  <a:pt x="7632" y="24467"/>
                </a:lnTo>
                <a:lnTo>
                  <a:pt x="6202" y="26099"/>
                </a:lnTo>
                <a:lnTo>
                  <a:pt x="4753" y="27710"/>
                </a:lnTo>
                <a:lnTo>
                  <a:pt x="3283" y="29300"/>
                </a:lnTo>
                <a:lnTo>
                  <a:pt x="2497" y="30106"/>
                </a:lnTo>
                <a:lnTo>
                  <a:pt x="1712" y="30911"/>
                </a:lnTo>
                <a:lnTo>
                  <a:pt x="947" y="31717"/>
                </a:lnTo>
                <a:lnTo>
                  <a:pt x="564" y="32120"/>
                </a:lnTo>
                <a:lnTo>
                  <a:pt x="202" y="32543"/>
                </a:lnTo>
                <a:lnTo>
                  <a:pt x="101" y="32684"/>
                </a:lnTo>
                <a:lnTo>
                  <a:pt x="40" y="32824"/>
                </a:lnTo>
                <a:lnTo>
                  <a:pt x="0" y="32945"/>
                </a:lnTo>
                <a:lnTo>
                  <a:pt x="0" y="33086"/>
                </a:lnTo>
                <a:lnTo>
                  <a:pt x="40" y="33227"/>
                </a:lnTo>
                <a:lnTo>
                  <a:pt x="81" y="33348"/>
                </a:lnTo>
                <a:lnTo>
                  <a:pt x="161" y="33449"/>
                </a:lnTo>
                <a:lnTo>
                  <a:pt x="242" y="33549"/>
                </a:lnTo>
                <a:lnTo>
                  <a:pt x="202" y="33690"/>
                </a:lnTo>
                <a:lnTo>
                  <a:pt x="202" y="33851"/>
                </a:lnTo>
                <a:lnTo>
                  <a:pt x="202" y="34013"/>
                </a:lnTo>
                <a:lnTo>
                  <a:pt x="202" y="34174"/>
                </a:lnTo>
                <a:lnTo>
                  <a:pt x="242" y="34415"/>
                </a:lnTo>
                <a:lnTo>
                  <a:pt x="302" y="34637"/>
                </a:lnTo>
                <a:lnTo>
                  <a:pt x="383" y="34878"/>
                </a:lnTo>
                <a:lnTo>
                  <a:pt x="463" y="35080"/>
                </a:lnTo>
                <a:lnTo>
                  <a:pt x="584" y="35301"/>
                </a:lnTo>
                <a:lnTo>
                  <a:pt x="705" y="35503"/>
                </a:lnTo>
                <a:lnTo>
                  <a:pt x="846" y="35684"/>
                </a:lnTo>
                <a:lnTo>
                  <a:pt x="1007" y="35885"/>
                </a:lnTo>
                <a:lnTo>
                  <a:pt x="1168" y="36046"/>
                </a:lnTo>
                <a:lnTo>
                  <a:pt x="1349" y="36187"/>
                </a:lnTo>
                <a:lnTo>
                  <a:pt x="1551" y="36328"/>
                </a:lnTo>
                <a:lnTo>
                  <a:pt x="1752" y="36449"/>
                </a:lnTo>
                <a:lnTo>
                  <a:pt x="1974" y="36550"/>
                </a:lnTo>
                <a:lnTo>
                  <a:pt x="2195" y="36630"/>
                </a:lnTo>
                <a:lnTo>
                  <a:pt x="2437" y="36691"/>
                </a:lnTo>
                <a:lnTo>
                  <a:pt x="2658" y="36731"/>
                </a:lnTo>
                <a:lnTo>
                  <a:pt x="2981" y="36771"/>
                </a:lnTo>
                <a:lnTo>
                  <a:pt x="3303" y="36792"/>
                </a:lnTo>
                <a:lnTo>
                  <a:pt x="3343" y="36852"/>
                </a:lnTo>
                <a:lnTo>
                  <a:pt x="3504" y="36993"/>
                </a:lnTo>
                <a:lnTo>
                  <a:pt x="3685" y="37073"/>
                </a:lnTo>
                <a:lnTo>
                  <a:pt x="3867" y="37134"/>
                </a:lnTo>
                <a:lnTo>
                  <a:pt x="4068" y="37134"/>
                </a:lnTo>
                <a:lnTo>
                  <a:pt x="4249" y="37114"/>
                </a:lnTo>
                <a:lnTo>
                  <a:pt x="4451" y="37053"/>
                </a:lnTo>
                <a:lnTo>
                  <a:pt x="4612" y="36973"/>
                </a:lnTo>
                <a:lnTo>
                  <a:pt x="4793" y="36852"/>
                </a:lnTo>
                <a:lnTo>
                  <a:pt x="6122" y="35644"/>
                </a:lnTo>
                <a:lnTo>
                  <a:pt x="7451" y="34415"/>
                </a:lnTo>
                <a:lnTo>
                  <a:pt x="8740" y="33167"/>
                </a:lnTo>
                <a:lnTo>
                  <a:pt x="10029" y="31898"/>
                </a:lnTo>
                <a:lnTo>
                  <a:pt x="11277" y="30609"/>
                </a:lnTo>
                <a:lnTo>
                  <a:pt x="12526" y="29300"/>
                </a:lnTo>
                <a:lnTo>
                  <a:pt x="13734" y="27971"/>
                </a:lnTo>
                <a:lnTo>
                  <a:pt x="14922" y="26622"/>
                </a:lnTo>
                <a:lnTo>
                  <a:pt x="16090" y="25253"/>
                </a:lnTo>
                <a:lnTo>
                  <a:pt x="17258" y="23863"/>
                </a:lnTo>
                <a:lnTo>
                  <a:pt x="18386" y="22454"/>
                </a:lnTo>
                <a:lnTo>
                  <a:pt x="19493" y="21024"/>
                </a:lnTo>
                <a:lnTo>
                  <a:pt x="20560" y="19594"/>
                </a:lnTo>
                <a:lnTo>
                  <a:pt x="21628" y="18124"/>
                </a:lnTo>
                <a:lnTo>
                  <a:pt x="22655" y="16654"/>
                </a:lnTo>
                <a:lnTo>
                  <a:pt x="23662" y="15164"/>
                </a:lnTo>
                <a:lnTo>
                  <a:pt x="24165" y="14419"/>
                </a:lnTo>
                <a:lnTo>
                  <a:pt x="24628" y="13634"/>
                </a:lnTo>
                <a:lnTo>
                  <a:pt x="25051" y="12848"/>
                </a:lnTo>
                <a:lnTo>
                  <a:pt x="25252" y="12466"/>
                </a:lnTo>
                <a:lnTo>
                  <a:pt x="25454" y="12043"/>
                </a:lnTo>
                <a:lnTo>
                  <a:pt x="25615" y="11640"/>
                </a:lnTo>
                <a:lnTo>
                  <a:pt x="25776" y="11217"/>
                </a:lnTo>
                <a:lnTo>
                  <a:pt x="25917" y="10814"/>
                </a:lnTo>
                <a:lnTo>
                  <a:pt x="26058" y="10371"/>
                </a:lnTo>
                <a:lnTo>
                  <a:pt x="26159" y="9948"/>
                </a:lnTo>
                <a:lnTo>
                  <a:pt x="26259" y="9505"/>
                </a:lnTo>
                <a:lnTo>
                  <a:pt x="26320" y="9062"/>
                </a:lnTo>
                <a:lnTo>
                  <a:pt x="26360" y="8619"/>
                </a:lnTo>
                <a:lnTo>
                  <a:pt x="26380" y="8217"/>
                </a:lnTo>
                <a:lnTo>
                  <a:pt x="26360" y="7814"/>
                </a:lnTo>
                <a:lnTo>
                  <a:pt x="26340" y="7431"/>
                </a:lnTo>
                <a:lnTo>
                  <a:pt x="26279" y="7028"/>
                </a:lnTo>
                <a:lnTo>
                  <a:pt x="26199" y="6646"/>
                </a:lnTo>
                <a:lnTo>
                  <a:pt x="26098" y="6263"/>
                </a:lnTo>
                <a:lnTo>
                  <a:pt x="25998" y="5901"/>
                </a:lnTo>
                <a:lnTo>
                  <a:pt x="25857" y="5518"/>
                </a:lnTo>
                <a:lnTo>
                  <a:pt x="25696" y="5156"/>
                </a:lnTo>
                <a:lnTo>
                  <a:pt x="25514" y="4813"/>
                </a:lnTo>
                <a:lnTo>
                  <a:pt x="25333" y="4451"/>
                </a:lnTo>
                <a:lnTo>
                  <a:pt x="25132" y="4129"/>
                </a:lnTo>
                <a:lnTo>
                  <a:pt x="24910" y="3786"/>
                </a:lnTo>
                <a:lnTo>
                  <a:pt x="24668" y="3464"/>
                </a:lnTo>
                <a:lnTo>
                  <a:pt x="24427" y="3162"/>
                </a:lnTo>
                <a:lnTo>
                  <a:pt x="24165" y="2860"/>
                </a:lnTo>
                <a:lnTo>
                  <a:pt x="23863" y="2538"/>
                </a:lnTo>
                <a:lnTo>
                  <a:pt x="23541" y="2236"/>
                </a:lnTo>
                <a:lnTo>
                  <a:pt x="23198" y="1954"/>
                </a:lnTo>
                <a:lnTo>
                  <a:pt x="22856" y="1692"/>
                </a:lnTo>
                <a:lnTo>
                  <a:pt x="22514" y="1450"/>
                </a:lnTo>
                <a:lnTo>
                  <a:pt x="22151" y="1229"/>
                </a:lnTo>
                <a:lnTo>
                  <a:pt x="21769" y="1027"/>
                </a:lnTo>
                <a:lnTo>
                  <a:pt x="21386" y="846"/>
                </a:lnTo>
                <a:lnTo>
                  <a:pt x="21003" y="685"/>
                </a:lnTo>
                <a:lnTo>
                  <a:pt x="20601" y="544"/>
                </a:lnTo>
                <a:lnTo>
                  <a:pt x="20218" y="403"/>
                </a:lnTo>
                <a:lnTo>
                  <a:pt x="19795" y="303"/>
                </a:lnTo>
                <a:lnTo>
                  <a:pt x="19393" y="202"/>
                </a:lnTo>
                <a:lnTo>
                  <a:pt x="18970" y="121"/>
                </a:lnTo>
                <a:lnTo>
                  <a:pt x="18567" y="81"/>
                </a:lnTo>
                <a:lnTo>
                  <a:pt x="18144" y="21"/>
                </a:lnTo>
                <a:lnTo>
                  <a:pt x="17721" y="0"/>
                </a:lnTo>
                <a:close/>
              </a:path>
            </a:pathLst>
          </a:custGeom>
          <a:solidFill>
            <a:srgbClr val="FFDD9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9" name="Google Shape;369;p35"/>
          <p:cNvSpPr/>
          <p:nvPr/>
        </p:nvSpPr>
        <p:spPr>
          <a:xfrm>
            <a:off x="3126895" y="2116806"/>
            <a:ext cx="591228" cy="564044"/>
          </a:xfrm>
          <a:custGeom>
            <a:rect b="b" l="l" r="r" t="t"/>
            <a:pathLst>
              <a:path extrusionOk="0" h="33953" w="35584">
                <a:moveTo>
                  <a:pt x="26783" y="15547"/>
                </a:moveTo>
                <a:lnTo>
                  <a:pt x="27025" y="15708"/>
                </a:lnTo>
                <a:lnTo>
                  <a:pt x="27266" y="15869"/>
                </a:lnTo>
                <a:lnTo>
                  <a:pt x="27548" y="16111"/>
                </a:lnTo>
                <a:lnTo>
                  <a:pt x="27790" y="16352"/>
                </a:lnTo>
                <a:lnTo>
                  <a:pt x="28032" y="16614"/>
                </a:lnTo>
                <a:lnTo>
                  <a:pt x="28273" y="16896"/>
                </a:lnTo>
                <a:lnTo>
                  <a:pt x="28434" y="17118"/>
                </a:lnTo>
                <a:lnTo>
                  <a:pt x="28595" y="17339"/>
                </a:lnTo>
                <a:lnTo>
                  <a:pt x="28757" y="17601"/>
                </a:lnTo>
                <a:lnTo>
                  <a:pt x="28877" y="17843"/>
                </a:lnTo>
                <a:lnTo>
                  <a:pt x="28132" y="17561"/>
                </a:lnTo>
                <a:lnTo>
                  <a:pt x="27065" y="17178"/>
                </a:lnTo>
                <a:lnTo>
                  <a:pt x="26823" y="17097"/>
                </a:lnTo>
                <a:lnTo>
                  <a:pt x="26602" y="17037"/>
                </a:lnTo>
                <a:lnTo>
                  <a:pt x="26703" y="16292"/>
                </a:lnTo>
                <a:lnTo>
                  <a:pt x="26783" y="15547"/>
                </a:lnTo>
                <a:close/>
                <a:moveTo>
                  <a:pt x="7995" y="16151"/>
                </a:moveTo>
                <a:lnTo>
                  <a:pt x="7995" y="16775"/>
                </a:lnTo>
                <a:lnTo>
                  <a:pt x="8035" y="17400"/>
                </a:lnTo>
                <a:lnTo>
                  <a:pt x="7854" y="17480"/>
                </a:lnTo>
                <a:lnTo>
                  <a:pt x="7673" y="17581"/>
                </a:lnTo>
                <a:lnTo>
                  <a:pt x="7330" y="17802"/>
                </a:lnTo>
                <a:lnTo>
                  <a:pt x="6666" y="18265"/>
                </a:lnTo>
                <a:lnTo>
                  <a:pt x="6243" y="18547"/>
                </a:lnTo>
                <a:lnTo>
                  <a:pt x="6001" y="18668"/>
                </a:lnTo>
                <a:lnTo>
                  <a:pt x="5780" y="18789"/>
                </a:lnTo>
                <a:lnTo>
                  <a:pt x="6021" y="18427"/>
                </a:lnTo>
                <a:lnTo>
                  <a:pt x="6263" y="18084"/>
                </a:lnTo>
                <a:lnTo>
                  <a:pt x="6505" y="17742"/>
                </a:lnTo>
                <a:lnTo>
                  <a:pt x="6787" y="17400"/>
                </a:lnTo>
                <a:lnTo>
                  <a:pt x="7048" y="17077"/>
                </a:lnTo>
                <a:lnTo>
                  <a:pt x="7350" y="16775"/>
                </a:lnTo>
                <a:lnTo>
                  <a:pt x="7653" y="16473"/>
                </a:lnTo>
                <a:lnTo>
                  <a:pt x="7955" y="16191"/>
                </a:lnTo>
                <a:lnTo>
                  <a:pt x="7995" y="16151"/>
                </a:lnTo>
                <a:close/>
                <a:moveTo>
                  <a:pt x="12727" y="21729"/>
                </a:moveTo>
                <a:lnTo>
                  <a:pt x="12606" y="21749"/>
                </a:lnTo>
                <a:lnTo>
                  <a:pt x="12486" y="21769"/>
                </a:lnTo>
                <a:lnTo>
                  <a:pt x="12324" y="21830"/>
                </a:lnTo>
                <a:lnTo>
                  <a:pt x="12163" y="21910"/>
                </a:lnTo>
                <a:lnTo>
                  <a:pt x="12022" y="22011"/>
                </a:lnTo>
                <a:lnTo>
                  <a:pt x="11902" y="22132"/>
                </a:lnTo>
                <a:lnTo>
                  <a:pt x="11801" y="22253"/>
                </a:lnTo>
                <a:lnTo>
                  <a:pt x="11700" y="22394"/>
                </a:lnTo>
                <a:lnTo>
                  <a:pt x="11640" y="22514"/>
                </a:lnTo>
                <a:lnTo>
                  <a:pt x="11599" y="22676"/>
                </a:lnTo>
                <a:lnTo>
                  <a:pt x="11559" y="22837"/>
                </a:lnTo>
                <a:lnTo>
                  <a:pt x="11539" y="22978"/>
                </a:lnTo>
                <a:lnTo>
                  <a:pt x="11559" y="23139"/>
                </a:lnTo>
                <a:lnTo>
                  <a:pt x="11599" y="23300"/>
                </a:lnTo>
                <a:lnTo>
                  <a:pt x="11660" y="23501"/>
                </a:lnTo>
                <a:lnTo>
                  <a:pt x="11761" y="23703"/>
                </a:lnTo>
                <a:lnTo>
                  <a:pt x="11881" y="23864"/>
                </a:lnTo>
                <a:lnTo>
                  <a:pt x="12042" y="24005"/>
                </a:lnTo>
                <a:lnTo>
                  <a:pt x="12224" y="24125"/>
                </a:lnTo>
                <a:lnTo>
                  <a:pt x="12405" y="24206"/>
                </a:lnTo>
                <a:lnTo>
                  <a:pt x="12606" y="24246"/>
                </a:lnTo>
                <a:lnTo>
                  <a:pt x="12828" y="24266"/>
                </a:lnTo>
                <a:lnTo>
                  <a:pt x="12949" y="24266"/>
                </a:lnTo>
                <a:lnTo>
                  <a:pt x="13069" y="24246"/>
                </a:lnTo>
                <a:lnTo>
                  <a:pt x="13190" y="24226"/>
                </a:lnTo>
                <a:lnTo>
                  <a:pt x="13311" y="24186"/>
                </a:lnTo>
                <a:lnTo>
                  <a:pt x="13412" y="24125"/>
                </a:lnTo>
                <a:lnTo>
                  <a:pt x="13533" y="24065"/>
                </a:lnTo>
                <a:lnTo>
                  <a:pt x="13633" y="23984"/>
                </a:lnTo>
                <a:lnTo>
                  <a:pt x="13714" y="23904"/>
                </a:lnTo>
                <a:lnTo>
                  <a:pt x="13835" y="23783"/>
                </a:lnTo>
                <a:lnTo>
                  <a:pt x="13915" y="23642"/>
                </a:lnTo>
                <a:lnTo>
                  <a:pt x="13996" y="23481"/>
                </a:lnTo>
                <a:lnTo>
                  <a:pt x="14056" y="23320"/>
                </a:lnTo>
                <a:lnTo>
                  <a:pt x="14076" y="23159"/>
                </a:lnTo>
                <a:lnTo>
                  <a:pt x="14096" y="22998"/>
                </a:lnTo>
                <a:lnTo>
                  <a:pt x="14076" y="22837"/>
                </a:lnTo>
                <a:lnTo>
                  <a:pt x="14056" y="22676"/>
                </a:lnTo>
                <a:lnTo>
                  <a:pt x="14016" y="22555"/>
                </a:lnTo>
                <a:lnTo>
                  <a:pt x="13956" y="22434"/>
                </a:lnTo>
                <a:lnTo>
                  <a:pt x="13835" y="22232"/>
                </a:lnTo>
                <a:lnTo>
                  <a:pt x="13653" y="22051"/>
                </a:lnTo>
                <a:lnTo>
                  <a:pt x="13472" y="21910"/>
                </a:lnTo>
                <a:lnTo>
                  <a:pt x="13351" y="21850"/>
                </a:lnTo>
                <a:lnTo>
                  <a:pt x="13231" y="21810"/>
                </a:lnTo>
                <a:lnTo>
                  <a:pt x="13110" y="21769"/>
                </a:lnTo>
                <a:lnTo>
                  <a:pt x="12989" y="21749"/>
                </a:lnTo>
                <a:lnTo>
                  <a:pt x="12868" y="21729"/>
                </a:lnTo>
                <a:close/>
                <a:moveTo>
                  <a:pt x="20581" y="21648"/>
                </a:moveTo>
                <a:lnTo>
                  <a:pt x="20400" y="21669"/>
                </a:lnTo>
                <a:lnTo>
                  <a:pt x="20218" y="21709"/>
                </a:lnTo>
                <a:lnTo>
                  <a:pt x="20057" y="21769"/>
                </a:lnTo>
                <a:lnTo>
                  <a:pt x="19896" y="21830"/>
                </a:lnTo>
                <a:lnTo>
                  <a:pt x="19755" y="21930"/>
                </a:lnTo>
                <a:lnTo>
                  <a:pt x="19614" y="22051"/>
                </a:lnTo>
                <a:lnTo>
                  <a:pt x="19493" y="22192"/>
                </a:lnTo>
                <a:lnTo>
                  <a:pt x="19393" y="22333"/>
                </a:lnTo>
                <a:lnTo>
                  <a:pt x="19312" y="22494"/>
                </a:lnTo>
                <a:lnTo>
                  <a:pt x="19252" y="22655"/>
                </a:lnTo>
                <a:lnTo>
                  <a:pt x="19232" y="22837"/>
                </a:lnTo>
                <a:lnTo>
                  <a:pt x="19211" y="23018"/>
                </a:lnTo>
                <a:lnTo>
                  <a:pt x="19232" y="23199"/>
                </a:lnTo>
                <a:lnTo>
                  <a:pt x="19272" y="23360"/>
                </a:lnTo>
                <a:lnTo>
                  <a:pt x="19312" y="23541"/>
                </a:lnTo>
                <a:lnTo>
                  <a:pt x="19393" y="23703"/>
                </a:lnTo>
                <a:lnTo>
                  <a:pt x="19493" y="23843"/>
                </a:lnTo>
                <a:lnTo>
                  <a:pt x="19614" y="23984"/>
                </a:lnTo>
                <a:lnTo>
                  <a:pt x="19755" y="24085"/>
                </a:lnTo>
                <a:lnTo>
                  <a:pt x="19896" y="24186"/>
                </a:lnTo>
                <a:lnTo>
                  <a:pt x="20037" y="24266"/>
                </a:lnTo>
                <a:lnTo>
                  <a:pt x="20198" y="24327"/>
                </a:lnTo>
                <a:lnTo>
                  <a:pt x="20561" y="24367"/>
                </a:lnTo>
                <a:lnTo>
                  <a:pt x="20722" y="24347"/>
                </a:lnTo>
                <a:lnTo>
                  <a:pt x="20903" y="24327"/>
                </a:lnTo>
                <a:lnTo>
                  <a:pt x="21064" y="24266"/>
                </a:lnTo>
                <a:lnTo>
                  <a:pt x="21225" y="24186"/>
                </a:lnTo>
                <a:lnTo>
                  <a:pt x="21245" y="24186"/>
                </a:lnTo>
                <a:lnTo>
                  <a:pt x="21386" y="24085"/>
                </a:lnTo>
                <a:lnTo>
                  <a:pt x="21507" y="23964"/>
                </a:lnTo>
                <a:lnTo>
                  <a:pt x="21628" y="23843"/>
                </a:lnTo>
                <a:lnTo>
                  <a:pt x="21729" y="23703"/>
                </a:lnTo>
                <a:lnTo>
                  <a:pt x="21809" y="23521"/>
                </a:lnTo>
                <a:lnTo>
                  <a:pt x="21870" y="23340"/>
                </a:lnTo>
                <a:lnTo>
                  <a:pt x="21910" y="23179"/>
                </a:lnTo>
                <a:lnTo>
                  <a:pt x="21910" y="22998"/>
                </a:lnTo>
                <a:lnTo>
                  <a:pt x="21910" y="22816"/>
                </a:lnTo>
                <a:lnTo>
                  <a:pt x="21870" y="22655"/>
                </a:lnTo>
                <a:lnTo>
                  <a:pt x="21809" y="22474"/>
                </a:lnTo>
                <a:lnTo>
                  <a:pt x="21729" y="22333"/>
                </a:lnTo>
                <a:lnTo>
                  <a:pt x="21628" y="22172"/>
                </a:lnTo>
                <a:lnTo>
                  <a:pt x="21527" y="22051"/>
                </a:lnTo>
                <a:lnTo>
                  <a:pt x="21386" y="21930"/>
                </a:lnTo>
                <a:lnTo>
                  <a:pt x="21245" y="21830"/>
                </a:lnTo>
                <a:lnTo>
                  <a:pt x="21104" y="21769"/>
                </a:lnTo>
                <a:lnTo>
                  <a:pt x="20923" y="21709"/>
                </a:lnTo>
                <a:lnTo>
                  <a:pt x="20581" y="21648"/>
                </a:lnTo>
                <a:close/>
                <a:moveTo>
                  <a:pt x="16191" y="13090"/>
                </a:moveTo>
                <a:lnTo>
                  <a:pt x="16775" y="13110"/>
                </a:lnTo>
                <a:lnTo>
                  <a:pt x="17339" y="13130"/>
                </a:lnTo>
                <a:lnTo>
                  <a:pt x="17963" y="13191"/>
                </a:lnTo>
                <a:lnTo>
                  <a:pt x="18607" y="13271"/>
                </a:lnTo>
                <a:lnTo>
                  <a:pt x="19232" y="13372"/>
                </a:lnTo>
                <a:lnTo>
                  <a:pt x="19876" y="13473"/>
                </a:lnTo>
                <a:lnTo>
                  <a:pt x="21124" y="13734"/>
                </a:lnTo>
                <a:lnTo>
                  <a:pt x="22373" y="14016"/>
                </a:lnTo>
                <a:lnTo>
                  <a:pt x="22836" y="14137"/>
                </a:lnTo>
                <a:lnTo>
                  <a:pt x="23319" y="14258"/>
                </a:lnTo>
                <a:lnTo>
                  <a:pt x="23783" y="14399"/>
                </a:lnTo>
                <a:lnTo>
                  <a:pt x="24024" y="14500"/>
                </a:lnTo>
                <a:lnTo>
                  <a:pt x="24246" y="14580"/>
                </a:lnTo>
                <a:lnTo>
                  <a:pt x="24427" y="14681"/>
                </a:lnTo>
                <a:lnTo>
                  <a:pt x="24568" y="14782"/>
                </a:lnTo>
                <a:lnTo>
                  <a:pt x="24709" y="14902"/>
                </a:lnTo>
                <a:lnTo>
                  <a:pt x="24850" y="15023"/>
                </a:lnTo>
                <a:lnTo>
                  <a:pt x="25112" y="15285"/>
                </a:lnTo>
                <a:lnTo>
                  <a:pt x="25373" y="15547"/>
                </a:lnTo>
                <a:lnTo>
                  <a:pt x="25232" y="16634"/>
                </a:lnTo>
                <a:lnTo>
                  <a:pt x="25152" y="17178"/>
                </a:lnTo>
                <a:lnTo>
                  <a:pt x="25071" y="17722"/>
                </a:lnTo>
                <a:lnTo>
                  <a:pt x="24910" y="18527"/>
                </a:lnTo>
                <a:lnTo>
                  <a:pt x="24729" y="19333"/>
                </a:lnTo>
                <a:lnTo>
                  <a:pt x="24528" y="20138"/>
                </a:lnTo>
                <a:lnTo>
                  <a:pt x="24326" y="20944"/>
                </a:lnTo>
                <a:lnTo>
                  <a:pt x="24105" y="21729"/>
                </a:lnTo>
                <a:lnTo>
                  <a:pt x="23863" y="22514"/>
                </a:lnTo>
                <a:lnTo>
                  <a:pt x="23601" y="23280"/>
                </a:lnTo>
                <a:lnTo>
                  <a:pt x="23319" y="24045"/>
                </a:lnTo>
                <a:lnTo>
                  <a:pt x="23017" y="24810"/>
                </a:lnTo>
                <a:lnTo>
                  <a:pt x="22715" y="25575"/>
                </a:lnTo>
                <a:lnTo>
                  <a:pt x="22373" y="26320"/>
                </a:lnTo>
                <a:lnTo>
                  <a:pt x="22031" y="27065"/>
                </a:lnTo>
                <a:lnTo>
                  <a:pt x="21668" y="27790"/>
                </a:lnTo>
                <a:lnTo>
                  <a:pt x="21286" y="28495"/>
                </a:lnTo>
                <a:lnTo>
                  <a:pt x="20883" y="29200"/>
                </a:lnTo>
                <a:lnTo>
                  <a:pt x="20460" y="29885"/>
                </a:lnTo>
                <a:lnTo>
                  <a:pt x="20218" y="30247"/>
                </a:lnTo>
                <a:lnTo>
                  <a:pt x="20198" y="30247"/>
                </a:lnTo>
                <a:lnTo>
                  <a:pt x="20057" y="30126"/>
                </a:lnTo>
                <a:lnTo>
                  <a:pt x="19916" y="30026"/>
                </a:lnTo>
                <a:lnTo>
                  <a:pt x="19876" y="29965"/>
                </a:lnTo>
                <a:lnTo>
                  <a:pt x="19775" y="29824"/>
                </a:lnTo>
                <a:lnTo>
                  <a:pt x="19654" y="29703"/>
                </a:lnTo>
                <a:lnTo>
                  <a:pt x="19393" y="29542"/>
                </a:lnTo>
                <a:lnTo>
                  <a:pt x="19151" y="29381"/>
                </a:lnTo>
                <a:lnTo>
                  <a:pt x="18889" y="29240"/>
                </a:lnTo>
                <a:lnTo>
                  <a:pt x="18607" y="29119"/>
                </a:lnTo>
                <a:lnTo>
                  <a:pt x="18345" y="29019"/>
                </a:lnTo>
                <a:lnTo>
                  <a:pt x="18084" y="28938"/>
                </a:lnTo>
                <a:lnTo>
                  <a:pt x="17802" y="28878"/>
                </a:lnTo>
                <a:lnTo>
                  <a:pt x="17540" y="28838"/>
                </a:lnTo>
                <a:lnTo>
                  <a:pt x="17258" y="28797"/>
                </a:lnTo>
                <a:lnTo>
                  <a:pt x="16976" y="28797"/>
                </a:lnTo>
                <a:lnTo>
                  <a:pt x="16694" y="28817"/>
                </a:lnTo>
                <a:lnTo>
                  <a:pt x="16412" y="28838"/>
                </a:lnTo>
                <a:lnTo>
                  <a:pt x="16090" y="28898"/>
                </a:lnTo>
                <a:lnTo>
                  <a:pt x="15748" y="28999"/>
                </a:lnTo>
                <a:lnTo>
                  <a:pt x="15405" y="29119"/>
                </a:lnTo>
                <a:lnTo>
                  <a:pt x="15063" y="29281"/>
                </a:lnTo>
                <a:lnTo>
                  <a:pt x="14741" y="29482"/>
                </a:lnTo>
                <a:lnTo>
                  <a:pt x="14439" y="29683"/>
                </a:lnTo>
                <a:lnTo>
                  <a:pt x="14157" y="29925"/>
                </a:lnTo>
                <a:lnTo>
                  <a:pt x="13895" y="30207"/>
                </a:lnTo>
                <a:lnTo>
                  <a:pt x="13513" y="29563"/>
                </a:lnTo>
                <a:lnTo>
                  <a:pt x="12949" y="28576"/>
                </a:lnTo>
                <a:lnTo>
                  <a:pt x="12445" y="27589"/>
                </a:lnTo>
                <a:lnTo>
                  <a:pt x="11962" y="26602"/>
                </a:lnTo>
                <a:lnTo>
                  <a:pt x="11539" y="25575"/>
                </a:lnTo>
                <a:lnTo>
                  <a:pt x="11136" y="24548"/>
                </a:lnTo>
                <a:lnTo>
                  <a:pt x="10794" y="23501"/>
                </a:lnTo>
                <a:lnTo>
                  <a:pt x="10472" y="22434"/>
                </a:lnTo>
                <a:lnTo>
                  <a:pt x="10190" y="21346"/>
                </a:lnTo>
                <a:lnTo>
                  <a:pt x="9948" y="20259"/>
                </a:lnTo>
                <a:lnTo>
                  <a:pt x="9747" y="19151"/>
                </a:lnTo>
                <a:lnTo>
                  <a:pt x="9666" y="18608"/>
                </a:lnTo>
                <a:lnTo>
                  <a:pt x="9586" y="18064"/>
                </a:lnTo>
                <a:lnTo>
                  <a:pt x="9465" y="16997"/>
                </a:lnTo>
                <a:lnTo>
                  <a:pt x="9364" y="16050"/>
                </a:lnTo>
                <a:lnTo>
                  <a:pt x="9324" y="15567"/>
                </a:lnTo>
                <a:lnTo>
                  <a:pt x="9243" y="15104"/>
                </a:lnTo>
                <a:lnTo>
                  <a:pt x="9404" y="15023"/>
                </a:lnTo>
                <a:lnTo>
                  <a:pt x="9545" y="14923"/>
                </a:lnTo>
                <a:lnTo>
                  <a:pt x="9848" y="14721"/>
                </a:lnTo>
                <a:lnTo>
                  <a:pt x="10291" y="14459"/>
                </a:lnTo>
                <a:lnTo>
                  <a:pt x="10754" y="14218"/>
                </a:lnTo>
                <a:lnTo>
                  <a:pt x="11257" y="13976"/>
                </a:lnTo>
                <a:lnTo>
                  <a:pt x="11781" y="13775"/>
                </a:lnTo>
                <a:lnTo>
                  <a:pt x="12284" y="13614"/>
                </a:lnTo>
                <a:lnTo>
                  <a:pt x="12828" y="13453"/>
                </a:lnTo>
                <a:lnTo>
                  <a:pt x="13372" y="13332"/>
                </a:lnTo>
                <a:lnTo>
                  <a:pt x="13935" y="13231"/>
                </a:lnTo>
                <a:lnTo>
                  <a:pt x="14499" y="13171"/>
                </a:lnTo>
                <a:lnTo>
                  <a:pt x="15063" y="13110"/>
                </a:lnTo>
                <a:lnTo>
                  <a:pt x="15627" y="13090"/>
                </a:lnTo>
                <a:close/>
                <a:moveTo>
                  <a:pt x="16936" y="30428"/>
                </a:moveTo>
                <a:lnTo>
                  <a:pt x="17218" y="30449"/>
                </a:lnTo>
                <a:lnTo>
                  <a:pt x="17500" y="30489"/>
                </a:lnTo>
                <a:lnTo>
                  <a:pt x="17782" y="30549"/>
                </a:lnTo>
                <a:lnTo>
                  <a:pt x="18043" y="30650"/>
                </a:lnTo>
                <a:lnTo>
                  <a:pt x="18305" y="30771"/>
                </a:lnTo>
                <a:lnTo>
                  <a:pt x="18547" y="30912"/>
                </a:lnTo>
                <a:lnTo>
                  <a:pt x="18688" y="31113"/>
                </a:lnTo>
                <a:lnTo>
                  <a:pt x="18849" y="31274"/>
                </a:lnTo>
                <a:lnTo>
                  <a:pt x="19030" y="31395"/>
                </a:lnTo>
                <a:lnTo>
                  <a:pt x="19232" y="31476"/>
                </a:lnTo>
                <a:lnTo>
                  <a:pt x="18950" y="31757"/>
                </a:lnTo>
                <a:lnTo>
                  <a:pt x="18627" y="31999"/>
                </a:lnTo>
                <a:lnTo>
                  <a:pt x="18386" y="32160"/>
                </a:lnTo>
                <a:lnTo>
                  <a:pt x="18144" y="32301"/>
                </a:lnTo>
                <a:lnTo>
                  <a:pt x="17882" y="32402"/>
                </a:lnTo>
                <a:lnTo>
                  <a:pt x="17621" y="32503"/>
                </a:lnTo>
                <a:lnTo>
                  <a:pt x="17359" y="32563"/>
                </a:lnTo>
                <a:lnTo>
                  <a:pt x="17097" y="32583"/>
                </a:lnTo>
                <a:lnTo>
                  <a:pt x="16835" y="32603"/>
                </a:lnTo>
                <a:lnTo>
                  <a:pt x="16573" y="32583"/>
                </a:lnTo>
                <a:lnTo>
                  <a:pt x="16312" y="32543"/>
                </a:lnTo>
                <a:lnTo>
                  <a:pt x="16070" y="32482"/>
                </a:lnTo>
                <a:lnTo>
                  <a:pt x="15828" y="32382"/>
                </a:lnTo>
                <a:lnTo>
                  <a:pt x="15587" y="32261"/>
                </a:lnTo>
                <a:lnTo>
                  <a:pt x="15345" y="32120"/>
                </a:lnTo>
                <a:lnTo>
                  <a:pt x="15124" y="31959"/>
                </a:lnTo>
                <a:lnTo>
                  <a:pt x="14922" y="31778"/>
                </a:lnTo>
                <a:lnTo>
                  <a:pt x="14721" y="31556"/>
                </a:lnTo>
                <a:lnTo>
                  <a:pt x="15023" y="31274"/>
                </a:lnTo>
                <a:lnTo>
                  <a:pt x="15325" y="30992"/>
                </a:lnTo>
                <a:lnTo>
                  <a:pt x="15567" y="30831"/>
                </a:lnTo>
                <a:lnTo>
                  <a:pt x="15808" y="30690"/>
                </a:lnTo>
                <a:lnTo>
                  <a:pt x="16090" y="30590"/>
                </a:lnTo>
                <a:lnTo>
                  <a:pt x="16352" y="30509"/>
                </a:lnTo>
                <a:lnTo>
                  <a:pt x="16654" y="30449"/>
                </a:lnTo>
                <a:lnTo>
                  <a:pt x="16936" y="30428"/>
                </a:lnTo>
                <a:close/>
                <a:moveTo>
                  <a:pt x="3565" y="1"/>
                </a:moveTo>
                <a:lnTo>
                  <a:pt x="3444" y="21"/>
                </a:lnTo>
                <a:lnTo>
                  <a:pt x="3343" y="81"/>
                </a:lnTo>
                <a:lnTo>
                  <a:pt x="3242" y="162"/>
                </a:lnTo>
                <a:lnTo>
                  <a:pt x="3162" y="242"/>
                </a:lnTo>
                <a:lnTo>
                  <a:pt x="3081" y="363"/>
                </a:lnTo>
                <a:lnTo>
                  <a:pt x="3021" y="484"/>
                </a:lnTo>
                <a:lnTo>
                  <a:pt x="2961" y="605"/>
                </a:lnTo>
                <a:lnTo>
                  <a:pt x="2860" y="887"/>
                </a:lnTo>
                <a:lnTo>
                  <a:pt x="2779" y="1169"/>
                </a:lnTo>
                <a:lnTo>
                  <a:pt x="2679" y="1632"/>
                </a:lnTo>
                <a:lnTo>
                  <a:pt x="2638" y="1894"/>
                </a:lnTo>
                <a:lnTo>
                  <a:pt x="2598" y="2155"/>
                </a:lnTo>
                <a:lnTo>
                  <a:pt x="2558" y="2699"/>
                </a:lnTo>
                <a:lnTo>
                  <a:pt x="2538" y="3223"/>
                </a:lnTo>
                <a:lnTo>
                  <a:pt x="2558" y="3746"/>
                </a:lnTo>
                <a:lnTo>
                  <a:pt x="2598" y="4350"/>
                </a:lnTo>
                <a:lnTo>
                  <a:pt x="2477" y="4270"/>
                </a:lnTo>
                <a:lnTo>
                  <a:pt x="2256" y="4129"/>
                </a:lnTo>
                <a:lnTo>
                  <a:pt x="2034" y="3988"/>
                </a:lnTo>
                <a:lnTo>
                  <a:pt x="1793" y="3867"/>
                </a:lnTo>
                <a:lnTo>
                  <a:pt x="1551" y="3766"/>
                </a:lnTo>
                <a:lnTo>
                  <a:pt x="1289" y="3686"/>
                </a:lnTo>
                <a:lnTo>
                  <a:pt x="1027" y="3605"/>
                </a:lnTo>
                <a:lnTo>
                  <a:pt x="766" y="3565"/>
                </a:lnTo>
                <a:lnTo>
                  <a:pt x="423" y="3565"/>
                </a:lnTo>
                <a:lnTo>
                  <a:pt x="363" y="3585"/>
                </a:lnTo>
                <a:lnTo>
                  <a:pt x="222" y="3666"/>
                </a:lnTo>
                <a:lnTo>
                  <a:pt x="121" y="3766"/>
                </a:lnTo>
                <a:lnTo>
                  <a:pt x="41" y="3887"/>
                </a:lnTo>
                <a:lnTo>
                  <a:pt x="0" y="4028"/>
                </a:lnTo>
                <a:lnTo>
                  <a:pt x="0" y="4169"/>
                </a:lnTo>
                <a:lnTo>
                  <a:pt x="0" y="4230"/>
                </a:lnTo>
                <a:lnTo>
                  <a:pt x="41" y="4310"/>
                </a:lnTo>
                <a:lnTo>
                  <a:pt x="81" y="4371"/>
                </a:lnTo>
                <a:lnTo>
                  <a:pt x="141" y="4431"/>
                </a:lnTo>
                <a:lnTo>
                  <a:pt x="524" y="4693"/>
                </a:lnTo>
                <a:lnTo>
                  <a:pt x="907" y="4914"/>
                </a:lnTo>
                <a:lnTo>
                  <a:pt x="1309" y="5136"/>
                </a:lnTo>
                <a:lnTo>
                  <a:pt x="1692" y="5377"/>
                </a:lnTo>
                <a:lnTo>
                  <a:pt x="2034" y="5639"/>
                </a:lnTo>
                <a:lnTo>
                  <a:pt x="2377" y="5921"/>
                </a:lnTo>
                <a:lnTo>
                  <a:pt x="2658" y="6203"/>
                </a:lnTo>
                <a:lnTo>
                  <a:pt x="2799" y="6364"/>
                </a:lnTo>
                <a:lnTo>
                  <a:pt x="2961" y="6485"/>
                </a:lnTo>
                <a:lnTo>
                  <a:pt x="3182" y="7210"/>
                </a:lnTo>
                <a:lnTo>
                  <a:pt x="3424" y="7935"/>
                </a:lnTo>
                <a:lnTo>
                  <a:pt x="3625" y="8398"/>
                </a:lnTo>
                <a:lnTo>
                  <a:pt x="3826" y="8861"/>
                </a:lnTo>
                <a:lnTo>
                  <a:pt x="4048" y="9324"/>
                </a:lnTo>
                <a:lnTo>
                  <a:pt x="4290" y="9767"/>
                </a:lnTo>
                <a:lnTo>
                  <a:pt x="3927" y="9687"/>
                </a:lnTo>
                <a:lnTo>
                  <a:pt x="3565" y="9606"/>
                </a:lnTo>
                <a:lnTo>
                  <a:pt x="2820" y="9506"/>
                </a:lnTo>
                <a:lnTo>
                  <a:pt x="2437" y="9465"/>
                </a:lnTo>
                <a:lnTo>
                  <a:pt x="2054" y="9445"/>
                </a:lnTo>
                <a:lnTo>
                  <a:pt x="1893" y="9445"/>
                </a:lnTo>
                <a:lnTo>
                  <a:pt x="1712" y="9465"/>
                </a:lnTo>
                <a:lnTo>
                  <a:pt x="1511" y="9506"/>
                </a:lnTo>
                <a:lnTo>
                  <a:pt x="1329" y="9586"/>
                </a:lnTo>
                <a:lnTo>
                  <a:pt x="1148" y="9667"/>
                </a:lnTo>
                <a:lnTo>
                  <a:pt x="1068" y="9727"/>
                </a:lnTo>
                <a:lnTo>
                  <a:pt x="1007" y="9788"/>
                </a:lnTo>
                <a:lnTo>
                  <a:pt x="967" y="9868"/>
                </a:lnTo>
                <a:lnTo>
                  <a:pt x="927" y="9949"/>
                </a:lnTo>
                <a:lnTo>
                  <a:pt x="907" y="10029"/>
                </a:lnTo>
                <a:lnTo>
                  <a:pt x="907" y="10130"/>
                </a:lnTo>
                <a:lnTo>
                  <a:pt x="947" y="10311"/>
                </a:lnTo>
                <a:lnTo>
                  <a:pt x="1007" y="10452"/>
                </a:lnTo>
                <a:lnTo>
                  <a:pt x="1088" y="10573"/>
                </a:lnTo>
                <a:lnTo>
                  <a:pt x="1209" y="10674"/>
                </a:lnTo>
                <a:lnTo>
                  <a:pt x="1329" y="10774"/>
                </a:lnTo>
                <a:lnTo>
                  <a:pt x="1470" y="10855"/>
                </a:lnTo>
                <a:lnTo>
                  <a:pt x="1631" y="10915"/>
                </a:lnTo>
                <a:lnTo>
                  <a:pt x="1793" y="10976"/>
                </a:lnTo>
                <a:lnTo>
                  <a:pt x="2135" y="11076"/>
                </a:lnTo>
                <a:lnTo>
                  <a:pt x="2477" y="11137"/>
                </a:lnTo>
                <a:lnTo>
                  <a:pt x="2820" y="11197"/>
                </a:lnTo>
                <a:lnTo>
                  <a:pt x="3122" y="11258"/>
                </a:lnTo>
                <a:lnTo>
                  <a:pt x="3746" y="11399"/>
                </a:lnTo>
                <a:lnTo>
                  <a:pt x="4350" y="11580"/>
                </a:lnTo>
                <a:lnTo>
                  <a:pt x="4692" y="11721"/>
                </a:lnTo>
                <a:lnTo>
                  <a:pt x="5015" y="11882"/>
                </a:lnTo>
                <a:lnTo>
                  <a:pt x="5337" y="12043"/>
                </a:lnTo>
                <a:lnTo>
                  <a:pt x="5518" y="12103"/>
                </a:lnTo>
                <a:lnTo>
                  <a:pt x="5679" y="12164"/>
                </a:lnTo>
                <a:lnTo>
                  <a:pt x="5820" y="12184"/>
                </a:lnTo>
                <a:lnTo>
                  <a:pt x="5941" y="12184"/>
                </a:lnTo>
                <a:lnTo>
                  <a:pt x="6444" y="12748"/>
                </a:lnTo>
                <a:lnTo>
                  <a:pt x="6948" y="13271"/>
                </a:lnTo>
                <a:lnTo>
                  <a:pt x="7350" y="13614"/>
                </a:lnTo>
                <a:lnTo>
                  <a:pt x="7773" y="13956"/>
                </a:lnTo>
                <a:lnTo>
                  <a:pt x="8096" y="14218"/>
                </a:lnTo>
                <a:lnTo>
                  <a:pt x="8257" y="14339"/>
                </a:lnTo>
                <a:lnTo>
                  <a:pt x="8438" y="14439"/>
                </a:lnTo>
                <a:lnTo>
                  <a:pt x="8377" y="14480"/>
                </a:lnTo>
                <a:lnTo>
                  <a:pt x="8317" y="14540"/>
                </a:lnTo>
                <a:lnTo>
                  <a:pt x="8257" y="14600"/>
                </a:lnTo>
                <a:lnTo>
                  <a:pt x="8216" y="14661"/>
                </a:lnTo>
                <a:lnTo>
                  <a:pt x="7934" y="14721"/>
                </a:lnTo>
                <a:lnTo>
                  <a:pt x="7653" y="14822"/>
                </a:lnTo>
                <a:lnTo>
                  <a:pt x="7411" y="14943"/>
                </a:lnTo>
                <a:lnTo>
                  <a:pt x="7210" y="15084"/>
                </a:lnTo>
                <a:lnTo>
                  <a:pt x="6867" y="15366"/>
                </a:lnTo>
                <a:lnTo>
                  <a:pt x="6525" y="15668"/>
                </a:lnTo>
                <a:lnTo>
                  <a:pt x="6203" y="15990"/>
                </a:lnTo>
                <a:lnTo>
                  <a:pt x="5880" y="16312"/>
                </a:lnTo>
                <a:lnTo>
                  <a:pt x="5578" y="16654"/>
                </a:lnTo>
                <a:lnTo>
                  <a:pt x="5296" y="17017"/>
                </a:lnTo>
                <a:lnTo>
                  <a:pt x="5015" y="17379"/>
                </a:lnTo>
                <a:lnTo>
                  <a:pt x="4753" y="17762"/>
                </a:lnTo>
                <a:lnTo>
                  <a:pt x="4511" y="18165"/>
                </a:lnTo>
                <a:lnTo>
                  <a:pt x="4290" y="18567"/>
                </a:lnTo>
                <a:lnTo>
                  <a:pt x="4068" y="18970"/>
                </a:lnTo>
                <a:lnTo>
                  <a:pt x="3887" y="19393"/>
                </a:lnTo>
                <a:lnTo>
                  <a:pt x="3806" y="19574"/>
                </a:lnTo>
                <a:lnTo>
                  <a:pt x="3806" y="19756"/>
                </a:lnTo>
                <a:lnTo>
                  <a:pt x="3826" y="19937"/>
                </a:lnTo>
                <a:lnTo>
                  <a:pt x="3887" y="20078"/>
                </a:lnTo>
                <a:lnTo>
                  <a:pt x="3988" y="20219"/>
                </a:lnTo>
                <a:lnTo>
                  <a:pt x="4128" y="20319"/>
                </a:lnTo>
                <a:lnTo>
                  <a:pt x="4290" y="20400"/>
                </a:lnTo>
                <a:lnTo>
                  <a:pt x="4491" y="20440"/>
                </a:lnTo>
                <a:lnTo>
                  <a:pt x="4833" y="20460"/>
                </a:lnTo>
                <a:lnTo>
                  <a:pt x="5155" y="20440"/>
                </a:lnTo>
                <a:lnTo>
                  <a:pt x="5498" y="20380"/>
                </a:lnTo>
                <a:lnTo>
                  <a:pt x="5820" y="20279"/>
                </a:lnTo>
                <a:lnTo>
                  <a:pt x="6122" y="20158"/>
                </a:lnTo>
                <a:lnTo>
                  <a:pt x="6444" y="20038"/>
                </a:lnTo>
                <a:lnTo>
                  <a:pt x="6746" y="19876"/>
                </a:lnTo>
                <a:lnTo>
                  <a:pt x="7028" y="19695"/>
                </a:lnTo>
                <a:lnTo>
                  <a:pt x="7330" y="19514"/>
                </a:lnTo>
                <a:lnTo>
                  <a:pt x="7612" y="19313"/>
                </a:lnTo>
                <a:lnTo>
                  <a:pt x="8176" y="18930"/>
                </a:lnTo>
                <a:lnTo>
                  <a:pt x="8196" y="18910"/>
                </a:lnTo>
                <a:lnTo>
                  <a:pt x="8277" y="19413"/>
                </a:lnTo>
                <a:lnTo>
                  <a:pt x="8357" y="19977"/>
                </a:lnTo>
                <a:lnTo>
                  <a:pt x="8458" y="20561"/>
                </a:lnTo>
                <a:lnTo>
                  <a:pt x="8559" y="21125"/>
                </a:lnTo>
                <a:lnTo>
                  <a:pt x="8680" y="21689"/>
                </a:lnTo>
                <a:lnTo>
                  <a:pt x="8961" y="22816"/>
                </a:lnTo>
                <a:lnTo>
                  <a:pt x="9284" y="23924"/>
                </a:lnTo>
                <a:lnTo>
                  <a:pt x="9465" y="24468"/>
                </a:lnTo>
                <a:lnTo>
                  <a:pt x="9646" y="25032"/>
                </a:lnTo>
                <a:lnTo>
                  <a:pt x="10069" y="26119"/>
                </a:lnTo>
                <a:lnTo>
                  <a:pt x="10512" y="27206"/>
                </a:lnTo>
                <a:lnTo>
                  <a:pt x="11015" y="28274"/>
                </a:lnTo>
                <a:lnTo>
                  <a:pt x="11519" y="29260"/>
                </a:lnTo>
                <a:lnTo>
                  <a:pt x="12063" y="30247"/>
                </a:lnTo>
                <a:lnTo>
                  <a:pt x="12345" y="30730"/>
                </a:lnTo>
                <a:lnTo>
                  <a:pt x="12486" y="30992"/>
                </a:lnTo>
                <a:lnTo>
                  <a:pt x="12647" y="31234"/>
                </a:lnTo>
                <a:lnTo>
                  <a:pt x="12808" y="31455"/>
                </a:lnTo>
                <a:lnTo>
                  <a:pt x="12989" y="31677"/>
                </a:lnTo>
                <a:lnTo>
                  <a:pt x="13210" y="31858"/>
                </a:lnTo>
                <a:lnTo>
                  <a:pt x="13432" y="31999"/>
                </a:lnTo>
                <a:lnTo>
                  <a:pt x="13452" y="32019"/>
                </a:lnTo>
                <a:lnTo>
                  <a:pt x="13553" y="32080"/>
                </a:lnTo>
                <a:lnTo>
                  <a:pt x="13653" y="32140"/>
                </a:lnTo>
                <a:lnTo>
                  <a:pt x="13754" y="32160"/>
                </a:lnTo>
                <a:lnTo>
                  <a:pt x="13875" y="32160"/>
                </a:lnTo>
                <a:lnTo>
                  <a:pt x="13935" y="32321"/>
                </a:lnTo>
                <a:lnTo>
                  <a:pt x="13996" y="32462"/>
                </a:lnTo>
                <a:lnTo>
                  <a:pt x="14157" y="32744"/>
                </a:lnTo>
                <a:lnTo>
                  <a:pt x="14358" y="32986"/>
                </a:lnTo>
                <a:lnTo>
                  <a:pt x="14580" y="33207"/>
                </a:lnTo>
                <a:lnTo>
                  <a:pt x="14842" y="33389"/>
                </a:lnTo>
                <a:lnTo>
                  <a:pt x="15124" y="33550"/>
                </a:lnTo>
                <a:lnTo>
                  <a:pt x="15405" y="33691"/>
                </a:lnTo>
                <a:lnTo>
                  <a:pt x="15728" y="33791"/>
                </a:lnTo>
                <a:lnTo>
                  <a:pt x="16050" y="33872"/>
                </a:lnTo>
                <a:lnTo>
                  <a:pt x="16372" y="33932"/>
                </a:lnTo>
                <a:lnTo>
                  <a:pt x="16714" y="33952"/>
                </a:lnTo>
                <a:lnTo>
                  <a:pt x="17037" y="33952"/>
                </a:lnTo>
                <a:lnTo>
                  <a:pt x="17379" y="33932"/>
                </a:lnTo>
                <a:lnTo>
                  <a:pt x="17681" y="33892"/>
                </a:lnTo>
                <a:lnTo>
                  <a:pt x="18003" y="33832"/>
                </a:lnTo>
                <a:lnTo>
                  <a:pt x="18285" y="33731"/>
                </a:lnTo>
                <a:lnTo>
                  <a:pt x="18668" y="33570"/>
                </a:lnTo>
                <a:lnTo>
                  <a:pt x="19050" y="33389"/>
                </a:lnTo>
                <a:lnTo>
                  <a:pt x="19393" y="33167"/>
                </a:lnTo>
                <a:lnTo>
                  <a:pt x="19715" y="32925"/>
                </a:lnTo>
                <a:lnTo>
                  <a:pt x="20037" y="32644"/>
                </a:lnTo>
                <a:lnTo>
                  <a:pt x="20339" y="32362"/>
                </a:lnTo>
                <a:lnTo>
                  <a:pt x="20621" y="32060"/>
                </a:lnTo>
                <a:lnTo>
                  <a:pt x="20883" y="31737"/>
                </a:lnTo>
                <a:lnTo>
                  <a:pt x="21145" y="31415"/>
                </a:lnTo>
                <a:lnTo>
                  <a:pt x="21386" y="31073"/>
                </a:lnTo>
                <a:lnTo>
                  <a:pt x="21628" y="30730"/>
                </a:lnTo>
                <a:lnTo>
                  <a:pt x="21849" y="30368"/>
                </a:lnTo>
                <a:lnTo>
                  <a:pt x="22272" y="29643"/>
                </a:lnTo>
                <a:lnTo>
                  <a:pt x="22675" y="28938"/>
                </a:lnTo>
                <a:lnTo>
                  <a:pt x="22997" y="28314"/>
                </a:lnTo>
                <a:lnTo>
                  <a:pt x="23319" y="27690"/>
                </a:lnTo>
                <a:lnTo>
                  <a:pt x="23621" y="27045"/>
                </a:lnTo>
                <a:lnTo>
                  <a:pt x="23924" y="26421"/>
                </a:lnTo>
                <a:lnTo>
                  <a:pt x="24185" y="25777"/>
                </a:lnTo>
                <a:lnTo>
                  <a:pt x="24447" y="25112"/>
                </a:lnTo>
                <a:lnTo>
                  <a:pt x="24709" y="24468"/>
                </a:lnTo>
                <a:lnTo>
                  <a:pt x="24951" y="23803"/>
                </a:lnTo>
                <a:lnTo>
                  <a:pt x="25172" y="23139"/>
                </a:lnTo>
                <a:lnTo>
                  <a:pt x="25373" y="22474"/>
                </a:lnTo>
                <a:lnTo>
                  <a:pt x="25575" y="21810"/>
                </a:lnTo>
                <a:lnTo>
                  <a:pt x="25756" y="21125"/>
                </a:lnTo>
                <a:lnTo>
                  <a:pt x="25937" y="20440"/>
                </a:lnTo>
                <a:lnTo>
                  <a:pt x="26078" y="19756"/>
                </a:lnTo>
                <a:lnTo>
                  <a:pt x="26239" y="19071"/>
                </a:lnTo>
                <a:lnTo>
                  <a:pt x="26360" y="18386"/>
                </a:lnTo>
                <a:lnTo>
                  <a:pt x="26682" y="18527"/>
                </a:lnTo>
                <a:lnTo>
                  <a:pt x="27005" y="18648"/>
                </a:lnTo>
                <a:lnTo>
                  <a:pt x="27327" y="18749"/>
                </a:lnTo>
                <a:lnTo>
                  <a:pt x="27609" y="18849"/>
                </a:lnTo>
                <a:lnTo>
                  <a:pt x="29864" y="19715"/>
                </a:lnTo>
                <a:lnTo>
                  <a:pt x="29965" y="19735"/>
                </a:lnTo>
                <a:lnTo>
                  <a:pt x="30065" y="19756"/>
                </a:lnTo>
                <a:lnTo>
                  <a:pt x="30146" y="19735"/>
                </a:lnTo>
                <a:lnTo>
                  <a:pt x="30247" y="19715"/>
                </a:lnTo>
                <a:lnTo>
                  <a:pt x="30327" y="19695"/>
                </a:lnTo>
                <a:lnTo>
                  <a:pt x="30408" y="19655"/>
                </a:lnTo>
                <a:lnTo>
                  <a:pt x="30549" y="19534"/>
                </a:lnTo>
                <a:lnTo>
                  <a:pt x="30649" y="19373"/>
                </a:lnTo>
                <a:lnTo>
                  <a:pt x="30730" y="19192"/>
                </a:lnTo>
                <a:lnTo>
                  <a:pt x="30750" y="19010"/>
                </a:lnTo>
                <a:lnTo>
                  <a:pt x="30750" y="18930"/>
                </a:lnTo>
                <a:lnTo>
                  <a:pt x="30730" y="18829"/>
                </a:lnTo>
                <a:lnTo>
                  <a:pt x="30629" y="18447"/>
                </a:lnTo>
                <a:lnTo>
                  <a:pt x="30508" y="18064"/>
                </a:lnTo>
                <a:lnTo>
                  <a:pt x="30368" y="17681"/>
                </a:lnTo>
                <a:lnTo>
                  <a:pt x="30206" y="17339"/>
                </a:lnTo>
                <a:lnTo>
                  <a:pt x="30005" y="16977"/>
                </a:lnTo>
                <a:lnTo>
                  <a:pt x="29804" y="16634"/>
                </a:lnTo>
                <a:lnTo>
                  <a:pt x="29582" y="16312"/>
                </a:lnTo>
                <a:lnTo>
                  <a:pt x="29341" y="15990"/>
                </a:lnTo>
                <a:lnTo>
                  <a:pt x="29079" y="15688"/>
                </a:lnTo>
                <a:lnTo>
                  <a:pt x="28797" y="15406"/>
                </a:lnTo>
                <a:lnTo>
                  <a:pt x="28495" y="15144"/>
                </a:lnTo>
                <a:lnTo>
                  <a:pt x="28173" y="14902"/>
                </a:lnTo>
                <a:lnTo>
                  <a:pt x="27830" y="14661"/>
                </a:lnTo>
                <a:lnTo>
                  <a:pt x="27649" y="14540"/>
                </a:lnTo>
                <a:lnTo>
                  <a:pt x="27468" y="14439"/>
                </a:lnTo>
                <a:lnTo>
                  <a:pt x="27266" y="14339"/>
                </a:lnTo>
                <a:lnTo>
                  <a:pt x="27065" y="14278"/>
                </a:lnTo>
                <a:lnTo>
                  <a:pt x="26864" y="14238"/>
                </a:lnTo>
                <a:lnTo>
                  <a:pt x="26642" y="14218"/>
                </a:lnTo>
                <a:lnTo>
                  <a:pt x="26541" y="14117"/>
                </a:lnTo>
                <a:lnTo>
                  <a:pt x="26400" y="14057"/>
                </a:lnTo>
                <a:lnTo>
                  <a:pt x="26259" y="14016"/>
                </a:lnTo>
                <a:lnTo>
                  <a:pt x="26119" y="13996"/>
                </a:lnTo>
                <a:lnTo>
                  <a:pt x="26380" y="13694"/>
                </a:lnTo>
                <a:lnTo>
                  <a:pt x="26622" y="13392"/>
                </a:lnTo>
                <a:lnTo>
                  <a:pt x="27085" y="12748"/>
                </a:lnTo>
                <a:lnTo>
                  <a:pt x="27488" y="12184"/>
                </a:lnTo>
                <a:lnTo>
                  <a:pt x="27870" y="11620"/>
                </a:lnTo>
                <a:lnTo>
                  <a:pt x="28152" y="11580"/>
                </a:lnTo>
                <a:lnTo>
                  <a:pt x="28434" y="11540"/>
                </a:lnTo>
                <a:lnTo>
                  <a:pt x="29079" y="11439"/>
                </a:lnTo>
                <a:lnTo>
                  <a:pt x="29723" y="11378"/>
                </a:lnTo>
                <a:lnTo>
                  <a:pt x="30408" y="11358"/>
                </a:lnTo>
                <a:lnTo>
                  <a:pt x="31092" y="11378"/>
                </a:lnTo>
                <a:lnTo>
                  <a:pt x="31374" y="11399"/>
                </a:lnTo>
                <a:lnTo>
                  <a:pt x="31676" y="11459"/>
                </a:lnTo>
                <a:lnTo>
                  <a:pt x="31979" y="11499"/>
                </a:lnTo>
                <a:lnTo>
                  <a:pt x="32260" y="11499"/>
                </a:lnTo>
                <a:lnTo>
                  <a:pt x="32422" y="11479"/>
                </a:lnTo>
                <a:lnTo>
                  <a:pt x="32562" y="11439"/>
                </a:lnTo>
                <a:lnTo>
                  <a:pt x="32683" y="11358"/>
                </a:lnTo>
                <a:lnTo>
                  <a:pt x="32784" y="11237"/>
                </a:lnTo>
                <a:lnTo>
                  <a:pt x="32844" y="11117"/>
                </a:lnTo>
                <a:lnTo>
                  <a:pt x="32905" y="10976"/>
                </a:lnTo>
                <a:lnTo>
                  <a:pt x="32905" y="10835"/>
                </a:lnTo>
                <a:lnTo>
                  <a:pt x="32885" y="10674"/>
                </a:lnTo>
                <a:lnTo>
                  <a:pt x="32824" y="10492"/>
                </a:lnTo>
                <a:lnTo>
                  <a:pt x="32724" y="10331"/>
                </a:lnTo>
                <a:lnTo>
                  <a:pt x="32583" y="10190"/>
                </a:lnTo>
                <a:lnTo>
                  <a:pt x="32442" y="10090"/>
                </a:lnTo>
                <a:lnTo>
                  <a:pt x="32260" y="10009"/>
                </a:lnTo>
                <a:lnTo>
                  <a:pt x="32079" y="9949"/>
                </a:lnTo>
                <a:lnTo>
                  <a:pt x="31878" y="9908"/>
                </a:lnTo>
                <a:lnTo>
                  <a:pt x="31697" y="9888"/>
                </a:lnTo>
                <a:lnTo>
                  <a:pt x="31274" y="9848"/>
                </a:lnTo>
                <a:lnTo>
                  <a:pt x="30871" y="9828"/>
                </a:lnTo>
                <a:lnTo>
                  <a:pt x="30448" y="9808"/>
                </a:lnTo>
                <a:lnTo>
                  <a:pt x="30025" y="9828"/>
                </a:lnTo>
                <a:lnTo>
                  <a:pt x="29421" y="9888"/>
                </a:lnTo>
                <a:lnTo>
                  <a:pt x="28837" y="9989"/>
                </a:lnTo>
                <a:lnTo>
                  <a:pt x="29139" y="9385"/>
                </a:lnTo>
                <a:lnTo>
                  <a:pt x="29421" y="8781"/>
                </a:lnTo>
                <a:lnTo>
                  <a:pt x="29703" y="8156"/>
                </a:lnTo>
                <a:lnTo>
                  <a:pt x="29965" y="7532"/>
                </a:lnTo>
                <a:lnTo>
                  <a:pt x="30086" y="7492"/>
                </a:lnTo>
                <a:lnTo>
                  <a:pt x="30186" y="7452"/>
                </a:lnTo>
                <a:lnTo>
                  <a:pt x="30428" y="7331"/>
                </a:lnTo>
                <a:lnTo>
                  <a:pt x="30871" y="7069"/>
                </a:lnTo>
                <a:lnTo>
                  <a:pt x="31173" y="6908"/>
                </a:lnTo>
                <a:lnTo>
                  <a:pt x="31515" y="6767"/>
                </a:lnTo>
                <a:lnTo>
                  <a:pt x="31838" y="6646"/>
                </a:lnTo>
                <a:lnTo>
                  <a:pt x="32180" y="6545"/>
                </a:lnTo>
                <a:lnTo>
                  <a:pt x="32502" y="6465"/>
                </a:lnTo>
                <a:lnTo>
                  <a:pt x="32824" y="6404"/>
                </a:lnTo>
                <a:lnTo>
                  <a:pt x="33146" y="6384"/>
                </a:lnTo>
                <a:lnTo>
                  <a:pt x="33469" y="6364"/>
                </a:lnTo>
                <a:lnTo>
                  <a:pt x="33831" y="6384"/>
                </a:lnTo>
                <a:lnTo>
                  <a:pt x="34194" y="6404"/>
                </a:lnTo>
                <a:lnTo>
                  <a:pt x="34375" y="6425"/>
                </a:lnTo>
                <a:lnTo>
                  <a:pt x="34556" y="6465"/>
                </a:lnTo>
                <a:lnTo>
                  <a:pt x="34737" y="6485"/>
                </a:lnTo>
                <a:lnTo>
                  <a:pt x="34919" y="6485"/>
                </a:lnTo>
                <a:lnTo>
                  <a:pt x="35039" y="6465"/>
                </a:lnTo>
                <a:lnTo>
                  <a:pt x="35140" y="6425"/>
                </a:lnTo>
                <a:lnTo>
                  <a:pt x="35241" y="6384"/>
                </a:lnTo>
                <a:lnTo>
                  <a:pt x="35321" y="6324"/>
                </a:lnTo>
                <a:lnTo>
                  <a:pt x="35402" y="6243"/>
                </a:lnTo>
                <a:lnTo>
                  <a:pt x="35462" y="6163"/>
                </a:lnTo>
                <a:lnTo>
                  <a:pt x="35523" y="6082"/>
                </a:lnTo>
                <a:lnTo>
                  <a:pt x="35543" y="5982"/>
                </a:lnTo>
                <a:lnTo>
                  <a:pt x="35563" y="5881"/>
                </a:lnTo>
                <a:lnTo>
                  <a:pt x="35583" y="5800"/>
                </a:lnTo>
                <a:lnTo>
                  <a:pt x="35563" y="5700"/>
                </a:lnTo>
                <a:lnTo>
                  <a:pt x="35543" y="5599"/>
                </a:lnTo>
                <a:lnTo>
                  <a:pt x="35503" y="5498"/>
                </a:lnTo>
                <a:lnTo>
                  <a:pt x="35442" y="5418"/>
                </a:lnTo>
                <a:lnTo>
                  <a:pt x="35362" y="5337"/>
                </a:lnTo>
                <a:lnTo>
                  <a:pt x="35261" y="5257"/>
                </a:lnTo>
                <a:lnTo>
                  <a:pt x="35080" y="5156"/>
                </a:lnTo>
                <a:lnTo>
                  <a:pt x="34878" y="5075"/>
                </a:lnTo>
                <a:lnTo>
                  <a:pt x="34677" y="5035"/>
                </a:lnTo>
                <a:lnTo>
                  <a:pt x="34455" y="4995"/>
                </a:lnTo>
                <a:lnTo>
                  <a:pt x="34012" y="4955"/>
                </a:lnTo>
                <a:lnTo>
                  <a:pt x="33589" y="4955"/>
                </a:lnTo>
                <a:lnTo>
                  <a:pt x="33146" y="4975"/>
                </a:lnTo>
                <a:lnTo>
                  <a:pt x="32703" y="5035"/>
                </a:lnTo>
                <a:lnTo>
                  <a:pt x="32260" y="5116"/>
                </a:lnTo>
                <a:lnTo>
                  <a:pt x="31817" y="5236"/>
                </a:lnTo>
                <a:lnTo>
                  <a:pt x="31515" y="5337"/>
                </a:lnTo>
                <a:lnTo>
                  <a:pt x="31193" y="5458"/>
                </a:lnTo>
                <a:lnTo>
                  <a:pt x="30891" y="5599"/>
                </a:lnTo>
                <a:lnTo>
                  <a:pt x="30589" y="5760"/>
                </a:lnTo>
                <a:lnTo>
                  <a:pt x="30589" y="5760"/>
                </a:lnTo>
                <a:lnTo>
                  <a:pt x="30730" y="5257"/>
                </a:lnTo>
                <a:lnTo>
                  <a:pt x="30871" y="4753"/>
                </a:lnTo>
                <a:lnTo>
                  <a:pt x="30992" y="4270"/>
                </a:lnTo>
                <a:lnTo>
                  <a:pt x="31092" y="3766"/>
                </a:lnTo>
                <a:lnTo>
                  <a:pt x="31274" y="2800"/>
                </a:lnTo>
                <a:lnTo>
                  <a:pt x="31334" y="2296"/>
                </a:lnTo>
                <a:lnTo>
                  <a:pt x="31374" y="1813"/>
                </a:lnTo>
                <a:lnTo>
                  <a:pt x="31374" y="1330"/>
                </a:lnTo>
                <a:lnTo>
                  <a:pt x="31354" y="1088"/>
                </a:lnTo>
                <a:lnTo>
                  <a:pt x="31334" y="847"/>
                </a:lnTo>
                <a:lnTo>
                  <a:pt x="31294" y="706"/>
                </a:lnTo>
                <a:lnTo>
                  <a:pt x="31254" y="585"/>
                </a:lnTo>
                <a:lnTo>
                  <a:pt x="31193" y="464"/>
                </a:lnTo>
                <a:lnTo>
                  <a:pt x="31113" y="363"/>
                </a:lnTo>
                <a:lnTo>
                  <a:pt x="31012" y="283"/>
                </a:lnTo>
                <a:lnTo>
                  <a:pt x="31072" y="303"/>
                </a:lnTo>
                <a:lnTo>
                  <a:pt x="31072" y="303"/>
                </a:lnTo>
                <a:lnTo>
                  <a:pt x="30951" y="101"/>
                </a:lnTo>
                <a:lnTo>
                  <a:pt x="30931" y="41"/>
                </a:lnTo>
                <a:lnTo>
                  <a:pt x="30871" y="21"/>
                </a:lnTo>
                <a:lnTo>
                  <a:pt x="30831" y="1"/>
                </a:lnTo>
                <a:lnTo>
                  <a:pt x="30710" y="1"/>
                </a:lnTo>
                <a:lnTo>
                  <a:pt x="30670" y="21"/>
                </a:lnTo>
                <a:lnTo>
                  <a:pt x="30609" y="61"/>
                </a:lnTo>
                <a:lnTo>
                  <a:pt x="30589" y="101"/>
                </a:lnTo>
                <a:lnTo>
                  <a:pt x="30488" y="222"/>
                </a:lnTo>
                <a:lnTo>
                  <a:pt x="30388" y="323"/>
                </a:lnTo>
                <a:lnTo>
                  <a:pt x="30287" y="424"/>
                </a:lnTo>
                <a:lnTo>
                  <a:pt x="30186" y="565"/>
                </a:lnTo>
                <a:lnTo>
                  <a:pt x="30126" y="665"/>
                </a:lnTo>
                <a:lnTo>
                  <a:pt x="30065" y="766"/>
                </a:lnTo>
                <a:lnTo>
                  <a:pt x="30005" y="1008"/>
                </a:lnTo>
                <a:lnTo>
                  <a:pt x="29904" y="1491"/>
                </a:lnTo>
                <a:lnTo>
                  <a:pt x="29723" y="2337"/>
                </a:lnTo>
                <a:lnTo>
                  <a:pt x="29562" y="2035"/>
                </a:lnTo>
                <a:lnTo>
                  <a:pt x="29381" y="1753"/>
                </a:lnTo>
                <a:lnTo>
                  <a:pt x="29179" y="1471"/>
                </a:lnTo>
                <a:lnTo>
                  <a:pt x="28938" y="1209"/>
                </a:lnTo>
                <a:lnTo>
                  <a:pt x="28696" y="988"/>
                </a:lnTo>
                <a:lnTo>
                  <a:pt x="28555" y="907"/>
                </a:lnTo>
                <a:lnTo>
                  <a:pt x="28414" y="806"/>
                </a:lnTo>
                <a:lnTo>
                  <a:pt x="28273" y="746"/>
                </a:lnTo>
                <a:lnTo>
                  <a:pt x="28132" y="685"/>
                </a:lnTo>
                <a:lnTo>
                  <a:pt x="27971" y="625"/>
                </a:lnTo>
                <a:lnTo>
                  <a:pt x="27810" y="605"/>
                </a:lnTo>
                <a:lnTo>
                  <a:pt x="27669" y="585"/>
                </a:lnTo>
                <a:lnTo>
                  <a:pt x="27508" y="625"/>
                </a:lnTo>
                <a:lnTo>
                  <a:pt x="27367" y="706"/>
                </a:lnTo>
                <a:lnTo>
                  <a:pt x="27246" y="806"/>
                </a:lnTo>
                <a:lnTo>
                  <a:pt x="27146" y="927"/>
                </a:lnTo>
                <a:lnTo>
                  <a:pt x="27125" y="1008"/>
                </a:lnTo>
                <a:lnTo>
                  <a:pt x="27105" y="1068"/>
                </a:lnTo>
                <a:lnTo>
                  <a:pt x="27105" y="1149"/>
                </a:lnTo>
                <a:lnTo>
                  <a:pt x="27125" y="1229"/>
                </a:lnTo>
                <a:lnTo>
                  <a:pt x="27166" y="1310"/>
                </a:lnTo>
                <a:lnTo>
                  <a:pt x="27206" y="1390"/>
                </a:lnTo>
                <a:lnTo>
                  <a:pt x="27387" y="1592"/>
                </a:lnTo>
                <a:lnTo>
                  <a:pt x="27568" y="1813"/>
                </a:lnTo>
                <a:lnTo>
                  <a:pt x="27951" y="2216"/>
                </a:lnTo>
                <a:lnTo>
                  <a:pt x="28112" y="2437"/>
                </a:lnTo>
                <a:lnTo>
                  <a:pt x="28273" y="2659"/>
                </a:lnTo>
                <a:lnTo>
                  <a:pt x="28414" y="2901"/>
                </a:lnTo>
                <a:lnTo>
                  <a:pt x="28535" y="3162"/>
                </a:lnTo>
                <a:lnTo>
                  <a:pt x="28616" y="3404"/>
                </a:lnTo>
                <a:lnTo>
                  <a:pt x="28696" y="3646"/>
                </a:lnTo>
                <a:lnTo>
                  <a:pt x="28736" y="3907"/>
                </a:lnTo>
                <a:lnTo>
                  <a:pt x="28757" y="4169"/>
                </a:lnTo>
                <a:lnTo>
                  <a:pt x="28757" y="4451"/>
                </a:lnTo>
                <a:lnTo>
                  <a:pt x="28777" y="4713"/>
                </a:lnTo>
                <a:lnTo>
                  <a:pt x="28817" y="4854"/>
                </a:lnTo>
                <a:lnTo>
                  <a:pt x="28837" y="4995"/>
                </a:lnTo>
                <a:lnTo>
                  <a:pt x="28897" y="5116"/>
                </a:lnTo>
                <a:lnTo>
                  <a:pt x="28958" y="5236"/>
                </a:lnTo>
                <a:lnTo>
                  <a:pt x="28676" y="6082"/>
                </a:lnTo>
                <a:lnTo>
                  <a:pt x="28354" y="6908"/>
                </a:lnTo>
                <a:lnTo>
                  <a:pt x="28072" y="7593"/>
                </a:lnTo>
                <a:lnTo>
                  <a:pt x="27750" y="8257"/>
                </a:lnTo>
                <a:lnTo>
                  <a:pt x="27407" y="8922"/>
                </a:lnTo>
                <a:lnTo>
                  <a:pt x="27045" y="9566"/>
                </a:lnTo>
                <a:lnTo>
                  <a:pt x="26984" y="9163"/>
                </a:lnTo>
                <a:lnTo>
                  <a:pt x="26884" y="8740"/>
                </a:lnTo>
                <a:lnTo>
                  <a:pt x="26763" y="8338"/>
                </a:lnTo>
                <a:lnTo>
                  <a:pt x="26602" y="7955"/>
                </a:lnTo>
                <a:lnTo>
                  <a:pt x="26380" y="7512"/>
                </a:lnTo>
                <a:lnTo>
                  <a:pt x="26119" y="7109"/>
                </a:lnTo>
                <a:lnTo>
                  <a:pt x="25978" y="6908"/>
                </a:lnTo>
                <a:lnTo>
                  <a:pt x="25816" y="6727"/>
                </a:lnTo>
                <a:lnTo>
                  <a:pt x="25655" y="6545"/>
                </a:lnTo>
                <a:lnTo>
                  <a:pt x="25474" y="6364"/>
                </a:lnTo>
                <a:lnTo>
                  <a:pt x="25293" y="6223"/>
                </a:lnTo>
                <a:lnTo>
                  <a:pt x="25092" y="6062"/>
                </a:lnTo>
                <a:lnTo>
                  <a:pt x="24850" y="5921"/>
                </a:lnTo>
                <a:lnTo>
                  <a:pt x="24588" y="5800"/>
                </a:lnTo>
                <a:lnTo>
                  <a:pt x="24326" y="5720"/>
                </a:lnTo>
                <a:lnTo>
                  <a:pt x="24205" y="5700"/>
                </a:lnTo>
                <a:lnTo>
                  <a:pt x="24065" y="5680"/>
                </a:lnTo>
                <a:lnTo>
                  <a:pt x="23944" y="5700"/>
                </a:lnTo>
                <a:lnTo>
                  <a:pt x="23823" y="5720"/>
                </a:lnTo>
                <a:lnTo>
                  <a:pt x="23702" y="5760"/>
                </a:lnTo>
                <a:lnTo>
                  <a:pt x="23601" y="5841"/>
                </a:lnTo>
                <a:lnTo>
                  <a:pt x="23501" y="5921"/>
                </a:lnTo>
                <a:lnTo>
                  <a:pt x="23440" y="6022"/>
                </a:lnTo>
                <a:lnTo>
                  <a:pt x="23400" y="6143"/>
                </a:lnTo>
                <a:lnTo>
                  <a:pt x="23400" y="6223"/>
                </a:lnTo>
                <a:lnTo>
                  <a:pt x="23420" y="6284"/>
                </a:lnTo>
                <a:lnTo>
                  <a:pt x="23481" y="6445"/>
                </a:lnTo>
                <a:lnTo>
                  <a:pt x="23581" y="6606"/>
                </a:lnTo>
                <a:lnTo>
                  <a:pt x="23722" y="6747"/>
                </a:lnTo>
                <a:lnTo>
                  <a:pt x="23863" y="6888"/>
                </a:lnTo>
                <a:lnTo>
                  <a:pt x="24185" y="7129"/>
                </a:lnTo>
                <a:lnTo>
                  <a:pt x="24467" y="7371"/>
                </a:lnTo>
                <a:lnTo>
                  <a:pt x="24608" y="7512"/>
                </a:lnTo>
                <a:lnTo>
                  <a:pt x="24729" y="7653"/>
                </a:lnTo>
                <a:lnTo>
                  <a:pt x="24930" y="7975"/>
                </a:lnTo>
                <a:lnTo>
                  <a:pt x="25112" y="8297"/>
                </a:lnTo>
                <a:lnTo>
                  <a:pt x="25253" y="8640"/>
                </a:lnTo>
                <a:lnTo>
                  <a:pt x="25333" y="8881"/>
                </a:lnTo>
                <a:lnTo>
                  <a:pt x="25394" y="9103"/>
                </a:lnTo>
                <a:lnTo>
                  <a:pt x="25494" y="9586"/>
                </a:lnTo>
                <a:lnTo>
                  <a:pt x="25555" y="10049"/>
                </a:lnTo>
                <a:lnTo>
                  <a:pt x="25575" y="10533"/>
                </a:lnTo>
                <a:lnTo>
                  <a:pt x="25575" y="11197"/>
                </a:lnTo>
                <a:lnTo>
                  <a:pt x="25575" y="11499"/>
                </a:lnTo>
                <a:lnTo>
                  <a:pt x="25595" y="11801"/>
                </a:lnTo>
                <a:lnTo>
                  <a:pt x="25212" y="12325"/>
                </a:lnTo>
                <a:lnTo>
                  <a:pt x="24910" y="12687"/>
                </a:lnTo>
                <a:lnTo>
                  <a:pt x="24749" y="12869"/>
                </a:lnTo>
                <a:lnTo>
                  <a:pt x="24628" y="13070"/>
                </a:lnTo>
                <a:lnTo>
                  <a:pt x="24306" y="12949"/>
                </a:lnTo>
                <a:lnTo>
                  <a:pt x="23964" y="12848"/>
                </a:lnTo>
                <a:lnTo>
                  <a:pt x="23380" y="12687"/>
                </a:lnTo>
                <a:lnTo>
                  <a:pt x="21950" y="12385"/>
                </a:lnTo>
                <a:lnTo>
                  <a:pt x="20520" y="12103"/>
                </a:lnTo>
                <a:lnTo>
                  <a:pt x="19816" y="11983"/>
                </a:lnTo>
                <a:lnTo>
                  <a:pt x="19091" y="11882"/>
                </a:lnTo>
                <a:lnTo>
                  <a:pt x="18366" y="11801"/>
                </a:lnTo>
                <a:lnTo>
                  <a:pt x="17641" y="11721"/>
                </a:lnTo>
                <a:lnTo>
                  <a:pt x="16996" y="11680"/>
                </a:lnTo>
                <a:lnTo>
                  <a:pt x="15687" y="11680"/>
                </a:lnTo>
                <a:lnTo>
                  <a:pt x="15043" y="11721"/>
                </a:lnTo>
                <a:lnTo>
                  <a:pt x="14378" y="11801"/>
                </a:lnTo>
                <a:lnTo>
                  <a:pt x="13734" y="11902"/>
                </a:lnTo>
                <a:lnTo>
                  <a:pt x="13110" y="12023"/>
                </a:lnTo>
                <a:lnTo>
                  <a:pt x="12465" y="12184"/>
                </a:lnTo>
                <a:lnTo>
                  <a:pt x="11902" y="12365"/>
                </a:lnTo>
                <a:lnTo>
                  <a:pt x="11338" y="12587"/>
                </a:lnTo>
                <a:lnTo>
                  <a:pt x="10794" y="12828"/>
                </a:lnTo>
                <a:lnTo>
                  <a:pt x="10270" y="13110"/>
                </a:lnTo>
                <a:lnTo>
                  <a:pt x="10069" y="13231"/>
                </a:lnTo>
                <a:lnTo>
                  <a:pt x="9988" y="13070"/>
                </a:lnTo>
                <a:lnTo>
                  <a:pt x="9908" y="12929"/>
                </a:lnTo>
                <a:lnTo>
                  <a:pt x="9827" y="12808"/>
                </a:lnTo>
                <a:lnTo>
                  <a:pt x="9707" y="12707"/>
                </a:lnTo>
                <a:lnTo>
                  <a:pt x="9465" y="12486"/>
                </a:lnTo>
                <a:lnTo>
                  <a:pt x="9183" y="12285"/>
                </a:lnTo>
                <a:lnTo>
                  <a:pt x="8961" y="12103"/>
                </a:lnTo>
                <a:lnTo>
                  <a:pt x="8599" y="11781"/>
                </a:lnTo>
                <a:lnTo>
                  <a:pt x="8297" y="11519"/>
                </a:lnTo>
                <a:lnTo>
                  <a:pt x="8015" y="11217"/>
                </a:lnTo>
                <a:lnTo>
                  <a:pt x="7733" y="10915"/>
                </a:lnTo>
                <a:lnTo>
                  <a:pt x="7451" y="10613"/>
                </a:lnTo>
                <a:lnTo>
                  <a:pt x="7572" y="10513"/>
                </a:lnTo>
                <a:lnTo>
                  <a:pt x="7693" y="10372"/>
                </a:lnTo>
                <a:lnTo>
                  <a:pt x="7793" y="10231"/>
                </a:lnTo>
                <a:lnTo>
                  <a:pt x="7894" y="10069"/>
                </a:lnTo>
                <a:lnTo>
                  <a:pt x="8075" y="9767"/>
                </a:lnTo>
                <a:lnTo>
                  <a:pt x="8257" y="9465"/>
                </a:lnTo>
                <a:lnTo>
                  <a:pt x="8518" y="9123"/>
                </a:lnTo>
                <a:lnTo>
                  <a:pt x="8780" y="8761"/>
                </a:lnTo>
                <a:lnTo>
                  <a:pt x="9062" y="8438"/>
                </a:lnTo>
                <a:lnTo>
                  <a:pt x="9364" y="8116"/>
                </a:lnTo>
                <a:lnTo>
                  <a:pt x="9666" y="7834"/>
                </a:lnTo>
                <a:lnTo>
                  <a:pt x="9968" y="7572"/>
                </a:lnTo>
                <a:lnTo>
                  <a:pt x="10291" y="7331"/>
                </a:lnTo>
                <a:lnTo>
                  <a:pt x="10633" y="7089"/>
                </a:lnTo>
                <a:lnTo>
                  <a:pt x="10995" y="6888"/>
                </a:lnTo>
                <a:lnTo>
                  <a:pt x="11378" y="6686"/>
                </a:lnTo>
                <a:lnTo>
                  <a:pt x="11599" y="6525"/>
                </a:lnTo>
                <a:lnTo>
                  <a:pt x="11801" y="6364"/>
                </a:lnTo>
                <a:lnTo>
                  <a:pt x="11902" y="6223"/>
                </a:lnTo>
                <a:lnTo>
                  <a:pt x="11962" y="6062"/>
                </a:lnTo>
                <a:lnTo>
                  <a:pt x="11982" y="5982"/>
                </a:lnTo>
                <a:lnTo>
                  <a:pt x="12002" y="5901"/>
                </a:lnTo>
                <a:lnTo>
                  <a:pt x="12022" y="5800"/>
                </a:lnTo>
                <a:lnTo>
                  <a:pt x="12002" y="5700"/>
                </a:lnTo>
                <a:lnTo>
                  <a:pt x="11982" y="5619"/>
                </a:lnTo>
                <a:lnTo>
                  <a:pt x="11942" y="5539"/>
                </a:lnTo>
                <a:lnTo>
                  <a:pt x="11881" y="5458"/>
                </a:lnTo>
                <a:lnTo>
                  <a:pt x="11801" y="5398"/>
                </a:lnTo>
                <a:lnTo>
                  <a:pt x="11720" y="5357"/>
                </a:lnTo>
                <a:lnTo>
                  <a:pt x="11599" y="5277"/>
                </a:lnTo>
                <a:lnTo>
                  <a:pt x="11438" y="5236"/>
                </a:lnTo>
                <a:lnTo>
                  <a:pt x="11297" y="5236"/>
                </a:lnTo>
                <a:lnTo>
                  <a:pt x="11156" y="5257"/>
                </a:lnTo>
                <a:lnTo>
                  <a:pt x="10935" y="5317"/>
                </a:lnTo>
                <a:lnTo>
                  <a:pt x="10734" y="5377"/>
                </a:lnTo>
                <a:lnTo>
                  <a:pt x="10532" y="5458"/>
                </a:lnTo>
                <a:lnTo>
                  <a:pt x="10331" y="5559"/>
                </a:lnTo>
                <a:lnTo>
                  <a:pt x="9928" y="5800"/>
                </a:lnTo>
                <a:lnTo>
                  <a:pt x="9545" y="6062"/>
                </a:lnTo>
                <a:lnTo>
                  <a:pt x="9163" y="6344"/>
                </a:lnTo>
                <a:lnTo>
                  <a:pt x="8820" y="6646"/>
                </a:lnTo>
                <a:lnTo>
                  <a:pt x="8498" y="6968"/>
                </a:lnTo>
                <a:lnTo>
                  <a:pt x="8176" y="7270"/>
                </a:lnTo>
                <a:lnTo>
                  <a:pt x="7874" y="7613"/>
                </a:lnTo>
                <a:lnTo>
                  <a:pt x="7572" y="7995"/>
                </a:lnTo>
                <a:lnTo>
                  <a:pt x="7310" y="8378"/>
                </a:lnTo>
                <a:lnTo>
                  <a:pt x="7048" y="8761"/>
                </a:lnTo>
                <a:lnTo>
                  <a:pt x="6847" y="9143"/>
                </a:lnTo>
                <a:lnTo>
                  <a:pt x="6746" y="9365"/>
                </a:lnTo>
                <a:lnTo>
                  <a:pt x="6646" y="9566"/>
                </a:lnTo>
                <a:lnTo>
                  <a:pt x="6283" y="9002"/>
                </a:lnTo>
                <a:lnTo>
                  <a:pt x="5961" y="8398"/>
                </a:lnTo>
                <a:lnTo>
                  <a:pt x="5659" y="7814"/>
                </a:lnTo>
                <a:lnTo>
                  <a:pt x="5417" y="7250"/>
                </a:lnTo>
                <a:lnTo>
                  <a:pt x="5135" y="6505"/>
                </a:lnTo>
                <a:lnTo>
                  <a:pt x="4894" y="5720"/>
                </a:lnTo>
                <a:lnTo>
                  <a:pt x="4994" y="5659"/>
                </a:lnTo>
                <a:lnTo>
                  <a:pt x="5095" y="5579"/>
                </a:lnTo>
                <a:lnTo>
                  <a:pt x="5216" y="5458"/>
                </a:lnTo>
                <a:lnTo>
                  <a:pt x="5317" y="5317"/>
                </a:lnTo>
                <a:lnTo>
                  <a:pt x="5538" y="5015"/>
                </a:lnTo>
                <a:lnTo>
                  <a:pt x="5901" y="4371"/>
                </a:lnTo>
                <a:lnTo>
                  <a:pt x="6102" y="4069"/>
                </a:lnTo>
                <a:lnTo>
                  <a:pt x="6344" y="3787"/>
                </a:lnTo>
                <a:lnTo>
                  <a:pt x="6585" y="3525"/>
                </a:lnTo>
                <a:lnTo>
                  <a:pt x="6847" y="3263"/>
                </a:lnTo>
                <a:lnTo>
                  <a:pt x="7129" y="3042"/>
                </a:lnTo>
                <a:lnTo>
                  <a:pt x="7411" y="2820"/>
                </a:lnTo>
                <a:lnTo>
                  <a:pt x="7713" y="2639"/>
                </a:lnTo>
                <a:lnTo>
                  <a:pt x="8035" y="2458"/>
                </a:lnTo>
                <a:lnTo>
                  <a:pt x="8216" y="2337"/>
                </a:lnTo>
                <a:lnTo>
                  <a:pt x="8418" y="2216"/>
                </a:lnTo>
                <a:lnTo>
                  <a:pt x="8579" y="2075"/>
                </a:lnTo>
                <a:lnTo>
                  <a:pt x="8659" y="1994"/>
                </a:lnTo>
                <a:lnTo>
                  <a:pt x="8720" y="1894"/>
                </a:lnTo>
                <a:lnTo>
                  <a:pt x="8780" y="1773"/>
                </a:lnTo>
                <a:lnTo>
                  <a:pt x="8820" y="1652"/>
                </a:lnTo>
                <a:lnTo>
                  <a:pt x="8820" y="1531"/>
                </a:lnTo>
                <a:lnTo>
                  <a:pt x="8820" y="1390"/>
                </a:lnTo>
                <a:lnTo>
                  <a:pt x="8800" y="1269"/>
                </a:lnTo>
                <a:lnTo>
                  <a:pt x="8760" y="1149"/>
                </a:lnTo>
                <a:lnTo>
                  <a:pt x="8680" y="1028"/>
                </a:lnTo>
                <a:lnTo>
                  <a:pt x="8599" y="927"/>
                </a:lnTo>
                <a:lnTo>
                  <a:pt x="8498" y="867"/>
                </a:lnTo>
                <a:lnTo>
                  <a:pt x="8418" y="806"/>
                </a:lnTo>
                <a:lnTo>
                  <a:pt x="8317" y="766"/>
                </a:lnTo>
                <a:lnTo>
                  <a:pt x="8216" y="726"/>
                </a:lnTo>
                <a:lnTo>
                  <a:pt x="8015" y="706"/>
                </a:lnTo>
                <a:lnTo>
                  <a:pt x="7814" y="706"/>
                </a:lnTo>
                <a:lnTo>
                  <a:pt x="7592" y="746"/>
                </a:lnTo>
                <a:lnTo>
                  <a:pt x="7371" y="826"/>
                </a:lnTo>
                <a:lnTo>
                  <a:pt x="7129" y="907"/>
                </a:lnTo>
                <a:lnTo>
                  <a:pt x="6907" y="1028"/>
                </a:lnTo>
                <a:lnTo>
                  <a:pt x="6706" y="1169"/>
                </a:lnTo>
                <a:lnTo>
                  <a:pt x="6485" y="1330"/>
                </a:lnTo>
                <a:lnTo>
                  <a:pt x="6082" y="1632"/>
                </a:lnTo>
                <a:lnTo>
                  <a:pt x="5739" y="1954"/>
                </a:lnTo>
                <a:lnTo>
                  <a:pt x="5458" y="2216"/>
                </a:lnTo>
                <a:lnTo>
                  <a:pt x="5216" y="2498"/>
                </a:lnTo>
                <a:lnTo>
                  <a:pt x="4954" y="2800"/>
                </a:lnTo>
                <a:lnTo>
                  <a:pt x="4712" y="3142"/>
                </a:lnTo>
                <a:lnTo>
                  <a:pt x="4471" y="3485"/>
                </a:lnTo>
                <a:lnTo>
                  <a:pt x="4451" y="3062"/>
                </a:lnTo>
                <a:lnTo>
                  <a:pt x="4410" y="2619"/>
                </a:lnTo>
                <a:lnTo>
                  <a:pt x="4370" y="1753"/>
                </a:lnTo>
                <a:lnTo>
                  <a:pt x="4370" y="1249"/>
                </a:lnTo>
                <a:lnTo>
                  <a:pt x="4350" y="967"/>
                </a:lnTo>
                <a:lnTo>
                  <a:pt x="4330" y="685"/>
                </a:lnTo>
                <a:lnTo>
                  <a:pt x="4290" y="565"/>
                </a:lnTo>
                <a:lnTo>
                  <a:pt x="4249" y="444"/>
                </a:lnTo>
                <a:lnTo>
                  <a:pt x="4209" y="323"/>
                </a:lnTo>
                <a:lnTo>
                  <a:pt x="4128" y="222"/>
                </a:lnTo>
                <a:lnTo>
                  <a:pt x="4048" y="142"/>
                </a:lnTo>
                <a:lnTo>
                  <a:pt x="3947" y="61"/>
                </a:lnTo>
                <a:lnTo>
                  <a:pt x="3847" y="21"/>
                </a:lnTo>
                <a:lnTo>
                  <a:pt x="3706" y="1"/>
                </a:lnTo>
                <a:close/>
              </a:path>
            </a:pathLst>
          </a:custGeom>
          <a:solidFill>
            <a:srgbClr val="FFDD9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0" name="Google Shape;370;p35"/>
          <p:cNvSpPr/>
          <p:nvPr/>
        </p:nvSpPr>
        <p:spPr>
          <a:xfrm>
            <a:off x="3893685" y="2067299"/>
            <a:ext cx="602261" cy="663055"/>
          </a:xfrm>
          <a:custGeom>
            <a:rect b="b" l="l" r="r" t="t"/>
            <a:pathLst>
              <a:path extrusionOk="0" h="39913" w="36248">
                <a:moveTo>
                  <a:pt x="4410" y="12143"/>
                </a:moveTo>
                <a:lnTo>
                  <a:pt x="4330" y="12163"/>
                </a:lnTo>
                <a:lnTo>
                  <a:pt x="4290" y="12204"/>
                </a:lnTo>
                <a:lnTo>
                  <a:pt x="4169" y="12405"/>
                </a:lnTo>
                <a:lnTo>
                  <a:pt x="4088" y="12606"/>
                </a:lnTo>
                <a:lnTo>
                  <a:pt x="4028" y="12828"/>
                </a:lnTo>
                <a:lnTo>
                  <a:pt x="3967" y="13029"/>
                </a:lnTo>
                <a:lnTo>
                  <a:pt x="3927" y="13271"/>
                </a:lnTo>
                <a:lnTo>
                  <a:pt x="3907" y="13493"/>
                </a:lnTo>
                <a:lnTo>
                  <a:pt x="3867" y="13956"/>
                </a:lnTo>
                <a:lnTo>
                  <a:pt x="3867" y="14217"/>
                </a:lnTo>
                <a:lnTo>
                  <a:pt x="3867" y="14479"/>
                </a:lnTo>
                <a:lnTo>
                  <a:pt x="3887" y="14721"/>
                </a:lnTo>
                <a:lnTo>
                  <a:pt x="3907" y="14963"/>
                </a:lnTo>
                <a:lnTo>
                  <a:pt x="3947" y="15184"/>
                </a:lnTo>
                <a:lnTo>
                  <a:pt x="4008" y="15385"/>
                </a:lnTo>
                <a:lnTo>
                  <a:pt x="4068" y="15567"/>
                </a:lnTo>
                <a:lnTo>
                  <a:pt x="4149" y="15748"/>
                </a:lnTo>
                <a:lnTo>
                  <a:pt x="4189" y="15788"/>
                </a:lnTo>
                <a:lnTo>
                  <a:pt x="4229" y="15828"/>
                </a:lnTo>
                <a:lnTo>
                  <a:pt x="4269" y="15849"/>
                </a:lnTo>
                <a:lnTo>
                  <a:pt x="4431" y="15849"/>
                </a:lnTo>
                <a:lnTo>
                  <a:pt x="4491" y="15788"/>
                </a:lnTo>
                <a:lnTo>
                  <a:pt x="4551" y="15728"/>
                </a:lnTo>
                <a:lnTo>
                  <a:pt x="4572" y="15627"/>
                </a:lnTo>
                <a:lnTo>
                  <a:pt x="4572" y="15385"/>
                </a:lnTo>
                <a:lnTo>
                  <a:pt x="4572" y="15144"/>
                </a:lnTo>
                <a:lnTo>
                  <a:pt x="4531" y="14640"/>
                </a:lnTo>
                <a:lnTo>
                  <a:pt x="4511" y="14298"/>
                </a:lnTo>
                <a:lnTo>
                  <a:pt x="4491" y="13956"/>
                </a:lnTo>
                <a:lnTo>
                  <a:pt x="4491" y="13573"/>
                </a:lnTo>
                <a:lnTo>
                  <a:pt x="4531" y="13211"/>
                </a:lnTo>
                <a:lnTo>
                  <a:pt x="4551" y="12747"/>
                </a:lnTo>
                <a:lnTo>
                  <a:pt x="4572" y="12506"/>
                </a:lnTo>
                <a:lnTo>
                  <a:pt x="4551" y="12284"/>
                </a:lnTo>
                <a:lnTo>
                  <a:pt x="4531" y="12224"/>
                </a:lnTo>
                <a:lnTo>
                  <a:pt x="4511" y="12184"/>
                </a:lnTo>
                <a:lnTo>
                  <a:pt x="4451" y="12143"/>
                </a:lnTo>
                <a:close/>
                <a:moveTo>
                  <a:pt x="16412" y="9062"/>
                </a:moveTo>
                <a:lnTo>
                  <a:pt x="16412" y="9123"/>
                </a:lnTo>
                <a:lnTo>
                  <a:pt x="16453" y="9304"/>
                </a:lnTo>
                <a:lnTo>
                  <a:pt x="16513" y="9465"/>
                </a:lnTo>
                <a:lnTo>
                  <a:pt x="16614" y="9626"/>
                </a:lnTo>
                <a:lnTo>
                  <a:pt x="16714" y="9747"/>
                </a:lnTo>
                <a:lnTo>
                  <a:pt x="16835" y="9848"/>
                </a:lnTo>
                <a:lnTo>
                  <a:pt x="16996" y="9908"/>
                </a:lnTo>
                <a:lnTo>
                  <a:pt x="17137" y="9968"/>
                </a:lnTo>
                <a:lnTo>
                  <a:pt x="17399" y="9968"/>
                </a:lnTo>
                <a:lnTo>
                  <a:pt x="17520" y="9948"/>
                </a:lnTo>
                <a:lnTo>
                  <a:pt x="17641" y="9928"/>
                </a:lnTo>
                <a:lnTo>
                  <a:pt x="17842" y="9848"/>
                </a:lnTo>
                <a:lnTo>
                  <a:pt x="18023" y="9727"/>
                </a:lnTo>
                <a:lnTo>
                  <a:pt x="18164" y="9626"/>
                </a:lnTo>
                <a:lnTo>
                  <a:pt x="18285" y="9505"/>
                </a:lnTo>
                <a:lnTo>
                  <a:pt x="18486" y="9284"/>
                </a:lnTo>
                <a:lnTo>
                  <a:pt x="18567" y="9384"/>
                </a:lnTo>
                <a:lnTo>
                  <a:pt x="18668" y="9465"/>
                </a:lnTo>
                <a:lnTo>
                  <a:pt x="18768" y="9546"/>
                </a:lnTo>
                <a:lnTo>
                  <a:pt x="18889" y="9606"/>
                </a:lnTo>
                <a:lnTo>
                  <a:pt x="19010" y="9666"/>
                </a:lnTo>
                <a:lnTo>
                  <a:pt x="19151" y="9707"/>
                </a:lnTo>
                <a:lnTo>
                  <a:pt x="19292" y="9747"/>
                </a:lnTo>
                <a:lnTo>
                  <a:pt x="19453" y="9767"/>
                </a:lnTo>
                <a:lnTo>
                  <a:pt x="19977" y="9767"/>
                </a:lnTo>
                <a:lnTo>
                  <a:pt x="20259" y="9747"/>
                </a:lnTo>
                <a:lnTo>
                  <a:pt x="20601" y="9727"/>
                </a:lnTo>
                <a:lnTo>
                  <a:pt x="21749" y="9666"/>
                </a:lnTo>
                <a:lnTo>
                  <a:pt x="21970" y="9807"/>
                </a:lnTo>
                <a:lnTo>
                  <a:pt x="22212" y="9888"/>
                </a:lnTo>
                <a:lnTo>
                  <a:pt x="22474" y="9948"/>
                </a:lnTo>
                <a:lnTo>
                  <a:pt x="22735" y="9968"/>
                </a:lnTo>
                <a:lnTo>
                  <a:pt x="22917" y="9968"/>
                </a:lnTo>
                <a:lnTo>
                  <a:pt x="23098" y="9948"/>
                </a:lnTo>
                <a:lnTo>
                  <a:pt x="23279" y="9888"/>
                </a:lnTo>
                <a:lnTo>
                  <a:pt x="23440" y="9827"/>
                </a:lnTo>
                <a:lnTo>
                  <a:pt x="23541" y="9928"/>
                </a:lnTo>
                <a:lnTo>
                  <a:pt x="23642" y="9989"/>
                </a:lnTo>
                <a:lnTo>
                  <a:pt x="23742" y="10069"/>
                </a:lnTo>
                <a:lnTo>
                  <a:pt x="23863" y="10130"/>
                </a:lnTo>
                <a:lnTo>
                  <a:pt x="23984" y="10170"/>
                </a:lnTo>
                <a:lnTo>
                  <a:pt x="24105" y="10190"/>
                </a:lnTo>
                <a:lnTo>
                  <a:pt x="24226" y="10210"/>
                </a:lnTo>
                <a:lnTo>
                  <a:pt x="24346" y="10230"/>
                </a:lnTo>
                <a:lnTo>
                  <a:pt x="24407" y="10230"/>
                </a:lnTo>
                <a:lnTo>
                  <a:pt x="24508" y="10371"/>
                </a:lnTo>
                <a:lnTo>
                  <a:pt x="24608" y="10512"/>
                </a:lnTo>
                <a:lnTo>
                  <a:pt x="24729" y="10633"/>
                </a:lnTo>
                <a:lnTo>
                  <a:pt x="24850" y="10734"/>
                </a:lnTo>
                <a:lnTo>
                  <a:pt x="24991" y="10834"/>
                </a:lnTo>
                <a:lnTo>
                  <a:pt x="25152" y="10915"/>
                </a:lnTo>
                <a:lnTo>
                  <a:pt x="25293" y="10975"/>
                </a:lnTo>
                <a:lnTo>
                  <a:pt x="25454" y="11016"/>
                </a:lnTo>
                <a:lnTo>
                  <a:pt x="25514" y="11157"/>
                </a:lnTo>
                <a:lnTo>
                  <a:pt x="25575" y="11318"/>
                </a:lnTo>
                <a:lnTo>
                  <a:pt x="25655" y="11459"/>
                </a:lnTo>
                <a:lnTo>
                  <a:pt x="25736" y="11600"/>
                </a:lnTo>
                <a:lnTo>
                  <a:pt x="25837" y="11720"/>
                </a:lnTo>
                <a:lnTo>
                  <a:pt x="25957" y="11841"/>
                </a:lnTo>
                <a:lnTo>
                  <a:pt x="26058" y="11962"/>
                </a:lnTo>
                <a:lnTo>
                  <a:pt x="26199" y="12063"/>
                </a:lnTo>
                <a:lnTo>
                  <a:pt x="26199" y="12264"/>
                </a:lnTo>
                <a:lnTo>
                  <a:pt x="26239" y="12445"/>
                </a:lnTo>
                <a:lnTo>
                  <a:pt x="26300" y="12627"/>
                </a:lnTo>
                <a:lnTo>
                  <a:pt x="26380" y="12808"/>
                </a:lnTo>
                <a:lnTo>
                  <a:pt x="26501" y="12969"/>
                </a:lnTo>
                <a:lnTo>
                  <a:pt x="26622" y="13110"/>
                </a:lnTo>
                <a:lnTo>
                  <a:pt x="26783" y="13231"/>
                </a:lnTo>
                <a:lnTo>
                  <a:pt x="26964" y="13331"/>
                </a:lnTo>
                <a:lnTo>
                  <a:pt x="27005" y="14338"/>
                </a:lnTo>
                <a:lnTo>
                  <a:pt x="27005" y="15224"/>
                </a:lnTo>
                <a:lnTo>
                  <a:pt x="26984" y="15708"/>
                </a:lnTo>
                <a:lnTo>
                  <a:pt x="26944" y="16171"/>
                </a:lnTo>
                <a:lnTo>
                  <a:pt x="26904" y="16110"/>
                </a:lnTo>
                <a:lnTo>
                  <a:pt x="26803" y="16030"/>
                </a:lnTo>
                <a:lnTo>
                  <a:pt x="26703" y="15929"/>
                </a:lnTo>
                <a:lnTo>
                  <a:pt x="26723" y="15687"/>
                </a:lnTo>
                <a:lnTo>
                  <a:pt x="26743" y="15446"/>
                </a:lnTo>
                <a:lnTo>
                  <a:pt x="26743" y="15345"/>
                </a:lnTo>
                <a:lnTo>
                  <a:pt x="26763" y="14963"/>
                </a:lnTo>
                <a:lnTo>
                  <a:pt x="26723" y="14580"/>
                </a:lnTo>
                <a:lnTo>
                  <a:pt x="26682" y="14217"/>
                </a:lnTo>
                <a:lnTo>
                  <a:pt x="26602" y="13835"/>
                </a:lnTo>
                <a:lnTo>
                  <a:pt x="26602" y="13795"/>
                </a:lnTo>
                <a:lnTo>
                  <a:pt x="26562" y="13754"/>
                </a:lnTo>
                <a:lnTo>
                  <a:pt x="26521" y="13734"/>
                </a:lnTo>
                <a:lnTo>
                  <a:pt x="26461" y="13714"/>
                </a:lnTo>
                <a:lnTo>
                  <a:pt x="26421" y="13734"/>
                </a:lnTo>
                <a:lnTo>
                  <a:pt x="26360" y="13754"/>
                </a:lnTo>
                <a:lnTo>
                  <a:pt x="26320" y="13815"/>
                </a:lnTo>
                <a:lnTo>
                  <a:pt x="26300" y="13875"/>
                </a:lnTo>
                <a:lnTo>
                  <a:pt x="26239" y="14338"/>
                </a:lnTo>
                <a:lnTo>
                  <a:pt x="26159" y="14801"/>
                </a:lnTo>
                <a:lnTo>
                  <a:pt x="26078" y="15265"/>
                </a:lnTo>
                <a:lnTo>
                  <a:pt x="26058" y="15385"/>
                </a:lnTo>
                <a:lnTo>
                  <a:pt x="25978" y="15365"/>
                </a:lnTo>
                <a:lnTo>
                  <a:pt x="25897" y="15345"/>
                </a:lnTo>
                <a:lnTo>
                  <a:pt x="25776" y="15365"/>
                </a:lnTo>
                <a:lnTo>
                  <a:pt x="25655" y="15406"/>
                </a:lnTo>
                <a:lnTo>
                  <a:pt x="25615" y="15305"/>
                </a:lnTo>
                <a:lnTo>
                  <a:pt x="25575" y="15204"/>
                </a:lnTo>
                <a:lnTo>
                  <a:pt x="25514" y="15124"/>
                </a:lnTo>
                <a:lnTo>
                  <a:pt x="25414" y="15043"/>
                </a:lnTo>
                <a:lnTo>
                  <a:pt x="25454" y="14600"/>
                </a:lnTo>
                <a:lnTo>
                  <a:pt x="25454" y="14439"/>
                </a:lnTo>
                <a:lnTo>
                  <a:pt x="25454" y="14117"/>
                </a:lnTo>
                <a:lnTo>
                  <a:pt x="25454" y="13774"/>
                </a:lnTo>
                <a:lnTo>
                  <a:pt x="25414" y="13472"/>
                </a:lnTo>
                <a:lnTo>
                  <a:pt x="25353" y="13150"/>
                </a:lnTo>
                <a:lnTo>
                  <a:pt x="25293" y="12848"/>
                </a:lnTo>
                <a:lnTo>
                  <a:pt x="25192" y="12566"/>
                </a:lnTo>
                <a:lnTo>
                  <a:pt x="25071" y="12264"/>
                </a:lnTo>
                <a:lnTo>
                  <a:pt x="24930" y="11982"/>
                </a:lnTo>
                <a:lnTo>
                  <a:pt x="24890" y="11942"/>
                </a:lnTo>
                <a:lnTo>
                  <a:pt x="24870" y="11902"/>
                </a:lnTo>
                <a:lnTo>
                  <a:pt x="24830" y="11882"/>
                </a:lnTo>
                <a:lnTo>
                  <a:pt x="24769" y="11882"/>
                </a:lnTo>
                <a:lnTo>
                  <a:pt x="24709" y="11902"/>
                </a:lnTo>
                <a:lnTo>
                  <a:pt x="24649" y="11942"/>
                </a:lnTo>
                <a:lnTo>
                  <a:pt x="24608" y="11982"/>
                </a:lnTo>
                <a:lnTo>
                  <a:pt x="24588" y="12063"/>
                </a:lnTo>
                <a:lnTo>
                  <a:pt x="24548" y="13190"/>
                </a:lnTo>
                <a:lnTo>
                  <a:pt x="24487" y="14298"/>
                </a:lnTo>
                <a:lnTo>
                  <a:pt x="24467" y="14520"/>
                </a:lnTo>
                <a:lnTo>
                  <a:pt x="24326" y="14459"/>
                </a:lnTo>
                <a:lnTo>
                  <a:pt x="24165" y="14439"/>
                </a:lnTo>
                <a:lnTo>
                  <a:pt x="24085" y="14439"/>
                </a:lnTo>
                <a:lnTo>
                  <a:pt x="23984" y="14459"/>
                </a:lnTo>
                <a:lnTo>
                  <a:pt x="23903" y="14499"/>
                </a:lnTo>
                <a:lnTo>
                  <a:pt x="23823" y="14540"/>
                </a:lnTo>
                <a:lnTo>
                  <a:pt x="23762" y="14600"/>
                </a:lnTo>
                <a:lnTo>
                  <a:pt x="23702" y="14660"/>
                </a:lnTo>
                <a:lnTo>
                  <a:pt x="23642" y="14741"/>
                </a:lnTo>
                <a:lnTo>
                  <a:pt x="23601" y="14822"/>
                </a:lnTo>
                <a:lnTo>
                  <a:pt x="23581" y="14882"/>
                </a:lnTo>
                <a:lnTo>
                  <a:pt x="23561" y="14902"/>
                </a:lnTo>
                <a:lnTo>
                  <a:pt x="23521" y="14902"/>
                </a:lnTo>
                <a:lnTo>
                  <a:pt x="23440" y="14882"/>
                </a:lnTo>
                <a:lnTo>
                  <a:pt x="23360" y="14822"/>
                </a:lnTo>
                <a:lnTo>
                  <a:pt x="23299" y="14701"/>
                </a:lnTo>
                <a:lnTo>
                  <a:pt x="23279" y="14660"/>
                </a:lnTo>
                <a:lnTo>
                  <a:pt x="23279" y="14600"/>
                </a:lnTo>
                <a:lnTo>
                  <a:pt x="23279" y="14560"/>
                </a:lnTo>
                <a:lnTo>
                  <a:pt x="23319" y="14399"/>
                </a:lnTo>
                <a:lnTo>
                  <a:pt x="23360" y="14238"/>
                </a:lnTo>
                <a:lnTo>
                  <a:pt x="23400" y="13915"/>
                </a:lnTo>
                <a:lnTo>
                  <a:pt x="23400" y="13553"/>
                </a:lnTo>
                <a:lnTo>
                  <a:pt x="23400" y="13190"/>
                </a:lnTo>
                <a:lnTo>
                  <a:pt x="23360" y="12909"/>
                </a:lnTo>
                <a:lnTo>
                  <a:pt x="23319" y="12627"/>
                </a:lnTo>
                <a:lnTo>
                  <a:pt x="23259" y="12365"/>
                </a:lnTo>
                <a:lnTo>
                  <a:pt x="23179" y="12103"/>
                </a:lnTo>
                <a:lnTo>
                  <a:pt x="23078" y="11882"/>
                </a:lnTo>
                <a:lnTo>
                  <a:pt x="22977" y="11660"/>
                </a:lnTo>
                <a:lnTo>
                  <a:pt x="22776" y="11257"/>
                </a:lnTo>
                <a:lnTo>
                  <a:pt x="22735" y="11217"/>
                </a:lnTo>
                <a:lnTo>
                  <a:pt x="22695" y="11177"/>
                </a:lnTo>
                <a:lnTo>
                  <a:pt x="22655" y="11157"/>
                </a:lnTo>
                <a:lnTo>
                  <a:pt x="22595" y="11157"/>
                </a:lnTo>
                <a:lnTo>
                  <a:pt x="22514" y="11177"/>
                </a:lnTo>
                <a:lnTo>
                  <a:pt x="22433" y="11217"/>
                </a:lnTo>
                <a:lnTo>
                  <a:pt x="22393" y="11277"/>
                </a:lnTo>
                <a:lnTo>
                  <a:pt x="22393" y="11358"/>
                </a:lnTo>
                <a:lnTo>
                  <a:pt x="22413" y="11841"/>
                </a:lnTo>
                <a:lnTo>
                  <a:pt x="22433" y="12304"/>
                </a:lnTo>
                <a:lnTo>
                  <a:pt x="22454" y="13190"/>
                </a:lnTo>
                <a:lnTo>
                  <a:pt x="22454" y="13633"/>
                </a:lnTo>
                <a:lnTo>
                  <a:pt x="22433" y="13976"/>
                </a:lnTo>
                <a:lnTo>
                  <a:pt x="22333" y="14056"/>
                </a:lnTo>
                <a:lnTo>
                  <a:pt x="22232" y="14177"/>
                </a:lnTo>
                <a:lnTo>
                  <a:pt x="22172" y="14238"/>
                </a:lnTo>
                <a:lnTo>
                  <a:pt x="22111" y="14278"/>
                </a:lnTo>
                <a:lnTo>
                  <a:pt x="22051" y="14318"/>
                </a:lnTo>
                <a:lnTo>
                  <a:pt x="21970" y="14318"/>
                </a:lnTo>
                <a:lnTo>
                  <a:pt x="21849" y="14298"/>
                </a:lnTo>
                <a:lnTo>
                  <a:pt x="21769" y="14258"/>
                </a:lnTo>
                <a:lnTo>
                  <a:pt x="21688" y="14177"/>
                </a:lnTo>
                <a:lnTo>
                  <a:pt x="21628" y="14076"/>
                </a:lnTo>
                <a:lnTo>
                  <a:pt x="21588" y="13976"/>
                </a:lnTo>
                <a:lnTo>
                  <a:pt x="21547" y="13895"/>
                </a:lnTo>
                <a:lnTo>
                  <a:pt x="21467" y="13835"/>
                </a:lnTo>
                <a:lnTo>
                  <a:pt x="21406" y="13774"/>
                </a:lnTo>
                <a:lnTo>
                  <a:pt x="21406" y="13493"/>
                </a:lnTo>
                <a:lnTo>
                  <a:pt x="21406" y="13231"/>
                </a:lnTo>
                <a:lnTo>
                  <a:pt x="21406" y="13170"/>
                </a:lnTo>
                <a:lnTo>
                  <a:pt x="21386" y="12707"/>
                </a:lnTo>
                <a:lnTo>
                  <a:pt x="21366" y="12486"/>
                </a:lnTo>
                <a:lnTo>
                  <a:pt x="21346" y="12264"/>
                </a:lnTo>
                <a:lnTo>
                  <a:pt x="21286" y="12043"/>
                </a:lnTo>
                <a:lnTo>
                  <a:pt x="21225" y="11841"/>
                </a:lnTo>
                <a:lnTo>
                  <a:pt x="21145" y="11640"/>
                </a:lnTo>
                <a:lnTo>
                  <a:pt x="21024" y="11479"/>
                </a:lnTo>
                <a:lnTo>
                  <a:pt x="20963" y="11418"/>
                </a:lnTo>
                <a:lnTo>
                  <a:pt x="20903" y="11358"/>
                </a:lnTo>
                <a:lnTo>
                  <a:pt x="20822" y="11338"/>
                </a:lnTo>
                <a:lnTo>
                  <a:pt x="20722" y="11318"/>
                </a:lnTo>
                <a:lnTo>
                  <a:pt x="20621" y="11338"/>
                </a:lnTo>
                <a:lnTo>
                  <a:pt x="20541" y="11398"/>
                </a:lnTo>
                <a:lnTo>
                  <a:pt x="20480" y="11459"/>
                </a:lnTo>
                <a:lnTo>
                  <a:pt x="20440" y="11559"/>
                </a:lnTo>
                <a:lnTo>
                  <a:pt x="20400" y="11801"/>
                </a:lnTo>
                <a:lnTo>
                  <a:pt x="20400" y="12063"/>
                </a:lnTo>
                <a:lnTo>
                  <a:pt x="20420" y="12546"/>
                </a:lnTo>
                <a:lnTo>
                  <a:pt x="20460" y="13029"/>
                </a:lnTo>
                <a:lnTo>
                  <a:pt x="20440" y="13231"/>
                </a:lnTo>
                <a:lnTo>
                  <a:pt x="20420" y="13452"/>
                </a:lnTo>
                <a:lnTo>
                  <a:pt x="20400" y="13774"/>
                </a:lnTo>
                <a:lnTo>
                  <a:pt x="20400" y="13936"/>
                </a:lnTo>
                <a:lnTo>
                  <a:pt x="20400" y="14097"/>
                </a:lnTo>
                <a:lnTo>
                  <a:pt x="20238" y="14238"/>
                </a:lnTo>
                <a:lnTo>
                  <a:pt x="20077" y="14318"/>
                </a:lnTo>
                <a:lnTo>
                  <a:pt x="19997" y="14338"/>
                </a:lnTo>
                <a:lnTo>
                  <a:pt x="19896" y="14358"/>
                </a:lnTo>
                <a:lnTo>
                  <a:pt x="19795" y="14338"/>
                </a:lnTo>
                <a:lnTo>
                  <a:pt x="19735" y="14298"/>
                </a:lnTo>
                <a:lnTo>
                  <a:pt x="19715" y="14258"/>
                </a:lnTo>
                <a:lnTo>
                  <a:pt x="19715" y="14217"/>
                </a:lnTo>
                <a:lnTo>
                  <a:pt x="19715" y="14097"/>
                </a:lnTo>
                <a:lnTo>
                  <a:pt x="19695" y="14016"/>
                </a:lnTo>
                <a:lnTo>
                  <a:pt x="19654" y="13915"/>
                </a:lnTo>
                <a:lnTo>
                  <a:pt x="19594" y="13835"/>
                </a:lnTo>
                <a:lnTo>
                  <a:pt x="19493" y="13754"/>
                </a:lnTo>
                <a:lnTo>
                  <a:pt x="19393" y="13694"/>
                </a:lnTo>
                <a:lnTo>
                  <a:pt x="19252" y="13654"/>
                </a:lnTo>
                <a:lnTo>
                  <a:pt x="19030" y="13654"/>
                </a:lnTo>
                <a:lnTo>
                  <a:pt x="18950" y="13674"/>
                </a:lnTo>
                <a:lnTo>
                  <a:pt x="18849" y="13714"/>
                </a:lnTo>
                <a:lnTo>
                  <a:pt x="18789" y="13754"/>
                </a:lnTo>
                <a:lnTo>
                  <a:pt x="18728" y="13815"/>
                </a:lnTo>
                <a:lnTo>
                  <a:pt x="18668" y="13895"/>
                </a:lnTo>
                <a:lnTo>
                  <a:pt x="18627" y="13976"/>
                </a:lnTo>
                <a:lnTo>
                  <a:pt x="18607" y="14056"/>
                </a:lnTo>
                <a:lnTo>
                  <a:pt x="18547" y="14298"/>
                </a:lnTo>
                <a:lnTo>
                  <a:pt x="18486" y="14419"/>
                </a:lnTo>
                <a:lnTo>
                  <a:pt x="18406" y="14540"/>
                </a:lnTo>
                <a:lnTo>
                  <a:pt x="18325" y="14681"/>
                </a:lnTo>
                <a:lnTo>
                  <a:pt x="18205" y="14781"/>
                </a:lnTo>
                <a:lnTo>
                  <a:pt x="18043" y="14862"/>
                </a:lnTo>
                <a:lnTo>
                  <a:pt x="17882" y="14942"/>
                </a:lnTo>
                <a:lnTo>
                  <a:pt x="17641" y="14942"/>
                </a:lnTo>
                <a:lnTo>
                  <a:pt x="17540" y="14882"/>
                </a:lnTo>
                <a:lnTo>
                  <a:pt x="17439" y="14822"/>
                </a:lnTo>
                <a:lnTo>
                  <a:pt x="17339" y="14721"/>
                </a:lnTo>
                <a:lnTo>
                  <a:pt x="17278" y="14620"/>
                </a:lnTo>
                <a:lnTo>
                  <a:pt x="17258" y="14499"/>
                </a:lnTo>
                <a:lnTo>
                  <a:pt x="17258" y="14399"/>
                </a:lnTo>
                <a:lnTo>
                  <a:pt x="17278" y="14298"/>
                </a:lnTo>
                <a:lnTo>
                  <a:pt x="17298" y="14177"/>
                </a:lnTo>
                <a:lnTo>
                  <a:pt x="17298" y="14076"/>
                </a:lnTo>
                <a:lnTo>
                  <a:pt x="17278" y="13976"/>
                </a:lnTo>
                <a:lnTo>
                  <a:pt x="17218" y="13875"/>
                </a:lnTo>
                <a:lnTo>
                  <a:pt x="17137" y="13774"/>
                </a:lnTo>
                <a:lnTo>
                  <a:pt x="17016" y="13714"/>
                </a:lnTo>
                <a:lnTo>
                  <a:pt x="16896" y="13674"/>
                </a:lnTo>
                <a:lnTo>
                  <a:pt x="16775" y="13654"/>
                </a:lnTo>
                <a:lnTo>
                  <a:pt x="16674" y="13654"/>
                </a:lnTo>
                <a:lnTo>
                  <a:pt x="16594" y="13694"/>
                </a:lnTo>
                <a:lnTo>
                  <a:pt x="16493" y="13734"/>
                </a:lnTo>
                <a:lnTo>
                  <a:pt x="16432" y="13795"/>
                </a:lnTo>
                <a:lnTo>
                  <a:pt x="16211" y="13996"/>
                </a:lnTo>
                <a:lnTo>
                  <a:pt x="16090" y="14097"/>
                </a:lnTo>
                <a:lnTo>
                  <a:pt x="15969" y="14177"/>
                </a:lnTo>
                <a:lnTo>
                  <a:pt x="15869" y="14217"/>
                </a:lnTo>
                <a:lnTo>
                  <a:pt x="15728" y="14238"/>
                </a:lnTo>
                <a:lnTo>
                  <a:pt x="15667" y="14217"/>
                </a:lnTo>
                <a:lnTo>
                  <a:pt x="15667" y="14097"/>
                </a:lnTo>
                <a:lnTo>
                  <a:pt x="15647" y="13996"/>
                </a:lnTo>
                <a:lnTo>
                  <a:pt x="15587" y="13875"/>
                </a:lnTo>
                <a:lnTo>
                  <a:pt x="15526" y="13774"/>
                </a:lnTo>
                <a:lnTo>
                  <a:pt x="15446" y="13714"/>
                </a:lnTo>
                <a:lnTo>
                  <a:pt x="15345" y="13654"/>
                </a:lnTo>
                <a:lnTo>
                  <a:pt x="15265" y="13613"/>
                </a:lnTo>
                <a:lnTo>
                  <a:pt x="15083" y="13613"/>
                </a:lnTo>
                <a:lnTo>
                  <a:pt x="14983" y="13654"/>
                </a:lnTo>
                <a:lnTo>
                  <a:pt x="14902" y="13694"/>
                </a:lnTo>
                <a:lnTo>
                  <a:pt x="14821" y="13774"/>
                </a:lnTo>
                <a:lnTo>
                  <a:pt x="14258" y="14399"/>
                </a:lnTo>
                <a:lnTo>
                  <a:pt x="14076" y="14258"/>
                </a:lnTo>
                <a:lnTo>
                  <a:pt x="13996" y="14197"/>
                </a:lnTo>
                <a:lnTo>
                  <a:pt x="13915" y="14157"/>
                </a:lnTo>
                <a:lnTo>
                  <a:pt x="13815" y="14137"/>
                </a:lnTo>
                <a:lnTo>
                  <a:pt x="13734" y="14117"/>
                </a:lnTo>
                <a:lnTo>
                  <a:pt x="13613" y="14137"/>
                </a:lnTo>
                <a:lnTo>
                  <a:pt x="13492" y="14177"/>
                </a:lnTo>
                <a:lnTo>
                  <a:pt x="13392" y="14258"/>
                </a:lnTo>
                <a:lnTo>
                  <a:pt x="13311" y="14358"/>
                </a:lnTo>
                <a:lnTo>
                  <a:pt x="13271" y="14439"/>
                </a:lnTo>
                <a:lnTo>
                  <a:pt x="13251" y="14499"/>
                </a:lnTo>
                <a:lnTo>
                  <a:pt x="13231" y="14580"/>
                </a:lnTo>
                <a:lnTo>
                  <a:pt x="13231" y="14660"/>
                </a:lnTo>
                <a:lnTo>
                  <a:pt x="13210" y="14640"/>
                </a:lnTo>
                <a:lnTo>
                  <a:pt x="13130" y="14620"/>
                </a:lnTo>
                <a:lnTo>
                  <a:pt x="13009" y="14560"/>
                </a:lnTo>
                <a:lnTo>
                  <a:pt x="12888" y="14479"/>
                </a:lnTo>
                <a:lnTo>
                  <a:pt x="12788" y="14419"/>
                </a:lnTo>
                <a:lnTo>
                  <a:pt x="12586" y="14298"/>
                </a:lnTo>
                <a:lnTo>
                  <a:pt x="12385" y="14217"/>
                </a:lnTo>
                <a:lnTo>
                  <a:pt x="12163" y="14177"/>
                </a:lnTo>
                <a:lnTo>
                  <a:pt x="11942" y="14137"/>
                </a:lnTo>
                <a:lnTo>
                  <a:pt x="11922" y="14137"/>
                </a:lnTo>
                <a:lnTo>
                  <a:pt x="11821" y="14157"/>
                </a:lnTo>
                <a:lnTo>
                  <a:pt x="11720" y="14177"/>
                </a:lnTo>
                <a:lnTo>
                  <a:pt x="11519" y="14238"/>
                </a:lnTo>
                <a:lnTo>
                  <a:pt x="11358" y="14338"/>
                </a:lnTo>
                <a:lnTo>
                  <a:pt x="11217" y="14439"/>
                </a:lnTo>
                <a:lnTo>
                  <a:pt x="11036" y="14580"/>
                </a:lnTo>
                <a:lnTo>
                  <a:pt x="10915" y="14660"/>
                </a:lnTo>
                <a:lnTo>
                  <a:pt x="10854" y="14701"/>
                </a:lnTo>
                <a:lnTo>
                  <a:pt x="10754" y="14741"/>
                </a:lnTo>
                <a:lnTo>
                  <a:pt x="10754" y="14741"/>
                </a:lnTo>
                <a:lnTo>
                  <a:pt x="10774" y="14620"/>
                </a:lnTo>
                <a:lnTo>
                  <a:pt x="10734" y="14479"/>
                </a:lnTo>
                <a:lnTo>
                  <a:pt x="10653" y="14379"/>
                </a:lnTo>
                <a:lnTo>
                  <a:pt x="10552" y="14298"/>
                </a:lnTo>
                <a:lnTo>
                  <a:pt x="10432" y="14238"/>
                </a:lnTo>
                <a:lnTo>
                  <a:pt x="10311" y="14217"/>
                </a:lnTo>
                <a:lnTo>
                  <a:pt x="10230" y="14238"/>
                </a:lnTo>
                <a:lnTo>
                  <a:pt x="10150" y="14258"/>
                </a:lnTo>
                <a:lnTo>
                  <a:pt x="10089" y="14298"/>
                </a:lnTo>
                <a:lnTo>
                  <a:pt x="10029" y="14358"/>
                </a:lnTo>
                <a:lnTo>
                  <a:pt x="9968" y="14439"/>
                </a:lnTo>
                <a:lnTo>
                  <a:pt x="9405" y="15144"/>
                </a:lnTo>
                <a:lnTo>
                  <a:pt x="8116" y="15385"/>
                </a:lnTo>
                <a:lnTo>
                  <a:pt x="7995" y="15426"/>
                </a:lnTo>
                <a:lnTo>
                  <a:pt x="8015" y="15244"/>
                </a:lnTo>
                <a:lnTo>
                  <a:pt x="8035" y="15063"/>
                </a:lnTo>
                <a:lnTo>
                  <a:pt x="8035" y="14721"/>
                </a:lnTo>
                <a:lnTo>
                  <a:pt x="7995" y="14379"/>
                </a:lnTo>
                <a:lnTo>
                  <a:pt x="7955" y="14036"/>
                </a:lnTo>
                <a:lnTo>
                  <a:pt x="7894" y="13694"/>
                </a:lnTo>
                <a:lnTo>
                  <a:pt x="7894" y="13633"/>
                </a:lnTo>
                <a:lnTo>
                  <a:pt x="7854" y="13593"/>
                </a:lnTo>
                <a:lnTo>
                  <a:pt x="7794" y="13513"/>
                </a:lnTo>
                <a:lnTo>
                  <a:pt x="7693" y="13452"/>
                </a:lnTo>
                <a:lnTo>
                  <a:pt x="7592" y="13432"/>
                </a:lnTo>
                <a:lnTo>
                  <a:pt x="7491" y="13452"/>
                </a:lnTo>
                <a:lnTo>
                  <a:pt x="7411" y="13513"/>
                </a:lnTo>
                <a:lnTo>
                  <a:pt x="7351" y="13593"/>
                </a:lnTo>
                <a:lnTo>
                  <a:pt x="7351" y="13654"/>
                </a:lnTo>
                <a:lnTo>
                  <a:pt x="7330" y="13714"/>
                </a:lnTo>
                <a:lnTo>
                  <a:pt x="7351" y="14056"/>
                </a:lnTo>
                <a:lnTo>
                  <a:pt x="7371" y="14419"/>
                </a:lnTo>
                <a:lnTo>
                  <a:pt x="7391" y="14781"/>
                </a:lnTo>
                <a:lnTo>
                  <a:pt x="7451" y="15144"/>
                </a:lnTo>
                <a:lnTo>
                  <a:pt x="7491" y="15325"/>
                </a:lnTo>
                <a:lnTo>
                  <a:pt x="7552" y="15506"/>
                </a:lnTo>
                <a:lnTo>
                  <a:pt x="6746" y="15667"/>
                </a:lnTo>
                <a:lnTo>
                  <a:pt x="6646" y="15647"/>
                </a:lnTo>
                <a:lnTo>
                  <a:pt x="6525" y="15224"/>
                </a:lnTo>
                <a:lnTo>
                  <a:pt x="6424" y="14721"/>
                </a:lnTo>
                <a:lnTo>
                  <a:pt x="6364" y="14338"/>
                </a:lnTo>
                <a:lnTo>
                  <a:pt x="6324" y="13956"/>
                </a:lnTo>
                <a:lnTo>
                  <a:pt x="6283" y="13633"/>
                </a:lnTo>
                <a:lnTo>
                  <a:pt x="6243" y="13311"/>
                </a:lnTo>
                <a:lnTo>
                  <a:pt x="6183" y="13009"/>
                </a:lnTo>
                <a:lnTo>
                  <a:pt x="6102" y="12687"/>
                </a:lnTo>
                <a:lnTo>
                  <a:pt x="6062" y="12606"/>
                </a:lnTo>
                <a:lnTo>
                  <a:pt x="5981" y="12546"/>
                </a:lnTo>
                <a:lnTo>
                  <a:pt x="5901" y="12506"/>
                </a:lnTo>
                <a:lnTo>
                  <a:pt x="5820" y="12486"/>
                </a:lnTo>
                <a:lnTo>
                  <a:pt x="5740" y="12506"/>
                </a:lnTo>
                <a:lnTo>
                  <a:pt x="5679" y="12526"/>
                </a:lnTo>
                <a:lnTo>
                  <a:pt x="5619" y="12566"/>
                </a:lnTo>
                <a:lnTo>
                  <a:pt x="5578" y="12627"/>
                </a:lnTo>
                <a:lnTo>
                  <a:pt x="5458" y="12868"/>
                </a:lnTo>
                <a:lnTo>
                  <a:pt x="5377" y="13130"/>
                </a:lnTo>
                <a:lnTo>
                  <a:pt x="5317" y="13392"/>
                </a:lnTo>
                <a:lnTo>
                  <a:pt x="5276" y="13654"/>
                </a:lnTo>
                <a:lnTo>
                  <a:pt x="5276" y="13936"/>
                </a:lnTo>
                <a:lnTo>
                  <a:pt x="5276" y="14197"/>
                </a:lnTo>
                <a:lnTo>
                  <a:pt x="5317" y="14721"/>
                </a:lnTo>
                <a:lnTo>
                  <a:pt x="5337" y="14862"/>
                </a:lnTo>
                <a:lnTo>
                  <a:pt x="5417" y="15385"/>
                </a:lnTo>
                <a:lnTo>
                  <a:pt x="5458" y="15647"/>
                </a:lnTo>
                <a:lnTo>
                  <a:pt x="5518" y="15909"/>
                </a:lnTo>
                <a:lnTo>
                  <a:pt x="5276" y="16131"/>
                </a:lnTo>
                <a:lnTo>
                  <a:pt x="5115" y="16271"/>
                </a:lnTo>
                <a:lnTo>
                  <a:pt x="4974" y="16392"/>
                </a:lnTo>
                <a:lnTo>
                  <a:pt x="4813" y="16473"/>
                </a:lnTo>
                <a:lnTo>
                  <a:pt x="4733" y="16513"/>
                </a:lnTo>
                <a:lnTo>
                  <a:pt x="4551" y="16513"/>
                </a:lnTo>
                <a:lnTo>
                  <a:pt x="4531" y="16473"/>
                </a:lnTo>
                <a:lnTo>
                  <a:pt x="4491" y="16433"/>
                </a:lnTo>
                <a:lnTo>
                  <a:pt x="4431" y="16312"/>
                </a:lnTo>
                <a:lnTo>
                  <a:pt x="4330" y="16171"/>
                </a:lnTo>
                <a:lnTo>
                  <a:pt x="4290" y="16110"/>
                </a:lnTo>
                <a:lnTo>
                  <a:pt x="4229" y="16070"/>
                </a:lnTo>
                <a:lnTo>
                  <a:pt x="4149" y="16010"/>
                </a:lnTo>
                <a:lnTo>
                  <a:pt x="4048" y="15969"/>
                </a:lnTo>
                <a:lnTo>
                  <a:pt x="3947" y="15949"/>
                </a:lnTo>
                <a:lnTo>
                  <a:pt x="3726" y="15949"/>
                </a:lnTo>
                <a:lnTo>
                  <a:pt x="3605" y="15990"/>
                </a:lnTo>
                <a:lnTo>
                  <a:pt x="3484" y="16030"/>
                </a:lnTo>
                <a:lnTo>
                  <a:pt x="3404" y="16070"/>
                </a:lnTo>
                <a:lnTo>
                  <a:pt x="3283" y="16131"/>
                </a:lnTo>
                <a:lnTo>
                  <a:pt x="3242" y="16151"/>
                </a:lnTo>
                <a:lnTo>
                  <a:pt x="3142" y="16151"/>
                </a:lnTo>
                <a:lnTo>
                  <a:pt x="3021" y="16110"/>
                </a:lnTo>
                <a:lnTo>
                  <a:pt x="2920" y="16050"/>
                </a:lnTo>
                <a:lnTo>
                  <a:pt x="2860" y="15969"/>
                </a:lnTo>
                <a:lnTo>
                  <a:pt x="2840" y="15909"/>
                </a:lnTo>
                <a:lnTo>
                  <a:pt x="2820" y="15849"/>
                </a:lnTo>
                <a:lnTo>
                  <a:pt x="2820" y="15768"/>
                </a:lnTo>
                <a:lnTo>
                  <a:pt x="2779" y="15687"/>
                </a:lnTo>
                <a:lnTo>
                  <a:pt x="2759" y="15607"/>
                </a:lnTo>
                <a:lnTo>
                  <a:pt x="2699" y="15547"/>
                </a:lnTo>
                <a:lnTo>
                  <a:pt x="2739" y="15224"/>
                </a:lnTo>
                <a:lnTo>
                  <a:pt x="2739" y="14902"/>
                </a:lnTo>
                <a:lnTo>
                  <a:pt x="2739" y="14278"/>
                </a:lnTo>
                <a:lnTo>
                  <a:pt x="2739" y="13694"/>
                </a:lnTo>
                <a:lnTo>
                  <a:pt x="2759" y="13412"/>
                </a:lnTo>
                <a:lnTo>
                  <a:pt x="2779" y="13110"/>
                </a:lnTo>
                <a:lnTo>
                  <a:pt x="2779" y="13049"/>
                </a:lnTo>
                <a:lnTo>
                  <a:pt x="2739" y="12989"/>
                </a:lnTo>
                <a:lnTo>
                  <a:pt x="2679" y="12949"/>
                </a:lnTo>
                <a:lnTo>
                  <a:pt x="2598" y="12929"/>
                </a:lnTo>
                <a:lnTo>
                  <a:pt x="2538" y="12929"/>
                </a:lnTo>
                <a:lnTo>
                  <a:pt x="2497" y="12969"/>
                </a:lnTo>
                <a:lnTo>
                  <a:pt x="2437" y="13009"/>
                </a:lnTo>
                <a:lnTo>
                  <a:pt x="2417" y="13049"/>
                </a:lnTo>
                <a:lnTo>
                  <a:pt x="2276" y="13593"/>
                </a:lnTo>
                <a:lnTo>
                  <a:pt x="2215" y="13895"/>
                </a:lnTo>
                <a:lnTo>
                  <a:pt x="2155" y="14197"/>
                </a:lnTo>
                <a:lnTo>
                  <a:pt x="2135" y="14499"/>
                </a:lnTo>
                <a:lnTo>
                  <a:pt x="2115" y="14801"/>
                </a:lnTo>
                <a:lnTo>
                  <a:pt x="2135" y="15124"/>
                </a:lnTo>
                <a:lnTo>
                  <a:pt x="2195" y="15426"/>
                </a:lnTo>
                <a:lnTo>
                  <a:pt x="2095" y="15466"/>
                </a:lnTo>
                <a:lnTo>
                  <a:pt x="2014" y="15526"/>
                </a:lnTo>
                <a:lnTo>
                  <a:pt x="1954" y="15627"/>
                </a:lnTo>
                <a:lnTo>
                  <a:pt x="1893" y="15708"/>
                </a:lnTo>
                <a:lnTo>
                  <a:pt x="1732" y="16131"/>
                </a:lnTo>
                <a:lnTo>
                  <a:pt x="1631" y="15627"/>
                </a:lnTo>
                <a:lnTo>
                  <a:pt x="1531" y="15124"/>
                </a:lnTo>
                <a:lnTo>
                  <a:pt x="1450" y="14721"/>
                </a:lnTo>
                <a:lnTo>
                  <a:pt x="1470" y="14660"/>
                </a:lnTo>
                <a:lnTo>
                  <a:pt x="1491" y="14600"/>
                </a:lnTo>
                <a:lnTo>
                  <a:pt x="1531" y="14097"/>
                </a:lnTo>
                <a:lnTo>
                  <a:pt x="1591" y="13654"/>
                </a:lnTo>
                <a:lnTo>
                  <a:pt x="1672" y="13251"/>
                </a:lnTo>
                <a:lnTo>
                  <a:pt x="1793" y="12888"/>
                </a:lnTo>
                <a:lnTo>
                  <a:pt x="1853" y="12929"/>
                </a:lnTo>
                <a:lnTo>
                  <a:pt x="1934" y="12969"/>
                </a:lnTo>
                <a:lnTo>
                  <a:pt x="2014" y="12969"/>
                </a:lnTo>
                <a:lnTo>
                  <a:pt x="2095" y="12989"/>
                </a:lnTo>
                <a:lnTo>
                  <a:pt x="2215" y="12969"/>
                </a:lnTo>
                <a:lnTo>
                  <a:pt x="2336" y="12929"/>
                </a:lnTo>
                <a:lnTo>
                  <a:pt x="2437" y="12848"/>
                </a:lnTo>
                <a:lnTo>
                  <a:pt x="2518" y="12747"/>
                </a:lnTo>
                <a:lnTo>
                  <a:pt x="3122" y="11841"/>
                </a:lnTo>
                <a:lnTo>
                  <a:pt x="3242" y="11902"/>
                </a:lnTo>
                <a:lnTo>
                  <a:pt x="3504" y="11902"/>
                </a:lnTo>
                <a:lnTo>
                  <a:pt x="3605" y="11841"/>
                </a:lnTo>
                <a:lnTo>
                  <a:pt x="3706" y="11761"/>
                </a:lnTo>
                <a:lnTo>
                  <a:pt x="3786" y="11640"/>
                </a:lnTo>
                <a:lnTo>
                  <a:pt x="3887" y="11499"/>
                </a:lnTo>
                <a:lnTo>
                  <a:pt x="4028" y="11378"/>
                </a:lnTo>
                <a:lnTo>
                  <a:pt x="4189" y="11277"/>
                </a:lnTo>
                <a:lnTo>
                  <a:pt x="4350" y="11217"/>
                </a:lnTo>
                <a:lnTo>
                  <a:pt x="4551" y="11157"/>
                </a:lnTo>
                <a:lnTo>
                  <a:pt x="4753" y="11116"/>
                </a:lnTo>
                <a:lnTo>
                  <a:pt x="5156" y="11056"/>
                </a:lnTo>
                <a:lnTo>
                  <a:pt x="5478" y="11016"/>
                </a:lnTo>
                <a:lnTo>
                  <a:pt x="5760" y="10955"/>
                </a:lnTo>
                <a:lnTo>
                  <a:pt x="6082" y="10855"/>
                </a:lnTo>
                <a:lnTo>
                  <a:pt x="6243" y="10794"/>
                </a:lnTo>
                <a:lnTo>
                  <a:pt x="6404" y="10714"/>
                </a:lnTo>
                <a:lnTo>
                  <a:pt x="6565" y="10613"/>
                </a:lnTo>
                <a:lnTo>
                  <a:pt x="6726" y="10512"/>
                </a:lnTo>
                <a:lnTo>
                  <a:pt x="6867" y="10573"/>
                </a:lnTo>
                <a:lnTo>
                  <a:pt x="7028" y="10633"/>
                </a:lnTo>
                <a:lnTo>
                  <a:pt x="7189" y="10673"/>
                </a:lnTo>
                <a:lnTo>
                  <a:pt x="7451" y="10673"/>
                </a:lnTo>
                <a:lnTo>
                  <a:pt x="7612" y="10653"/>
                </a:lnTo>
                <a:lnTo>
                  <a:pt x="7753" y="10613"/>
                </a:lnTo>
                <a:lnTo>
                  <a:pt x="7894" y="10552"/>
                </a:lnTo>
                <a:lnTo>
                  <a:pt x="8035" y="10472"/>
                </a:lnTo>
                <a:lnTo>
                  <a:pt x="8156" y="10371"/>
                </a:lnTo>
                <a:lnTo>
                  <a:pt x="8297" y="10250"/>
                </a:lnTo>
                <a:lnTo>
                  <a:pt x="8418" y="10109"/>
                </a:lnTo>
                <a:lnTo>
                  <a:pt x="8539" y="9948"/>
                </a:lnTo>
                <a:lnTo>
                  <a:pt x="8680" y="9989"/>
                </a:lnTo>
                <a:lnTo>
                  <a:pt x="8841" y="10009"/>
                </a:lnTo>
                <a:lnTo>
                  <a:pt x="9002" y="10029"/>
                </a:lnTo>
                <a:lnTo>
                  <a:pt x="9183" y="10049"/>
                </a:lnTo>
                <a:lnTo>
                  <a:pt x="9566" y="10029"/>
                </a:lnTo>
                <a:lnTo>
                  <a:pt x="9948" y="9968"/>
                </a:lnTo>
                <a:lnTo>
                  <a:pt x="10452" y="9888"/>
                </a:lnTo>
                <a:lnTo>
                  <a:pt x="10935" y="9767"/>
                </a:lnTo>
                <a:lnTo>
                  <a:pt x="11418" y="9626"/>
                </a:lnTo>
                <a:lnTo>
                  <a:pt x="11902" y="9465"/>
                </a:lnTo>
                <a:lnTo>
                  <a:pt x="11982" y="9546"/>
                </a:lnTo>
                <a:lnTo>
                  <a:pt x="12063" y="9626"/>
                </a:lnTo>
                <a:lnTo>
                  <a:pt x="12163" y="9687"/>
                </a:lnTo>
                <a:lnTo>
                  <a:pt x="12264" y="9747"/>
                </a:lnTo>
                <a:lnTo>
                  <a:pt x="12365" y="9787"/>
                </a:lnTo>
                <a:lnTo>
                  <a:pt x="12486" y="9827"/>
                </a:lnTo>
                <a:lnTo>
                  <a:pt x="12586" y="9848"/>
                </a:lnTo>
                <a:lnTo>
                  <a:pt x="12707" y="9868"/>
                </a:lnTo>
                <a:lnTo>
                  <a:pt x="12908" y="9868"/>
                </a:lnTo>
                <a:lnTo>
                  <a:pt x="13049" y="9848"/>
                </a:lnTo>
                <a:lnTo>
                  <a:pt x="13170" y="9807"/>
                </a:lnTo>
                <a:lnTo>
                  <a:pt x="13291" y="9767"/>
                </a:lnTo>
                <a:lnTo>
                  <a:pt x="13392" y="9687"/>
                </a:lnTo>
                <a:lnTo>
                  <a:pt x="13513" y="9626"/>
                </a:lnTo>
                <a:lnTo>
                  <a:pt x="13633" y="9525"/>
                </a:lnTo>
                <a:lnTo>
                  <a:pt x="13734" y="9425"/>
                </a:lnTo>
                <a:lnTo>
                  <a:pt x="13895" y="9525"/>
                </a:lnTo>
                <a:lnTo>
                  <a:pt x="14056" y="9586"/>
                </a:lnTo>
                <a:lnTo>
                  <a:pt x="14258" y="9646"/>
                </a:lnTo>
                <a:lnTo>
                  <a:pt x="14479" y="9666"/>
                </a:lnTo>
                <a:lnTo>
                  <a:pt x="14620" y="9666"/>
                </a:lnTo>
                <a:lnTo>
                  <a:pt x="14761" y="9626"/>
                </a:lnTo>
                <a:lnTo>
                  <a:pt x="14882" y="9586"/>
                </a:lnTo>
                <a:lnTo>
                  <a:pt x="15023" y="9546"/>
                </a:lnTo>
                <a:lnTo>
                  <a:pt x="15124" y="9586"/>
                </a:lnTo>
                <a:lnTo>
                  <a:pt x="15224" y="9626"/>
                </a:lnTo>
                <a:lnTo>
                  <a:pt x="15325" y="9626"/>
                </a:lnTo>
                <a:lnTo>
                  <a:pt x="15426" y="9646"/>
                </a:lnTo>
                <a:lnTo>
                  <a:pt x="15546" y="9626"/>
                </a:lnTo>
                <a:lnTo>
                  <a:pt x="15667" y="9606"/>
                </a:lnTo>
                <a:lnTo>
                  <a:pt x="15889" y="9505"/>
                </a:lnTo>
                <a:lnTo>
                  <a:pt x="16070" y="9405"/>
                </a:lnTo>
                <a:lnTo>
                  <a:pt x="16211" y="9264"/>
                </a:lnTo>
                <a:lnTo>
                  <a:pt x="16352" y="9143"/>
                </a:lnTo>
                <a:lnTo>
                  <a:pt x="16392" y="9103"/>
                </a:lnTo>
                <a:lnTo>
                  <a:pt x="16412" y="9062"/>
                </a:lnTo>
                <a:close/>
                <a:moveTo>
                  <a:pt x="9243" y="17218"/>
                </a:moveTo>
                <a:lnTo>
                  <a:pt x="9102" y="17238"/>
                </a:lnTo>
                <a:lnTo>
                  <a:pt x="8982" y="17278"/>
                </a:lnTo>
                <a:lnTo>
                  <a:pt x="8861" y="17319"/>
                </a:lnTo>
                <a:lnTo>
                  <a:pt x="8740" y="17379"/>
                </a:lnTo>
                <a:lnTo>
                  <a:pt x="8619" y="17439"/>
                </a:lnTo>
                <a:lnTo>
                  <a:pt x="8518" y="17520"/>
                </a:lnTo>
                <a:lnTo>
                  <a:pt x="8418" y="17621"/>
                </a:lnTo>
                <a:lnTo>
                  <a:pt x="8317" y="17721"/>
                </a:lnTo>
                <a:lnTo>
                  <a:pt x="8237" y="17822"/>
                </a:lnTo>
                <a:lnTo>
                  <a:pt x="8176" y="17943"/>
                </a:lnTo>
                <a:lnTo>
                  <a:pt x="8116" y="18064"/>
                </a:lnTo>
                <a:lnTo>
                  <a:pt x="8075" y="18185"/>
                </a:lnTo>
                <a:lnTo>
                  <a:pt x="8035" y="18305"/>
                </a:lnTo>
                <a:lnTo>
                  <a:pt x="8035" y="18426"/>
                </a:lnTo>
                <a:lnTo>
                  <a:pt x="8015" y="18567"/>
                </a:lnTo>
                <a:lnTo>
                  <a:pt x="8035" y="18748"/>
                </a:lnTo>
                <a:lnTo>
                  <a:pt x="8075" y="18950"/>
                </a:lnTo>
                <a:lnTo>
                  <a:pt x="8136" y="19131"/>
                </a:lnTo>
                <a:lnTo>
                  <a:pt x="8216" y="19292"/>
                </a:lnTo>
                <a:lnTo>
                  <a:pt x="8317" y="19453"/>
                </a:lnTo>
                <a:lnTo>
                  <a:pt x="8438" y="19594"/>
                </a:lnTo>
                <a:lnTo>
                  <a:pt x="8579" y="19715"/>
                </a:lnTo>
                <a:lnTo>
                  <a:pt x="8740" y="19836"/>
                </a:lnTo>
                <a:lnTo>
                  <a:pt x="8901" y="19916"/>
                </a:lnTo>
                <a:lnTo>
                  <a:pt x="9082" y="19977"/>
                </a:lnTo>
                <a:lnTo>
                  <a:pt x="9243" y="19997"/>
                </a:lnTo>
                <a:lnTo>
                  <a:pt x="9425" y="20017"/>
                </a:lnTo>
                <a:lnTo>
                  <a:pt x="9626" y="19997"/>
                </a:lnTo>
                <a:lnTo>
                  <a:pt x="9787" y="19977"/>
                </a:lnTo>
                <a:lnTo>
                  <a:pt x="9928" y="19916"/>
                </a:lnTo>
                <a:lnTo>
                  <a:pt x="10049" y="19876"/>
                </a:lnTo>
                <a:lnTo>
                  <a:pt x="10150" y="19816"/>
                </a:lnTo>
                <a:lnTo>
                  <a:pt x="10270" y="19735"/>
                </a:lnTo>
                <a:lnTo>
                  <a:pt x="10371" y="19655"/>
                </a:lnTo>
                <a:lnTo>
                  <a:pt x="10452" y="19554"/>
                </a:lnTo>
                <a:lnTo>
                  <a:pt x="10532" y="19453"/>
                </a:lnTo>
                <a:lnTo>
                  <a:pt x="10613" y="19332"/>
                </a:lnTo>
                <a:lnTo>
                  <a:pt x="10673" y="19212"/>
                </a:lnTo>
                <a:lnTo>
                  <a:pt x="10734" y="19091"/>
                </a:lnTo>
                <a:lnTo>
                  <a:pt x="10754" y="18970"/>
                </a:lnTo>
                <a:lnTo>
                  <a:pt x="10794" y="18829"/>
                </a:lnTo>
                <a:lnTo>
                  <a:pt x="10794" y="18688"/>
                </a:lnTo>
                <a:lnTo>
                  <a:pt x="10794" y="18547"/>
                </a:lnTo>
                <a:lnTo>
                  <a:pt x="10774" y="18426"/>
                </a:lnTo>
                <a:lnTo>
                  <a:pt x="10754" y="18285"/>
                </a:lnTo>
                <a:lnTo>
                  <a:pt x="10693" y="18124"/>
                </a:lnTo>
                <a:lnTo>
                  <a:pt x="10633" y="17983"/>
                </a:lnTo>
                <a:lnTo>
                  <a:pt x="10552" y="17862"/>
                </a:lnTo>
                <a:lnTo>
                  <a:pt x="10452" y="17741"/>
                </a:lnTo>
                <a:lnTo>
                  <a:pt x="10331" y="17601"/>
                </a:lnTo>
                <a:lnTo>
                  <a:pt x="10230" y="17520"/>
                </a:lnTo>
                <a:lnTo>
                  <a:pt x="10129" y="17439"/>
                </a:lnTo>
                <a:lnTo>
                  <a:pt x="10009" y="17379"/>
                </a:lnTo>
                <a:lnTo>
                  <a:pt x="9888" y="17319"/>
                </a:lnTo>
                <a:lnTo>
                  <a:pt x="9767" y="17258"/>
                </a:lnTo>
                <a:lnTo>
                  <a:pt x="9646" y="17238"/>
                </a:lnTo>
                <a:lnTo>
                  <a:pt x="9505" y="17218"/>
                </a:lnTo>
                <a:close/>
                <a:moveTo>
                  <a:pt x="18587" y="17218"/>
                </a:moveTo>
                <a:lnTo>
                  <a:pt x="18406" y="17238"/>
                </a:lnTo>
                <a:lnTo>
                  <a:pt x="18225" y="17258"/>
                </a:lnTo>
                <a:lnTo>
                  <a:pt x="18064" y="17319"/>
                </a:lnTo>
                <a:lnTo>
                  <a:pt x="17903" y="17399"/>
                </a:lnTo>
                <a:lnTo>
                  <a:pt x="17762" y="17500"/>
                </a:lnTo>
                <a:lnTo>
                  <a:pt x="17621" y="17621"/>
                </a:lnTo>
                <a:lnTo>
                  <a:pt x="17500" y="17762"/>
                </a:lnTo>
                <a:lnTo>
                  <a:pt x="17399" y="17903"/>
                </a:lnTo>
                <a:lnTo>
                  <a:pt x="17319" y="18064"/>
                </a:lnTo>
                <a:lnTo>
                  <a:pt x="17258" y="18225"/>
                </a:lnTo>
                <a:lnTo>
                  <a:pt x="17238" y="18406"/>
                </a:lnTo>
                <a:lnTo>
                  <a:pt x="17218" y="18607"/>
                </a:lnTo>
                <a:lnTo>
                  <a:pt x="17218" y="18789"/>
                </a:lnTo>
                <a:lnTo>
                  <a:pt x="17278" y="19010"/>
                </a:lnTo>
                <a:lnTo>
                  <a:pt x="17339" y="19191"/>
                </a:lnTo>
                <a:lnTo>
                  <a:pt x="17419" y="19352"/>
                </a:lnTo>
                <a:lnTo>
                  <a:pt x="17520" y="19514"/>
                </a:lnTo>
                <a:lnTo>
                  <a:pt x="17641" y="19634"/>
                </a:lnTo>
                <a:lnTo>
                  <a:pt x="17782" y="19755"/>
                </a:lnTo>
                <a:lnTo>
                  <a:pt x="17923" y="19856"/>
                </a:lnTo>
                <a:lnTo>
                  <a:pt x="18084" y="19936"/>
                </a:lnTo>
                <a:lnTo>
                  <a:pt x="18245" y="19977"/>
                </a:lnTo>
                <a:lnTo>
                  <a:pt x="18426" y="20017"/>
                </a:lnTo>
                <a:lnTo>
                  <a:pt x="18607" y="20037"/>
                </a:lnTo>
                <a:lnTo>
                  <a:pt x="18789" y="20017"/>
                </a:lnTo>
                <a:lnTo>
                  <a:pt x="18970" y="19997"/>
                </a:lnTo>
                <a:lnTo>
                  <a:pt x="19131" y="19936"/>
                </a:lnTo>
                <a:lnTo>
                  <a:pt x="19292" y="19856"/>
                </a:lnTo>
                <a:lnTo>
                  <a:pt x="19413" y="19775"/>
                </a:lnTo>
                <a:lnTo>
                  <a:pt x="19514" y="19695"/>
                </a:lnTo>
                <a:lnTo>
                  <a:pt x="19594" y="19594"/>
                </a:lnTo>
                <a:lnTo>
                  <a:pt x="19695" y="19493"/>
                </a:lnTo>
                <a:lnTo>
                  <a:pt x="19755" y="19393"/>
                </a:lnTo>
                <a:lnTo>
                  <a:pt x="19816" y="19272"/>
                </a:lnTo>
                <a:lnTo>
                  <a:pt x="19876" y="19171"/>
                </a:lnTo>
                <a:lnTo>
                  <a:pt x="19916" y="19030"/>
                </a:lnTo>
                <a:lnTo>
                  <a:pt x="19977" y="18688"/>
                </a:lnTo>
                <a:lnTo>
                  <a:pt x="19977" y="18668"/>
                </a:lnTo>
                <a:lnTo>
                  <a:pt x="19957" y="18507"/>
                </a:lnTo>
                <a:lnTo>
                  <a:pt x="19936" y="18366"/>
                </a:lnTo>
                <a:lnTo>
                  <a:pt x="19916" y="18225"/>
                </a:lnTo>
                <a:lnTo>
                  <a:pt x="19876" y="18104"/>
                </a:lnTo>
                <a:lnTo>
                  <a:pt x="19816" y="17983"/>
                </a:lnTo>
                <a:lnTo>
                  <a:pt x="19755" y="17862"/>
                </a:lnTo>
                <a:lnTo>
                  <a:pt x="19675" y="17762"/>
                </a:lnTo>
                <a:lnTo>
                  <a:pt x="19594" y="17661"/>
                </a:lnTo>
                <a:lnTo>
                  <a:pt x="19493" y="17560"/>
                </a:lnTo>
                <a:lnTo>
                  <a:pt x="19393" y="17480"/>
                </a:lnTo>
                <a:lnTo>
                  <a:pt x="19272" y="17399"/>
                </a:lnTo>
                <a:lnTo>
                  <a:pt x="19111" y="17319"/>
                </a:lnTo>
                <a:lnTo>
                  <a:pt x="18950" y="17258"/>
                </a:lnTo>
                <a:lnTo>
                  <a:pt x="18768" y="17238"/>
                </a:lnTo>
                <a:lnTo>
                  <a:pt x="18587" y="17218"/>
                </a:lnTo>
                <a:close/>
                <a:moveTo>
                  <a:pt x="33509" y="19554"/>
                </a:moveTo>
                <a:lnTo>
                  <a:pt x="34073" y="19735"/>
                </a:lnTo>
                <a:lnTo>
                  <a:pt x="34516" y="19876"/>
                </a:lnTo>
                <a:lnTo>
                  <a:pt x="34596" y="19896"/>
                </a:lnTo>
                <a:lnTo>
                  <a:pt x="34596" y="19997"/>
                </a:lnTo>
                <a:lnTo>
                  <a:pt x="34596" y="20098"/>
                </a:lnTo>
                <a:lnTo>
                  <a:pt x="34637" y="20198"/>
                </a:lnTo>
                <a:lnTo>
                  <a:pt x="34677" y="20279"/>
                </a:lnTo>
                <a:lnTo>
                  <a:pt x="34697" y="20319"/>
                </a:lnTo>
                <a:lnTo>
                  <a:pt x="34919" y="20641"/>
                </a:lnTo>
                <a:lnTo>
                  <a:pt x="35019" y="20802"/>
                </a:lnTo>
                <a:lnTo>
                  <a:pt x="35100" y="20984"/>
                </a:lnTo>
                <a:lnTo>
                  <a:pt x="35140" y="21145"/>
                </a:lnTo>
                <a:lnTo>
                  <a:pt x="35160" y="21326"/>
                </a:lnTo>
                <a:lnTo>
                  <a:pt x="35120" y="21487"/>
                </a:lnTo>
                <a:lnTo>
                  <a:pt x="35039" y="21668"/>
                </a:lnTo>
                <a:lnTo>
                  <a:pt x="34959" y="21829"/>
                </a:lnTo>
                <a:lnTo>
                  <a:pt x="34878" y="22011"/>
                </a:lnTo>
                <a:lnTo>
                  <a:pt x="34818" y="22192"/>
                </a:lnTo>
                <a:lnTo>
                  <a:pt x="34778" y="22393"/>
                </a:lnTo>
                <a:lnTo>
                  <a:pt x="34798" y="22715"/>
                </a:lnTo>
                <a:lnTo>
                  <a:pt x="34617" y="22715"/>
                </a:lnTo>
                <a:lnTo>
                  <a:pt x="34536" y="22736"/>
                </a:lnTo>
                <a:lnTo>
                  <a:pt x="34375" y="22796"/>
                </a:lnTo>
                <a:lnTo>
                  <a:pt x="34234" y="22877"/>
                </a:lnTo>
                <a:lnTo>
                  <a:pt x="34113" y="22977"/>
                </a:lnTo>
                <a:lnTo>
                  <a:pt x="34012" y="23078"/>
                </a:lnTo>
                <a:lnTo>
                  <a:pt x="33932" y="23199"/>
                </a:lnTo>
                <a:lnTo>
                  <a:pt x="33871" y="23340"/>
                </a:lnTo>
                <a:lnTo>
                  <a:pt x="33811" y="23461"/>
                </a:lnTo>
                <a:lnTo>
                  <a:pt x="33791" y="23622"/>
                </a:lnTo>
                <a:lnTo>
                  <a:pt x="33690" y="23601"/>
                </a:lnTo>
                <a:lnTo>
                  <a:pt x="33590" y="23581"/>
                </a:lnTo>
                <a:lnTo>
                  <a:pt x="33449" y="23601"/>
                </a:lnTo>
                <a:lnTo>
                  <a:pt x="33308" y="23642"/>
                </a:lnTo>
                <a:lnTo>
                  <a:pt x="33167" y="23682"/>
                </a:lnTo>
                <a:lnTo>
                  <a:pt x="33066" y="23722"/>
                </a:lnTo>
                <a:lnTo>
                  <a:pt x="32985" y="23783"/>
                </a:lnTo>
                <a:lnTo>
                  <a:pt x="32905" y="23863"/>
                </a:lnTo>
                <a:lnTo>
                  <a:pt x="32824" y="23763"/>
                </a:lnTo>
                <a:lnTo>
                  <a:pt x="32724" y="23682"/>
                </a:lnTo>
                <a:lnTo>
                  <a:pt x="32583" y="23642"/>
                </a:lnTo>
                <a:lnTo>
                  <a:pt x="32442" y="23622"/>
                </a:lnTo>
                <a:lnTo>
                  <a:pt x="32361" y="23622"/>
                </a:lnTo>
                <a:lnTo>
                  <a:pt x="32422" y="23158"/>
                </a:lnTo>
                <a:lnTo>
                  <a:pt x="32422" y="23058"/>
                </a:lnTo>
                <a:lnTo>
                  <a:pt x="32401" y="22957"/>
                </a:lnTo>
                <a:lnTo>
                  <a:pt x="32361" y="22877"/>
                </a:lnTo>
                <a:lnTo>
                  <a:pt x="32321" y="22816"/>
                </a:lnTo>
                <a:lnTo>
                  <a:pt x="32240" y="22736"/>
                </a:lnTo>
                <a:lnTo>
                  <a:pt x="32140" y="22675"/>
                </a:lnTo>
                <a:lnTo>
                  <a:pt x="32019" y="22655"/>
                </a:lnTo>
                <a:lnTo>
                  <a:pt x="31898" y="22635"/>
                </a:lnTo>
                <a:lnTo>
                  <a:pt x="31737" y="22655"/>
                </a:lnTo>
                <a:lnTo>
                  <a:pt x="31596" y="22715"/>
                </a:lnTo>
                <a:lnTo>
                  <a:pt x="31636" y="22393"/>
                </a:lnTo>
                <a:lnTo>
                  <a:pt x="31717" y="22091"/>
                </a:lnTo>
                <a:lnTo>
                  <a:pt x="31737" y="21990"/>
                </a:lnTo>
                <a:lnTo>
                  <a:pt x="31717" y="21870"/>
                </a:lnTo>
                <a:lnTo>
                  <a:pt x="31676" y="21769"/>
                </a:lnTo>
                <a:lnTo>
                  <a:pt x="31616" y="21668"/>
                </a:lnTo>
                <a:lnTo>
                  <a:pt x="31536" y="21588"/>
                </a:lnTo>
                <a:lnTo>
                  <a:pt x="31435" y="21527"/>
                </a:lnTo>
                <a:lnTo>
                  <a:pt x="31334" y="21487"/>
                </a:lnTo>
                <a:lnTo>
                  <a:pt x="31233" y="21467"/>
                </a:lnTo>
                <a:lnTo>
                  <a:pt x="31113" y="21487"/>
                </a:lnTo>
                <a:lnTo>
                  <a:pt x="31093" y="21386"/>
                </a:lnTo>
                <a:lnTo>
                  <a:pt x="31093" y="21286"/>
                </a:lnTo>
                <a:lnTo>
                  <a:pt x="31093" y="21145"/>
                </a:lnTo>
                <a:lnTo>
                  <a:pt x="31113" y="20984"/>
                </a:lnTo>
                <a:lnTo>
                  <a:pt x="31233" y="20943"/>
                </a:lnTo>
                <a:lnTo>
                  <a:pt x="31334" y="20883"/>
                </a:lnTo>
                <a:lnTo>
                  <a:pt x="31536" y="20722"/>
                </a:lnTo>
                <a:lnTo>
                  <a:pt x="31697" y="20541"/>
                </a:lnTo>
                <a:lnTo>
                  <a:pt x="31858" y="20339"/>
                </a:lnTo>
                <a:lnTo>
                  <a:pt x="31999" y="20138"/>
                </a:lnTo>
                <a:lnTo>
                  <a:pt x="32160" y="19977"/>
                </a:lnTo>
                <a:lnTo>
                  <a:pt x="32281" y="19856"/>
                </a:lnTo>
                <a:lnTo>
                  <a:pt x="32381" y="19896"/>
                </a:lnTo>
                <a:lnTo>
                  <a:pt x="32482" y="19916"/>
                </a:lnTo>
                <a:lnTo>
                  <a:pt x="32623" y="19896"/>
                </a:lnTo>
                <a:lnTo>
                  <a:pt x="32804" y="19836"/>
                </a:lnTo>
                <a:lnTo>
                  <a:pt x="32965" y="19755"/>
                </a:lnTo>
                <a:lnTo>
                  <a:pt x="33126" y="19755"/>
                </a:lnTo>
                <a:lnTo>
                  <a:pt x="33187" y="19735"/>
                </a:lnTo>
                <a:lnTo>
                  <a:pt x="33368" y="19655"/>
                </a:lnTo>
                <a:lnTo>
                  <a:pt x="33509" y="19554"/>
                </a:lnTo>
                <a:close/>
                <a:moveTo>
                  <a:pt x="14137" y="0"/>
                </a:moveTo>
                <a:lnTo>
                  <a:pt x="13573" y="21"/>
                </a:lnTo>
                <a:lnTo>
                  <a:pt x="13049" y="61"/>
                </a:lnTo>
                <a:lnTo>
                  <a:pt x="12526" y="121"/>
                </a:lnTo>
                <a:lnTo>
                  <a:pt x="12022" y="182"/>
                </a:lnTo>
                <a:lnTo>
                  <a:pt x="11519" y="262"/>
                </a:lnTo>
                <a:lnTo>
                  <a:pt x="11036" y="363"/>
                </a:lnTo>
                <a:lnTo>
                  <a:pt x="10572" y="464"/>
                </a:lnTo>
                <a:lnTo>
                  <a:pt x="10129" y="584"/>
                </a:lnTo>
                <a:lnTo>
                  <a:pt x="9686" y="725"/>
                </a:lnTo>
                <a:lnTo>
                  <a:pt x="9264" y="886"/>
                </a:lnTo>
                <a:lnTo>
                  <a:pt x="8861" y="1048"/>
                </a:lnTo>
                <a:lnTo>
                  <a:pt x="8458" y="1229"/>
                </a:lnTo>
                <a:lnTo>
                  <a:pt x="8075" y="1430"/>
                </a:lnTo>
                <a:lnTo>
                  <a:pt x="7693" y="1652"/>
                </a:lnTo>
                <a:lnTo>
                  <a:pt x="7330" y="1873"/>
                </a:lnTo>
                <a:lnTo>
                  <a:pt x="6867" y="2195"/>
                </a:lnTo>
                <a:lnTo>
                  <a:pt x="6404" y="2578"/>
                </a:lnTo>
                <a:lnTo>
                  <a:pt x="5961" y="2961"/>
                </a:lnTo>
                <a:lnTo>
                  <a:pt x="5538" y="3404"/>
                </a:lnTo>
                <a:lnTo>
                  <a:pt x="5115" y="3867"/>
                </a:lnTo>
                <a:lnTo>
                  <a:pt x="4692" y="4370"/>
                </a:lnTo>
                <a:lnTo>
                  <a:pt x="4290" y="4914"/>
                </a:lnTo>
                <a:lnTo>
                  <a:pt x="3907" y="5498"/>
                </a:lnTo>
                <a:lnTo>
                  <a:pt x="3545" y="6062"/>
                </a:lnTo>
                <a:lnTo>
                  <a:pt x="3222" y="6646"/>
                </a:lnTo>
                <a:lnTo>
                  <a:pt x="2900" y="7210"/>
                </a:lnTo>
                <a:lnTo>
                  <a:pt x="2618" y="7794"/>
                </a:lnTo>
                <a:lnTo>
                  <a:pt x="2356" y="8378"/>
                </a:lnTo>
                <a:lnTo>
                  <a:pt x="2135" y="8962"/>
                </a:lnTo>
                <a:lnTo>
                  <a:pt x="1934" y="9525"/>
                </a:lnTo>
                <a:lnTo>
                  <a:pt x="1752" y="10089"/>
                </a:lnTo>
                <a:lnTo>
                  <a:pt x="1752" y="10190"/>
                </a:lnTo>
                <a:lnTo>
                  <a:pt x="1752" y="10291"/>
                </a:lnTo>
                <a:lnTo>
                  <a:pt x="1772" y="10391"/>
                </a:lnTo>
                <a:lnTo>
                  <a:pt x="1833" y="10472"/>
                </a:lnTo>
                <a:lnTo>
                  <a:pt x="1913" y="10552"/>
                </a:lnTo>
                <a:lnTo>
                  <a:pt x="2014" y="10613"/>
                </a:lnTo>
                <a:lnTo>
                  <a:pt x="2115" y="10653"/>
                </a:lnTo>
                <a:lnTo>
                  <a:pt x="2236" y="10673"/>
                </a:lnTo>
                <a:lnTo>
                  <a:pt x="2336" y="10653"/>
                </a:lnTo>
                <a:lnTo>
                  <a:pt x="2457" y="10613"/>
                </a:lnTo>
                <a:lnTo>
                  <a:pt x="2538" y="10532"/>
                </a:lnTo>
                <a:lnTo>
                  <a:pt x="2598" y="10452"/>
                </a:lnTo>
                <a:lnTo>
                  <a:pt x="3041" y="9626"/>
                </a:lnTo>
                <a:lnTo>
                  <a:pt x="3464" y="8800"/>
                </a:lnTo>
                <a:lnTo>
                  <a:pt x="3947" y="7894"/>
                </a:lnTo>
                <a:lnTo>
                  <a:pt x="4431" y="6988"/>
                </a:lnTo>
                <a:lnTo>
                  <a:pt x="4692" y="6545"/>
                </a:lnTo>
                <a:lnTo>
                  <a:pt x="4974" y="6102"/>
                </a:lnTo>
                <a:lnTo>
                  <a:pt x="5256" y="5679"/>
                </a:lnTo>
                <a:lnTo>
                  <a:pt x="5578" y="5256"/>
                </a:lnTo>
                <a:lnTo>
                  <a:pt x="5820" y="4954"/>
                </a:lnTo>
                <a:lnTo>
                  <a:pt x="6062" y="4652"/>
                </a:lnTo>
                <a:lnTo>
                  <a:pt x="6324" y="4370"/>
                </a:lnTo>
                <a:lnTo>
                  <a:pt x="6585" y="4108"/>
                </a:lnTo>
                <a:lnTo>
                  <a:pt x="6867" y="3847"/>
                </a:lnTo>
                <a:lnTo>
                  <a:pt x="7149" y="3605"/>
                </a:lnTo>
                <a:lnTo>
                  <a:pt x="7431" y="3363"/>
                </a:lnTo>
                <a:lnTo>
                  <a:pt x="7733" y="3142"/>
                </a:lnTo>
                <a:lnTo>
                  <a:pt x="8035" y="2940"/>
                </a:lnTo>
                <a:lnTo>
                  <a:pt x="8357" y="2739"/>
                </a:lnTo>
                <a:lnTo>
                  <a:pt x="8680" y="2558"/>
                </a:lnTo>
                <a:lnTo>
                  <a:pt x="9002" y="2397"/>
                </a:lnTo>
                <a:lnTo>
                  <a:pt x="9324" y="2236"/>
                </a:lnTo>
                <a:lnTo>
                  <a:pt x="9666" y="2095"/>
                </a:lnTo>
                <a:lnTo>
                  <a:pt x="10009" y="1954"/>
                </a:lnTo>
                <a:lnTo>
                  <a:pt x="10371" y="1853"/>
                </a:lnTo>
                <a:lnTo>
                  <a:pt x="10814" y="1732"/>
                </a:lnTo>
                <a:lnTo>
                  <a:pt x="11277" y="1611"/>
                </a:lnTo>
                <a:lnTo>
                  <a:pt x="11761" y="1531"/>
                </a:lnTo>
                <a:lnTo>
                  <a:pt x="12244" y="1450"/>
                </a:lnTo>
                <a:lnTo>
                  <a:pt x="12767" y="1390"/>
                </a:lnTo>
                <a:lnTo>
                  <a:pt x="13311" y="1350"/>
                </a:lnTo>
                <a:lnTo>
                  <a:pt x="13855" y="1330"/>
                </a:lnTo>
                <a:lnTo>
                  <a:pt x="14983" y="1330"/>
                </a:lnTo>
                <a:lnTo>
                  <a:pt x="15567" y="1350"/>
                </a:lnTo>
                <a:lnTo>
                  <a:pt x="16896" y="1430"/>
                </a:lnTo>
                <a:lnTo>
                  <a:pt x="17842" y="1511"/>
                </a:lnTo>
                <a:lnTo>
                  <a:pt x="18728" y="1632"/>
                </a:lnTo>
                <a:lnTo>
                  <a:pt x="19574" y="1752"/>
                </a:lnTo>
                <a:lnTo>
                  <a:pt x="20379" y="1913"/>
                </a:lnTo>
                <a:lnTo>
                  <a:pt x="21124" y="2095"/>
                </a:lnTo>
                <a:lnTo>
                  <a:pt x="21849" y="2316"/>
                </a:lnTo>
                <a:lnTo>
                  <a:pt x="22534" y="2558"/>
                </a:lnTo>
                <a:lnTo>
                  <a:pt x="23199" y="2820"/>
                </a:lnTo>
                <a:lnTo>
                  <a:pt x="23682" y="3061"/>
                </a:lnTo>
                <a:lnTo>
                  <a:pt x="24165" y="3303"/>
                </a:lnTo>
                <a:lnTo>
                  <a:pt x="24608" y="3585"/>
                </a:lnTo>
                <a:lnTo>
                  <a:pt x="25071" y="3867"/>
                </a:lnTo>
                <a:lnTo>
                  <a:pt x="25514" y="4189"/>
                </a:lnTo>
                <a:lnTo>
                  <a:pt x="25937" y="4531"/>
                </a:lnTo>
                <a:lnTo>
                  <a:pt x="26340" y="4894"/>
                </a:lnTo>
                <a:lnTo>
                  <a:pt x="26743" y="5276"/>
                </a:lnTo>
                <a:lnTo>
                  <a:pt x="27125" y="5679"/>
                </a:lnTo>
                <a:lnTo>
                  <a:pt x="27508" y="6122"/>
                </a:lnTo>
                <a:lnTo>
                  <a:pt x="27871" y="6565"/>
                </a:lnTo>
                <a:lnTo>
                  <a:pt x="28213" y="7028"/>
                </a:lnTo>
                <a:lnTo>
                  <a:pt x="28555" y="7512"/>
                </a:lnTo>
                <a:lnTo>
                  <a:pt x="28857" y="8015"/>
                </a:lnTo>
                <a:lnTo>
                  <a:pt x="29159" y="8539"/>
                </a:lnTo>
                <a:lnTo>
                  <a:pt x="29441" y="9082"/>
                </a:lnTo>
                <a:lnTo>
                  <a:pt x="29703" y="9586"/>
                </a:lnTo>
                <a:lnTo>
                  <a:pt x="29925" y="10109"/>
                </a:lnTo>
                <a:lnTo>
                  <a:pt x="30146" y="10653"/>
                </a:lnTo>
                <a:lnTo>
                  <a:pt x="30347" y="11237"/>
                </a:lnTo>
                <a:lnTo>
                  <a:pt x="30549" y="11821"/>
                </a:lnTo>
                <a:lnTo>
                  <a:pt x="30730" y="12465"/>
                </a:lnTo>
                <a:lnTo>
                  <a:pt x="30911" y="13110"/>
                </a:lnTo>
                <a:lnTo>
                  <a:pt x="31072" y="13815"/>
                </a:lnTo>
                <a:lnTo>
                  <a:pt x="31354" y="15103"/>
                </a:lnTo>
                <a:lnTo>
                  <a:pt x="31596" y="16372"/>
                </a:lnTo>
                <a:lnTo>
                  <a:pt x="31676" y="16855"/>
                </a:lnTo>
                <a:lnTo>
                  <a:pt x="31817" y="17641"/>
                </a:lnTo>
                <a:lnTo>
                  <a:pt x="31979" y="18305"/>
                </a:lnTo>
                <a:lnTo>
                  <a:pt x="32039" y="18567"/>
                </a:lnTo>
                <a:lnTo>
                  <a:pt x="31878" y="18648"/>
                </a:lnTo>
                <a:lnTo>
                  <a:pt x="31717" y="18748"/>
                </a:lnTo>
                <a:lnTo>
                  <a:pt x="31536" y="18869"/>
                </a:lnTo>
                <a:lnTo>
                  <a:pt x="31354" y="19010"/>
                </a:lnTo>
                <a:lnTo>
                  <a:pt x="31334" y="19030"/>
                </a:lnTo>
                <a:lnTo>
                  <a:pt x="31274" y="18930"/>
                </a:lnTo>
                <a:lnTo>
                  <a:pt x="30871" y="18426"/>
                </a:lnTo>
                <a:lnTo>
                  <a:pt x="30468" y="17983"/>
                </a:lnTo>
                <a:lnTo>
                  <a:pt x="30267" y="17741"/>
                </a:lnTo>
                <a:lnTo>
                  <a:pt x="30025" y="17480"/>
                </a:lnTo>
                <a:lnTo>
                  <a:pt x="29763" y="17218"/>
                </a:lnTo>
                <a:lnTo>
                  <a:pt x="29743" y="17117"/>
                </a:lnTo>
                <a:lnTo>
                  <a:pt x="29703" y="17037"/>
                </a:lnTo>
                <a:lnTo>
                  <a:pt x="29643" y="16956"/>
                </a:lnTo>
                <a:lnTo>
                  <a:pt x="29582" y="16896"/>
                </a:lnTo>
                <a:lnTo>
                  <a:pt x="29421" y="16755"/>
                </a:lnTo>
                <a:lnTo>
                  <a:pt x="29240" y="16654"/>
                </a:lnTo>
                <a:lnTo>
                  <a:pt x="29059" y="16553"/>
                </a:lnTo>
                <a:lnTo>
                  <a:pt x="28857" y="16493"/>
                </a:lnTo>
                <a:lnTo>
                  <a:pt x="28515" y="16392"/>
                </a:lnTo>
                <a:lnTo>
                  <a:pt x="28273" y="16332"/>
                </a:lnTo>
                <a:lnTo>
                  <a:pt x="28173" y="16332"/>
                </a:lnTo>
                <a:lnTo>
                  <a:pt x="28193" y="15828"/>
                </a:lnTo>
                <a:lnTo>
                  <a:pt x="28233" y="15385"/>
                </a:lnTo>
                <a:lnTo>
                  <a:pt x="28233" y="14721"/>
                </a:lnTo>
                <a:lnTo>
                  <a:pt x="28213" y="14056"/>
                </a:lnTo>
                <a:lnTo>
                  <a:pt x="28152" y="13392"/>
                </a:lnTo>
                <a:lnTo>
                  <a:pt x="28072" y="12727"/>
                </a:lnTo>
                <a:lnTo>
                  <a:pt x="28052" y="12647"/>
                </a:lnTo>
                <a:lnTo>
                  <a:pt x="28011" y="12546"/>
                </a:lnTo>
                <a:lnTo>
                  <a:pt x="27951" y="12486"/>
                </a:lnTo>
                <a:lnTo>
                  <a:pt x="27871" y="12405"/>
                </a:lnTo>
                <a:lnTo>
                  <a:pt x="27790" y="12365"/>
                </a:lnTo>
                <a:lnTo>
                  <a:pt x="27709" y="12325"/>
                </a:lnTo>
                <a:lnTo>
                  <a:pt x="27609" y="12304"/>
                </a:lnTo>
                <a:lnTo>
                  <a:pt x="27528" y="12284"/>
                </a:lnTo>
                <a:lnTo>
                  <a:pt x="27448" y="12284"/>
                </a:lnTo>
                <a:lnTo>
                  <a:pt x="27387" y="12264"/>
                </a:lnTo>
                <a:lnTo>
                  <a:pt x="27347" y="12224"/>
                </a:lnTo>
                <a:lnTo>
                  <a:pt x="27307" y="12184"/>
                </a:lnTo>
                <a:lnTo>
                  <a:pt x="27287" y="12103"/>
                </a:lnTo>
                <a:lnTo>
                  <a:pt x="27287" y="12043"/>
                </a:lnTo>
                <a:lnTo>
                  <a:pt x="27347" y="11922"/>
                </a:lnTo>
                <a:lnTo>
                  <a:pt x="27367" y="11821"/>
                </a:lnTo>
                <a:lnTo>
                  <a:pt x="27347" y="11700"/>
                </a:lnTo>
                <a:lnTo>
                  <a:pt x="27327" y="11579"/>
                </a:lnTo>
                <a:lnTo>
                  <a:pt x="27266" y="11479"/>
                </a:lnTo>
                <a:lnTo>
                  <a:pt x="27186" y="11378"/>
                </a:lnTo>
                <a:lnTo>
                  <a:pt x="27085" y="11298"/>
                </a:lnTo>
                <a:lnTo>
                  <a:pt x="26964" y="11237"/>
                </a:lnTo>
                <a:lnTo>
                  <a:pt x="26864" y="11197"/>
                </a:lnTo>
                <a:lnTo>
                  <a:pt x="26783" y="11116"/>
                </a:lnTo>
                <a:lnTo>
                  <a:pt x="26682" y="11036"/>
                </a:lnTo>
                <a:lnTo>
                  <a:pt x="26622" y="10935"/>
                </a:lnTo>
                <a:lnTo>
                  <a:pt x="26562" y="10834"/>
                </a:lnTo>
                <a:lnTo>
                  <a:pt x="26521" y="10714"/>
                </a:lnTo>
                <a:lnTo>
                  <a:pt x="26481" y="10593"/>
                </a:lnTo>
                <a:lnTo>
                  <a:pt x="26481" y="10472"/>
                </a:lnTo>
                <a:lnTo>
                  <a:pt x="26461" y="10371"/>
                </a:lnTo>
                <a:lnTo>
                  <a:pt x="26441" y="10271"/>
                </a:lnTo>
                <a:lnTo>
                  <a:pt x="26380" y="10190"/>
                </a:lnTo>
                <a:lnTo>
                  <a:pt x="26320" y="10109"/>
                </a:lnTo>
                <a:lnTo>
                  <a:pt x="26260" y="10029"/>
                </a:lnTo>
                <a:lnTo>
                  <a:pt x="26159" y="9968"/>
                </a:lnTo>
                <a:lnTo>
                  <a:pt x="26078" y="9928"/>
                </a:lnTo>
                <a:lnTo>
                  <a:pt x="25736" y="9928"/>
                </a:lnTo>
                <a:lnTo>
                  <a:pt x="25635" y="9908"/>
                </a:lnTo>
                <a:lnTo>
                  <a:pt x="25555" y="9888"/>
                </a:lnTo>
                <a:lnTo>
                  <a:pt x="25474" y="9827"/>
                </a:lnTo>
                <a:lnTo>
                  <a:pt x="25394" y="9787"/>
                </a:lnTo>
                <a:lnTo>
                  <a:pt x="25333" y="9707"/>
                </a:lnTo>
                <a:lnTo>
                  <a:pt x="25293" y="9626"/>
                </a:lnTo>
                <a:lnTo>
                  <a:pt x="25273" y="9525"/>
                </a:lnTo>
                <a:lnTo>
                  <a:pt x="25253" y="9445"/>
                </a:lnTo>
                <a:lnTo>
                  <a:pt x="25212" y="9344"/>
                </a:lnTo>
                <a:lnTo>
                  <a:pt x="25152" y="9244"/>
                </a:lnTo>
                <a:lnTo>
                  <a:pt x="25092" y="9163"/>
                </a:lnTo>
                <a:lnTo>
                  <a:pt x="25011" y="9082"/>
                </a:lnTo>
                <a:lnTo>
                  <a:pt x="24930" y="9042"/>
                </a:lnTo>
                <a:lnTo>
                  <a:pt x="24830" y="9002"/>
                </a:lnTo>
                <a:lnTo>
                  <a:pt x="24729" y="8982"/>
                </a:lnTo>
                <a:lnTo>
                  <a:pt x="24588" y="9002"/>
                </a:lnTo>
                <a:lnTo>
                  <a:pt x="24447" y="9082"/>
                </a:lnTo>
                <a:lnTo>
                  <a:pt x="24387" y="9103"/>
                </a:lnTo>
                <a:lnTo>
                  <a:pt x="24306" y="9123"/>
                </a:lnTo>
                <a:lnTo>
                  <a:pt x="24266" y="9123"/>
                </a:lnTo>
                <a:lnTo>
                  <a:pt x="24206" y="9103"/>
                </a:lnTo>
                <a:lnTo>
                  <a:pt x="24165" y="9062"/>
                </a:lnTo>
                <a:lnTo>
                  <a:pt x="24145" y="9002"/>
                </a:lnTo>
                <a:lnTo>
                  <a:pt x="24125" y="8901"/>
                </a:lnTo>
                <a:lnTo>
                  <a:pt x="24105" y="8800"/>
                </a:lnTo>
                <a:lnTo>
                  <a:pt x="24044" y="8700"/>
                </a:lnTo>
                <a:lnTo>
                  <a:pt x="23984" y="8639"/>
                </a:lnTo>
                <a:lnTo>
                  <a:pt x="23903" y="8579"/>
                </a:lnTo>
                <a:lnTo>
                  <a:pt x="23823" y="8519"/>
                </a:lnTo>
                <a:lnTo>
                  <a:pt x="23722" y="8498"/>
                </a:lnTo>
                <a:lnTo>
                  <a:pt x="23622" y="8478"/>
                </a:lnTo>
                <a:lnTo>
                  <a:pt x="23481" y="8498"/>
                </a:lnTo>
                <a:lnTo>
                  <a:pt x="23360" y="8559"/>
                </a:lnTo>
                <a:lnTo>
                  <a:pt x="23239" y="8619"/>
                </a:lnTo>
                <a:lnTo>
                  <a:pt x="23138" y="8740"/>
                </a:lnTo>
                <a:lnTo>
                  <a:pt x="23098" y="8780"/>
                </a:lnTo>
                <a:lnTo>
                  <a:pt x="23038" y="8821"/>
                </a:lnTo>
                <a:lnTo>
                  <a:pt x="22937" y="8861"/>
                </a:lnTo>
                <a:lnTo>
                  <a:pt x="22816" y="8901"/>
                </a:lnTo>
                <a:lnTo>
                  <a:pt x="22735" y="8901"/>
                </a:lnTo>
                <a:lnTo>
                  <a:pt x="22554" y="8881"/>
                </a:lnTo>
                <a:lnTo>
                  <a:pt x="22494" y="8861"/>
                </a:lnTo>
                <a:lnTo>
                  <a:pt x="22433" y="8821"/>
                </a:lnTo>
                <a:lnTo>
                  <a:pt x="22313" y="8720"/>
                </a:lnTo>
                <a:lnTo>
                  <a:pt x="22212" y="8639"/>
                </a:lnTo>
                <a:lnTo>
                  <a:pt x="22091" y="8599"/>
                </a:lnTo>
                <a:lnTo>
                  <a:pt x="21990" y="8579"/>
                </a:lnTo>
                <a:lnTo>
                  <a:pt x="21628" y="8579"/>
                </a:lnTo>
                <a:lnTo>
                  <a:pt x="21265" y="8599"/>
                </a:lnTo>
                <a:lnTo>
                  <a:pt x="20279" y="8660"/>
                </a:lnTo>
                <a:lnTo>
                  <a:pt x="19695" y="8680"/>
                </a:lnTo>
                <a:lnTo>
                  <a:pt x="19393" y="8680"/>
                </a:lnTo>
                <a:lnTo>
                  <a:pt x="19352" y="8519"/>
                </a:lnTo>
                <a:lnTo>
                  <a:pt x="19332" y="8438"/>
                </a:lnTo>
                <a:lnTo>
                  <a:pt x="19292" y="8378"/>
                </a:lnTo>
                <a:lnTo>
                  <a:pt x="19171" y="8257"/>
                </a:lnTo>
                <a:lnTo>
                  <a:pt x="19010" y="8176"/>
                </a:lnTo>
                <a:lnTo>
                  <a:pt x="18849" y="8116"/>
                </a:lnTo>
                <a:lnTo>
                  <a:pt x="18668" y="8096"/>
                </a:lnTo>
                <a:lnTo>
                  <a:pt x="18567" y="8116"/>
                </a:lnTo>
                <a:lnTo>
                  <a:pt x="18446" y="8136"/>
                </a:lnTo>
                <a:lnTo>
                  <a:pt x="18325" y="8156"/>
                </a:lnTo>
                <a:lnTo>
                  <a:pt x="18225" y="8216"/>
                </a:lnTo>
                <a:lnTo>
                  <a:pt x="17983" y="8357"/>
                </a:lnTo>
                <a:lnTo>
                  <a:pt x="17741" y="8539"/>
                </a:lnTo>
                <a:lnTo>
                  <a:pt x="17621" y="8680"/>
                </a:lnTo>
                <a:lnTo>
                  <a:pt x="17520" y="8780"/>
                </a:lnTo>
                <a:lnTo>
                  <a:pt x="17439" y="8861"/>
                </a:lnTo>
                <a:lnTo>
                  <a:pt x="17399" y="8599"/>
                </a:lnTo>
                <a:lnTo>
                  <a:pt x="17359" y="8438"/>
                </a:lnTo>
                <a:lnTo>
                  <a:pt x="17298" y="8317"/>
                </a:lnTo>
                <a:lnTo>
                  <a:pt x="17218" y="8196"/>
                </a:lnTo>
                <a:lnTo>
                  <a:pt x="17097" y="8096"/>
                </a:lnTo>
                <a:lnTo>
                  <a:pt x="16976" y="8015"/>
                </a:lnTo>
                <a:lnTo>
                  <a:pt x="16855" y="7955"/>
                </a:lnTo>
                <a:lnTo>
                  <a:pt x="16694" y="7914"/>
                </a:lnTo>
                <a:lnTo>
                  <a:pt x="16553" y="7894"/>
                </a:lnTo>
                <a:lnTo>
                  <a:pt x="16372" y="7914"/>
                </a:lnTo>
                <a:lnTo>
                  <a:pt x="16191" y="7975"/>
                </a:lnTo>
                <a:lnTo>
                  <a:pt x="16030" y="8055"/>
                </a:lnTo>
                <a:lnTo>
                  <a:pt x="15889" y="8136"/>
                </a:lnTo>
                <a:lnTo>
                  <a:pt x="15768" y="8216"/>
                </a:lnTo>
                <a:lnTo>
                  <a:pt x="15667" y="8317"/>
                </a:lnTo>
                <a:lnTo>
                  <a:pt x="15587" y="8418"/>
                </a:lnTo>
                <a:lnTo>
                  <a:pt x="15526" y="8498"/>
                </a:lnTo>
                <a:lnTo>
                  <a:pt x="15506" y="8498"/>
                </a:lnTo>
                <a:lnTo>
                  <a:pt x="15446" y="8438"/>
                </a:lnTo>
                <a:lnTo>
                  <a:pt x="15345" y="8378"/>
                </a:lnTo>
                <a:lnTo>
                  <a:pt x="15244" y="8337"/>
                </a:lnTo>
                <a:lnTo>
                  <a:pt x="15144" y="8317"/>
                </a:lnTo>
                <a:lnTo>
                  <a:pt x="14983" y="8337"/>
                </a:lnTo>
                <a:lnTo>
                  <a:pt x="14862" y="8398"/>
                </a:lnTo>
                <a:lnTo>
                  <a:pt x="14741" y="8458"/>
                </a:lnTo>
                <a:lnTo>
                  <a:pt x="14640" y="8559"/>
                </a:lnTo>
                <a:lnTo>
                  <a:pt x="14560" y="8619"/>
                </a:lnTo>
                <a:lnTo>
                  <a:pt x="14499" y="8639"/>
                </a:lnTo>
                <a:lnTo>
                  <a:pt x="14459" y="8639"/>
                </a:lnTo>
                <a:lnTo>
                  <a:pt x="14419" y="8619"/>
                </a:lnTo>
                <a:lnTo>
                  <a:pt x="14338" y="8539"/>
                </a:lnTo>
                <a:lnTo>
                  <a:pt x="14298" y="8458"/>
                </a:lnTo>
                <a:lnTo>
                  <a:pt x="14258" y="8357"/>
                </a:lnTo>
                <a:lnTo>
                  <a:pt x="14238" y="8257"/>
                </a:lnTo>
                <a:lnTo>
                  <a:pt x="14197" y="8176"/>
                </a:lnTo>
                <a:lnTo>
                  <a:pt x="14157" y="8116"/>
                </a:lnTo>
                <a:lnTo>
                  <a:pt x="14076" y="8055"/>
                </a:lnTo>
                <a:lnTo>
                  <a:pt x="14016" y="8015"/>
                </a:lnTo>
                <a:lnTo>
                  <a:pt x="13935" y="7995"/>
                </a:lnTo>
                <a:lnTo>
                  <a:pt x="13774" y="7975"/>
                </a:lnTo>
                <a:lnTo>
                  <a:pt x="13633" y="7995"/>
                </a:lnTo>
                <a:lnTo>
                  <a:pt x="13492" y="8035"/>
                </a:lnTo>
                <a:lnTo>
                  <a:pt x="13392" y="8116"/>
                </a:lnTo>
                <a:lnTo>
                  <a:pt x="13311" y="8216"/>
                </a:lnTo>
                <a:lnTo>
                  <a:pt x="13170" y="8478"/>
                </a:lnTo>
                <a:lnTo>
                  <a:pt x="13070" y="8619"/>
                </a:lnTo>
                <a:lnTo>
                  <a:pt x="12969" y="8740"/>
                </a:lnTo>
                <a:lnTo>
                  <a:pt x="12888" y="8821"/>
                </a:lnTo>
                <a:lnTo>
                  <a:pt x="12808" y="8861"/>
                </a:lnTo>
                <a:lnTo>
                  <a:pt x="12727" y="8821"/>
                </a:lnTo>
                <a:lnTo>
                  <a:pt x="12707" y="8821"/>
                </a:lnTo>
                <a:lnTo>
                  <a:pt x="12687" y="8720"/>
                </a:lnTo>
                <a:lnTo>
                  <a:pt x="12667" y="8619"/>
                </a:lnTo>
                <a:lnTo>
                  <a:pt x="12627" y="8519"/>
                </a:lnTo>
                <a:lnTo>
                  <a:pt x="12566" y="8458"/>
                </a:lnTo>
                <a:lnTo>
                  <a:pt x="12506" y="8378"/>
                </a:lnTo>
                <a:lnTo>
                  <a:pt x="12405" y="8317"/>
                </a:lnTo>
                <a:lnTo>
                  <a:pt x="12304" y="8297"/>
                </a:lnTo>
                <a:lnTo>
                  <a:pt x="12204" y="8277"/>
                </a:lnTo>
                <a:lnTo>
                  <a:pt x="12083" y="8297"/>
                </a:lnTo>
                <a:lnTo>
                  <a:pt x="11962" y="8337"/>
                </a:lnTo>
                <a:lnTo>
                  <a:pt x="11559" y="8519"/>
                </a:lnTo>
                <a:lnTo>
                  <a:pt x="11136" y="8660"/>
                </a:lnTo>
                <a:lnTo>
                  <a:pt x="10693" y="8800"/>
                </a:lnTo>
                <a:lnTo>
                  <a:pt x="10250" y="8921"/>
                </a:lnTo>
                <a:lnTo>
                  <a:pt x="9848" y="8982"/>
                </a:lnTo>
                <a:lnTo>
                  <a:pt x="9405" y="9042"/>
                </a:lnTo>
                <a:lnTo>
                  <a:pt x="9344" y="9042"/>
                </a:lnTo>
                <a:lnTo>
                  <a:pt x="9082" y="9062"/>
                </a:lnTo>
                <a:lnTo>
                  <a:pt x="8982" y="9062"/>
                </a:lnTo>
                <a:lnTo>
                  <a:pt x="8901" y="9042"/>
                </a:lnTo>
                <a:lnTo>
                  <a:pt x="8841" y="9022"/>
                </a:lnTo>
                <a:lnTo>
                  <a:pt x="8800" y="8982"/>
                </a:lnTo>
                <a:lnTo>
                  <a:pt x="8720" y="8881"/>
                </a:lnTo>
                <a:lnTo>
                  <a:pt x="8619" y="8800"/>
                </a:lnTo>
                <a:lnTo>
                  <a:pt x="8498" y="8760"/>
                </a:lnTo>
                <a:lnTo>
                  <a:pt x="8357" y="8740"/>
                </a:lnTo>
                <a:lnTo>
                  <a:pt x="8237" y="8760"/>
                </a:lnTo>
                <a:lnTo>
                  <a:pt x="8116" y="8800"/>
                </a:lnTo>
                <a:lnTo>
                  <a:pt x="8035" y="8881"/>
                </a:lnTo>
                <a:lnTo>
                  <a:pt x="7955" y="8982"/>
                </a:lnTo>
                <a:lnTo>
                  <a:pt x="7773" y="9324"/>
                </a:lnTo>
                <a:lnTo>
                  <a:pt x="7673" y="9465"/>
                </a:lnTo>
                <a:lnTo>
                  <a:pt x="7552" y="9606"/>
                </a:lnTo>
                <a:lnTo>
                  <a:pt x="7431" y="9646"/>
                </a:lnTo>
                <a:lnTo>
                  <a:pt x="7351" y="9666"/>
                </a:lnTo>
                <a:lnTo>
                  <a:pt x="7270" y="9687"/>
                </a:lnTo>
                <a:lnTo>
                  <a:pt x="7230" y="9666"/>
                </a:lnTo>
                <a:lnTo>
                  <a:pt x="7210" y="9566"/>
                </a:lnTo>
                <a:lnTo>
                  <a:pt x="7189" y="9485"/>
                </a:lnTo>
                <a:lnTo>
                  <a:pt x="7129" y="9384"/>
                </a:lnTo>
                <a:lnTo>
                  <a:pt x="7048" y="9324"/>
                </a:lnTo>
                <a:lnTo>
                  <a:pt x="6968" y="9244"/>
                </a:lnTo>
                <a:lnTo>
                  <a:pt x="6887" y="9203"/>
                </a:lnTo>
                <a:lnTo>
                  <a:pt x="6787" y="9183"/>
                </a:lnTo>
                <a:lnTo>
                  <a:pt x="6686" y="9163"/>
                </a:lnTo>
                <a:lnTo>
                  <a:pt x="6565" y="9183"/>
                </a:lnTo>
                <a:lnTo>
                  <a:pt x="6444" y="9244"/>
                </a:lnTo>
                <a:lnTo>
                  <a:pt x="6364" y="9324"/>
                </a:lnTo>
                <a:lnTo>
                  <a:pt x="6283" y="9425"/>
                </a:lnTo>
                <a:lnTo>
                  <a:pt x="6183" y="9586"/>
                </a:lnTo>
                <a:lnTo>
                  <a:pt x="6062" y="9707"/>
                </a:lnTo>
                <a:lnTo>
                  <a:pt x="5901" y="9807"/>
                </a:lnTo>
                <a:lnTo>
                  <a:pt x="5719" y="9888"/>
                </a:lnTo>
                <a:lnTo>
                  <a:pt x="5538" y="9948"/>
                </a:lnTo>
                <a:lnTo>
                  <a:pt x="5337" y="9989"/>
                </a:lnTo>
                <a:lnTo>
                  <a:pt x="4934" y="10049"/>
                </a:lnTo>
                <a:lnTo>
                  <a:pt x="4713" y="10069"/>
                </a:lnTo>
                <a:lnTo>
                  <a:pt x="4290" y="10150"/>
                </a:lnTo>
                <a:lnTo>
                  <a:pt x="3947" y="10271"/>
                </a:lnTo>
                <a:lnTo>
                  <a:pt x="3625" y="10411"/>
                </a:lnTo>
                <a:lnTo>
                  <a:pt x="3484" y="10492"/>
                </a:lnTo>
                <a:lnTo>
                  <a:pt x="3363" y="10593"/>
                </a:lnTo>
                <a:lnTo>
                  <a:pt x="3323" y="10573"/>
                </a:lnTo>
                <a:lnTo>
                  <a:pt x="3202" y="10512"/>
                </a:lnTo>
                <a:lnTo>
                  <a:pt x="3061" y="10492"/>
                </a:lnTo>
                <a:lnTo>
                  <a:pt x="2940" y="10512"/>
                </a:lnTo>
                <a:lnTo>
                  <a:pt x="2820" y="10573"/>
                </a:lnTo>
                <a:lnTo>
                  <a:pt x="2719" y="10633"/>
                </a:lnTo>
                <a:lnTo>
                  <a:pt x="2638" y="10754"/>
                </a:lnTo>
                <a:lnTo>
                  <a:pt x="2155" y="11459"/>
                </a:lnTo>
                <a:lnTo>
                  <a:pt x="2095" y="11398"/>
                </a:lnTo>
                <a:lnTo>
                  <a:pt x="1994" y="11358"/>
                </a:lnTo>
                <a:lnTo>
                  <a:pt x="1913" y="11318"/>
                </a:lnTo>
                <a:lnTo>
                  <a:pt x="1813" y="11298"/>
                </a:lnTo>
                <a:lnTo>
                  <a:pt x="1692" y="11318"/>
                </a:lnTo>
                <a:lnTo>
                  <a:pt x="1571" y="11358"/>
                </a:lnTo>
                <a:lnTo>
                  <a:pt x="1491" y="11438"/>
                </a:lnTo>
                <a:lnTo>
                  <a:pt x="1410" y="11539"/>
                </a:lnTo>
                <a:lnTo>
                  <a:pt x="1188" y="11902"/>
                </a:lnTo>
                <a:lnTo>
                  <a:pt x="1007" y="12284"/>
                </a:lnTo>
                <a:lnTo>
                  <a:pt x="866" y="12647"/>
                </a:lnTo>
                <a:lnTo>
                  <a:pt x="766" y="13029"/>
                </a:lnTo>
                <a:lnTo>
                  <a:pt x="705" y="13412"/>
                </a:lnTo>
                <a:lnTo>
                  <a:pt x="665" y="13795"/>
                </a:lnTo>
                <a:lnTo>
                  <a:pt x="685" y="14157"/>
                </a:lnTo>
                <a:lnTo>
                  <a:pt x="725" y="14520"/>
                </a:lnTo>
                <a:lnTo>
                  <a:pt x="685" y="14862"/>
                </a:lnTo>
                <a:lnTo>
                  <a:pt x="685" y="15224"/>
                </a:lnTo>
                <a:lnTo>
                  <a:pt x="705" y="15587"/>
                </a:lnTo>
                <a:lnTo>
                  <a:pt x="745" y="15969"/>
                </a:lnTo>
                <a:lnTo>
                  <a:pt x="826" y="16372"/>
                </a:lnTo>
                <a:lnTo>
                  <a:pt x="927" y="16775"/>
                </a:lnTo>
                <a:lnTo>
                  <a:pt x="1048" y="17198"/>
                </a:lnTo>
                <a:lnTo>
                  <a:pt x="1209" y="17641"/>
                </a:lnTo>
                <a:lnTo>
                  <a:pt x="1229" y="17701"/>
                </a:lnTo>
                <a:lnTo>
                  <a:pt x="1289" y="17762"/>
                </a:lnTo>
                <a:lnTo>
                  <a:pt x="1410" y="17862"/>
                </a:lnTo>
                <a:lnTo>
                  <a:pt x="1551" y="17943"/>
                </a:lnTo>
                <a:lnTo>
                  <a:pt x="1611" y="17963"/>
                </a:lnTo>
                <a:lnTo>
                  <a:pt x="1692" y="17963"/>
                </a:lnTo>
                <a:lnTo>
                  <a:pt x="1813" y="17943"/>
                </a:lnTo>
                <a:lnTo>
                  <a:pt x="1913" y="17903"/>
                </a:lnTo>
                <a:lnTo>
                  <a:pt x="1994" y="17822"/>
                </a:lnTo>
                <a:lnTo>
                  <a:pt x="2054" y="17721"/>
                </a:lnTo>
                <a:lnTo>
                  <a:pt x="2437" y="16855"/>
                </a:lnTo>
                <a:lnTo>
                  <a:pt x="2618" y="16956"/>
                </a:lnTo>
                <a:lnTo>
                  <a:pt x="2820" y="17037"/>
                </a:lnTo>
                <a:lnTo>
                  <a:pt x="3021" y="17097"/>
                </a:lnTo>
                <a:lnTo>
                  <a:pt x="3363" y="17097"/>
                </a:lnTo>
                <a:lnTo>
                  <a:pt x="3504" y="17077"/>
                </a:lnTo>
                <a:lnTo>
                  <a:pt x="3706" y="16996"/>
                </a:lnTo>
                <a:lnTo>
                  <a:pt x="3746" y="16976"/>
                </a:lnTo>
                <a:lnTo>
                  <a:pt x="3847" y="17158"/>
                </a:lnTo>
                <a:lnTo>
                  <a:pt x="3927" y="17238"/>
                </a:lnTo>
                <a:lnTo>
                  <a:pt x="4028" y="17298"/>
                </a:lnTo>
                <a:lnTo>
                  <a:pt x="4169" y="17379"/>
                </a:lnTo>
                <a:lnTo>
                  <a:pt x="4310" y="17419"/>
                </a:lnTo>
                <a:lnTo>
                  <a:pt x="4471" y="17460"/>
                </a:lnTo>
                <a:lnTo>
                  <a:pt x="4773" y="17460"/>
                </a:lnTo>
                <a:lnTo>
                  <a:pt x="4934" y="17419"/>
                </a:lnTo>
                <a:lnTo>
                  <a:pt x="5075" y="17379"/>
                </a:lnTo>
                <a:lnTo>
                  <a:pt x="5256" y="17319"/>
                </a:lnTo>
                <a:lnTo>
                  <a:pt x="5397" y="17238"/>
                </a:lnTo>
                <a:lnTo>
                  <a:pt x="5538" y="17158"/>
                </a:lnTo>
                <a:lnTo>
                  <a:pt x="5780" y="16936"/>
                </a:lnTo>
                <a:lnTo>
                  <a:pt x="5961" y="16775"/>
                </a:lnTo>
                <a:lnTo>
                  <a:pt x="6082" y="16876"/>
                </a:lnTo>
                <a:lnTo>
                  <a:pt x="6183" y="16936"/>
                </a:lnTo>
                <a:lnTo>
                  <a:pt x="6384" y="16936"/>
                </a:lnTo>
                <a:lnTo>
                  <a:pt x="6464" y="16916"/>
                </a:lnTo>
                <a:lnTo>
                  <a:pt x="6605" y="16855"/>
                </a:lnTo>
                <a:lnTo>
                  <a:pt x="6726" y="16755"/>
                </a:lnTo>
                <a:lnTo>
                  <a:pt x="6767" y="16674"/>
                </a:lnTo>
                <a:lnTo>
                  <a:pt x="6787" y="16614"/>
                </a:lnTo>
                <a:lnTo>
                  <a:pt x="6928" y="16594"/>
                </a:lnTo>
                <a:lnTo>
                  <a:pt x="6968" y="16574"/>
                </a:lnTo>
                <a:lnTo>
                  <a:pt x="7854" y="16392"/>
                </a:lnTo>
                <a:lnTo>
                  <a:pt x="8760" y="16191"/>
                </a:lnTo>
                <a:lnTo>
                  <a:pt x="9626" y="15990"/>
                </a:lnTo>
                <a:lnTo>
                  <a:pt x="9707" y="15969"/>
                </a:lnTo>
                <a:lnTo>
                  <a:pt x="9807" y="15929"/>
                </a:lnTo>
                <a:lnTo>
                  <a:pt x="9968" y="15828"/>
                </a:lnTo>
                <a:lnTo>
                  <a:pt x="10109" y="15687"/>
                </a:lnTo>
                <a:lnTo>
                  <a:pt x="10230" y="15547"/>
                </a:lnTo>
                <a:lnTo>
                  <a:pt x="10250" y="15567"/>
                </a:lnTo>
                <a:lnTo>
                  <a:pt x="10351" y="15627"/>
                </a:lnTo>
                <a:lnTo>
                  <a:pt x="10452" y="15667"/>
                </a:lnTo>
                <a:lnTo>
                  <a:pt x="10552" y="15687"/>
                </a:lnTo>
                <a:lnTo>
                  <a:pt x="10774" y="15687"/>
                </a:lnTo>
                <a:lnTo>
                  <a:pt x="10895" y="15647"/>
                </a:lnTo>
                <a:lnTo>
                  <a:pt x="11016" y="15607"/>
                </a:lnTo>
                <a:lnTo>
                  <a:pt x="11136" y="15547"/>
                </a:lnTo>
                <a:lnTo>
                  <a:pt x="11358" y="15426"/>
                </a:lnTo>
                <a:lnTo>
                  <a:pt x="11579" y="15265"/>
                </a:lnTo>
                <a:lnTo>
                  <a:pt x="11861" y="15083"/>
                </a:lnTo>
                <a:lnTo>
                  <a:pt x="11902" y="15063"/>
                </a:lnTo>
                <a:lnTo>
                  <a:pt x="11962" y="15063"/>
                </a:lnTo>
                <a:lnTo>
                  <a:pt x="12083" y="15083"/>
                </a:lnTo>
                <a:lnTo>
                  <a:pt x="12224" y="15144"/>
                </a:lnTo>
                <a:lnTo>
                  <a:pt x="12365" y="15244"/>
                </a:lnTo>
                <a:lnTo>
                  <a:pt x="12486" y="15325"/>
                </a:lnTo>
                <a:lnTo>
                  <a:pt x="12647" y="15446"/>
                </a:lnTo>
                <a:lnTo>
                  <a:pt x="12808" y="15526"/>
                </a:lnTo>
                <a:lnTo>
                  <a:pt x="12969" y="15607"/>
                </a:lnTo>
                <a:lnTo>
                  <a:pt x="13150" y="15627"/>
                </a:lnTo>
                <a:lnTo>
                  <a:pt x="13331" y="15647"/>
                </a:lnTo>
                <a:lnTo>
                  <a:pt x="13472" y="15647"/>
                </a:lnTo>
                <a:lnTo>
                  <a:pt x="13613" y="15627"/>
                </a:lnTo>
                <a:lnTo>
                  <a:pt x="13694" y="15587"/>
                </a:lnTo>
                <a:lnTo>
                  <a:pt x="13794" y="15547"/>
                </a:lnTo>
                <a:lnTo>
                  <a:pt x="13875" y="15506"/>
                </a:lnTo>
                <a:lnTo>
                  <a:pt x="13956" y="15446"/>
                </a:lnTo>
                <a:lnTo>
                  <a:pt x="14036" y="15506"/>
                </a:lnTo>
                <a:lnTo>
                  <a:pt x="14117" y="15547"/>
                </a:lnTo>
                <a:lnTo>
                  <a:pt x="14217" y="15567"/>
                </a:lnTo>
                <a:lnTo>
                  <a:pt x="14399" y="15567"/>
                </a:lnTo>
                <a:lnTo>
                  <a:pt x="14499" y="15547"/>
                </a:lnTo>
                <a:lnTo>
                  <a:pt x="14580" y="15486"/>
                </a:lnTo>
                <a:lnTo>
                  <a:pt x="14640" y="15426"/>
                </a:lnTo>
                <a:lnTo>
                  <a:pt x="15063" y="14963"/>
                </a:lnTo>
                <a:lnTo>
                  <a:pt x="15164" y="15043"/>
                </a:lnTo>
                <a:lnTo>
                  <a:pt x="15285" y="15103"/>
                </a:lnTo>
                <a:lnTo>
                  <a:pt x="15405" y="15164"/>
                </a:lnTo>
                <a:lnTo>
                  <a:pt x="15546" y="15204"/>
                </a:lnTo>
                <a:lnTo>
                  <a:pt x="15687" y="15244"/>
                </a:lnTo>
                <a:lnTo>
                  <a:pt x="15949" y="15244"/>
                </a:lnTo>
                <a:lnTo>
                  <a:pt x="16090" y="15204"/>
                </a:lnTo>
                <a:lnTo>
                  <a:pt x="16231" y="15164"/>
                </a:lnTo>
                <a:lnTo>
                  <a:pt x="16352" y="15103"/>
                </a:lnTo>
                <a:lnTo>
                  <a:pt x="16453" y="15285"/>
                </a:lnTo>
                <a:lnTo>
                  <a:pt x="16573" y="15446"/>
                </a:lnTo>
                <a:lnTo>
                  <a:pt x="16714" y="15587"/>
                </a:lnTo>
                <a:lnTo>
                  <a:pt x="16855" y="15728"/>
                </a:lnTo>
                <a:lnTo>
                  <a:pt x="17016" y="15849"/>
                </a:lnTo>
                <a:lnTo>
                  <a:pt x="17198" y="15929"/>
                </a:lnTo>
                <a:lnTo>
                  <a:pt x="17379" y="16010"/>
                </a:lnTo>
                <a:lnTo>
                  <a:pt x="17580" y="16050"/>
                </a:lnTo>
                <a:lnTo>
                  <a:pt x="17701" y="16070"/>
                </a:lnTo>
                <a:lnTo>
                  <a:pt x="18043" y="16070"/>
                </a:lnTo>
                <a:lnTo>
                  <a:pt x="18225" y="16030"/>
                </a:lnTo>
                <a:lnTo>
                  <a:pt x="18426" y="15969"/>
                </a:lnTo>
                <a:lnTo>
                  <a:pt x="18607" y="15869"/>
                </a:lnTo>
                <a:lnTo>
                  <a:pt x="18789" y="15768"/>
                </a:lnTo>
                <a:lnTo>
                  <a:pt x="18950" y="15627"/>
                </a:lnTo>
                <a:lnTo>
                  <a:pt x="19111" y="15486"/>
                </a:lnTo>
                <a:lnTo>
                  <a:pt x="19252" y="15305"/>
                </a:lnTo>
                <a:lnTo>
                  <a:pt x="19453" y="15406"/>
                </a:lnTo>
                <a:lnTo>
                  <a:pt x="19675" y="15446"/>
                </a:lnTo>
                <a:lnTo>
                  <a:pt x="19916" y="15486"/>
                </a:lnTo>
                <a:lnTo>
                  <a:pt x="20037" y="15466"/>
                </a:lnTo>
                <a:lnTo>
                  <a:pt x="20178" y="15446"/>
                </a:lnTo>
                <a:lnTo>
                  <a:pt x="20299" y="15426"/>
                </a:lnTo>
                <a:lnTo>
                  <a:pt x="20440" y="15365"/>
                </a:lnTo>
                <a:lnTo>
                  <a:pt x="20702" y="15244"/>
                </a:lnTo>
                <a:lnTo>
                  <a:pt x="20984" y="15063"/>
                </a:lnTo>
                <a:lnTo>
                  <a:pt x="21084" y="15144"/>
                </a:lnTo>
                <a:lnTo>
                  <a:pt x="21205" y="15224"/>
                </a:lnTo>
                <a:lnTo>
                  <a:pt x="21447" y="15345"/>
                </a:lnTo>
                <a:lnTo>
                  <a:pt x="21568" y="15385"/>
                </a:lnTo>
                <a:lnTo>
                  <a:pt x="21688" y="15406"/>
                </a:lnTo>
                <a:lnTo>
                  <a:pt x="21829" y="15426"/>
                </a:lnTo>
                <a:lnTo>
                  <a:pt x="22152" y="15426"/>
                </a:lnTo>
                <a:lnTo>
                  <a:pt x="22353" y="15385"/>
                </a:lnTo>
                <a:lnTo>
                  <a:pt x="22474" y="15587"/>
                </a:lnTo>
                <a:lnTo>
                  <a:pt x="22635" y="15748"/>
                </a:lnTo>
                <a:lnTo>
                  <a:pt x="22836" y="15889"/>
                </a:lnTo>
                <a:lnTo>
                  <a:pt x="23058" y="15969"/>
                </a:lnTo>
                <a:lnTo>
                  <a:pt x="23259" y="16030"/>
                </a:lnTo>
                <a:lnTo>
                  <a:pt x="23460" y="16050"/>
                </a:lnTo>
                <a:lnTo>
                  <a:pt x="23682" y="16030"/>
                </a:lnTo>
                <a:lnTo>
                  <a:pt x="23883" y="15969"/>
                </a:lnTo>
                <a:lnTo>
                  <a:pt x="24065" y="16110"/>
                </a:lnTo>
                <a:lnTo>
                  <a:pt x="24266" y="16211"/>
                </a:lnTo>
                <a:lnTo>
                  <a:pt x="24306" y="16312"/>
                </a:lnTo>
                <a:lnTo>
                  <a:pt x="24367" y="16392"/>
                </a:lnTo>
                <a:lnTo>
                  <a:pt x="24407" y="16453"/>
                </a:lnTo>
                <a:lnTo>
                  <a:pt x="24467" y="16493"/>
                </a:lnTo>
                <a:lnTo>
                  <a:pt x="24548" y="16533"/>
                </a:lnTo>
                <a:lnTo>
                  <a:pt x="24689" y="16533"/>
                </a:lnTo>
                <a:lnTo>
                  <a:pt x="24810" y="16473"/>
                </a:lnTo>
                <a:lnTo>
                  <a:pt x="24971" y="16574"/>
                </a:lnTo>
                <a:lnTo>
                  <a:pt x="25132" y="16654"/>
                </a:lnTo>
                <a:lnTo>
                  <a:pt x="25313" y="16694"/>
                </a:lnTo>
                <a:lnTo>
                  <a:pt x="25494" y="16714"/>
                </a:lnTo>
                <a:lnTo>
                  <a:pt x="25635" y="16714"/>
                </a:lnTo>
                <a:lnTo>
                  <a:pt x="25716" y="16775"/>
                </a:lnTo>
                <a:lnTo>
                  <a:pt x="25817" y="16855"/>
                </a:lnTo>
                <a:lnTo>
                  <a:pt x="25937" y="16896"/>
                </a:lnTo>
                <a:lnTo>
                  <a:pt x="26038" y="16936"/>
                </a:lnTo>
                <a:lnTo>
                  <a:pt x="26300" y="17379"/>
                </a:lnTo>
                <a:lnTo>
                  <a:pt x="26400" y="17500"/>
                </a:lnTo>
                <a:lnTo>
                  <a:pt x="26521" y="17580"/>
                </a:lnTo>
                <a:lnTo>
                  <a:pt x="26642" y="17641"/>
                </a:lnTo>
                <a:lnTo>
                  <a:pt x="26803" y="17661"/>
                </a:lnTo>
                <a:lnTo>
                  <a:pt x="26783" y="17721"/>
                </a:lnTo>
                <a:lnTo>
                  <a:pt x="26803" y="17822"/>
                </a:lnTo>
                <a:lnTo>
                  <a:pt x="26823" y="17923"/>
                </a:lnTo>
                <a:lnTo>
                  <a:pt x="26864" y="18003"/>
                </a:lnTo>
                <a:lnTo>
                  <a:pt x="26924" y="18084"/>
                </a:lnTo>
                <a:lnTo>
                  <a:pt x="27005" y="18164"/>
                </a:lnTo>
                <a:lnTo>
                  <a:pt x="27105" y="18225"/>
                </a:lnTo>
                <a:lnTo>
                  <a:pt x="27206" y="18245"/>
                </a:lnTo>
                <a:lnTo>
                  <a:pt x="27327" y="18265"/>
                </a:lnTo>
                <a:lnTo>
                  <a:pt x="27448" y="18245"/>
                </a:lnTo>
                <a:lnTo>
                  <a:pt x="27548" y="18225"/>
                </a:lnTo>
                <a:lnTo>
                  <a:pt x="27629" y="18185"/>
                </a:lnTo>
                <a:lnTo>
                  <a:pt x="27709" y="18124"/>
                </a:lnTo>
                <a:lnTo>
                  <a:pt x="27770" y="18346"/>
                </a:lnTo>
                <a:lnTo>
                  <a:pt x="27810" y="18567"/>
                </a:lnTo>
                <a:lnTo>
                  <a:pt x="27951" y="18990"/>
                </a:lnTo>
                <a:lnTo>
                  <a:pt x="28152" y="19453"/>
                </a:lnTo>
                <a:lnTo>
                  <a:pt x="28374" y="19916"/>
                </a:lnTo>
                <a:lnTo>
                  <a:pt x="28233" y="19856"/>
                </a:lnTo>
                <a:lnTo>
                  <a:pt x="28072" y="19816"/>
                </a:lnTo>
                <a:lnTo>
                  <a:pt x="27931" y="19775"/>
                </a:lnTo>
                <a:lnTo>
                  <a:pt x="27629" y="19775"/>
                </a:lnTo>
                <a:lnTo>
                  <a:pt x="27488" y="19796"/>
                </a:lnTo>
                <a:lnTo>
                  <a:pt x="27347" y="19836"/>
                </a:lnTo>
                <a:lnTo>
                  <a:pt x="27206" y="19896"/>
                </a:lnTo>
                <a:lnTo>
                  <a:pt x="27105" y="19957"/>
                </a:lnTo>
                <a:lnTo>
                  <a:pt x="27045" y="20037"/>
                </a:lnTo>
                <a:lnTo>
                  <a:pt x="26964" y="20118"/>
                </a:lnTo>
                <a:lnTo>
                  <a:pt x="26924" y="20239"/>
                </a:lnTo>
                <a:lnTo>
                  <a:pt x="26904" y="20359"/>
                </a:lnTo>
                <a:lnTo>
                  <a:pt x="26904" y="20500"/>
                </a:lnTo>
                <a:lnTo>
                  <a:pt x="26924" y="20641"/>
                </a:lnTo>
                <a:lnTo>
                  <a:pt x="26964" y="20762"/>
                </a:lnTo>
                <a:lnTo>
                  <a:pt x="27105" y="21044"/>
                </a:lnTo>
                <a:lnTo>
                  <a:pt x="27246" y="21326"/>
                </a:lnTo>
                <a:lnTo>
                  <a:pt x="27347" y="21608"/>
                </a:lnTo>
                <a:lnTo>
                  <a:pt x="27448" y="21890"/>
                </a:lnTo>
                <a:lnTo>
                  <a:pt x="27528" y="22172"/>
                </a:lnTo>
                <a:lnTo>
                  <a:pt x="27609" y="22474"/>
                </a:lnTo>
                <a:lnTo>
                  <a:pt x="27669" y="22776"/>
                </a:lnTo>
                <a:lnTo>
                  <a:pt x="27709" y="23058"/>
                </a:lnTo>
                <a:lnTo>
                  <a:pt x="27730" y="23320"/>
                </a:lnTo>
                <a:lnTo>
                  <a:pt x="27730" y="23581"/>
                </a:lnTo>
                <a:lnTo>
                  <a:pt x="27730" y="24105"/>
                </a:lnTo>
                <a:lnTo>
                  <a:pt x="27709" y="24367"/>
                </a:lnTo>
                <a:lnTo>
                  <a:pt x="27709" y="24588"/>
                </a:lnTo>
                <a:lnTo>
                  <a:pt x="27689" y="24850"/>
                </a:lnTo>
                <a:lnTo>
                  <a:pt x="27709" y="25092"/>
                </a:lnTo>
                <a:lnTo>
                  <a:pt x="27730" y="25212"/>
                </a:lnTo>
                <a:lnTo>
                  <a:pt x="27750" y="25333"/>
                </a:lnTo>
                <a:lnTo>
                  <a:pt x="27810" y="25434"/>
                </a:lnTo>
                <a:lnTo>
                  <a:pt x="27891" y="25555"/>
                </a:lnTo>
                <a:lnTo>
                  <a:pt x="27951" y="25615"/>
                </a:lnTo>
                <a:lnTo>
                  <a:pt x="28011" y="25656"/>
                </a:lnTo>
                <a:lnTo>
                  <a:pt x="28072" y="25676"/>
                </a:lnTo>
                <a:lnTo>
                  <a:pt x="28213" y="25676"/>
                </a:lnTo>
                <a:lnTo>
                  <a:pt x="28273" y="25656"/>
                </a:lnTo>
                <a:lnTo>
                  <a:pt x="28434" y="25555"/>
                </a:lnTo>
                <a:lnTo>
                  <a:pt x="28555" y="25454"/>
                </a:lnTo>
                <a:lnTo>
                  <a:pt x="28636" y="25313"/>
                </a:lnTo>
                <a:lnTo>
                  <a:pt x="28716" y="25172"/>
                </a:lnTo>
                <a:lnTo>
                  <a:pt x="28777" y="25031"/>
                </a:lnTo>
                <a:lnTo>
                  <a:pt x="28817" y="24870"/>
                </a:lnTo>
                <a:lnTo>
                  <a:pt x="28898" y="24548"/>
                </a:lnTo>
                <a:lnTo>
                  <a:pt x="28898" y="24508"/>
                </a:lnTo>
                <a:lnTo>
                  <a:pt x="28938" y="24145"/>
                </a:lnTo>
                <a:lnTo>
                  <a:pt x="28958" y="23763"/>
                </a:lnTo>
                <a:lnTo>
                  <a:pt x="28958" y="23400"/>
                </a:lnTo>
                <a:lnTo>
                  <a:pt x="28938" y="23058"/>
                </a:lnTo>
                <a:lnTo>
                  <a:pt x="28898" y="22756"/>
                </a:lnTo>
                <a:lnTo>
                  <a:pt x="28857" y="22454"/>
                </a:lnTo>
                <a:lnTo>
                  <a:pt x="28797" y="22152"/>
                </a:lnTo>
                <a:lnTo>
                  <a:pt x="28736" y="21850"/>
                </a:lnTo>
                <a:lnTo>
                  <a:pt x="28736" y="21850"/>
                </a:lnTo>
                <a:lnTo>
                  <a:pt x="28877" y="21890"/>
                </a:lnTo>
                <a:lnTo>
                  <a:pt x="29038" y="21910"/>
                </a:lnTo>
                <a:lnTo>
                  <a:pt x="29159" y="21910"/>
                </a:lnTo>
                <a:lnTo>
                  <a:pt x="29381" y="21890"/>
                </a:lnTo>
                <a:lnTo>
                  <a:pt x="29582" y="21829"/>
                </a:lnTo>
                <a:lnTo>
                  <a:pt x="29784" y="21729"/>
                </a:lnTo>
                <a:lnTo>
                  <a:pt x="29864" y="21648"/>
                </a:lnTo>
                <a:lnTo>
                  <a:pt x="29945" y="21568"/>
                </a:lnTo>
                <a:lnTo>
                  <a:pt x="30005" y="21487"/>
                </a:lnTo>
                <a:lnTo>
                  <a:pt x="30066" y="21386"/>
                </a:lnTo>
                <a:lnTo>
                  <a:pt x="30146" y="21185"/>
                </a:lnTo>
                <a:lnTo>
                  <a:pt x="30186" y="20984"/>
                </a:lnTo>
                <a:lnTo>
                  <a:pt x="30166" y="20742"/>
                </a:lnTo>
                <a:lnTo>
                  <a:pt x="30126" y="20520"/>
                </a:lnTo>
                <a:lnTo>
                  <a:pt x="30045" y="20319"/>
                </a:lnTo>
                <a:lnTo>
                  <a:pt x="29925" y="20118"/>
                </a:lnTo>
                <a:lnTo>
                  <a:pt x="29824" y="19936"/>
                </a:lnTo>
                <a:lnTo>
                  <a:pt x="29562" y="19514"/>
                </a:lnTo>
                <a:lnTo>
                  <a:pt x="29300" y="19010"/>
                </a:lnTo>
                <a:lnTo>
                  <a:pt x="29159" y="18708"/>
                </a:lnTo>
                <a:lnTo>
                  <a:pt x="29038" y="18406"/>
                </a:lnTo>
                <a:lnTo>
                  <a:pt x="29038" y="18346"/>
                </a:lnTo>
                <a:lnTo>
                  <a:pt x="29099" y="18426"/>
                </a:lnTo>
                <a:lnTo>
                  <a:pt x="29441" y="18789"/>
                </a:lnTo>
                <a:lnTo>
                  <a:pt x="29884" y="19312"/>
                </a:lnTo>
                <a:lnTo>
                  <a:pt x="30227" y="19735"/>
                </a:lnTo>
                <a:lnTo>
                  <a:pt x="30327" y="19856"/>
                </a:lnTo>
                <a:lnTo>
                  <a:pt x="30488" y="20057"/>
                </a:lnTo>
                <a:lnTo>
                  <a:pt x="30448" y="20198"/>
                </a:lnTo>
                <a:lnTo>
                  <a:pt x="30428" y="20319"/>
                </a:lnTo>
                <a:lnTo>
                  <a:pt x="30408" y="20460"/>
                </a:lnTo>
                <a:lnTo>
                  <a:pt x="30428" y="20601"/>
                </a:lnTo>
                <a:lnTo>
                  <a:pt x="30448" y="20702"/>
                </a:lnTo>
                <a:lnTo>
                  <a:pt x="30509" y="20802"/>
                </a:lnTo>
                <a:lnTo>
                  <a:pt x="30589" y="20883"/>
                </a:lnTo>
                <a:lnTo>
                  <a:pt x="30690" y="20943"/>
                </a:lnTo>
                <a:lnTo>
                  <a:pt x="30589" y="21084"/>
                </a:lnTo>
                <a:lnTo>
                  <a:pt x="30509" y="21165"/>
                </a:lnTo>
                <a:lnTo>
                  <a:pt x="30408" y="21245"/>
                </a:lnTo>
                <a:lnTo>
                  <a:pt x="30368" y="21306"/>
                </a:lnTo>
                <a:lnTo>
                  <a:pt x="30327" y="21366"/>
                </a:lnTo>
                <a:lnTo>
                  <a:pt x="30227" y="21588"/>
                </a:lnTo>
                <a:lnTo>
                  <a:pt x="30066" y="21910"/>
                </a:lnTo>
                <a:lnTo>
                  <a:pt x="29925" y="22272"/>
                </a:lnTo>
                <a:lnTo>
                  <a:pt x="29904" y="22353"/>
                </a:lnTo>
                <a:lnTo>
                  <a:pt x="29904" y="22454"/>
                </a:lnTo>
                <a:lnTo>
                  <a:pt x="29925" y="22554"/>
                </a:lnTo>
                <a:lnTo>
                  <a:pt x="29985" y="22655"/>
                </a:lnTo>
                <a:lnTo>
                  <a:pt x="30066" y="22736"/>
                </a:lnTo>
                <a:lnTo>
                  <a:pt x="30146" y="22816"/>
                </a:lnTo>
                <a:lnTo>
                  <a:pt x="30247" y="22856"/>
                </a:lnTo>
                <a:lnTo>
                  <a:pt x="30368" y="22877"/>
                </a:lnTo>
                <a:lnTo>
                  <a:pt x="30388" y="22877"/>
                </a:lnTo>
                <a:lnTo>
                  <a:pt x="30569" y="22836"/>
                </a:lnTo>
                <a:lnTo>
                  <a:pt x="30509" y="23400"/>
                </a:lnTo>
                <a:lnTo>
                  <a:pt x="30488" y="23944"/>
                </a:lnTo>
                <a:lnTo>
                  <a:pt x="30488" y="24045"/>
                </a:lnTo>
                <a:lnTo>
                  <a:pt x="30509" y="24125"/>
                </a:lnTo>
                <a:lnTo>
                  <a:pt x="30549" y="24206"/>
                </a:lnTo>
                <a:lnTo>
                  <a:pt x="30609" y="24286"/>
                </a:lnTo>
                <a:lnTo>
                  <a:pt x="30690" y="24347"/>
                </a:lnTo>
                <a:lnTo>
                  <a:pt x="30790" y="24407"/>
                </a:lnTo>
                <a:lnTo>
                  <a:pt x="30891" y="24427"/>
                </a:lnTo>
                <a:lnTo>
                  <a:pt x="30992" y="24427"/>
                </a:lnTo>
                <a:lnTo>
                  <a:pt x="31133" y="24407"/>
                </a:lnTo>
                <a:lnTo>
                  <a:pt x="31274" y="24347"/>
                </a:lnTo>
                <a:lnTo>
                  <a:pt x="31294" y="24729"/>
                </a:lnTo>
                <a:lnTo>
                  <a:pt x="31314" y="25072"/>
                </a:lnTo>
                <a:lnTo>
                  <a:pt x="31334" y="25192"/>
                </a:lnTo>
                <a:lnTo>
                  <a:pt x="31374" y="25293"/>
                </a:lnTo>
                <a:lnTo>
                  <a:pt x="31435" y="25374"/>
                </a:lnTo>
                <a:lnTo>
                  <a:pt x="31495" y="25454"/>
                </a:lnTo>
                <a:lnTo>
                  <a:pt x="31576" y="25515"/>
                </a:lnTo>
                <a:lnTo>
                  <a:pt x="31676" y="25575"/>
                </a:lnTo>
                <a:lnTo>
                  <a:pt x="31777" y="25595"/>
                </a:lnTo>
                <a:lnTo>
                  <a:pt x="31878" y="25615"/>
                </a:lnTo>
                <a:lnTo>
                  <a:pt x="31999" y="25595"/>
                </a:lnTo>
                <a:lnTo>
                  <a:pt x="32120" y="25555"/>
                </a:lnTo>
                <a:lnTo>
                  <a:pt x="32240" y="25474"/>
                </a:lnTo>
                <a:lnTo>
                  <a:pt x="32321" y="25353"/>
                </a:lnTo>
                <a:lnTo>
                  <a:pt x="32422" y="25434"/>
                </a:lnTo>
                <a:lnTo>
                  <a:pt x="32522" y="25494"/>
                </a:lnTo>
                <a:lnTo>
                  <a:pt x="32643" y="25555"/>
                </a:lnTo>
                <a:lnTo>
                  <a:pt x="32764" y="25575"/>
                </a:lnTo>
                <a:lnTo>
                  <a:pt x="32885" y="25595"/>
                </a:lnTo>
                <a:lnTo>
                  <a:pt x="32985" y="25575"/>
                </a:lnTo>
                <a:lnTo>
                  <a:pt x="33106" y="25555"/>
                </a:lnTo>
                <a:lnTo>
                  <a:pt x="33207" y="25515"/>
                </a:lnTo>
                <a:lnTo>
                  <a:pt x="33308" y="25474"/>
                </a:lnTo>
                <a:lnTo>
                  <a:pt x="33408" y="25414"/>
                </a:lnTo>
                <a:lnTo>
                  <a:pt x="33489" y="25353"/>
                </a:lnTo>
                <a:lnTo>
                  <a:pt x="33590" y="25273"/>
                </a:lnTo>
                <a:lnTo>
                  <a:pt x="33650" y="25172"/>
                </a:lnTo>
                <a:lnTo>
                  <a:pt x="33710" y="25092"/>
                </a:lnTo>
                <a:lnTo>
                  <a:pt x="33751" y="24991"/>
                </a:lnTo>
                <a:lnTo>
                  <a:pt x="33771" y="24890"/>
                </a:lnTo>
                <a:lnTo>
                  <a:pt x="33771" y="24790"/>
                </a:lnTo>
                <a:lnTo>
                  <a:pt x="33952" y="24890"/>
                </a:lnTo>
                <a:lnTo>
                  <a:pt x="34174" y="24971"/>
                </a:lnTo>
                <a:lnTo>
                  <a:pt x="34294" y="24991"/>
                </a:lnTo>
                <a:lnTo>
                  <a:pt x="34415" y="25011"/>
                </a:lnTo>
                <a:lnTo>
                  <a:pt x="34556" y="24991"/>
                </a:lnTo>
                <a:lnTo>
                  <a:pt x="34697" y="24951"/>
                </a:lnTo>
                <a:lnTo>
                  <a:pt x="34838" y="24890"/>
                </a:lnTo>
                <a:lnTo>
                  <a:pt x="34959" y="24810"/>
                </a:lnTo>
                <a:lnTo>
                  <a:pt x="35060" y="24729"/>
                </a:lnTo>
                <a:lnTo>
                  <a:pt x="35160" y="24608"/>
                </a:lnTo>
                <a:lnTo>
                  <a:pt x="35221" y="24488"/>
                </a:lnTo>
                <a:lnTo>
                  <a:pt x="35261" y="24347"/>
                </a:lnTo>
                <a:lnTo>
                  <a:pt x="35281" y="24266"/>
                </a:lnTo>
                <a:lnTo>
                  <a:pt x="35281" y="24185"/>
                </a:lnTo>
                <a:lnTo>
                  <a:pt x="35261" y="24105"/>
                </a:lnTo>
                <a:lnTo>
                  <a:pt x="35241" y="24024"/>
                </a:lnTo>
                <a:lnTo>
                  <a:pt x="35362" y="23964"/>
                </a:lnTo>
                <a:lnTo>
                  <a:pt x="35482" y="23883"/>
                </a:lnTo>
                <a:lnTo>
                  <a:pt x="35583" y="23783"/>
                </a:lnTo>
                <a:lnTo>
                  <a:pt x="35664" y="23682"/>
                </a:lnTo>
                <a:lnTo>
                  <a:pt x="35724" y="23541"/>
                </a:lnTo>
                <a:lnTo>
                  <a:pt x="35785" y="23400"/>
                </a:lnTo>
                <a:lnTo>
                  <a:pt x="35825" y="23219"/>
                </a:lnTo>
                <a:lnTo>
                  <a:pt x="35865" y="23038"/>
                </a:lnTo>
                <a:lnTo>
                  <a:pt x="35865" y="22877"/>
                </a:lnTo>
                <a:lnTo>
                  <a:pt x="35865" y="22736"/>
                </a:lnTo>
                <a:lnTo>
                  <a:pt x="35865" y="22595"/>
                </a:lnTo>
                <a:lnTo>
                  <a:pt x="35865" y="22474"/>
                </a:lnTo>
                <a:lnTo>
                  <a:pt x="35905" y="22333"/>
                </a:lnTo>
                <a:lnTo>
                  <a:pt x="35966" y="22212"/>
                </a:lnTo>
                <a:lnTo>
                  <a:pt x="36066" y="22011"/>
                </a:lnTo>
                <a:lnTo>
                  <a:pt x="36147" y="21809"/>
                </a:lnTo>
                <a:lnTo>
                  <a:pt x="36207" y="21608"/>
                </a:lnTo>
                <a:lnTo>
                  <a:pt x="36248" y="21366"/>
                </a:lnTo>
                <a:lnTo>
                  <a:pt x="36248" y="21205"/>
                </a:lnTo>
                <a:lnTo>
                  <a:pt x="36228" y="21024"/>
                </a:lnTo>
                <a:lnTo>
                  <a:pt x="36187" y="20843"/>
                </a:lnTo>
                <a:lnTo>
                  <a:pt x="36147" y="20682"/>
                </a:lnTo>
                <a:lnTo>
                  <a:pt x="36006" y="20380"/>
                </a:lnTo>
                <a:lnTo>
                  <a:pt x="35865" y="20118"/>
                </a:lnTo>
                <a:lnTo>
                  <a:pt x="35905" y="20017"/>
                </a:lnTo>
                <a:lnTo>
                  <a:pt x="35946" y="19896"/>
                </a:lnTo>
                <a:lnTo>
                  <a:pt x="35946" y="19796"/>
                </a:lnTo>
                <a:lnTo>
                  <a:pt x="35946" y="19675"/>
                </a:lnTo>
                <a:lnTo>
                  <a:pt x="35925" y="19554"/>
                </a:lnTo>
                <a:lnTo>
                  <a:pt x="35885" y="19433"/>
                </a:lnTo>
                <a:lnTo>
                  <a:pt x="35805" y="19332"/>
                </a:lnTo>
                <a:lnTo>
                  <a:pt x="35724" y="19232"/>
                </a:lnTo>
                <a:lnTo>
                  <a:pt x="35523" y="19091"/>
                </a:lnTo>
                <a:lnTo>
                  <a:pt x="35301" y="18990"/>
                </a:lnTo>
                <a:lnTo>
                  <a:pt x="35100" y="18909"/>
                </a:lnTo>
                <a:lnTo>
                  <a:pt x="34858" y="18829"/>
                </a:lnTo>
                <a:lnTo>
                  <a:pt x="34818" y="18829"/>
                </a:lnTo>
                <a:lnTo>
                  <a:pt x="34314" y="18688"/>
                </a:lnTo>
                <a:lnTo>
                  <a:pt x="33811" y="18547"/>
                </a:lnTo>
                <a:lnTo>
                  <a:pt x="33509" y="18466"/>
                </a:lnTo>
                <a:lnTo>
                  <a:pt x="33489" y="18084"/>
                </a:lnTo>
                <a:lnTo>
                  <a:pt x="33469" y="17621"/>
                </a:lnTo>
                <a:lnTo>
                  <a:pt x="33428" y="17137"/>
                </a:lnTo>
                <a:lnTo>
                  <a:pt x="33368" y="16674"/>
                </a:lnTo>
                <a:lnTo>
                  <a:pt x="33287" y="16231"/>
                </a:lnTo>
                <a:lnTo>
                  <a:pt x="33126" y="15325"/>
                </a:lnTo>
                <a:lnTo>
                  <a:pt x="33106" y="15204"/>
                </a:lnTo>
                <a:lnTo>
                  <a:pt x="32925" y="14298"/>
                </a:lnTo>
                <a:lnTo>
                  <a:pt x="32724" y="13412"/>
                </a:lnTo>
                <a:lnTo>
                  <a:pt x="32482" y="12546"/>
                </a:lnTo>
                <a:lnTo>
                  <a:pt x="32220" y="11700"/>
                </a:lnTo>
                <a:lnTo>
                  <a:pt x="31938" y="10875"/>
                </a:lnTo>
                <a:lnTo>
                  <a:pt x="31636" y="10069"/>
                </a:lnTo>
                <a:lnTo>
                  <a:pt x="31294" y="9284"/>
                </a:lnTo>
                <a:lnTo>
                  <a:pt x="30952" y="8539"/>
                </a:lnTo>
                <a:lnTo>
                  <a:pt x="30569" y="7834"/>
                </a:lnTo>
                <a:lnTo>
                  <a:pt x="30166" y="7149"/>
                </a:lnTo>
                <a:lnTo>
                  <a:pt x="29723" y="6485"/>
                </a:lnTo>
                <a:lnTo>
                  <a:pt x="29280" y="5860"/>
                </a:lnTo>
                <a:lnTo>
                  <a:pt x="28757" y="5216"/>
                </a:lnTo>
                <a:lnTo>
                  <a:pt x="28213" y="4612"/>
                </a:lnTo>
                <a:lnTo>
                  <a:pt x="27629" y="4048"/>
                </a:lnTo>
                <a:lnTo>
                  <a:pt x="27025" y="3504"/>
                </a:lnTo>
                <a:lnTo>
                  <a:pt x="26723" y="3263"/>
                </a:lnTo>
                <a:lnTo>
                  <a:pt x="26400" y="3021"/>
                </a:lnTo>
                <a:lnTo>
                  <a:pt x="26078" y="2800"/>
                </a:lnTo>
                <a:lnTo>
                  <a:pt x="25736" y="2578"/>
                </a:lnTo>
                <a:lnTo>
                  <a:pt x="25414" y="2377"/>
                </a:lnTo>
                <a:lnTo>
                  <a:pt x="25071" y="2175"/>
                </a:lnTo>
                <a:lnTo>
                  <a:pt x="24709" y="1994"/>
                </a:lnTo>
                <a:lnTo>
                  <a:pt x="24367" y="1833"/>
                </a:lnTo>
                <a:lnTo>
                  <a:pt x="23682" y="1531"/>
                </a:lnTo>
                <a:lnTo>
                  <a:pt x="22977" y="1249"/>
                </a:lnTo>
                <a:lnTo>
                  <a:pt x="22232" y="1007"/>
                </a:lnTo>
                <a:lnTo>
                  <a:pt x="21447" y="786"/>
                </a:lnTo>
                <a:lnTo>
                  <a:pt x="20641" y="605"/>
                </a:lnTo>
                <a:lnTo>
                  <a:pt x="19795" y="443"/>
                </a:lnTo>
                <a:lnTo>
                  <a:pt x="18889" y="302"/>
                </a:lnTo>
                <a:lnTo>
                  <a:pt x="17963" y="182"/>
                </a:lnTo>
                <a:lnTo>
                  <a:pt x="17077" y="101"/>
                </a:lnTo>
                <a:lnTo>
                  <a:pt x="16251" y="41"/>
                </a:lnTo>
                <a:lnTo>
                  <a:pt x="15446" y="0"/>
                </a:lnTo>
                <a:close/>
                <a:moveTo>
                  <a:pt x="17560" y="22595"/>
                </a:moveTo>
                <a:lnTo>
                  <a:pt x="17862" y="22635"/>
                </a:lnTo>
                <a:lnTo>
                  <a:pt x="18164" y="22695"/>
                </a:lnTo>
                <a:lnTo>
                  <a:pt x="18507" y="22816"/>
                </a:lnTo>
                <a:lnTo>
                  <a:pt x="18829" y="22957"/>
                </a:lnTo>
                <a:lnTo>
                  <a:pt x="19272" y="23158"/>
                </a:lnTo>
                <a:lnTo>
                  <a:pt x="19675" y="23420"/>
                </a:lnTo>
                <a:lnTo>
                  <a:pt x="20077" y="23682"/>
                </a:lnTo>
                <a:lnTo>
                  <a:pt x="20480" y="23944"/>
                </a:lnTo>
                <a:lnTo>
                  <a:pt x="20984" y="24306"/>
                </a:lnTo>
                <a:lnTo>
                  <a:pt x="21507" y="24628"/>
                </a:lnTo>
                <a:lnTo>
                  <a:pt x="21829" y="24810"/>
                </a:lnTo>
                <a:lnTo>
                  <a:pt x="22152" y="24951"/>
                </a:lnTo>
                <a:lnTo>
                  <a:pt x="22474" y="25092"/>
                </a:lnTo>
                <a:lnTo>
                  <a:pt x="22816" y="25192"/>
                </a:lnTo>
                <a:lnTo>
                  <a:pt x="23158" y="25273"/>
                </a:lnTo>
                <a:lnTo>
                  <a:pt x="23501" y="25353"/>
                </a:lnTo>
                <a:lnTo>
                  <a:pt x="23843" y="25394"/>
                </a:lnTo>
                <a:lnTo>
                  <a:pt x="24467" y="25394"/>
                </a:lnTo>
                <a:lnTo>
                  <a:pt x="24729" y="25353"/>
                </a:lnTo>
                <a:lnTo>
                  <a:pt x="24991" y="25313"/>
                </a:lnTo>
                <a:lnTo>
                  <a:pt x="25253" y="25253"/>
                </a:lnTo>
                <a:lnTo>
                  <a:pt x="25253" y="25253"/>
                </a:lnTo>
                <a:lnTo>
                  <a:pt x="24870" y="25575"/>
                </a:lnTo>
                <a:lnTo>
                  <a:pt x="24649" y="25575"/>
                </a:lnTo>
                <a:lnTo>
                  <a:pt x="24467" y="25595"/>
                </a:lnTo>
                <a:lnTo>
                  <a:pt x="24266" y="25575"/>
                </a:lnTo>
                <a:lnTo>
                  <a:pt x="24165" y="25575"/>
                </a:lnTo>
                <a:lnTo>
                  <a:pt x="23984" y="25555"/>
                </a:lnTo>
                <a:lnTo>
                  <a:pt x="23601" y="25555"/>
                </a:lnTo>
                <a:lnTo>
                  <a:pt x="23440" y="25595"/>
                </a:lnTo>
                <a:lnTo>
                  <a:pt x="23299" y="25635"/>
                </a:lnTo>
                <a:lnTo>
                  <a:pt x="23179" y="25716"/>
                </a:lnTo>
                <a:lnTo>
                  <a:pt x="23098" y="25796"/>
                </a:lnTo>
                <a:lnTo>
                  <a:pt x="23038" y="25877"/>
                </a:lnTo>
                <a:lnTo>
                  <a:pt x="23017" y="25958"/>
                </a:lnTo>
                <a:lnTo>
                  <a:pt x="23038" y="26058"/>
                </a:lnTo>
                <a:lnTo>
                  <a:pt x="23078" y="26199"/>
                </a:lnTo>
                <a:lnTo>
                  <a:pt x="23138" y="26320"/>
                </a:lnTo>
                <a:lnTo>
                  <a:pt x="23239" y="26421"/>
                </a:lnTo>
                <a:lnTo>
                  <a:pt x="23360" y="26521"/>
                </a:lnTo>
                <a:lnTo>
                  <a:pt x="23098" y="26642"/>
                </a:lnTo>
                <a:lnTo>
                  <a:pt x="22957" y="26542"/>
                </a:lnTo>
                <a:lnTo>
                  <a:pt x="22796" y="26461"/>
                </a:lnTo>
                <a:lnTo>
                  <a:pt x="22454" y="26320"/>
                </a:lnTo>
                <a:lnTo>
                  <a:pt x="22252" y="26239"/>
                </a:lnTo>
                <a:lnTo>
                  <a:pt x="22071" y="26159"/>
                </a:lnTo>
                <a:lnTo>
                  <a:pt x="21910" y="26058"/>
                </a:lnTo>
                <a:lnTo>
                  <a:pt x="21749" y="25937"/>
                </a:lnTo>
                <a:lnTo>
                  <a:pt x="21527" y="25796"/>
                </a:lnTo>
                <a:lnTo>
                  <a:pt x="21326" y="25676"/>
                </a:lnTo>
                <a:lnTo>
                  <a:pt x="21104" y="25595"/>
                </a:lnTo>
                <a:lnTo>
                  <a:pt x="21004" y="25555"/>
                </a:lnTo>
                <a:lnTo>
                  <a:pt x="20863" y="25555"/>
                </a:lnTo>
                <a:lnTo>
                  <a:pt x="20762" y="25575"/>
                </a:lnTo>
                <a:lnTo>
                  <a:pt x="20641" y="25635"/>
                </a:lnTo>
                <a:lnTo>
                  <a:pt x="20561" y="25716"/>
                </a:lnTo>
                <a:lnTo>
                  <a:pt x="20520" y="25776"/>
                </a:lnTo>
                <a:lnTo>
                  <a:pt x="20500" y="25837"/>
                </a:lnTo>
                <a:lnTo>
                  <a:pt x="20500" y="25958"/>
                </a:lnTo>
                <a:lnTo>
                  <a:pt x="20500" y="26058"/>
                </a:lnTo>
                <a:lnTo>
                  <a:pt x="20541" y="26260"/>
                </a:lnTo>
                <a:lnTo>
                  <a:pt x="20621" y="26461"/>
                </a:lnTo>
                <a:lnTo>
                  <a:pt x="20742" y="26642"/>
                </a:lnTo>
                <a:lnTo>
                  <a:pt x="20863" y="26803"/>
                </a:lnTo>
                <a:lnTo>
                  <a:pt x="21024" y="26964"/>
                </a:lnTo>
                <a:lnTo>
                  <a:pt x="21286" y="27186"/>
                </a:lnTo>
                <a:lnTo>
                  <a:pt x="21286" y="27206"/>
                </a:lnTo>
                <a:lnTo>
                  <a:pt x="20963" y="27246"/>
                </a:lnTo>
                <a:lnTo>
                  <a:pt x="20621" y="27287"/>
                </a:lnTo>
                <a:lnTo>
                  <a:pt x="20581" y="27246"/>
                </a:lnTo>
                <a:lnTo>
                  <a:pt x="20440" y="27105"/>
                </a:lnTo>
                <a:lnTo>
                  <a:pt x="20299" y="26964"/>
                </a:lnTo>
                <a:lnTo>
                  <a:pt x="19997" y="26723"/>
                </a:lnTo>
                <a:lnTo>
                  <a:pt x="19755" y="26542"/>
                </a:lnTo>
                <a:lnTo>
                  <a:pt x="19554" y="26360"/>
                </a:lnTo>
                <a:lnTo>
                  <a:pt x="19373" y="26179"/>
                </a:lnTo>
                <a:lnTo>
                  <a:pt x="19232" y="26038"/>
                </a:lnTo>
                <a:lnTo>
                  <a:pt x="19091" y="25917"/>
                </a:lnTo>
                <a:lnTo>
                  <a:pt x="18970" y="25796"/>
                </a:lnTo>
                <a:lnTo>
                  <a:pt x="18930" y="25756"/>
                </a:lnTo>
                <a:lnTo>
                  <a:pt x="18889" y="25716"/>
                </a:lnTo>
                <a:lnTo>
                  <a:pt x="18829" y="25696"/>
                </a:lnTo>
                <a:lnTo>
                  <a:pt x="18768" y="25696"/>
                </a:lnTo>
                <a:lnTo>
                  <a:pt x="18668" y="25716"/>
                </a:lnTo>
                <a:lnTo>
                  <a:pt x="18587" y="25756"/>
                </a:lnTo>
                <a:lnTo>
                  <a:pt x="18547" y="25817"/>
                </a:lnTo>
                <a:lnTo>
                  <a:pt x="18547" y="25877"/>
                </a:lnTo>
                <a:lnTo>
                  <a:pt x="18547" y="25917"/>
                </a:lnTo>
                <a:lnTo>
                  <a:pt x="18547" y="26139"/>
                </a:lnTo>
                <a:lnTo>
                  <a:pt x="18547" y="26320"/>
                </a:lnTo>
                <a:lnTo>
                  <a:pt x="18587" y="26521"/>
                </a:lnTo>
                <a:lnTo>
                  <a:pt x="18648" y="26703"/>
                </a:lnTo>
                <a:lnTo>
                  <a:pt x="18708" y="26864"/>
                </a:lnTo>
                <a:lnTo>
                  <a:pt x="18789" y="27045"/>
                </a:lnTo>
                <a:lnTo>
                  <a:pt x="18889" y="27206"/>
                </a:lnTo>
                <a:lnTo>
                  <a:pt x="18909" y="27246"/>
                </a:lnTo>
                <a:lnTo>
                  <a:pt x="18789" y="27246"/>
                </a:lnTo>
                <a:lnTo>
                  <a:pt x="18748" y="27166"/>
                </a:lnTo>
                <a:lnTo>
                  <a:pt x="18446" y="26763"/>
                </a:lnTo>
                <a:lnTo>
                  <a:pt x="18144" y="26380"/>
                </a:lnTo>
                <a:lnTo>
                  <a:pt x="17782" y="25917"/>
                </a:lnTo>
                <a:lnTo>
                  <a:pt x="17621" y="25676"/>
                </a:lnTo>
                <a:lnTo>
                  <a:pt x="17459" y="25434"/>
                </a:lnTo>
                <a:lnTo>
                  <a:pt x="17419" y="25394"/>
                </a:lnTo>
                <a:lnTo>
                  <a:pt x="17379" y="25374"/>
                </a:lnTo>
                <a:lnTo>
                  <a:pt x="17339" y="25353"/>
                </a:lnTo>
                <a:lnTo>
                  <a:pt x="17298" y="25333"/>
                </a:lnTo>
                <a:lnTo>
                  <a:pt x="17218" y="25353"/>
                </a:lnTo>
                <a:lnTo>
                  <a:pt x="17157" y="25394"/>
                </a:lnTo>
                <a:lnTo>
                  <a:pt x="17117" y="25454"/>
                </a:lnTo>
                <a:lnTo>
                  <a:pt x="17097" y="25535"/>
                </a:lnTo>
                <a:lnTo>
                  <a:pt x="17097" y="25877"/>
                </a:lnTo>
                <a:lnTo>
                  <a:pt x="17137" y="26239"/>
                </a:lnTo>
                <a:lnTo>
                  <a:pt x="17218" y="26562"/>
                </a:lnTo>
                <a:lnTo>
                  <a:pt x="17339" y="26884"/>
                </a:lnTo>
                <a:lnTo>
                  <a:pt x="17016" y="26763"/>
                </a:lnTo>
                <a:lnTo>
                  <a:pt x="16674" y="26642"/>
                </a:lnTo>
                <a:lnTo>
                  <a:pt x="16614" y="26441"/>
                </a:lnTo>
                <a:lnTo>
                  <a:pt x="16553" y="26239"/>
                </a:lnTo>
                <a:lnTo>
                  <a:pt x="16352" y="25877"/>
                </a:lnTo>
                <a:lnTo>
                  <a:pt x="16171" y="25555"/>
                </a:lnTo>
                <a:lnTo>
                  <a:pt x="16070" y="25434"/>
                </a:lnTo>
                <a:lnTo>
                  <a:pt x="15989" y="25353"/>
                </a:lnTo>
                <a:lnTo>
                  <a:pt x="15909" y="25293"/>
                </a:lnTo>
                <a:lnTo>
                  <a:pt x="15848" y="25253"/>
                </a:lnTo>
                <a:lnTo>
                  <a:pt x="15768" y="25233"/>
                </a:lnTo>
                <a:lnTo>
                  <a:pt x="15667" y="25212"/>
                </a:lnTo>
                <a:lnTo>
                  <a:pt x="15587" y="25233"/>
                </a:lnTo>
                <a:lnTo>
                  <a:pt x="15506" y="25253"/>
                </a:lnTo>
                <a:lnTo>
                  <a:pt x="15446" y="25293"/>
                </a:lnTo>
                <a:lnTo>
                  <a:pt x="15365" y="25353"/>
                </a:lnTo>
                <a:lnTo>
                  <a:pt x="15325" y="25414"/>
                </a:lnTo>
                <a:lnTo>
                  <a:pt x="15265" y="25494"/>
                </a:lnTo>
                <a:lnTo>
                  <a:pt x="15244" y="25575"/>
                </a:lnTo>
                <a:lnTo>
                  <a:pt x="15224" y="25656"/>
                </a:lnTo>
                <a:lnTo>
                  <a:pt x="15224" y="25817"/>
                </a:lnTo>
                <a:lnTo>
                  <a:pt x="14821" y="25515"/>
                </a:lnTo>
                <a:lnTo>
                  <a:pt x="14701" y="25434"/>
                </a:lnTo>
                <a:lnTo>
                  <a:pt x="14600" y="25394"/>
                </a:lnTo>
                <a:lnTo>
                  <a:pt x="14499" y="25353"/>
                </a:lnTo>
                <a:lnTo>
                  <a:pt x="14378" y="25333"/>
                </a:lnTo>
                <a:lnTo>
                  <a:pt x="14258" y="25353"/>
                </a:lnTo>
                <a:lnTo>
                  <a:pt x="14157" y="25394"/>
                </a:lnTo>
                <a:lnTo>
                  <a:pt x="14056" y="25434"/>
                </a:lnTo>
                <a:lnTo>
                  <a:pt x="13956" y="25515"/>
                </a:lnTo>
                <a:lnTo>
                  <a:pt x="13774" y="25656"/>
                </a:lnTo>
                <a:lnTo>
                  <a:pt x="13714" y="25515"/>
                </a:lnTo>
                <a:lnTo>
                  <a:pt x="13633" y="25394"/>
                </a:lnTo>
                <a:lnTo>
                  <a:pt x="13533" y="25273"/>
                </a:lnTo>
                <a:lnTo>
                  <a:pt x="13432" y="25172"/>
                </a:lnTo>
                <a:lnTo>
                  <a:pt x="13351" y="25112"/>
                </a:lnTo>
                <a:lnTo>
                  <a:pt x="13271" y="25092"/>
                </a:lnTo>
                <a:lnTo>
                  <a:pt x="13190" y="25072"/>
                </a:lnTo>
                <a:lnTo>
                  <a:pt x="13110" y="25051"/>
                </a:lnTo>
                <a:lnTo>
                  <a:pt x="13009" y="25072"/>
                </a:lnTo>
                <a:lnTo>
                  <a:pt x="12908" y="25112"/>
                </a:lnTo>
                <a:lnTo>
                  <a:pt x="12828" y="25172"/>
                </a:lnTo>
                <a:lnTo>
                  <a:pt x="12767" y="25273"/>
                </a:lnTo>
                <a:lnTo>
                  <a:pt x="12707" y="25394"/>
                </a:lnTo>
                <a:lnTo>
                  <a:pt x="12667" y="25535"/>
                </a:lnTo>
                <a:lnTo>
                  <a:pt x="12627" y="25676"/>
                </a:lnTo>
                <a:lnTo>
                  <a:pt x="12627" y="25817"/>
                </a:lnTo>
                <a:lnTo>
                  <a:pt x="12627" y="25958"/>
                </a:lnTo>
                <a:lnTo>
                  <a:pt x="12627" y="26078"/>
                </a:lnTo>
                <a:lnTo>
                  <a:pt x="12667" y="26219"/>
                </a:lnTo>
                <a:lnTo>
                  <a:pt x="12707" y="26360"/>
                </a:lnTo>
                <a:lnTo>
                  <a:pt x="12284" y="26542"/>
                </a:lnTo>
                <a:lnTo>
                  <a:pt x="12284" y="26239"/>
                </a:lnTo>
                <a:lnTo>
                  <a:pt x="12264" y="25937"/>
                </a:lnTo>
                <a:lnTo>
                  <a:pt x="12224" y="25656"/>
                </a:lnTo>
                <a:lnTo>
                  <a:pt x="12143" y="25394"/>
                </a:lnTo>
                <a:lnTo>
                  <a:pt x="12103" y="25333"/>
                </a:lnTo>
                <a:lnTo>
                  <a:pt x="12063" y="25293"/>
                </a:lnTo>
                <a:lnTo>
                  <a:pt x="11982" y="25253"/>
                </a:lnTo>
                <a:lnTo>
                  <a:pt x="11861" y="25253"/>
                </a:lnTo>
                <a:lnTo>
                  <a:pt x="11821" y="25273"/>
                </a:lnTo>
                <a:lnTo>
                  <a:pt x="11781" y="25313"/>
                </a:lnTo>
                <a:lnTo>
                  <a:pt x="11740" y="25353"/>
                </a:lnTo>
                <a:lnTo>
                  <a:pt x="11640" y="25615"/>
                </a:lnTo>
                <a:lnTo>
                  <a:pt x="11579" y="25857"/>
                </a:lnTo>
                <a:lnTo>
                  <a:pt x="11519" y="26139"/>
                </a:lnTo>
                <a:lnTo>
                  <a:pt x="11499" y="26421"/>
                </a:lnTo>
                <a:lnTo>
                  <a:pt x="11499" y="26501"/>
                </a:lnTo>
                <a:lnTo>
                  <a:pt x="11479" y="26662"/>
                </a:lnTo>
                <a:lnTo>
                  <a:pt x="11499" y="26823"/>
                </a:lnTo>
                <a:lnTo>
                  <a:pt x="11056" y="26944"/>
                </a:lnTo>
                <a:lnTo>
                  <a:pt x="11056" y="26944"/>
                </a:lnTo>
                <a:lnTo>
                  <a:pt x="11096" y="26622"/>
                </a:lnTo>
                <a:lnTo>
                  <a:pt x="11096" y="26340"/>
                </a:lnTo>
                <a:lnTo>
                  <a:pt x="11076" y="26099"/>
                </a:lnTo>
                <a:lnTo>
                  <a:pt x="11036" y="25857"/>
                </a:lnTo>
                <a:lnTo>
                  <a:pt x="10995" y="25656"/>
                </a:lnTo>
                <a:lnTo>
                  <a:pt x="10975" y="25615"/>
                </a:lnTo>
                <a:lnTo>
                  <a:pt x="10935" y="25575"/>
                </a:lnTo>
                <a:lnTo>
                  <a:pt x="10895" y="25535"/>
                </a:lnTo>
                <a:lnTo>
                  <a:pt x="10834" y="25535"/>
                </a:lnTo>
                <a:lnTo>
                  <a:pt x="10754" y="25555"/>
                </a:lnTo>
                <a:lnTo>
                  <a:pt x="10693" y="25615"/>
                </a:lnTo>
                <a:lnTo>
                  <a:pt x="10532" y="25937"/>
                </a:lnTo>
                <a:lnTo>
                  <a:pt x="10411" y="26239"/>
                </a:lnTo>
                <a:lnTo>
                  <a:pt x="10311" y="26562"/>
                </a:lnTo>
                <a:lnTo>
                  <a:pt x="10230" y="26884"/>
                </a:lnTo>
                <a:lnTo>
                  <a:pt x="10230" y="26964"/>
                </a:lnTo>
                <a:lnTo>
                  <a:pt x="10250" y="27045"/>
                </a:lnTo>
                <a:lnTo>
                  <a:pt x="9747" y="27065"/>
                </a:lnTo>
                <a:lnTo>
                  <a:pt x="9445" y="27065"/>
                </a:lnTo>
                <a:lnTo>
                  <a:pt x="9143" y="27045"/>
                </a:lnTo>
                <a:lnTo>
                  <a:pt x="9324" y="26622"/>
                </a:lnTo>
                <a:lnTo>
                  <a:pt x="9485" y="26239"/>
                </a:lnTo>
                <a:lnTo>
                  <a:pt x="9485" y="26219"/>
                </a:lnTo>
                <a:lnTo>
                  <a:pt x="9566" y="26038"/>
                </a:lnTo>
                <a:lnTo>
                  <a:pt x="9646" y="25817"/>
                </a:lnTo>
                <a:lnTo>
                  <a:pt x="9666" y="25696"/>
                </a:lnTo>
                <a:lnTo>
                  <a:pt x="9666" y="25595"/>
                </a:lnTo>
                <a:lnTo>
                  <a:pt x="9666" y="25474"/>
                </a:lnTo>
                <a:lnTo>
                  <a:pt x="9646" y="25374"/>
                </a:lnTo>
                <a:lnTo>
                  <a:pt x="9606" y="25313"/>
                </a:lnTo>
                <a:lnTo>
                  <a:pt x="9566" y="25273"/>
                </a:lnTo>
                <a:lnTo>
                  <a:pt x="9505" y="25233"/>
                </a:lnTo>
                <a:lnTo>
                  <a:pt x="9445" y="25192"/>
                </a:lnTo>
                <a:lnTo>
                  <a:pt x="9344" y="25172"/>
                </a:lnTo>
                <a:lnTo>
                  <a:pt x="9264" y="25152"/>
                </a:lnTo>
                <a:lnTo>
                  <a:pt x="9143" y="25172"/>
                </a:lnTo>
                <a:lnTo>
                  <a:pt x="9022" y="25212"/>
                </a:lnTo>
                <a:lnTo>
                  <a:pt x="8901" y="25273"/>
                </a:lnTo>
                <a:lnTo>
                  <a:pt x="8780" y="25353"/>
                </a:lnTo>
                <a:lnTo>
                  <a:pt x="8579" y="25515"/>
                </a:lnTo>
                <a:lnTo>
                  <a:pt x="8378" y="25716"/>
                </a:lnTo>
                <a:lnTo>
                  <a:pt x="8216" y="25937"/>
                </a:lnTo>
                <a:lnTo>
                  <a:pt x="8055" y="26199"/>
                </a:lnTo>
                <a:lnTo>
                  <a:pt x="7934" y="26481"/>
                </a:lnTo>
                <a:lnTo>
                  <a:pt x="7834" y="26763"/>
                </a:lnTo>
                <a:lnTo>
                  <a:pt x="7411" y="26622"/>
                </a:lnTo>
                <a:lnTo>
                  <a:pt x="7532" y="26521"/>
                </a:lnTo>
                <a:lnTo>
                  <a:pt x="7673" y="26380"/>
                </a:lnTo>
                <a:lnTo>
                  <a:pt x="7773" y="26219"/>
                </a:lnTo>
                <a:lnTo>
                  <a:pt x="7874" y="26078"/>
                </a:lnTo>
                <a:lnTo>
                  <a:pt x="7955" y="25917"/>
                </a:lnTo>
                <a:lnTo>
                  <a:pt x="8055" y="25716"/>
                </a:lnTo>
                <a:lnTo>
                  <a:pt x="8075" y="25676"/>
                </a:lnTo>
                <a:lnTo>
                  <a:pt x="8096" y="25615"/>
                </a:lnTo>
                <a:lnTo>
                  <a:pt x="8075" y="25555"/>
                </a:lnTo>
                <a:lnTo>
                  <a:pt x="8055" y="25515"/>
                </a:lnTo>
                <a:lnTo>
                  <a:pt x="8035" y="25474"/>
                </a:lnTo>
                <a:lnTo>
                  <a:pt x="7995" y="25434"/>
                </a:lnTo>
                <a:lnTo>
                  <a:pt x="7934" y="25414"/>
                </a:lnTo>
                <a:lnTo>
                  <a:pt x="7834" y="25414"/>
                </a:lnTo>
                <a:lnTo>
                  <a:pt x="7632" y="25474"/>
                </a:lnTo>
                <a:lnTo>
                  <a:pt x="7330" y="25555"/>
                </a:lnTo>
                <a:lnTo>
                  <a:pt x="7189" y="25595"/>
                </a:lnTo>
                <a:lnTo>
                  <a:pt x="7028" y="25676"/>
                </a:lnTo>
                <a:lnTo>
                  <a:pt x="6907" y="25736"/>
                </a:lnTo>
                <a:lnTo>
                  <a:pt x="6746" y="25837"/>
                </a:lnTo>
                <a:lnTo>
                  <a:pt x="6424" y="26119"/>
                </a:lnTo>
                <a:lnTo>
                  <a:pt x="6122" y="25917"/>
                </a:lnTo>
                <a:lnTo>
                  <a:pt x="5840" y="25696"/>
                </a:lnTo>
                <a:lnTo>
                  <a:pt x="5599" y="25515"/>
                </a:lnTo>
                <a:lnTo>
                  <a:pt x="5357" y="25293"/>
                </a:lnTo>
                <a:lnTo>
                  <a:pt x="5115" y="25051"/>
                </a:lnTo>
                <a:lnTo>
                  <a:pt x="4874" y="24790"/>
                </a:lnTo>
                <a:lnTo>
                  <a:pt x="5176" y="24870"/>
                </a:lnTo>
                <a:lnTo>
                  <a:pt x="5458" y="24931"/>
                </a:lnTo>
                <a:lnTo>
                  <a:pt x="5719" y="24951"/>
                </a:lnTo>
                <a:lnTo>
                  <a:pt x="6042" y="24951"/>
                </a:lnTo>
                <a:lnTo>
                  <a:pt x="6424" y="24910"/>
                </a:lnTo>
                <a:lnTo>
                  <a:pt x="6807" y="24850"/>
                </a:lnTo>
                <a:lnTo>
                  <a:pt x="7149" y="24729"/>
                </a:lnTo>
                <a:lnTo>
                  <a:pt x="7512" y="24608"/>
                </a:lnTo>
                <a:lnTo>
                  <a:pt x="7854" y="24447"/>
                </a:lnTo>
                <a:lnTo>
                  <a:pt x="8196" y="24286"/>
                </a:lnTo>
                <a:lnTo>
                  <a:pt x="8861" y="23904"/>
                </a:lnTo>
                <a:lnTo>
                  <a:pt x="9384" y="23622"/>
                </a:lnTo>
                <a:lnTo>
                  <a:pt x="9908" y="23360"/>
                </a:lnTo>
                <a:lnTo>
                  <a:pt x="10190" y="23239"/>
                </a:lnTo>
                <a:lnTo>
                  <a:pt x="10532" y="23118"/>
                </a:lnTo>
                <a:lnTo>
                  <a:pt x="10915" y="23038"/>
                </a:lnTo>
                <a:lnTo>
                  <a:pt x="11096" y="23018"/>
                </a:lnTo>
                <a:lnTo>
                  <a:pt x="11499" y="23018"/>
                </a:lnTo>
                <a:lnTo>
                  <a:pt x="11660" y="23038"/>
                </a:lnTo>
                <a:lnTo>
                  <a:pt x="11801" y="23078"/>
                </a:lnTo>
                <a:lnTo>
                  <a:pt x="11942" y="23118"/>
                </a:lnTo>
                <a:lnTo>
                  <a:pt x="12224" y="23239"/>
                </a:lnTo>
                <a:lnTo>
                  <a:pt x="12324" y="23340"/>
                </a:lnTo>
                <a:lnTo>
                  <a:pt x="12425" y="23400"/>
                </a:lnTo>
                <a:lnTo>
                  <a:pt x="12566" y="23440"/>
                </a:lnTo>
                <a:lnTo>
                  <a:pt x="12687" y="23521"/>
                </a:lnTo>
                <a:lnTo>
                  <a:pt x="13070" y="23763"/>
                </a:lnTo>
                <a:lnTo>
                  <a:pt x="13271" y="23863"/>
                </a:lnTo>
                <a:lnTo>
                  <a:pt x="13472" y="23964"/>
                </a:lnTo>
                <a:lnTo>
                  <a:pt x="13654" y="24004"/>
                </a:lnTo>
                <a:lnTo>
                  <a:pt x="13815" y="24045"/>
                </a:lnTo>
                <a:lnTo>
                  <a:pt x="14016" y="24085"/>
                </a:lnTo>
                <a:lnTo>
                  <a:pt x="14197" y="24085"/>
                </a:lnTo>
                <a:lnTo>
                  <a:pt x="14479" y="24065"/>
                </a:lnTo>
                <a:lnTo>
                  <a:pt x="14761" y="24024"/>
                </a:lnTo>
                <a:lnTo>
                  <a:pt x="15023" y="23944"/>
                </a:lnTo>
                <a:lnTo>
                  <a:pt x="15305" y="23843"/>
                </a:lnTo>
                <a:lnTo>
                  <a:pt x="15607" y="23682"/>
                </a:lnTo>
                <a:lnTo>
                  <a:pt x="15889" y="23501"/>
                </a:lnTo>
                <a:lnTo>
                  <a:pt x="16130" y="23299"/>
                </a:lnTo>
                <a:lnTo>
                  <a:pt x="16332" y="23078"/>
                </a:lnTo>
                <a:lnTo>
                  <a:pt x="16372" y="23038"/>
                </a:lnTo>
                <a:lnTo>
                  <a:pt x="16432" y="22957"/>
                </a:lnTo>
                <a:lnTo>
                  <a:pt x="16513" y="22856"/>
                </a:lnTo>
                <a:lnTo>
                  <a:pt x="16553" y="22756"/>
                </a:lnTo>
                <a:lnTo>
                  <a:pt x="16614" y="22655"/>
                </a:lnTo>
                <a:lnTo>
                  <a:pt x="16976" y="22615"/>
                </a:lnTo>
                <a:lnTo>
                  <a:pt x="17359" y="22595"/>
                </a:lnTo>
                <a:close/>
                <a:moveTo>
                  <a:pt x="1511" y="18185"/>
                </a:moveTo>
                <a:lnTo>
                  <a:pt x="1410" y="18205"/>
                </a:lnTo>
                <a:lnTo>
                  <a:pt x="1309" y="18265"/>
                </a:lnTo>
                <a:lnTo>
                  <a:pt x="1168" y="18406"/>
                </a:lnTo>
                <a:lnTo>
                  <a:pt x="1068" y="18547"/>
                </a:lnTo>
                <a:lnTo>
                  <a:pt x="947" y="18708"/>
                </a:lnTo>
                <a:lnTo>
                  <a:pt x="866" y="18869"/>
                </a:lnTo>
                <a:lnTo>
                  <a:pt x="685" y="19232"/>
                </a:lnTo>
                <a:lnTo>
                  <a:pt x="544" y="19574"/>
                </a:lnTo>
                <a:lnTo>
                  <a:pt x="484" y="19735"/>
                </a:lnTo>
                <a:lnTo>
                  <a:pt x="363" y="20057"/>
                </a:lnTo>
                <a:lnTo>
                  <a:pt x="282" y="20400"/>
                </a:lnTo>
                <a:lnTo>
                  <a:pt x="121" y="21084"/>
                </a:lnTo>
                <a:lnTo>
                  <a:pt x="21" y="21588"/>
                </a:lnTo>
                <a:lnTo>
                  <a:pt x="0" y="21709"/>
                </a:lnTo>
                <a:lnTo>
                  <a:pt x="21" y="21809"/>
                </a:lnTo>
                <a:lnTo>
                  <a:pt x="61" y="21930"/>
                </a:lnTo>
                <a:lnTo>
                  <a:pt x="121" y="22011"/>
                </a:lnTo>
                <a:lnTo>
                  <a:pt x="202" y="22111"/>
                </a:lnTo>
                <a:lnTo>
                  <a:pt x="282" y="22152"/>
                </a:lnTo>
                <a:lnTo>
                  <a:pt x="383" y="22192"/>
                </a:lnTo>
                <a:lnTo>
                  <a:pt x="484" y="22212"/>
                </a:lnTo>
                <a:lnTo>
                  <a:pt x="625" y="22192"/>
                </a:lnTo>
                <a:lnTo>
                  <a:pt x="745" y="22131"/>
                </a:lnTo>
                <a:lnTo>
                  <a:pt x="947" y="22011"/>
                </a:lnTo>
                <a:lnTo>
                  <a:pt x="1188" y="21870"/>
                </a:lnTo>
                <a:lnTo>
                  <a:pt x="1027" y="22353"/>
                </a:lnTo>
                <a:lnTo>
                  <a:pt x="886" y="22856"/>
                </a:lnTo>
                <a:lnTo>
                  <a:pt x="786" y="23340"/>
                </a:lnTo>
                <a:lnTo>
                  <a:pt x="685" y="23843"/>
                </a:lnTo>
                <a:lnTo>
                  <a:pt x="645" y="24246"/>
                </a:lnTo>
                <a:lnTo>
                  <a:pt x="604" y="24649"/>
                </a:lnTo>
                <a:lnTo>
                  <a:pt x="584" y="25051"/>
                </a:lnTo>
                <a:lnTo>
                  <a:pt x="564" y="25474"/>
                </a:lnTo>
                <a:lnTo>
                  <a:pt x="564" y="25575"/>
                </a:lnTo>
                <a:lnTo>
                  <a:pt x="564" y="25998"/>
                </a:lnTo>
                <a:lnTo>
                  <a:pt x="604" y="26421"/>
                </a:lnTo>
                <a:lnTo>
                  <a:pt x="625" y="26642"/>
                </a:lnTo>
                <a:lnTo>
                  <a:pt x="665" y="26844"/>
                </a:lnTo>
                <a:lnTo>
                  <a:pt x="725" y="27045"/>
                </a:lnTo>
                <a:lnTo>
                  <a:pt x="786" y="27226"/>
                </a:lnTo>
                <a:lnTo>
                  <a:pt x="866" y="27347"/>
                </a:lnTo>
                <a:lnTo>
                  <a:pt x="987" y="27428"/>
                </a:lnTo>
                <a:lnTo>
                  <a:pt x="1108" y="27488"/>
                </a:lnTo>
                <a:lnTo>
                  <a:pt x="1269" y="27508"/>
                </a:lnTo>
                <a:lnTo>
                  <a:pt x="1350" y="27488"/>
                </a:lnTo>
                <a:lnTo>
                  <a:pt x="1430" y="27468"/>
                </a:lnTo>
                <a:lnTo>
                  <a:pt x="1511" y="27448"/>
                </a:lnTo>
                <a:lnTo>
                  <a:pt x="1591" y="27407"/>
                </a:lnTo>
                <a:lnTo>
                  <a:pt x="1672" y="27347"/>
                </a:lnTo>
                <a:lnTo>
                  <a:pt x="1732" y="27266"/>
                </a:lnTo>
                <a:lnTo>
                  <a:pt x="1772" y="27186"/>
                </a:lnTo>
                <a:lnTo>
                  <a:pt x="1793" y="27105"/>
                </a:lnTo>
                <a:lnTo>
                  <a:pt x="1813" y="26864"/>
                </a:lnTo>
                <a:lnTo>
                  <a:pt x="1813" y="26602"/>
                </a:lnTo>
                <a:lnTo>
                  <a:pt x="1772" y="26119"/>
                </a:lnTo>
                <a:lnTo>
                  <a:pt x="1752" y="25857"/>
                </a:lnTo>
                <a:lnTo>
                  <a:pt x="1752" y="25595"/>
                </a:lnTo>
                <a:lnTo>
                  <a:pt x="1752" y="25233"/>
                </a:lnTo>
                <a:lnTo>
                  <a:pt x="1752" y="24870"/>
                </a:lnTo>
                <a:lnTo>
                  <a:pt x="1793" y="24488"/>
                </a:lnTo>
                <a:lnTo>
                  <a:pt x="1833" y="24125"/>
                </a:lnTo>
                <a:lnTo>
                  <a:pt x="1893" y="23742"/>
                </a:lnTo>
                <a:lnTo>
                  <a:pt x="1954" y="23380"/>
                </a:lnTo>
                <a:lnTo>
                  <a:pt x="2054" y="23018"/>
                </a:lnTo>
                <a:lnTo>
                  <a:pt x="2135" y="22655"/>
                </a:lnTo>
                <a:lnTo>
                  <a:pt x="2256" y="22293"/>
                </a:lnTo>
                <a:lnTo>
                  <a:pt x="2377" y="21950"/>
                </a:lnTo>
                <a:lnTo>
                  <a:pt x="2497" y="21608"/>
                </a:lnTo>
                <a:lnTo>
                  <a:pt x="2659" y="21286"/>
                </a:lnTo>
                <a:lnTo>
                  <a:pt x="2699" y="21125"/>
                </a:lnTo>
                <a:lnTo>
                  <a:pt x="2699" y="20963"/>
                </a:lnTo>
                <a:lnTo>
                  <a:pt x="2679" y="20802"/>
                </a:lnTo>
                <a:lnTo>
                  <a:pt x="2618" y="20661"/>
                </a:lnTo>
                <a:lnTo>
                  <a:pt x="2538" y="20561"/>
                </a:lnTo>
                <a:lnTo>
                  <a:pt x="2437" y="20480"/>
                </a:lnTo>
                <a:lnTo>
                  <a:pt x="2316" y="20440"/>
                </a:lnTo>
                <a:lnTo>
                  <a:pt x="2155" y="20440"/>
                </a:lnTo>
                <a:lnTo>
                  <a:pt x="1873" y="20460"/>
                </a:lnTo>
                <a:lnTo>
                  <a:pt x="1611" y="20520"/>
                </a:lnTo>
                <a:lnTo>
                  <a:pt x="1350" y="20601"/>
                </a:lnTo>
                <a:lnTo>
                  <a:pt x="1108" y="20682"/>
                </a:lnTo>
                <a:lnTo>
                  <a:pt x="1249" y="20098"/>
                </a:lnTo>
                <a:lnTo>
                  <a:pt x="1370" y="19755"/>
                </a:lnTo>
                <a:lnTo>
                  <a:pt x="1511" y="19413"/>
                </a:lnTo>
                <a:lnTo>
                  <a:pt x="1672" y="18990"/>
                </a:lnTo>
                <a:lnTo>
                  <a:pt x="1752" y="18769"/>
                </a:lnTo>
                <a:lnTo>
                  <a:pt x="1813" y="18547"/>
                </a:lnTo>
                <a:lnTo>
                  <a:pt x="1813" y="18487"/>
                </a:lnTo>
                <a:lnTo>
                  <a:pt x="1813" y="18406"/>
                </a:lnTo>
                <a:lnTo>
                  <a:pt x="1793" y="18346"/>
                </a:lnTo>
                <a:lnTo>
                  <a:pt x="1752" y="18285"/>
                </a:lnTo>
                <a:lnTo>
                  <a:pt x="1692" y="18245"/>
                </a:lnTo>
                <a:lnTo>
                  <a:pt x="1652" y="18205"/>
                </a:lnTo>
                <a:lnTo>
                  <a:pt x="1571" y="18185"/>
                </a:lnTo>
                <a:close/>
                <a:moveTo>
                  <a:pt x="15929" y="20702"/>
                </a:moveTo>
                <a:lnTo>
                  <a:pt x="15808" y="20722"/>
                </a:lnTo>
                <a:lnTo>
                  <a:pt x="15708" y="20762"/>
                </a:lnTo>
                <a:lnTo>
                  <a:pt x="15627" y="20802"/>
                </a:lnTo>
                <a:lnTo>
                  <a:pt x="15546" y="20883"/>
                </a:lnTo>
                <a:lnTo>
                  <a:pt x="15486" y="20943"/>
                </a:lnTo>
                <a:lnTo>
                  <a:pt x="15446" y="21024"/>
                </a:lnTo>
                <a:lnTo>
                  <a:pt x="15426" y="21104"/>
                </a:lnTo>
                <a:lnTo>
                  <a:pt x="15426" y="21185"/>
                </a:lnTo>
                <a:lnTo>
                  <a:pt x="15466" y="21427"/>
                </a:lnTo>
                <a:lnTo>
                  <a:pt x="15486" y="21668"/>
                </a:lnTo>
                <a:lnTo>
                  <a:pt x="15506" y="21910"/>
                </a:lnTo>
                <a:lnTo>
                  <a:pt x="15506" y="21970"/>
                </a:lnTo>
                <a:lnTo>
                  <a:pt x="15385" y="22091"/>
                </a:lnTo>
                <a:lnTo>
                  <a:pt x="15285" y="22212"/>
                </a:lnTo>
                <a:lnTo>
                  <a:pt x="15103" y="22393"/>
                </a:lnTo>
                <a:lnTo>
                  <a:pt x="14983" y="22494"/>
                </a:lnTo>
                <a:lnTo>
                  <a:pt x="14842" y="22574"/>
                </a:lnTo>
                <a:lnTo>
                  <a:pt x="14600" y="22655"/>
                </a:lnTo>
                <a:lnTo>
                  <a:pt x="14419" y="22695"/>
                </a:lnTo>
                <a:lnTo>
                  <a:pt x="14278" y="22715"/>
                </a:lnTo>
                <a:lnTo>
                  <a:pt x="14137" y="22695"/>
                </a:lnTo>
                <a:lnTo>
                  <a:pt x="14016" y="22675"/>
                </a:lnTo>
                <a:lnTo>
                  <a:pt x="13774" y="22595"/>
                </a:lnTo>
                <a:lnTo>
                  <a:pt x="13553" y="22494"/>
                </a:lnTo>
                <a:lnTo>
                  <a:pt x="13351" y="22353"/>
                </a:lnTo>
                <a:lnTo>
                  <a:pt x="12908" y="22091"/>
                </a:lnTo>
                <a:lnTo>
                  <a:pt x="12868" y="22011"/>
                </a:lnTo>
                <a:lnTo>
                  <a:pt x="12848" y="21850"/>
                </a:lnTo>
                <a:lnTo>
                  <a:pt x="12848" y="21688"/>
                </a:lnTo>
                <a:lnTo>
                  <a:pt x="12828" y="21547"/>
                </a:lnTo>
                <a:lnTo>
                  <a:pt x="12808" y="21407"/>
                </a:lnTo>
                <a:lnTo>
                  <a:pt x="12767" y="21266"/>
                </a:lnTo>
                <a:lnTo>
                  <a:pt x="12707" y="21125"/>
                </a:lnTo>
                <a:lnTo>
                  <a:pt x="12647" y="21064"/>
                </a:lnTo>
                <a:lnTo>
                  <a:pt x="12586" y="21004"/>
                </a:lnTo>
                <a:lnTo>
                  <a:pt x="12526" y="20984"/>
                </a:lnTo>
                <a:lnTo>
                  <a:pt x="12445" y="20963"/>
                </a:lnTo>
                <a:lnTo>
                  <a:pt x="12365" y="20984"/>
                </a:lnTo>
                <a:lnTo>
                  <a:pt x="12244" y="21024"/>
                </a:lnTo>
                <a:lnTo>
                  <a:pt x="12143" y="21084"/>
                </a:lnTo>
                <a:lnTo>
                  <a:pt x="12063" y="21145"/>
                </a:lnTo>
                <a:lnTo>
                  <a:pt x="11982" y="21245"/>
                </a:lnTo>
                <a:lnTo>
                  <a:pt x="11922" y="21326"/>
                </a:lnTo>
                <a:lnTo>
                  <a:pt x="11861" y="21447"/>
                </a:lnTo>
                <a:lnTo>
                  <a:pt x="11821" y="21568"/>
                </a:lnTo>
                <a:lnTo>
                  <a:pt x="11801" y="21688"/>
                </a:lnTo>
                <a:lnTo>
                  <a:pt x="11600" y="21668"/>
                </a:lnTo>
                <a:lnTo>
                  <a:pt x="11297" y="21648"/>
                </a:lnTo>
                <a:lnTo>
                  <a:pt x="10935" y="21668"/>
                </a:lnTo>
                <a:lnTo>
                  <a:pt x="10572" y="21729"/>
                </a:lnTo>
                <a:lnTo>
                  <a:pt x="10190" y="21829"/>
                </a:lnTo>
                <a:lnTo>
                  <a:pt x="9767" y="21970"/>
                </a:lnTo>
                <a:lnTo>
                  <a:pt x="9364" y="22131"/>
                </a:lnTo>
                <a:lnTo>
                  <a:pt x="8982" y="22313"/>
                </a:lnTo>
                <a:lnTo>
                  <a:pt x="8257" y="22715"/>
                </a:lnTo>
                <a:lnTo>
                  <a:pt x="7834" y="22957"/>
                </a:lnTo>
                <a:lnTo>
                  <a:pt x="7411" y="23179"/>
                </a:lnTo>
                <a:lnTo>
                  <a:pt x="6968" y="23380"/>
                </a:lnTo>
                <a:lnTo>
                  <a:pt x="6746" y="23461"/>
                </a:lnTo>
                <a:lnTo>
                  <a:pt x="6505" y="23541"/>
                </a:lnTo>
                <a:lnTo>
                  <a:pt x="6344" y="23581"/>
                </a:lnTo>
                <a:lnTo>
                  <a:pt x="6162" y="23622"/>
                </a:lnTo>
                <a:lnTo>
                  <a:pt x="6001" y="23642"/>
                </a:lnTo>
                <a:lnTo>
                  <a:pt x="5820" y="23642"/>
                </a:lnTo>
                <a:lnTo>
                  <a:pt x="5498" y="23622"/>
                </a:lnTo>
                <a:lnTo>
                  <a:pt x="5176" y="23561"/>
                </a:lnTo>
                <a:lnTo>
                  <a:pt x="5015" y="23521"/>
                </a:lnTo>
                <a:lnTo>
                  <a:pt x="4874" y="23461"/>
                </a:lnTo>
                <a:lnTo>
                  <a:pt x="4612" y="23299"/>
                </a:lnTo>
                <a:lnTo>
                  <a:pt x="4310" y="23138"/>
                </a:lnTo>
                <a:lnTo>
                  <a:pt x="4149" y="23058"/>
                </a:lnTo>
                <a:lnTo>
                  <a:pt x="3988" y="23018"/>
                </a:lnTo>
                <a:lnTo>
                  <a:pt x="3907" y="22997"/>
                </a:lnTo>
                <a:lnTo>
                  <a:pt x="3786" y="23018"/>
                </a:lnTo>
                <a:lnTo>
                  <a:pt x="3686" y="23078"/>
                </a:lnTo>
                <a:lnTo>
                  <a:pt x="3605" y="23158"/>
                </a:lnTo>
                <a:lnTo>
                  <a:pt x="3565" y="23259"/>
                </a:lnTo>
                <a:lnTo>
                  <a:pt x="3524" y="23481"/>
                </a:lnTo>
                <a:lnTo>
                  <a:pt x="3545" y="23682"/>
                </a:lnTo>
                <a:lnTo>
                  <a:pt x="3444" y="23742"/>
                </a:lnTo>
                <a:lnTo>
                  <a:pt x="3383" y="23803"/>
                </a:lnTo>
                <a:lnTo>
                  <a:pt x="3323" y="23904"/>
                </a:lnTo>
                <a:lnTo>
                  <a:pt x="3303" y="24004"/>
                </a:lnTo>
                <a:lnTo>
                  <a:pt x="3323" y="24226"/>
                </a:lnTo>
                <a:lnTo>
                  <a:pt x="3363" y="24427"/>
                </a:lnTo>
                <a:lnTo>
                  <a:pt x="3424" y="24608"/>
                </a:lnTo>
                <a:lnTo>
                  <a:pt x="3504" y="24790"/>
                </a:lnTo>
                <a:lnTo>
                  <a:pt x="3605" y="24971"/>
                </a:lnTo>
                <a:lnTo>
                  <a:pt x="3726" y="25132"/>
                </a:lnTo>
                <a:lnTo>
                  <a:pt x="3967" y="25454"/>
                </a:lnTo>
                <a:lnTo>
                  <a:pt x="4229" y="25776"/>
                </a:lnTo>
                <a:lnTo>
                  <a:pt x="4511" y="26078"/>
                </a:lnTo>
                <a:lnTo>
                  <a:pt x="4793" y="26360"/>
                </a:lnTo>
                <a:lnTo>
                  <a:pt x="5115" y="26622"/>
                </a:lnTo>
                <a:lnTo>
                  <a:pt x="5458" y="26884"/>
                </a:lnTo>
                <a:lnTo>
                  <a:pt x="5820" y="27126"/>
                </a:lnTo>
                <a:lnTo>
                  <a:pt x="6183" y="27347"/>
                </a:lnTo>
                <a:lnTo>
                  <a:pt x="6565" y="27548"/>
                </a:lnTo>
                <a:lnTo>
                  <a:pt x="6948" y="27710"/>
                </a:lnTo>
                <a:lnTo>
                  <a:pt x="7351" y="27871"/>
                </a:lnTo>
                <a:lnTo>
                  <a:pt x="7753" y="27991"/>
                </a:lnTo>
                <a:lnTo>
                  <a:pt x="8176" y="28112"/>
                </a:lnTo>
                <a:lnTo>
                  <a:pt x="8559" y="28193"/>
                </a:lnTo>
                <a:lnTo>
                  <a:pt x="8962" y="28233"/>
                </a:lnTo>
                <a:lnTo>
                  <a:pt x="9364" y="28273"/>
                </a:lnTo>
                <a:lnTo>
                  <a:pt x="9767" y="28294"/>
                </a:lnTo>
                <a:lnTo>
                  <a:pt x="10069" y="28273"/>
                </a:lnTo>
                <a:lnTo>
                  <a:pt x="10371" y="28253"/>
                </a:lnTo>
                <a:lnTo>
                  <a:pt x="10693" y="28233"/>
                </a:lnTo>
                <a:lnTo>
                  <a:pt x="10995" y="28173"/>
                </a:lnTo>
                <a:lnTo>
                  <a:pt x="11297" y="28132"/>
                </a:lnTo>
                <a:lnTo>
                  <a:pt x="11600" y="28052"/>
                </a:lnTo>
                <a:lnTo>
                  <a:pt x="11902" y="27971"/>
                </a:lnTo>
                <a:lnTo>
                  <a:pt x="12183" y="27891"/>
                </a:lnTo>
                <a:lnTo>
                  <a:pt x="12486" y="27770"/>
                </a:lnTo>
                <a:lnTo>
                  <a:pt x="12767" y="27669"/>
                </a:lnTo>
                <a:lnTo>
                  <a:pt x="13049" y="27528"/>
                </a:lnTo>
                <a:lnTo>
                  <a:pt x="13331" y="27387"/>
                </a:lnTo>
                <a:lnTo>
                  <a:pt x="13613" y="27246"/>
                </a:lnTo>
                <a:lnTo>
                  <a:pt x="13875" y="27085"/>
                </a:lnTo>
                <a:lnTo>
                  <a:pt x="14137" y="26904"/>
                </a:lnTo>
                <a:lnTo>
                  <a:pt x="14399" y="26723"/>
                </a:lnTo>
                <a:lnTo>
                  <a:pt x="14701" y="26944"/>
                </a:lnTo>
                <a:lnTo>
                  <a:pt x="15023" y="27146"/>
                </a:lnTo>
                <a:lnTo>
                  <a:pt x="15345" y="27327"/>
                </a:lnTo>
                <a:lnTo>
                  <a:pt x="15667" y="27508"/>
                </a:lnTo>
                <a:lnTo>
                  <a:pt x="16010" y="27669"/>
                </a:lnTo>
                <a:lnTo>
                  <a:pt x="16332" y="27830"/>
                </a:lnTo>
                <a:lnTo>
                  <a:pt x="16694" y="27951"/>
                </a:lnTo>
                <a:lnTo>
                  <a:pt x="17037" y="28072"/>
                </a:lnTo>
                <a:lnTo>
                  <a:pt x="17379" y="28193"/>
                </a:lnTo>
                <a:lnTo>
                  <a:pt x="17741" y="28273"/>
                </a:lnTo>
                <a:lnTo>
                  <a:pt x="18104" y="28354"/>
                </a:lnTo>
                <a:lnTo>
                  <a:pt x="18466" y="28414"/>
                </a:lnTo>
                <a:lnTo>
                  <a:pt x="18849" y="28475"/>
                </a:lnTo>
                <a:lnTo>
                  <a:pt x="19211" y="28515"/>
                </a:lnTo>
                <a:lnTo>
                  <a:pt x="19594" y="28535"/>
                </a:lnTo>
                <a:lnTo>
                  <a:pt x="20339" y="28535"/>
                </a:lnTo>
                <a:lnTo>
                  <a:pt x="20702" y="28515"/>
                </a:lnTo>
                <a:lnTo>
                  <a:pt x="21064" y="28475"/>
                </a:lnTo>
                <a:lnTo>
                  <a:pt x="21406" y="28434"/>
                </a:lnTo>
                <a:lnTo>
                  <a:pt x="21849" y="28354"/>
                </a:lnTo>
                <a:lnTo>
                  <a:pt x="22292" y="28253"/>
                </a:lnTo>
                <a:lnTo>
                  <a:pt x="22735" y="28112"/>
                </a:lnTo>
                <a:lnTo>
                  <a:pt x="23158" y="27951"/>
                </a:lnTo>
                <a:lnTo>
                  <a:pt x="23601" y="27770"/>
                </a:lnTo>
                <a:lnTo>
                  <a:pt x="24024" y="27569"/>
                </a:lnTo>
                <a:lnTo>
                  <a:pt x="24447" y="27347"/>
                </a:lnTo>
                <a:lnTo>
                  <a:pt x="24870" y="27105"/>
                </a:lnTo>
                <a:lnTo>
                  <a:pt x="25172" y="26904"/>
                </a:lnTo>
                <a:lnTo>
                  <a:pt x="25514" y="26662"/>
                </a:lnTo>
                <a:lnTo>
                  <a:pt x="25877" y="26380"/>
                </a:lnTo>
                <a:lnTo>
                  <a:pt x="26260" y="26058"/>
                </a:lnTo>
                <a:lnTo>
                  <a:pt x="26622" y="25696"/>
                </a:lnTo>
                <a:lnTo>
                  <a:pt x="26984" y="25313"/>
                </a:lnTo>
                <a:lnTo>
                  <a:pt x="27166" y="25092"/>
                </a:lnTo>
                <a:lnTo>
                  <a:pt x="27307" y="24870"/>
                </a:lnTo>
                <a:lnTo>
                  <a:pt x="27468" y="24649"/>
                </a:lnTo>
                <a:lnTo>
                  <a:pt x="27589" y="24407"/>
                </a:lnTo>
                <a:lnTo>
                  <a:pt x="27649" y="24266"/>
                </a:lnTo>
                <a:lnTo>
                  <a:pt x="27669" y="24105"/>
                </a:lnTo>
                <a:lnTo>
                  <a:pt x="27649" y="23964"/>
                </a:lnTo>
                <a:lnTo>
                  <a:pt x="27568" y="23823"/>
                </a:lnTo>
                <a:lnTo>
                  <a:pt x="27468" y="23682"/>
                </a:lnTo>
                <a:lnTo>
                  <a:pt x="27347" y="23601"/>
                </a:lnTo>
                <a:lnTo>
                  <a:pt x="27206" y="23521"/>
                </a:lnTo>
                <a:lnTo>
                  <a:pt x="27065" y="23501"/>
                </a:lnTo>
                <a:lnTo>
                  <a:pt x="26944" y="23521"/>
                </a:lnTo>
                <a:lnTo>
                  <a:pt x="26823" y="23581"/>
                </a:lnTo>
                <a:lnTo>
                  <a:pt x="26763" y="23461"/>
                </a:lnTo>
                <a:lnTo>
                  <a:pt x="26703" y="23360"/>
                </a:lnTo>
                <a:lnTo>
                  <a:pt x="26622" y="23259"/>
                </a:lnTo>
                <a:lnTo>
                  <a:pt x="26521" y="23179"/>
                </a:lnTo>
                <a:lnTo>
                  <a:pt x="26421" y="23118"/>
                </a:lnTo>
                <a:lnTo>
                  <a:pt x="26320" y="23078"/>
                </a:lnTo>
                <a:lnTo>
                  <a:pt x="26199" y="23038"/>
                </a:lnTo>
                <a:lnTo>
                  <a:pt x="26078" y="23018"/>
                </a:lnTo>
                <a:lnTo>
                  <a:pt x="25937" y="23038"/>
                </a:lnTo>
                <a:lnTo>
                  <a:pt x="25817" y="23078"/>
                </a:lnTo>
                <a:lnTo>
                  <a:pt x="25696" y="23158"/>
                </a:lnTo>
                <a:lnTo>
                  <a:pt x="25595" y="23259"/>
                </a:lnTo>
                <a:lnTo>
                  <a:pt x="25454" y="23420"/>
                </a:lnTo>
                <a:lnTo>
                  <a:pt x="25293" y="23541"/>
                </a:lnTo>
                <a:lnTo>
                  <a:pt x="25132" y="23662"/>
                </a:lnTo>
                <a:lnTo>
                  <a:pt x="24951" y="23763"/>
                </a:lnTo>
                <a:lnTo>
                  <a:pt x="24769" y="23823"/>
                </a:lnTo>
                <a:lnTo>
                  <a:pt x="24588" y="23883"/>
                </a:lnTo>
                <a:lnTo>
                  <a:pt x="24387" y="23904"/>
                </a:lnTo>
                <a:lnTo>
                  <a:pt x="24185" y="23924"/>
                </a:lnTo>
                <a:lnTo>
                  <a:pt x="24004" y="23904"/>
                </a:lnTo>
                <a:lnTo>
                  <a:pt x="23823" y="23883"/>
                </a:lnTo>
                <a:lnTo>
                  <a:pt x="23440" y="23823"/>
                </a:lnTo>
                <a:lnTo>
                  <a:pt x="23078" y="23702"/>
                </a:lnTo>
                <a:lnTo>
                  <a:pt x="22715" y="23541"/>
                </a:lnTo>
                <a:lnTo>
                  <a:pt x="22353" y="23360"/>
                </a:lnTo>
                <a:lnTo>
                  <a:pt x="22011" y="23179"/>
                </a:lnTo>
                <a:lnTo>
                  <a:pt x="21688" y="22957"/>
                </a:lnTo>
                <a:lnTo>
                  <a:pt x="21366" y="22756"/>
                </a:lnTo>
                <a:lnTo>
                  <a:pt x="21326" y="22736"/>
                </a:lnTo>
                <a:lnTo>
                  <a:pt x="20702" y="22313"/>
                </a:lnTo>
                <a:lnTo>
                  <a:pt x="20077" y="21930"/>
                </a:lnTo>
                <a:lnTo>
                  <a:pt x="19735" y="21749"/>
                </a:lnTo>
                <a:lnTo>
                  <a:pt x="19413" y="21588"/>
                </a:lnTo>
                <a:lnTo>
                  <a:pt x="19070" y="21447"/>
                </a:lnTo>
                <a:lnTo>
                  <a:pt x="18708" y="21326"/>
                </a:lnTo>
                <a:lnTo>
                  <a:pt x="18406" y="21245"/>
                </a:lnTo>
                <a:lnTo>
                  <a:pt x="18084" y="21185"/>
                </a:lnTo>
                <a:lnTo>
                  <a:pt x="17782" y="21145"/>
                </a:lnTo>
                <a:lnTo>
                  <a:pt x="17480" y="21125"/>
                </a:lnTo>
                <a:lnTo>
                  <a:pt x="17198" y="21145"/>
                </a:lnTo>
                <a:lnTo>
                  <a:pt x="16815" y="21205"/>
                </a:lnTo>
                <a:lnTo>
                  <a:pt x="16654" y="21245"/>
                </a:lnTo>
                <a:lnTo>
                  <a:pt x="16493" y="21286"/>
                </a:lnTo>
                <a:lnTo>
                  <a:pt x="16372" y="21044"/>
                </a:lnTo>
                <a:lnTo>
                  <a:pt x="16251" y="20863"/>
                </a:lnTo>
                <a:lnTo>
                  <a:pt x="16171" y="20802"/>
                </a:lnTo>
                <a:lnTo>
                  <a:pt x="16110" y="20742"/>
                </a:lnTo>
                <a:lnTo>
                  <a:pt x="16010" y="20722"/>
                </a:lnTo>
                <a:lnTo>
                  <a:pt x="15929" y="20702"/>
                </a:lnTo>
                <a:close/>
                <a:moveTo>
                  <a:pt x="15627" y="28455"/>
                </a:moveTo>
                <a:lnTo>
                  <a:pt x="15446" y="28475"/>
                </a:lnTo>
                <a:lnTo>
                  <a:pt x="15265" y="28495"/>
                </a:lnTo>
                <a:lnTo>
                  <a:pt x="15063" y="28515"/>
                </a:lnTo>
                <a:lnTo>
                  <a:pt x="14741" y="28535"/>
                </a:lnTo>
                <a:lnTo>
                  <a:pt x="14097" y="28535"/>
                </a:lnTo>
                <a:lnTo>
                  <a:pt x="13875" y="28515"/>
                </a:lnTo>
                <a:lnTo>
                  <a:pt x="13633" y="28475"/>
                </a:lnTo>
                <a:lnTo>
                  <a:pt x="13190" y="28475"/>
                </a:lnTo>
                <a:lnTo>
                  <a:pt x="13049" y="28515"/>
                </a:lnTo>
                <a:lnTo>
                  <a:pt x="12929" y="28555"/>
                </a:lnTo>
                <a:lnTo>
                  <a:pt x="12828" y="28636"/>
                </a:lnTo>
                <a:lnTo>
                  <a:pt x="12767" y="28716"/>
                </a:lnTo>
                <a:lnTo>
                  <a:pt x="12727" y="28797"/>
                </a:lnTo>
                <a:lnTo>
                  <a:pt x="12707" y="28898"/>
                </a:lnTo>
                <a:lnTo>
                  <a:pt x="12707" y="28998"/>
                </a:lnTo>
                <a:lnTo>
                  <a:pt x="12707" y="29119"/>
                </a:lnTo>
                <a:lnTo>
                  <a:pt x="12747" y="29220"/>
                </a:lnTo>
                <a:lnTo>
                  <a:pt x="12788" y="29321"/>
                </a:lnTo>
                <a:lnTo>
                  <a:pt x="12848" y="29401"/>
                </a:lnTo>
                <a:lnTo>
                  <a:pt x="12929" y="29482"/>
                </a:lnTo>
                <a:lnTo>
                  <a:pt x="13009" y="29542"/>
                </a:lnTo>
                <a:lnTo>
                  <a:pt x="13210" y="29643"/>
                </a:lnTo>
                <a:lnTo>
                  <a:pt x="13432" y="29723"/>
                </a:lnTo>
                <a:lnTo>
                  <a:pt x="13654" y="29784"/>
                </a:lnTo>
                <a:lnTo>
                  <a:pt x="14097" y="29844"/>
                </a:lnTo>
                <a:lnTo>
                  <a:pt x="14217" y="29844"/>
                </a:lnTo>
                <a:lnTo>
                  <a:pt x="14540" y="29884"/>
                </a:lnTo>
                <a:lnTo>
                  <a:pt x="14842" y="29905"/>
                </a:lnTo>
                <a:lnTo>
                  <a:pt x="15063" y="29884"/>
                </a:lnTo>
                <a:lnTo>
                  <a:pt x="15265" y="29864"/>
                </a:lnTo>
                <a:lnTo>
                  <a:pt x="15446" y="29844"/>
                </a:lnTo>
                <a:lnTo>
                  <a:pt x="15607" y="29804"/>
                </a:lnTo>
                <a:lnTo>
                  <a:pt x="15768" y="29743"/>
                </a:lnTo>
                <a:lnTo>
                  <a:pt x="15929" y="29683"/>
                </a:lnTo>
                <a:lnTo>
                  <a:pt x="16050" y="29602"/>
                </a:lnTo>
                <a:lnTo>
                  <a:pt x="16171" y="29522"/>
                </a:lnTo>
                <a:lnTo>
                  <a:pt x="16271" y="29421"/>
                </a:lnTo>
                <a:lnTo>
                  <a:pt x="16352" y="29280"/>
                </a:lnTo>
                <a:lnTo>
                  <a:pt x="16372" y="29139"/>
                </a:lnTo>
                <a:lnTo>
                  <a:pt x="16352" y="28978"/>
                </a:lnTo>
                <a:lnTo>
                  <a:pt x="16292" y="28817"/>
                </a:lnTo>
                <a:lnTo>
                  <a:pt x="16191" y="28676"/>
                </a:lnTo>
                <a:lnTo>
                  <a:pt x="16070" y="28555"/>
                </a:lnTo>
                <a:lnTo>
                  <a:pt x="15989" y="28515"/>
                </a:lnTo>
                <a:lnTo>
                  <a:pt x="15909" y="28495"/>
                </a:lnTo>
                <a:lnTo>
                  <a:pt x="15768" y="28475"/>
                </a:lnTo>
                <a:lnTo>
                  <a:pt x="15627" y="28455"/>
                </a:lnTo>
                <a:close/>
                <a:moveTo>
                  <a:pt x="3021" y="25736"/>
                </a:moveTo>
                <a:lnTo>
                  <a:pt x="2940" y="25756"/>
                </a:lnTo>
                <a:lnTo>
                  <a:pt x="2860" y="25776"/>
                </a:lnTo>
                <a:lnTo>
                  <a:pt x="2799" y="25817"/>
                </a:lnTo>
                <a:lnTo>
                  <a:pt x="2739" y="25857"/>
                </a:lnTo>
                <a:lnTo>
                  <a:pt x="2437" y="26199"/>
                </a:lnTo>
                <a:lnTo>
                  <a:pt x="2175" y="26562"/>
                </a:lnTo>
                <a:lnTo>
                  <a:pt x="1934" y="26924"/>
                </a:lnTo>
                <a:lnTo>
                  <a:pt x="1712" y="27327"/>
                </a:lnTo>
                <a:lnTo>
                  <a:pt x="1511" y="27730"/>
                </a:lnTo>
                <a:lnTo>
                  <a:pt x="1329" y="28153"/>
                </a:lnTo>
                <a:lnTo>
                  <a:pt x="1188" y="28575"/>
                </a:lnTo>
                <a:lnTo>
                  <a:pt x="1068" y="29018"/>
                </a:lnTo>
                <a:lnTo>
                  <a:pt x="967" y="29482"/>
                </a:lnTo>
                <a:lnTo>
                  <a:pt x="886" y="29945"/>
                </a:lnTo>
                <a:lnTo>
                  <a:pt x="846" y="30428"/>
                </a:lnTo>
                <a:lnTo>
                  <a:pt x="826" y="30911"/>
                </a:lnTo>
                <a:lnTo>
                  <a:pt x="826" y="31415"/>
                </a:lnTo>
                <a:lnTo>
                  <a:pt x="846" y="31918"/>
                </a:lnTo>
                <a:lnTo>
                  <a:pt x="907" y="32422"/>
                </a:lnTo>
                <a:lnTo>
                  <a:pt x="987" y="32925"/>
                </a:lnTo>
                <a:lnTo>
                  <a:pt x="1007" y="33026"/>
                </a:lnTo>
                <a:lnTo>
                  <a:pt x="1068" y="33126"/>
                </a:lnTo>
                <a:lnTo>
                  <a:pt x="1128" y="33187"/>
                </a:lnTo>
                <a:lnTo>
                  <a:pt x="1209" y="33247"/>
                </a:lnTo>
                <a:lnTo>
                  <a:pt x="1309" y="33288"/>
                </a:lnTo>
                <a:lnTo>
                  <a:pt x="1410" y="33328"/>
                </a:lnTo>
                <a:lnTo>
                  <a:pt x="1511" y="33348"/>
                </a:lnTo>
                <a:lnTo>
                  <a:pt x="1752" y="33348"/>
                </a:lnTo>
                <a:lnTo>
                  <a:pt x="1893" y="33308"/>
                </a:lnTo>
                <a:lnTo>
                  <a:pt x="1994" y="33267"/>
                </a:lnTo>
                <a:lnTo>
                  <a:pt x="2095" y="33187"/>
                </a:lnTo>
                <a:lnTo>
                  <a:pt x="2316" y="33026"/>
                </a:lnTo>
                <a:lnTo>
                  <a:pt x="2538" y="32865"/>
                </a:lnTo>
                <a:lnTo>
                  <a:pt x="2779" y="32724"/>
                </a:lnTo>
                <a:lnTo>
                  <a:pt x="3021" y="32603"/>
                </a:lnTo>
                <a:lnTo>
                  <a:pt x="3061" y="32824"/>
                </a:lnTo>
                <a:lnTo>
                  <a:pt x="3102" y="33046"/>
                </a:lnTo>
                <a:lnTo>
                  <a:pt x="3222" y="33489"/>
                </a:lnTo>
                <a:lnTo>
                  <a:pt x="3383" y="33932"/>
                </a:lnTo>
                <a:lnTo>
                  <a:pt x="3585" y="34355"/>
                </a:lnTo>
                <a:lnTo>
                  <a:pt x="3847" y="34737"/>
                </a:lnTo>
                <a:lnTo>
                  <a:pt x="4129" y="35120"/>
                </a:lnTo>
                <a:lnTo>
                  <a:pt x="4451" y="35483"/>
                </a:lnTo>
                <a:lnTo>
                  <a:pt x="4833" y="35805"/>
                </a:lnTo>
                <a:lnTo>
                  <a:pt x="4934" y="35885"/>
                </a:lnTo>
                <a:lnTo>
                  <a:pt x="5055" y="35926"/>
                </a:lnTo>
                <a:lnTo>
                  <a:pt x="5196" y="35966"/>
                </a:lnTo>
                <a:lnTo>
                  <a:pt x="5317" y="35986"/>
                </a:lnTo>
                <a:lnTo>
                  <a:pt x="5458" y="35966"/>
                </a:lnTo>
                <a:lnTo>
                  <a:pt x="5578" y="35926"/>
                </a:lnTo>
                <a:lnTo>
                  <a:pt x="5679" y="35885"/>
                </a:lnTo>
                <a:lnTo>
                  <a:pt x="5780" y="35805"/>
                </a:lnTo>
                <a:lnTo>
                  <a:pt x="5921" y="35664"/>
                </a:lnTo>
                <a:lnTo>
                  <a:pt x="6062" y="35543"/>
                </a:lnTo>
                <a:lnTo>
                  <a:pt x="6203" y="35442"/>
                </a:lnTo>
                <a:lnTo>
                  <a:pt x="6364" y="35362"/>
                </a:lnTo>
                <a:lnTo>
                  <a:pt x="6646" y="35785"/>
                </a:lnTo>
                <a:lnTo>
                  <a:pt x="6988" y="36187"/>
                </a:lnTo>
                <a:lnTo>
                  <a:pt x="7351" y="36590"/>
                </a:lnTo>
                <a:lnTo>
                  <a:pt x="7753" y="36973"/>
                </a:lnTo>
                <a:lnTo>
                  <a:pt x="8176" y="37315"/>
                </a:lnTo>
                <a:lnTo>
                  <a:pt x="8639" y="37657"/>
                </a:lnTo>
                <a:lnTo>
                  <a:pt x="9123" y="37980"/>
                </a:lnTo>
                <a:lnTo>
                  <a:pt x="9646" y="38262"/>
                </a:lnTo>
                <a:lnTo>
                  <a:pt x="10230" y="38543"/>
                </a:lnTo>
                <a:lnTo>
                  <a:pt x="10854" y="38785"/>
                </a:lnTo>
                <a:lnTo>
                  <a:pt x="11519" y="39007"/>
                </a:lnTo>
                <a:lnTo>
                  <a:pt x="12204" y="39168"/>
                </a:lnTo>
                <a:lnTo>
                  <a:pt x="12506" y="39228"/>
                </a:lnTo>
                <a:lnTo>
                  <a:pt x="12848" y="39289"/>
                </a:lnTo>
                <a:lnTo>
                  <a:pt x="13593" y="39349"/>
                </a:lnTo>
                <a:lnTo>
                  <a:pt x="13613" y="39349"/>
                </a:lnTo>
                <a:lnTo>
                  <a:pt x="13875" y="39369"/>
                </a:lnTo>
                <a:lnTo>
                  <a:pt x="14117" y="39389"/>
                </a:lnTo>
                <a:lnTo>
                  <a:pt x="14318" y="39369"/>
                </a:lnTo>
                <a:lnTo>
                  <a:pt x="14540" y="39349"/>
                </a:lnTo>
                <a:lnTo>
                  <a:pt x="14781" y="39268"/>
                </a:lnTo>
                <a:lnTo>
                  <a:pt x="14902" y="39228"/>
                </a:lnTo>
                <a:lnTo>
                  <a:pt x="15023" y="39168"/>
                </a:lnTo>
                <a:lnTo>
                  <a:pt x="15144" y="39067"/>
                </a:lnTo>
                <a:lnTo>
                  <a:pt x="15224" y="38946"/>
                </a:lnTo>
                <a:lnTo>
                  <a:pt x="15285" y="38805"/>
                </a:lnTo>
                <a:lnTo>
                  <a:pt x="15285" y="38684"/>
                </a:lnTo>
                <a:lnTo>
                  <a:pt x="15265" y="38564"/>
                </a:lnTo>
                <a:lnTo>
                  <a:pt x="15204" y="38443"/>
                </a:lnTo>
                <a:lnTo>
                  <a:pt x="15124" y="38362"/>
                </a:lnTo>
                <a:lnTo>
                  <a:pt x="15003" y="38282"/>
                </a:lnTo>
                <a:lnTo>
                  <a:pt x="14882" y="38241"/>
                </a:lnTo>
                <a:lnTo>
                  <a:pt x="14761" y="38181"/>
                </a:lnTo>
                <a:lnTo>
                  <a:pt x="14519" y="38141"/>
                </a:lnTo>
                <a:lnTo>
                  <a:pt x="14258" y="38121"/>
                </a:lnTo>
                <a:lnTo>
                  <a:pt x="14016" y="38100"/>
                </a:lnTo>
                <a:lnTo>
                  <a:pt x="13835" y="38100"/>
                </a:lnTo>
                <a:lnTo>
                  <a:pt x="13291" y="38060"/>
                </a:lnTo>
                <a:lnTo>
                  <a:pt x="12687" y="37980"/>
                </a:lnTo>
                <a:lnTo>
                  <a:pt x="12103" y="37859"/>
                </a:lnTo>
                <a:lnTo>
                  <a:pt x="11539" y="37698"/>
                </a:lnTo>
                <a:lnTo>
                  <a:pt x="10995" y="37496"/>
                </a:lnTo>
                <a:lnTo>
                  <a:pt x="10452" y="37255"/>
                </a:lnTo>
                <a:lnTo>
                  <a:pt x="9928" y="36993"/>
                </a:lnTo>
                <a:lnTo>
                  <a:pt x="9445" y="36691"/>
                </a:lnTo>
                <a:lnTo>
                  <a:pt x="8982" y="36369"/>
                </a:lnTo>
                <a:lnTo>
                  <a:pt x="8579" y="36006"/>
                </a:lnTo>
                <a:lnTo>
                  <a:pt x="8196" y="35603"/>
                </a:lnTo>
                <a:lnTo>
                  <a:pt x="7834" y="35201"/>
                </a:lnTo>
                <a:lnTo>
                  <a:pt x="7532" y="34758"/>
                </a:lnTo>
                <a:lnTo>
                  <a:pt x="7270" y="34294"/>
                </a:lnTo>
                <a:lnTo>
                  <a:pt x="7210" y="34214"/>
                </a:lnTo>
                <a:lnTo>
                  <a:pt x="7149" y="34153"/>
                </a:lnTo>
                <a:lnTo>
                  <a:pt x="7089" y="34113"/>
                </a:lnTo>
                <a:lnTo>
                  <a:pt x="7008" y="34073"/>
                </a:lnTo>
                <a:lnTo>
                  <a:pt x="6827" y="34013"/>
                </a:lnTo>
                <a:lnTo>
                  <a:pt x="6666" y="33992"/>
                </a:lnTo>
                <a:lnTo>
                  <a:pt x="6485" y="34013"/>
                </a:lnTo>
                <a:lnTo>
                  <a:pt x="6183" y="34113"/>
                </a:lnTo>
                <a:lnTo>
                  <a:pt x="5880" y="34234"/>
                </a:lnTo>
                <a:lnTo>
                  <a:pt x="5599" y="34375"/>
                </a:lnTo>
                <a:lnTo>
                  <a:pt x="5337" y="34556"/>
                </a:lnTo>
                <a:lnTo>
                  <a:pt x="5075" y="34254"/>
                </a:lnTo>
                <a:lnTo>
                  <a:pt x="4874" y="33932"/>
                </a:lnTo>
                <a:lnTo>
                  <a:pt x="4692" y="33590"/>
                </a:lnTo>
                <a:lnTo>
                  <a:pt x="4551" y="33247"/>
                </a:lnTo>
                <a:lnTo>
                  <a:pt x="4451" y="32905"/>
                </a:lnTo>
                <a:lnTo>
                  <a:pt x="4390" y="32543"/>
                </a:lnTo>
                <a:lnTo>
                  <a:pt x="4350" y="32160"/>
                </a:lnTo>
                <a:lnTo>
                  <a:pt x="4370" y="31797"/>
                </a:lnTo>
                <a:lnTo>
                  <a:pt x="4370" y="31697"/>
                </a:lnTo>
                <a:lnTo>
                  <a:pt x="4350" y="31616"/>
                </a:lnTo>
                <a:lnTo>
                  <a:pt x="4310" y="31515"/>
                </a:lnTo>
                <a:lnTo>
                  <a:pt x="4249" y="31435"/>
                </a:lnTo>
                <a:lnTo>
                  <a:pt x="4129" y="31334"/>
                </a:lnTo>
                <a:lnTo>
                  <a:pt x="3988" y="31274"/>
                </a:lnTo>
                <a:lnTo>
                  <a:pt x="3847" y="31234"/>
                </a:lnTo>
                <a:lnTo>
                  <a:pt x="3665" y="31213"/>
                </a:lnTo>
                <a:lnTo>
                  <a:pt x="3524" y="31213"/>
                </a:lnTo>
                <a:lnTo>
                  <a:pt x="3162" y="31294"/>
                </a:lnTo>
                <a:lnTo>
                  <a:pt x="2820" y="31415"/>
                </a:lnTo>
                <a:lnTo>
                  <a:pt x="2477" y="31536"/>
                </a:lnTo>
                <a:lnTo>
                  <a:pt x="2155" y="31677"/>
                </a:lnTo>
                <a:lnTo>
                  <a:pt x="2155" y="31133"/>
                </a:lnTo>
                <a:lnTo>
                  <a:pt x="2175" y="30569"/>
                </a:lnTo>
                <a:lnTo>
                  <a:pt x="2236" y="30005"/>
                </a:lnTo>
                <a:lnTo>
                  <a:pt x="2316" y="29441"/>
                </a:lnTo>
                <a:lnTo>
                  <a:pt x="2417" y="29059"/>
                </a:lnTo>
                <a:lnTo>
                  <a:pt x="2518" y="28656"/>
                </a:lnTo>
                <a:lnTo>
                  <a:pt x="2638" y="28273"/>
                </a:lnTo>
                <a:lnTo>
                  <a:pt x="2779" y="27891"/>
                </a:lnTo>
                <a:lnTo>
                  <a:pt x="3102" y="27126"/>
                </a:lnTo>
                <a:lnTo>
                  <a:pt x="3424" y="26380"/>
                </a:lnTo>
                <a:lnTo>
                  <a:pt x="3484" y="26260"/>
                </a:lnTo>
                <a:lnTo>
                  <a:pt x="3504" y="26179"/>
                </a:lnTo>
                <a:lnTo>
                  <a:pt x="3504" y="26099"/>
                </a:lnTo>
                <a:lnTo>
                  <a:pt x="3484" y="26038"/>
                </a:lnTo>
                <a:lnTo>
                  <a:pt x="3464" y="25958"/>
                </a:lnTo>
                <a:lnTo>
                  <a:pt x="3383" y="25877"/>
                </a:lnTo>
                <a:lnTo>
                  <a:pt x="3263" y="25796"/>
                </a:lnTo>
                <a:lnTo>
                  <a:pt x="3142" y="25756"/>
                </a:lnTo>
                <a:lnTo>
                  <a:pt x="3021" y="25736"/>
                </a:lnTo>
                <a:close/>
                <a:moveTo>
                  <a:pt x="27206" y="25635"/>
                </a:moveTo>
                <a:lnTo>
                  <a:pt x="27146" y="25656"/>
                </a:lnTo>
                <a:lnTo>
                  <a:pt x="27085" y="25676"/>
                </a:lnTo>
                <a:lnTo>
                  <a:pt x="26964" y="25736"/>
                </a:lnTo>
                <a:lnTo>
                  <a:pt x="26904" y="25837"/>
                </a:lnTo>
                <a:lnTo>
                  <a:pt x="26884" y="25877"/>
                </a:lnTo>
                <a:lnTo>
                  <a:pt x="26864" y="25937"/>
                </a:lnTo>
                <a:lnTo>
                  <a:pt x="26884" y="26139"/>
                </a:lnTo>
                <a:lnTo>
                  <a:pt x="26924" y="26320"/>
                </a:lnTo>
                <a:lnTo>
                  <a:pt x="26984" y="26501"/>
                </a:lnTo>
                <a:lnTo>
                  <a:pt x="27065" y="26683"/>
                </a:lnTo>
                <a:lnTo>
                  <a:pt x="27246" y="27045"/>
                </a:lnTo>
                <a:lnTo>
                  <a:pt x="27468" y="27407"/>
                </a:lnTo>
                <a:lnTo>
                  <a:pt x="27629" y="27669"/>
                </a:lnTo>
                <a:lnTo>
                  <a:pt x="27770" y="27931"/>
                </a:lnTo>
                <a:lnTo>
                  <a:pt x="27931" y="28233"/>
                </a:lnTo>
                <a:lnTo>
                  <a:pt x="28052" y="28535"/>
                </a:lnTo>
                <a:lnTo>
                  <a:pt x="28193" y="28877"/>
                </a:lnTo>
                <a:lnTo>
                  <a:pt x="28314" y="29220"/>
                </a:lnTo>
                <a:lnTo>
                  <a:pt x="27387" y="29079"/>
                </a:lnTo>
                <a:lnTo>
                  <a:pt x="26421" y="28958"/>
                </a:lnTo>
                <a:lnTo>
                  <a:pt x="26360" y="28958"/>
                </a:lnTo>
                <a:lnTo>
                  <a:pt x="26199" y="28978"/>
                </a:lnTo>
                <a:lnTo>
                  <a:pt x="26058" y="29039"/>
                </a:lnTo>
                <a:lnTo>
                  <a:pt x="25937" y="29139"/>
                </a:lnTo>
                <a:lnTo>
                  <a:pt x="25837" y="29260"/>
                </a:lnTo>
                <a:lnTo>
                  <a:pt x="25796" y="29401"/>
                </a:lnTo>
                <a:lnTo>
                  <a:pt x="25776" y="29562"/>
                </a:lnTo>
                <a:lnTo>
                  <a:pt x="25796" y="29703"/>
                </a:lnTo>
                <a:lnTo>
                  <a:pt x="25857" y="29824"/>
                </a:lnTo>
                <a:lnTo>
                  <a:pt x="25998" y="30045"/>
                </a:lnTo>
                <a:lnTo>
                  <a:pt x="26098" y="30287"/>
                </a:lnTo>
                <a:lnTo>
                  <a:pt x="26199" y="30569"/>
                </a:lnTo>
                <a:lnTo>
                  <a:pt x="26260" y="30851"/>
                </a:lnTo>
                <a:lnTo>
                  <a:pt x="26320" y="31173"/>
                </a:lnTo>
                <a:lnTo>
                  <a:pt x="26340" y="31495"/>
                </a:lnTo>
                <a:lnTo>
                  <a:pt x="26340" y="31858"/>
                </a:lnTo>
                <a:lnTo>
                  <a:pt x="26320" y="32220"/>
                </a:lnTo>
                <a:lnTo>
                  <a:pt x="26300" y="32482"/>
                </a:lnTo>
                <a:lnTo>
                  <a:pt x="26239" y="32744"/>
                </a:lnTo>
                <a:lnTo>
                  <a:pt x="26179" y="32986"/>
                </a:lnTo>
                <a:lnTo>
                  <a:pt x="26098" y="33247"/>
                </a:lnTo>
                <a:lnTo>
                  <a:pt x="25877" y="32965"/>
                </a:lnTo>
                <a:lnTo>
                  <a:pt x="25796" y="32905"/>
                </a:lnTo>
                <a:lnTo>
                  <a:pt x="25696" y="32845"/>
                </a:lnTo>
                <a:lnTo>
                  <a:pt x="25595" y="32824"/>
                </a:lnTo>
                <a:lnTo>
                  <a:pt x="25474" y="32804"/>
                </a:lnTo>
                <a:lnTo>
                  <a:pt x="25313" y="32824"/>
                </a:lnTo>
                <a:lnTo>
                  <a:pt x="25152" y="32885"/>
                </a:lnTo>
                <a:lnTo>
                  <a:pt x="25011" y="32965"/>
                </a:lnTo>
                <a:lnTo>
                  <a:pt x="24910" y="33066"/>
                </a:lnTo>
                <a:lnTo>
                  <a:pt x="24467" y="33590"/>
                </a:lnTo>
                <a:lnTo>
                  <a:pt x="23984" y="34093"/>
                </a:lnTo>
                <a:lnTo>
                  <a:pt x="23481" y="34576"/>
                </a:lnTo>
                <a:lnTo>
                  <a:pt x="22957" y="35060"/>
                </a:lnTo>
                <a:lnTo>
                  <a:pt x="22393" y="35523"/>
                </a:lnTo>
                <a:lnTo>
                  <a:pt x="21789" y="35946"/>
                </a:lnTo>
                <a:lnTo>
                  <a:pt x="21185" y="36389"/>
                </a:lnTo>
                <a:lnTo>
                  <a:pt x="20520" y="36792"/>
                </a:lnTo>
                <a:lnTo>
                  <a:pt x="19916" y="37134"/>
                </a:lnTo>
                <a:lnTo>
                  <a:pt x="19272" y="37476"/>
                </a:lnTo>
                <a:lnTo>
                  <a:pt x="18587" y="37798"/>
                </a:lnTo>
                <a:lnTo>
                  <a:pt x="17903" y="38100"/>
                </a:lnTo>
                <a:lnTo>
                  <a:pt x="17278" y="38342"/>
                </a:lnTo>
                <a:lnTo>
                  <a:pt x="16674" y="38543"/>
                </a:lnTo>
                <a:lnTo>
                  <a:pt x="15808" y="38846"/>
                </a:lnTo>
                <a:lnTo>
                  <a:pt x="15385" y="39007"/>
                </a:lnTo>
                <a:lnTo>
                  <a:pt x="14983" y="39188"/>
                </a:lnTo>
                <a:lnTo>
                  <a:pt x="14882" y="39268"/>
                </a:lnTo>
                <a:lnTo>
                  <a:pt x="14801" y="39369"/>
                </a:lnTo>
                <a:lnTo>
                  <a:pt x="14781" y="39490"/>
                </a:lnTo>
                <a:lnTo>
                  <a:pt x="14781" y="39611"/>
                </a:lnTo>
                <a:lnTo>
                  <a:pt x="14821" y="39732"/>
                </a:lnTo>
                <a:lnTo>
                  <a:pt x="14922" y="39812"/>
                </a:lnTo>
                <a:lnTo>
                  <a:pt x="14962" y="39852"/>
                </a:lnTo>
                <a:lnTo>
                  <a:pt x="15043" y="39893"/>
                </a:lnTo>
                <a:lnTo>
                  <a:pt x="15103" y="39913"/>
                </a:lnTo>
                <a:lnTo>
                  <a:pt x="15204" y="39913"/>
                </a:lnTo>
                <a:lnTo>
                  <a:pt x="15587" y="39893"/>
                </a:lnTo>
                <a:lnTo>
                  <a:pt x="15969" y="39832"/>
                </a:lnTo>
                <a:lnTo>
                  <a:pt x="16352" y="39732"/>
                </a:lnTo>
                <a:lnTo>
                  <a:pt x="16735" y="39631"/>
                </a:lnTo>
                <a:lnTo>
                  <a:pt x="17097" y="39510"/>
                </a:lnTo>
                <a:lnTo>
                  <a:pt x="17459" y="39389"/>
                </a:lnTo>
                <a:lnTo>
                  <a:pt x="18184" y="39087"/>
                </a:lnTo>
                <a:lnTo>
                  <a:pt x="18346" y="39027"/>
                </a:lnTo>
                <a:lnTo>
                  <a:pt x="19070" y="38725"/>
                </a:lnTo>
                <a:lnTo>
                  <a:pt x="19775" y="38382"/>
                </a:lnTo>
                <a:lnTo>
                  <a:pt x="20500" y="38000"/>
                </a:lnTo>
                <a:lnTo>
                  <a:pt x="21205" y="37597"/>
                </a:lnTo>
                <a:lnTo>
                  <a:pt x="21749" y="37255"/>
                </a:lnTo>
                <a:lnTo>
                  <a:pt x="22272" y="36892"/>
                </a:lnTo>
                <a:lnTo>
                  <a:pt x="22816" y="36530"/>
                </a:lnTo>
                <a:lnTo>
                  <a:pt x="23319" y="36127"/>
                </a:lnTo>
                <a:lnTo>
                  <a:pt x="23823" y="35704"/>
                </a:lnTo>
                <a:lnTo>
                  <a:pt x="24326" y="35281"/>
                </a:lnTo>
                <a:lnTo>
                  <a:pt x="24810" y="34838"/>
                </a:lnTo>
                <a:lnTo>
                  <a:pt x="25273" y="34355"/>
                </a:lnTo>
                <a:lnTo>
                  <a:pt x="25293" y="34576"/>
                </a:lnTo>
                <a:lnTo>
                  <a:pt x="25253" y="34798"/>
                </a:lnTo>
                <a:lnTo>
                  <a:pt x="25253" y="34919"/>
                </a:lnTo>
                <a:lnTo>
                  <a:pt x="25273" y="35040"/>
                </a:lnTo>
                <a:lnTo>
                  <a:pt x="25313" y="35140"/>
                </a:lnTo>
                <a:lnTo>
                  <a:pt x="25373" y="35261"/>
                </a:lnTo>
                <a:lnTo>
                  <a:pt x="25474" y="35362"/>
                </a:lnTo>
                <a:lnTo>
                  <a:pt x="25615" y="35442"/>
                </a:lnTo>
                <a:lnTo>
                  <a:pt x="25756" y="35483"/>
                </a:lnTo>
                <a:lnTo>
                  <a:pt x="25917" y="35503"/>
                </a:lnTo>
                <a:lnTo>
                  <a:pt x="26078" y="35483"/>
                </a:lnTo>
                <a:lnTo>
                  <a:pt x="26219" y="35442"/>
                </a:lnTo>
                <a:lnTo>
                  <a:pt x="26360" y="35342"/>
                </a:lnTo>
                <a:lnTo>
                  <a:pt x="26461" y="35241"/>
                </a:lnTo>
                <a:lnTo>
                  <a:pt x="26682" y="34919"/>
                </a:lnTo>
                <a:lnTo>
                  <a:pt x="26864" y="34576"/>
                </a:lnTo>
                <a:lnTo>
                  <a:pt x="27045" y="34234"/>
                </a:lnTo>
                <a:lnTo>
                  <a:pt x="27186" y="33892"/>
                </a:lnTo>
                <a:lnTo>
                  <a:pt x="27307" y="33529"/>
                </a:lnTo>
                <a:lnTo>
                  <a:pt x="27407" y="33147"/>
                </a:lnTo>
                <a:lnTo>
                  <a:pt x="27488" y="32764"/>
                </a:lnTo>
                <a:lnTo>
                  <a:pt x="27548" y="32361"/>
                </a:lnTo>
                <a:lnTo>
                  <a:pt x="27589" y="31979"/>
                </a:lnTo>
                <a:lnTo>
                  <a:pt x="27589" y="31616"/>
                </a:lnTo>
                <a:lnTo>
                  <a:pt x="27548" y="31213"/>
                </a:lnTo>
                <a:lnTo>
                  <a:pt x="27488" y="30831"/>
                </a:lnTo>
                <a:lnTo>
                  <a:pt x="27448" y="30569"/>
                </a:lnTo>
                <a:lnTo>
                  <a:pt x="27367" y="30267"/>
                </a:lnTo>
                <a:lnTo>
                  <a:pt x="28173" y="30388"/>
                </a:lnTo>
                <a:lnTo>
                  <a:pt x="29038" y="30529"/>
                </a:lnTo>
                <a:lnTo>
                  <a:pt x="29361" y="30529"/>
                </a:lnTo>
                <a:lnTo>
                  <a:pt x="29522" y="30468"/>
                </a:lnTo>
                <a:lnTo>
                  <a:pt x="29643" y="30388"/>
                </a:lnTo>
                <a:lnTo>
                  <a:pt x="29763" y="30287"/>
                </a:lnTo>
                <a:lnTo>
                  <a:pt x="29824" y="30186"/>
                </a:lnTo>
                <a:lnTo>
                  <a:pt x="29864" y="30066"/>
                </a:lnTo>
                <a:lnTo>
                  <a:pt x="29884" y="29925"/>
                </a:lnTo>
                <a:lnTo>
                  <a:pt x="29864" y="29804"/>
                </a:lnTo>
                <a:lnTo>
                  <a:pt x="29703" y="29220"/>
                </a:lnTo>
                <a:lnTo>
                  <a:pt x="29502" y="28656"/>
                </a:lnTo>
                <a:lnTo>
                  <a:pt x="29260" y="28072"/>
                </a:lnTo>
                <a:lnTo>
                  <a:pt x="28978" y="27468"/>
                </a:lnTo>
                <a:lnTo>
                  <a:pt x="28676" y="26964"/>
                </a:lnTo>
                <a:lnTo>
                  <a:pt x="28515" y="26703"/>
                </a:lnTo>
                <a:lnTo>
                  <a:pt x="28334" y="26441"/>
                </a:lnTo>
                <a:lnTo>
                  <a:pt x="28112" y="26179"/>
                </a:lnTo>
                <a:lnTo>
                  <a:pt x="27871" y="25958"/>
                </a:lnTo>
                <a:lnTo>
                  <a:pt x="27750" y="25877"/>
                </a:lnTo>
                <a:lnTo>
                  <a:pt x="27609" y="25796"/>
                </a:lnTo>
                <a:lnTo>
                  <a:pt x="27468" y="25716"/>
                </a:lnTo>
                <a:lnTo>
                  <a:pt x="27307" y="25656"/>
                </a:lnTo>
                <a:lnTo>
                  <a:pt x="27206" y="25635"/>
                </a:lnTo>
                <a:close/>
              </a:path>
            </a:pathLst>
          </a:custGeom>
          <a:solidFill>
            <a:srgbClr val="FFDD9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1" name="Google Shape;371;p35"/>
          <p:cNvSpPr/>
          <p:nvPr/>
        </p:nvSpPr>
        <p:spPr>
          <a:xfrm>
            <a:off x="5478784" y="2109446"/>
            <a:ext cx="521960" cy="578763"/>
          </a:xfrm>
          <a:custGeom>
            <a:rect b="b" l="l" r="r" t="t"/>
            <a:pathLst>
              <a:path extrusionOk="0" h="34839" w="31415">
                <a:moveTo>
                  <a:pt x="10593" y="2679"/>
                </a:moveTo>
                <a:lnTo>
                  <a:pt x="10794" y="2719"/>
                </a:lnTo>
                <a:lnTo>
                  <a:pt x="10996" y="2780"/>
                </a:lnTo>
                <a:lnTo>
                  <a:pt x="11197" y="2860"/>
                </a:lnTo>
                <a:lnTo>
                  <a:pt x="11378" y="2941"/>
                </a:lnTo>
                <a:lnTo>
                  <a:pt x="11580" y="3082"/>
                </a:lnTo>
                <a:lnTo>
                  <a:pt x="11781" y="3243"/>
                </a:lnTo>
                <a:lnTo>
                  <a:pt x="11942" y="3424"/>
                </a:lnTo>
                <a:lnTo>
                  <a:pt x="12103" y="3605"/>
                </a:lnTo>
                <a:lnTo>
                  <a:pt x="12264" y="3867"/>
                </a:lnTo>
                <a:lnTo>
                  <a:pt x="12586" y="4411"/>
                </a:lnTo>
                <a:lnTo>
                  <a:pt x="13009" y="5156"/>
                </a:lnTo>
                <a:lnTo>
                  <a:pt x="13493" y="6062"/>
                </a:lnTo>
                <a:lnTo>
                  <a:pt x="13996" y="7029"/>
                </a:lnTo>
                <a:lnTo>
                  <a:pt x="14479" y="8015"/>
                </a:lnTo>
                <a:lnTo>
                  <a:pt x="14681" y="8499"/>
                </a:lnTo>
                <a:lnTo>
                  <a:pt x="14862" y="8942"/>
                </a:lnTo>
                <a:lnTo>
                  <a:pt x="15023" y="9365"/>
                </a:lnTo>
                <a:lnTo>
                  <a:pt x="15124" y="9747"/>
                </a:lnTo>
                <a:lnTo>
                  <a:pt x="15124" y="9767"/>
                </a:lnTo>
                <a:lnTo>
                  <a:pt x="13875" y="9304"/>
                </a:lnTo>
                <a:lnTo>
                  <a:pt x="13030" y="8982"/>
                </a:lnTo>
                <a:lnTo>
                  <a:pt x="12184" y="8660"/>
                </a:lnTo>
                <a:lnTo>
                  <a:pt x="11781" y="8479"/>
                </a:lnTo>
                <a:lnTo>
                  <a:pt x="11378" y="8277"/>
                </a:lnTo>
                <a:lnTo>
                  <a:pt x="10976" y="8056"/>
                </a:lnTo>
                <a:lnTo>
                  <a:pt x="10593" y="7814"/>
                </a:lnTo>
                <a:lnTo>
                  <a:pt x="10251" y="7552"/>
                </a:lnTo>
                <a:lnTo>
                  <a:pt x="9928" y="7290"/>
                </a:lnTo>
                <a:lnTo>
                  <a:pt x="9646" y="7029"/>
                </a:lnTo>
                <a:lnTo>
                  <a:pt x="9425" y="6767"/>
                </a:lnTo>
                <a:lnTo>
                  <a:pt x="9224" y="6525"/>
                </a:lnTo>
                <a:lnTo>
                  <a:pt x="9062" y="6263"/>
                </a:lnTo>
                <a:lnTo>
                  <a:pt x="8921" y="6022"/>
                </a:lnTo>
                <a:lnTo>
                  <a:pt x="8821" y="5800"/>
                </a:lnTo>
                <a:lnTo>
                  <a:pt x="8740" y="5579"/>
                </a:lnTo>
                <a:lnTo>
                  <a:pt x="8680" y="5357"/>
                </a:lnTo>
                <a:lnTo>
                  <a:pt x="8640" y="5136"/>
                </a:lnTo>
                <a:lnTo>
                  <a:pt x="8619" y="4955"/>
                </a:lnTo>
                <a:lnTo>
                  <a:pt x="8619" y="4753"/>
                </a:lnTo>
                <a:lnTo>
                  <a:pt x="8619" y="4572"/>
                </a:lnTo>
                <a:lnTo>
                  <a:pt x="8660" y="4270"/>
                </a:lnTo>
                <a:lnTo>
                  <a:pt x="8720" y="4008"/>
                </a:lnTo>
                <a:lnTo>
                  <a:pt x="8801" y="3787"/>
                </a:lnTo>
                <a:lnTo>
                  <a:pt x="8901" y="3565"/>
                </a:lnTo>
                <a:lnTo>
                  <a:pt x="9042" y="3364"/>
                </a:lnTo>
                <a:lnTo>
                  <a:pt x="9183" y="3182"/>
                </a:lnTo>
                <a:lnTo>
                  <a:pt x="9365" y="3041"/>
                </a:lnTo>
                <a:lnTo>
                  <a:pt x="9566" y="2901"/>
                </a:lnTo>
                <a:lnTo>
                  <a:pt x="9787" y="2780"/>
                </a:lnTo>
                <a:lnTo>
                  <a:pt x="9969" y="2719"/>
                </a:lnTo>
                <a:lnTo>
                  <a:pt x="10190" y="2679"/>
                </a:lnTo>
                <a:close/>
                <a:moveTo>
                  <a:pt x="22756" y="3021"/>
                </a:moveTo>
                <a:lnTo>
                  <a:pt x="22977" y="3041"/>
                </a:lnTo>
                <a:lnTo>
                  <a:pt x="23199" y="3102"/>
                </a:lnTo>
                <a:lnTo>
                  <a:pt x="23420" y="3203"/>
                </a:lnTo>
                <a:lnTo>
                  <a:pt x="23622" y="3323"/>
                </a:lnTo>
                <a:lnTo>
                  <a:pt x="23783" y="3464"/>
                </a:lnTo>
                <a:lnTo>
                  <a:pt x="23944" y="3646"/>
                </a:lnTo>
                <a:lnTo>
                  <a:pt x="24065" y="3847"/>
                </a:lnTo>
                <a:lnTo>
                  <a:pt x="24145" y="4069"/>
                </a:lnTo>
                <a:lnTo>
                  <a:pt x="24186" y="4230"/>
                </a:lnTo>
                <a:lnTo>
                  <a:pt x="24165" y="4411"/>
                </a:lnTo>
                <a:lnTo>
                  <a:pt x="24125" y="4592"/>
                </a:lnTo>
                <a:lnTo>
                  <a:pt x="24045" y="4793"/>
                </a:lnTo>
                <a:lnTo>
                  <a:pt x="23964" y="5015"/>
                </a:lnTo>
                <a:lnTo>
                  <a:pt x="23843" y="5216"/>
                </a:lnTo>
                <a:lnTo>
                  <a:pt x="23582" y="5639"/>
                </a:lnTo>
                <a:lnTo>
                  <a:pt x="23279" y="6042"/>
                </a:lnTo>
                <a:lnTo>
                  <a:pt x="22998" y="6384"/>
                </a:lnTo>
                <a:lnTo>
                  <a:pt x="22776" y="6666"/>
                </a:lnTo>
                <a:lnTo>
                  <a:pt x="22615" y="6827"/>
                </a:lnTo>
                <a:lnTo>
                  <a:pt x="22031" y="7351"/>
                </a:lnTo>
                <a:lnTo>
                  <a:pt x="21427" y="7834"/>
                </a:lnTo>
                <a:lnTo>
                  <a:pt x="20823" y="8297"/>
                </a:lnTo>
                <a:lnTo>
                  <a:pt x="20219" y="8740"/>
                </a:lnTo>
                <a:lnTo>
                  <a:pt x="19614" y="9143"/>
                </a:lnTo>
                <a:lnTo>
                  <a:pt x="19010" y="9526"/>
                </a:lnTo>
                <a:lnTo>
                  <a:pt x="18406" y="9868"/>
                </a:lnTo>
                <a:lnTo>
                  <a:pt x="17762" y="10210"/>
                </a:lnTo>
                <a:lnTo>
                  <a:pt x="17822" y="9969"/>
                </a:lnTo>
                <a:lnTo>
                  <a:pt x="17862" y="9727"/>
                </a:lnTo>
                <a:lnTo>
                  <a:pt x="17923" y="9264"/>
                </a:lnTo>
                <a:lnTo>
                  <a:pt x="18003" y="8821"/>
                </a:lnTo>
                <a:lnTo>
                  <a:pt x="18084" y="8378"/>
                </a:lnTo>
                <a:lnTo>
                  <a:pt x="18285" y="7512"/>
                </a:lnTo>
                <a:lnTo>
                  <a:pt x="18386" y="7109"/>
                </a:lnTo>
                <a:lnTo>
                  <a:pt x="18547" y="6666"/>
                </a:lnTo>
                <a:lnTo>
                  <a:pt x="18769" y="6143"/>
                </a:lnTo>
                <a:lnTo>
                  <a:pt x="19030" y="5619"/>
                </a:lnTo>
                <a:lnTo>
                  <a:pt x="19192" y="5357"/>
                </a:lnTo>
                <a:lnTo>
                  <a:pt x="19353" y="5096"/>
                </a:lnTo>
                <a:lnTo>
                  <a:pt x="19534" y="4854"/>
                </a:lnTo>
                <a:lnTo>
                  <a:pt x="19715" y="4612"/>
                </a:lnTo>
                <a:lnTo>
                  <a:pt x="19917" y="4391"/>
                </a:lnTo>
                <a:lnTo>
                  <a:pt x="20118" y="4169"/>
                </a:lnTo>
                <a:lnTo>
                  <a:pt x="20339" y="3968"/>
                </a:lnTo>
                <a:lnTo>
                  <a:pt x="20561" y="3807"/>
                </a:lnTo>
                <a:lnTo>
                  <a:pt x="20823" y="3646"/>
                </a:lnTo>
                <a:lnTo>
                  <a:pt x="21064" y="3485"/>
                </a:lnTo>
                <a:lnTo>
                  <a:pt x="21326" y="3344"/>
                </a:lnTo>
                <a:lnTo>
                  <a:pt x="21608" y="3223"/>
                </a:lnTo>
                <a:lnTo>
                  <a:pt x="21870" y="3122"/>
                </a:lnTo>
                <a:lnTo>
                  <a:pt x="22152" y="3041"/>
                </a:lnTo>
                <a:lnTo>
                  <a:pt x="22454" y="3021"/>
                </a:lnTo>
                <a:close/>
                <a:moveTo>
                  <a:pt x="12969" y="11801"/>
                </a:moveTo>
                <a:lnTo>
                  <a:pt x="12929" y="11942"/>
                </a:lnTo>
                <a:lnTo>
                  <a:pt x="12909" y="12103"/>
                </a:lnTo>
                <a:lnTo>
                  <a:pt x="12868" y="12405"/>
                </a:lnTo>
                <a:lnTo>
                  <a:pt x="12868" y="12728"/>
                </a:lnTo>
                <a:lnTo>
                  <a:pt x="12889" y="13030"/>
                </a:lnTo>
                <a:lnTo>
                  <a:pt x="12989" y="14459"/>
                </a:lnTo>
                <a:lnTo>
                  <a:pt x="13090" y="15889"/>
                </a:lnTo>
                <a:lnTo>
                  <a:pt x="13130" y="16534"/>
                </a:lnTo>
                <a:lnTo>
                  <a:pt x="13170" y="16755"/>
                </a:lnTo>
                <a:lnTo>
                  <a:pt x="11157" y="16675"/>
                </a:lnTo>
                <a:lnTo>
                  <a:pt x="11076" y="16654"/>
                </a:lnTo>
                <a:lnTo>
                  <a:pt x="10996" y="16654"/>
                </a:lnTo>
                <a:lnTo>
                  <a:pt x="10915" y="16675"/>
                </a:lnTo>
                <a:lnTo>
                  <a:pt x="8176" y="16554"/>
                </a:lnTo>
                <a:lnTo>
                  <a:pt x="6263" y="16453"/>
                </a:lnTo>
                <a:lnTo>
                  <a:pt x="4350" y="16352"/>
                </a:lnTo>
                <a:lnTo>
                  <a:pt x="3384" y="16292"/>
                </a:lnTo>
                <a:lnTo>
                  <a:pt x="2437" y="16252"/>
                </a:lnTo>
                <a:lnTo>
                  <a:pt x="1914" y="16232"/>
                </a:lnTo>
                <a:lnTo>
                  <a:pt x="1652" y="16232"/>
                </a:lnTo>
                <a:lnTo>
                  <a:pt x="1410" y="16252"/>
                </a:lnTo>
                <a:lnTo>
                  <a:pt x="1451" y="15990"/>
                </a:lnTo>
                <a:lnTo>
                  <a:pt x="1471" y="15748"/>
                </a:lnTo>
                <a:lnTo>
                  <a:pt x="1471" y="15486"/>
                </a:lnTo>
                <a:lnTo>
                  <a:pt x="1451" y="15245"/>
                </a:lnTo>
                <a:lnTo>
                  <a:pt x="1390" y="14238"/>
                </a:lnTo>
                <a:lnTo>
                  <a:pt x="1370" y="13755"/>
                </a:lnTo>
                <a:lnTo>
                  <a:pt x="1330" y="13251"/>
                </a:lnTo>
                <a:lnTo>
                  <a:pt x="1289" y="13010"/>
                </a:lnTo>
                <a:lnTo>
                  <a:pt x="1249" y="12768"/>
                </a:lnTo>
                <a:lnTo>
                  <a:pt x="1189" y="12526"/>
                </a:lnTo>
                <a:lnTo>
                  <a:pt x="1128" y="12305"/>
                </a:lnTo>
                <a:lnTo>
                  <a:pt x="1128" y="12305"/>
                </a:lnTo>
                <a:lnTo>
                  <a:pt x="1531" y="12325"/>
                </a:lnTo>
                <a:lnTo>
                  <a:pt x="1934" y="12325"/>
                </a:lnTo>
                <a:lnTo>
                  <a:pt x="2739" y="12305"/>
                </a:lnTo>
                <a:lnTo>
                  <a:pt x="4350" y="12184"/>
                </a:lnTo>
                <a:lnTo>
                  <a:pt x="7834" y="11983"/>
                </a:lnTo>
                <a:lnTo>
                  <a:pt x="10392" y="11862"/>
                </a:lnTo>
                <a:lnTo>
                  <a:pt x="12969" y="11801"/>
                </a:lnTo>
                <a:close/>
                <a:moveTo>
                  <a:pt x="19212" y="11801"/>
                </a:moveTo>
                <a:lnTo>
                  <a:pt x="21709" y="11882"/>
                </a:lnTo>
                <a:lnTo>
                  <a:pt x="24206" y="12003"/>
                </a:lnTo>
                <a:lnTo>
                  <a:pt x="26703" y="12164"/>
                </a:lnTo>
                <a:lnTo>
                  <a:pt x="29180" y="12345"/>
                </a:lnTo>
                <a:lnTo>
                  <a:pt x="29301" y="12345"/>
                </a:lnTo>
                <a:lnTo>
                  <a:pt x="29381" y="12969"/>
                </a:lnTo>
                <a:lnTo>
                  <a:pt x="29562" y="14560"/>
                </a:lnTo>
                <a:lnTo>
                  <a:pt x="29663" y="15345"/>
                </a:lnTo>
                <a:lnTo>
                  <a:pt x="29784" y="16131"/>
                </a:lnTo>
                <a:lnTo>
                  <a:pt x="29864" y="16654"/>
                </a:lnTo>
                <a:lnTo>
                  <a:pt x="26522" y="16755"/>
                </a:lnTo>
                <a:lnTo>
                  <a:pt x="24870" y="16795"/>
                </a:lnTo>
                <a:lnTo>
                  <a:pt x="23199" y="16836"/>
                </a:lnTo>
                <a:lnTo>
                  <a:pt x="20823" y="16836"/>
                </a:lnTo>
                <a:lnTo>
                  <a:pt x="20702" y="16795"/>
                </a:lnTo>
                <a:lnTo>
                  <a:pt x="20581" y="16755"/>
                </a:lnTo>
                <a:lnTo>
                  <a:pt x="20440" y="16775"/>
                </a:lnTo>
                <a:lnTo>
                  <a:pt x="20380" y="16815"/>
                </a:lnTo>
                <a:lnTo>
                  <a:pt x="20319" y="16836"/>
                </a:lnTo>
                <a:lnTo>
                  <a:pt x="19514" y="16836"/>
                </a:lnTo>
                <a:lnTo>
                  <a:pt x="19453" y="15567"/>
                </a:lnTo>
                <a:lnTo>
                  <a:pt x="19393" y="14278"/>
                </a:lnTo>
                <a:lnTo>
                  <a:pt x="19333" y="13493"/>
                </a:lnTo>
                <a:lnTo>
                  <a:pt x="19272" y="12687"/>
                </a:lnTo>
                <a:lnTo>
                  <a:pt x="19252" y="12264"/>
                </a:lnTo>
                <a:lnTo>
                  <a:pt x="19212" y="11801"/>
                </a:lnTo>
                <a:close/>
                <a:moveTo>
                  <a:pt x="26038" y="18245"/>
                </a:moveTo>
                <a:lnTo>
                  <a:pt x="25817" y="18527"/>
                </a:lnTo>
                <a:lnTo>
                  <a:pt x="25736" y="18621"/>
                </a:lnTo>
                <a:lnTo>
                  <a:pt x="25736" y="18621"/>
                </a:lnTo>
                <a:lnTo>
                  <a:pt x="25837" y="18487"/>
                </a:lnTo>
                <a:lnTo>
                  <a:pt x="26018" y="18245"/>
                </a:lnTo>
                <a:close/>
                <a:moveTo>
                  <a:pt x="19071" y="18286"/>
                </a:moveTo>
                <a:lnTo>
                  <a:pt x="18789" y="18668"/>
                </a:lnTo>
                <a:lnTo>
                  <a:pt x="18728" y="18286"/>
                </a:lnTo>
                <a:close/>
                <a:moveTo>
                  <a:pt x="27649" y="18205"/>
                </a:moveTo>
                <a:lnTo>
                  <a:pt x="27428" y="18648"/>
                </a:lnTo>
                <a:lnTo>
                  <a:pt x="27267" y="18930"/>
                </a:lnTo>
                <a:lnTo>
                  <a:pt x="27126" y="19232"/>
                </a:lnTo>
                <a:lnTo>
                  <a:pt x="27085" y="19413"/>
                </a:lnTo>
                <a:lnTo>
                  <a:pt x="27065" y="19574"/>
                </a:lnTo>
                <a:lnTo>
                  <a:pt x="27045" y="19735"/>
                </a:lnTo>
                <a:lnTo>
                  <a:pt x="27025" y="19917"/>
                </a:lnTo>
                <a:lnTo>
                  <a:pt x="27025" y="19957"/>
                </a:lnTo>
                <a:lnTo>
                  <a:pt x="27065" y="19977"/>
                </a:lnTo>
                <a:lnTo>
                  <a:pt x="27085" y="19997"/>
                </a:lnTo>
                <a:lnTo>
                  <a:pt x="27126" y="19997"/>
                </a:lnTo>
                <a:lnTo>
                  <a:pt x="27267" y="19937"/>
                </a:lnTo>
                <a:lnTo>
                  <a:pt x="27408" y="19897"/>
                </a:lnTo>
                <a:lnTo>
                  <a:pt x="27549" y="19836"/>
                </a:lnTo>
                <a:lnTo>
                  <a:pt x="27690" y="19735"/>
                </a:lnTo>
                <a:lnTo>
                  <a:pt x="27790" y="19635"/>
                </a:lnTo>
                <a:lnTo>
                  <a:pt x="27911" y="19494"/>
                </a:lnTo>
                <a:lnTo>
                  <a:pt x="28112" y="19232"/>
                </a:lnTo>
                <a:lnTo>
                  <a:pt x="28274" y="19010"/>
                </a:lnTo>
                <a:lnTo>
                  <a:pt x="28253" y="19615"/>
                </a:lnTo>
                <a:lnTo>
                  <a:pt x="28233" y="20662"/>
                </a:lnTo>
                <a:lnTo>
                  <a:pt x="28233" y="21709"/>
                </a:lnTo>
                <a:lnTo>
                  <a:pt x="28233" y="25877"/>
                </a:lnTo>
                <a:lnTo>
                  <a:pt x="28274" y="29583"/>
                </a:lnTo>
                <a:lnTo>
                  <a:pt x="28274" y="31435"/>
                </a:lnTo>
                <a:lnTo>
                  <a:pt x="28274" y="33288"/>
                </a:lnTo>
                <a:lnTo>
                  <a:pt x="27931" y="33268"/>
                </a:lnTo>
                <a:lnTo>
                  <a:pt x="27569" y="33248"/>
                </a:lnTo>
                <a:lnTo>
                  <a:pt x="26864" y="33268"/>
                </a:lnTo>
                <a:lnTo>
                  <a:pt x="25253" y="33288"/>
                </a:lnTo>
                <a:lnTo>
                  <a:pt x="22051" y="33328"/>
                </a:lnTo>
                <a:lnTo>
                  <a:pt x="19212" y="33348"/>
                </a:lnTo>
                <a:lnTo>
                  <a:pt x="19212" y="33268"/>
                </a:lnTo>
                <a:lnTo>
                  <a:pt x="19232" y="32784"/>
                </a:lnTo>
                <a:lnTo>
                  <a:pt x="19252" y="32301"/>
                </a:lnTo>
                <a:lnTo>
                  <a:pt x="19212" y="31355"/>
                </a:lnTo>
                <a:lnTo>
                  <a:pt x="19171" y="30388"/>
                </a:lnTo>
                <a:lnTo>
                  <a:pt x="19151" y="29422"/>
                </a:lnTo>
                <a:lnTo>
                  <a:pt x="19051" y="25595"/>
                </a:lnTo>
                <a:lnTo>
                  <a:pt x="19010" y="23682"/>
                </a:lnTo>
                <a:lnTo>
                  <a:pt x="18990" y="22716"/>
                </a:lnTo>
                <a:lnTo>
                  <a:pt x="18950" y="21769"/>
                </a:lnTo>
                <a:lnTo>
                  <a:pt x="18849" y="19856"/>
                </a:lnTo>
                <a:lnTo>
                  <a:pt x="18849" y="19735"/>
                </a:lnTo>
                <a:lnTo>
                  <a:pt x="18990" y="19655"/>
                </a:lnTo>
                <a:lnTo>
                  <a:pt x="19131" y="19574"/>
                </a:lnTo>
                <a:lnTo>
                  <a:pt x="19373" y="19353"/>
                </a:lnTo>
                <a:lnTo>
                  <a:pt x="19614" y="19111"/>
                </a:lnTo>
                <a:lnTo>
                  <a:pt x="19836" y="18849"/>
                </a:lnTo>
                <a:lnTo>
                  <a:pt x="20319" y="18286"/>
                </a:lnTo>
                <a:lnTo>
                  <a:pt x="20803" y="18286"/>
                </a:lnTo>
                <a:lnTo>
                  <a:pt x="20460" y="18688"/>
                </a:lnTo>
                <a:lnTo>
                  <a:pt x="20178" y="19010"/>
                </a:lnTo>
                <a:lnTo>
                  <a:pt x="20037" y="19192"/>
                </a:lnTo>
                <a:lnTo>
                  <a:pt x="19917" y="19353"/>
                </a:lnTo>
                <a:lnTo>
                  <a:pt x="19816" y="19534"/>
                </a:lnTo>
                <a:lnTo>
                  <a:pt x="19715" y="19715"/>
                </a:lnTo>
                <a:lnTo>
                  <a:pt x="19655" y="19917"/>
                </a:lnTo>
                <a:lnTo>
                  <a:pt x="19635" y="20138"/>
                </a:lnTo>
                <a:lnTo>
                  <a:pt x="19655" y="20199"/>
                </a:lnTo>
                <a:lnTo>
                  <a:pt x="19675" y="20259"/>
                </a:lnTo>
                <a:lnTo>
                  <a:pt x="19695" y="20299"/>
                </a:lnTo>
                <a:lnTo>
                  <a:pt x="19735" y="20340"/>
                </a:lnTo>
                <a:lnTo>
                  <a:pt x="19836" y="20380"/>
                </a:lnTo>
                <a:lnTo>
                  <a:pt x="19937" y="20380"/>
                </a:lnTo>
                <a:lnTo>
                  <a:pt x="20158" y="20340"/>
                </a:lnTo>
                <a:lnTo>
                  <a:pt x="20360" y="20239"/>
                </a:lnTo>
                <a:lnTo>
                  <a:pt x="20541" y="20118"/>
                </a:lnTo>
                <a:lnTo>
                  <a:pt x="20702" y="19977"/>
                </a:lnTo>
                <a:lnTo>
                  <a:pt x="20843" y="19836"/>
                </a:lnTo>
                <a:lnTo>
                  <a:pt x="21004" y="19655"/>
                </a:lnTo>
                <a:lnTo>
                  <a:pt x="21286" y="19333"/>
                </a:lnTo>
                <a:lnTo>
                  <a:pt x="21749" y="18829"/>
                </a:lnTo>
                <a:lnTo>
                  <a:pt x="21971" y="18567"/>
                </a:lnTo>
                <a:lnTo>
                  <a:pt x="22172" y="18286"/>
                </a:lnTo>
                <a:lnTo>
                  <a:pt x="22796" y="18286"/>
                </a:lnTo>
                <a:lnTo>
                  <a:pt x="22474" y="18648"/>
                </a:lnTo>
                <a:lnTo>
                  <a:pt x="22172" y="18990"/>
                </a:lnTo>
                <a:lnTo>
                  <a:pt x="22031" y="19172"/>
                </a:lnTo>
                <a:lnTo>
                  <a:pt x="21890" y="19353"/>
                </a:lnTo>
                <a:lnTo>
                  <a:pt x="21769" y="19554"/>
                </a:lnTo>
                <a:lnTo>
                  <a:pt x="21648" y="19776"/>
                </a:lnTo>
                <a:lnTo>
                  <a:pt x="21568" y="19977"/>
                </a:lnTo>
                <a:lnTo>
                  <a:pt x="21507" y="20199"/>
                </a:lnTo>
                <a:lnTo>
                  <a:pt x="21507" y="20239"/>
                </a:lnTo>
                <a:lnTo>
                  <a:pt x="21527" y="20279"/>
                </a:lnTo>
                <a:lnTo>
                  <a:pt x="21568" y="20299"/>
                </a:lnTo>
                <a:lnTo>
                  <a:pt x="21608" y="20299"/>
                </a:lnTo>
                <a:lnTo>
                  <a:pt x="21809" y="20239"/>
                </a:lnTo>
                <a:lnTo>
                  <a:pt x="21991" y="20158"/>
                </a:lnTo>
                <a:lnTo>
                  <a:pt x="22172" y="20078"/>
                </a:lnTo>
                <a:lnTo>
                  <a:pt x="22353" y="19957"/>
                </a:lnTo>
                <a:lnTo>
                  <a:pt x="22695" y="19695"/>
                </a:lnTo>
                <a:lnTo>
                  <a:pt x="22998" y="19433"/>
                </a:lnTo>
                <a:lnTo>
                  <a:pt x="23279" y="19151"/>
                </a:lnTo>
                <a:lnTo>
                  <a:pt x="23582" y="18870"/>
                </a:lnTo>
                <a:lnTo>
                  <a:pt x="23884" y="18567"/>
                </a:lnTo>
                <a:lnTo>
                  <a:pt x="24025" y="18426"/>
                </a:lnTo>
                <a:lnTo>
                  <a:pt x="24165" y="18265"/>
                </a:lnTo>
                <a:lnTo>
                  <a:pt x="24528" y="18265"/>
                </a:lnTo>
                <a:lnTo>
                  <a:pt x="24367" y="18467"/>
                </a:lnTo>
                <a:lnTo>
                  <a:pt x="24165" y="18769"/>
                </a:lnTo>
                <a:lnTo>
                  <a:pt x="24065" y="18910"/>
                </a:lnTo>
                <a:lnTo>
                  <a:pt x="23984" y="19071"/>
                </a:lnTo>
                <a:lnTo>
                  <a:pt x="23924" y="19252"/>
                </a:lnTo>
                <a:lnTo>
                  <a:pt x="23884" y="19413"/>
                </a:lnTo>
                <a:lnTo>
                  <a:pt x="23863" y="19594"/>
                </a:lnTo>
                <a:lnTo>
                  <a:pt x="23863" y="19776"/>
                </a:lnTo>
                <a:lnTo>
                  <a:pt x="23884" y="19836"/>
                </a:lnTo>
                <a:lnTo>
                  <a:pt x="23924" y="19876"/>
                </a:lnTo>
                <a:lnTo>
                  <a:pt x="23984" y="19897"/>
                </a:lnTo>
                <a:lnTo>
                  <a:pt x="24025" y="19917"/>
                </a:lnTo>
                <a:lnTo>
                  <a:pt x="24226" y="19897"/>
                </a:lnTo>
                <a:lnTo>
                  <a:pt x="24387" y="19836"/>
                </a:lnTo>
                <a:lnTo>
                  <a:pt x="24548" y="19776"/>
                </a:lnTo>
                <a:lnTo>
                  <a:pt x="24709" y="19675"/>
                </a:lnTo>
                <a:lnTo>
                  <a:pt x="24850" y="19574"/>
                </a:lnTo>
                <a:lnTo>
                  <a:pt x="24991" y="19453"/>
                </a:lnTo>
                <a:lnTo>
                  <a:pt x="25253" y="19192"/>
                </a:lnTo>
                <a:lnTo>
                  <a:pt x="25656" y="18729"/>
                </a:lnTo>
                <a:lnTo>
                  <a:pt x="25671" y="18708"/>
                </a:lnTo>
                <a:lnTo>
                  <a:pt x="25595" y="18829"/>
                </a:lnTo>
                <a:lnTo>
                  <a:pt x="25515" y="18990"/>
                </a:lnTo>
                <a:lnTo>
                  <a:pt x="25454" y="19172"/>
                </a:lnTo>
                <a:lnTo>
                  <a:pt x="25434" y="19353"/>
                </a:lnTo>
                <a:lnTo>
                  <a:pt x="25454" y="19534"/>
                </a:lnTo>
                <a:lnTo>
                  <a:pt x="25515" y="19635"/>
                </a:lnTo>
                <a:lnTo>
                  <a:pt x="25595" y="19735"/>
                </a:lnTo>
                <a:lnTo>
                  <a:pt x="25696" y="19796"/>
                </a:lnTo>
                <a:lnTo>
                  <a:pt x="25817" y="19816"/>
                </a:lnTo>
                <a:lnTo>
                  <a:pt x="25978" y="19796"/>
                </a:lnTo>
                <a:lnTo>
                  <a:pt x="26139" y="19756"/>
                </a:lnTo>
                <a:lnTo>
                  <a:pt x="26300" y="19675"/>
                </a:lnTo>
                <a:lnTo>
                  <a:pt x="26441" y="19574"/>
                </a:lnTo>
                <a:lnTo>
                  <a:pt x="26562" y="19453"/>
                </a:lnTo>
                <a:lnTo>
                  <a:pt x="26703" y="19333"/>
                </a:lnTo>
                <a:lnTo>
                  <a:pt x="26924" y="19071"/>
                </a:lnTo>
                <a:lnTo>
                  <a:pt x="27307" y="18648"/>
                </a:lnTo>
                <a:lnTo>
                  <a:pt x="27468" y="18447"/>
                </a:lnTo>
                <a:lnTo>
                  <a:pt x="27609" y="18205"/>
                </a:lnTo>
                <a:close/>
                <a:moveTo>
                  <a:pt x="3182" y="17681"/>
                </a:moveTo>
                <a:lnTo>
                  <a:pt x="4149" y="17762"/>
                </a:lnTo>
                <a:lnTo>
                  <a:pt x="4713" y="17802"/>
                </a:lnTo>
                <a:lnTo>
                  <a:pt x="4552" y="18064"/>
                </a:lnTo>
                <a:lnTo>
                  <a:pt x="4411" y="18326"/>
                </a:lnTo>
                <a:lnTo>
                  <a:pt x="4310" y="18527"/>
                </a:lnTo>
                <a:lnTo>
                  <a:pt x="4229" y="18729"/>
                </a:lnTo>
                <a:lnTo>
                  <a:pt x="4169" y="18930"/>
                </a:lnTo>
                <a:lnTo>
                  <a:pt x="4129" y="19151"/>
                </a:lnTo>
                <a:lnTo>
                  <a:pt x="4129" y="19272"/>
                </a:lnTo>
                <a:lnTo>
                  <a:pt x="4149" y="19413"/>
                </a:lnTo>
                <a:lnTo>
                  <a:pt x="4169" y="19474"/>
                </a:lnTo>
                <a:lnTo>
                  <a:pt x="4209" y="19534"/>
                </a:lnTo>
                <a:lnTo>
                  <a:pt x="4250" y="19574"/>
                </a:lnTo>
                <a:lnTo>
                  <a:pt x="4310" y="19615"/>
                </a:lnTo>
                <a:lnTo>
                  <a:pt x="4451" y="19615"/>
                </a:lnTo>
                <a:lnTo>
                  <a:pt x="4592" y="19554"/>
                </a:lnTo>
                <a:lnTo>
                  <a:pt x="4713" y="19453"/>
                </a:lnTo>
                <a:lnTo>
                  <a:pt x="4834" y="19353"/>
                </a:lnTo>
                <a:lnTo>
                  <a:pt x="4934" y="19212"/>
                </a:lnTo>
                <a:lnTo>
                  <a:pt x="5035" y="19071"/>
                </a:lnTo>
                <a:lnTo>
                  <a:pt x="5196" y="18829"/>
                </a:lnTo>
                <a:lnTo>
                  <a:pt x="5377" y="18588"/>
                </a:lnTo>
                <a:lnTo>
                  <a:pt x="5599" y="18346"/>
                </a:lnTo>
                <a:lnTo>
                  <a:pt x="5800" y="18124"/>
                </a:lnTo>
                <a:lnTo>
                  <a:pt x="5981" y="17883"/>
                </a:lnTo>
                <a:lnTo>
                  <a:pt x="6505" y="17903"/>
                </a:lnTo>
                <a:lnTo>
                  <a:pt x="6263" y="18245"/>
                </a:lnTo>
                <a:lnTo>
                  <a:pt x="6042" y="18588"/>
                </a:lnTo>
                <a:lnTo>
                  <a:pt x="5961" y="18749"/>
                </a:lnTo>
                <a:lnTo>
                  <a:pt x="5881" y="18930"/>
                </a:lnTo>
                <a:lnTo>
                  <a:pt x="5800" y="19131"/>
                </a:lnTo>
                <a:lnTo>
                  <a:pt x="5740" y="19333"/>
                </a:lnTo>
                <a:lnTo>
                  <a:pt x="5740" y="19373"/>
                </a:lnTo>
                <a:lnTo>
                  <a:pt x="5780" y="19413"/>
                </a:lnTo>
                <a:lnTo>
                  <a:pt x="5820" y="19433"/>
                </a:lnTo>
                <a:lnTo>
                  <a:pt x="5861" y="19433"/>
                </a:lnTo>
                <a:lnTo>
                  <a:pt x="6163" y="19252"/>
                </a:lnTo>
                <a:lnTo>
                  <a:pt x="6445" y="19031"/>
                </a:lnTo>
                <a:lnTo>
                  <a:pt x="6686" y="18809"/>
                </a:lnTo>
                <a:lnTo>
                  <a:pt x="6908" y="18547"/>
                </a:lnTo>
                <a:lnTo>
                  <a:pt x="7149" y="18245"/>
                </a:lnTo>
                <a:lnTo>
                  <a:pt x="7411" y="17943"/>
                </a:lnTo>
                <a:lnTo>
                  <a:pt x="7955" y="17983"/>
                </a:lnTo>
                <a:lnTo>
                  <a:pt x="7754" y="18326"/>
                </a:lnTo>
                <a:lnTo>
                  <a:pt x="7532" y="18688"/>
                </a:lnTo>
                <a:lnTo>
                  <a:pt x="7431" y="18890"/>
                </a:lnTo>
                <a:lnTo>
                  <a:pt x="7331" y="19071"/>
                </a:lnTo>
                <a:lnTo>
                  <a:pt x="7290" y="19172"/>
                </a:lnTo>
                <a:lnTo>
                  <a:pt x="7270" y="19272"/>
                </a:lnTo>
                <a:lnTo>
                  <a:pt x="7270" y="19393"/>
                </a:lnTo>
                <a:lnTo>
                  <a:pt x="7290" y="19494"/>
                </a:lnTo>
                <a:lnTo>
                  <a:pt x="7351" y="19594"/>
                </a:lnTo>
                <a:lnTo>
                  <a:pt x="7411" y="19675"/>
                </a:lnTo>
                <a:lnTo>
                  <a:pt x="7512" y="19715"/>
                </a:lnTo>
                <a:lnTo>
                  <a:pt x="7633" y="19715"/>
                </a:lnTo>
                <a:lnTo>
                  <a:pt x="7733" y="19675"/>
                </a:lnTo>
                <a:lnTo>
                  <a:pt x="7814" y="19655"/>
                </a:lnTo>
                <a:lnTo>
                  <a:pt x="7874" y="19594"/>
                </a:lnTo>
                <a:lnTo>
                  <a:pt x="7935" y="19554"/>
                </a:lnTo>
                <a:lnTo>
                  <a:pt x="8056" y="19413"/>
                </a:lnTo>
                <a:lnTo>
                  <a:pt x="8156" y="19252"/>
                </a:lnTo>
                <a:lnTo>
                  <a:pt x="8458" y="18809"/>
                </a:lnTo>
                <a:lnTo>
                  <a:pt x="8740" y="18346"/>
                </a:lnTo>
                <a:lnTo>
                  <a:pt x="8962" y="18024"/>
                </a:lnTo>
                <a:lnTo>
                  <a:pt x="9546" y="18044"/>
                </a:lnTo>
                <a:lnTo>
                  <a:pt x="9304" y="18366"/>
                </a:lnTo>
                <a:lnTo>
                  <a:pt x="9062" y="18729"/>
                </a:lnTo>
                <a:lnTo>
                  <a:pt x="8962" y="18890"/>
                </a:lnTo>
                <a:lnTo>
                  <a:pt x="8881" y="19091"/>
                </a:lnTo>
                <a:lnTo>
                  <a:pt x="8821" y="19272"/>
                </a:lnTo>
                <a:lnTo>
                  <a:pt x="8801" y="19453"/>
                </a:lnTo>
                <a:lnTo>
                  <a:pt x="8801" y="19514"/>
                </a:lnTo>
                <a:lnTo>
                  <a:pt x="8821" y="19574"/>
                </a:lnTo>
                <a:lnTo>
                  <a:pt x="8841" y="19615"/>
                </a:lnTo>
                <a:lnTo>
                  <a:pt x="8881" y="19655"/>
                </a:lnTo>
                <a:lnTo>
                  <a:pt x="8942" y="19695"/>
                </a:lnTo>
                <a:lnTo>
                  <a:pt x="8982" y="19715"/>
                </a:lnTo>
                <a:lnTo>
                  <a:pt x="9103" y="19715"/>
                </a:lnTo>
                <a:lnTo>
                  <a:pt x="9304" y="19635"/>
                </a:lnTo>
                <a:lnTo>
                  <a:pt x="9485" y="19514"/>
                </a:lnTo>
                <a:lnTo>
                  <a:pt x="9667" y="19353"/>
                </a:lnTo>
                <a:lnTo>
                  <a:pt x="9828" y="19192"/>
                </a:lnTo>
                <a:lnTo>
                  <a:pt x="10110" y="18809"/>
                </a:lnTo>
                <a:lnTo>
                  <a:pt x="10371" y="18467"/>
                </a:lnTo>
                <a:lnTo>
                  <a:pt x="10673" y="18104"/>
                </a:lnTo>
                <a:lnTo>
                  <a:pt x="11620" y="18124"/>
                </a:lnTo>
                <a:lnTo>
                  <a:pt x="11439" y="18386"/>
                </a:lnTo>
                <a:lnTo>
                  <a:pt x="10955" y="18970"/>
                </a:lnTo>
                <a:lnTo>
                  <a:pt x="10895" y="19051"/>
                </a:lnTo>
                <a:lnTo>
                  <a:pt x="10855" y="19131"/>
                </a:lnTo>
                <a:lnTo>
                  <a:pt x="10794" y="19333"/>
                </a:lnTo>
                <a:lnTo>
                  <a:pt x="10694" y="19715"/>
                </a:lnTo>
                <a:lnTo>
                  <a:pt x="10694" y="19776"/>
                </a:lnTo>
                <a:lnTo>
                  <a:pt x="10734" y="19816"/>
                </a:lnTo>
                <a:lnTo>
                  <a:pt x="10774" y="19836"/>
                </a:lnTo>
                <a:lnTo>
                  <a:pt x="10814" y="19816"/>
                </a:lnTo>
                <a:lnTo>
                  <a:pt x="10996" y="19735"/>
                </a:lnTo>
                <a:lnTo>
                  <a:pt x="11157" y="19655"/>
                </a:lnTo>
                <a:lnTo>
                  <a:pt x="11298" y="19574"/>
                </a:lnTo>
                <a:lnTo>
                  <a:pt x="11419" y="19474"/>
                </a:lnTo>
                <a:lnTo>
                  <a:pt x="11660" y="19252"/>
                </a:lnTo>
                <a:lnTo>
                  <a:pt x="11922" y="18970"/>
                </a:lnTo>
                <a:lnTo>
                  <a:pt x="12264" y="18588"/>
                </a:lnTo>
                <a:lnTo>
                  <a:pt x="12425" y="18386"/>
                </a:lnTo>
                <a:lnTo>
                  <a:pt x="12506" y="18286"/>
                </a:lnTo>
                <a:lnTo>
                  <a:pt x="12566" y="18165"/>
                </a:lnTo>
                <a:lnTo>
                  <a:pt x="13130" y="18185"/>
                </a:lnTo>
                <a:lnTo>
                  <a:pt x="12868" y="18527"/>
                </a:lnTo>
                <a:lnTo>
                  <a:pt x="12748" y="18708"/>
                </a:lnTo>
                <a:lnTo>
                  <a:pt x="12647" y="18890"/>
                </a:lnTo>
                <a:lnTo>
                  <a:pt x="12506" y="19172"/>
                </a:lnTo>
                <a:lnTo>
                  <a:pt x="12385" y="19474"/>
                </a:lnTo>
                <a:lnTo>
                  <a:pt x="12305" y="19776"/>
                </a:lnTo>
                <a:lnTo>
                  <a:pt x="12224" y="20098"/>
                </a:lnTo>
                <a:lnTo>
                  <a:pt x="12224" y="20138"/>
                </a:lnTo>
                <a:lnTo>
                  <a:pt x="12244" y="20158"/>
                </a:lnTo>
                <a:lnTo>
                  <a:pt x="12284" y="20178"/>
                </a:lnTo>
                <a:lnTo>
                  <a:pt x="12325" y="20158"/>
                </a:lnTo>
                <a:lnTo>
                  <a:pt x="12788" y="19776"/>
                </a:lnTo>
                <a:lnTo>
                  <a:pt x="13009" y="19574"/>
                </a:lnTo>
                <a:lnTo>
                  <a:pt x="13231" y="19373"/>
                </a:lnTo>
                <a:lnTo>
                  <a:pt x="13614" y="18970"/>
                </a:lnTo>
                <a:lnTo>
                  <a:pt x="13976" y="18567"/>
                </a:lnTo>
                <a:lnTo>
                  <a:pt x="14016" y="18930"/>
                </a:lnTo>
                <a:lnTo>
                  <a:pt x="14016" y="19192"/>
                </a:lnTo>
                <a:lnTo>
                  <a:pt x="13875" y="19373"/>
                </a:lnTo>
                <a:lnTo>
                  <a:pt x="13734" y="19574"/>
                </a:lnTo>
                <a:lnTo>
                  <a:pt x="13634" y="19776"/>
                </a:lnTo>
                <a:lnTo>
                  <a:pt x="13553" y="20017"/>
                </a:lnTo>
                <a:lnTo>
                  <a:pt x="13553" y="20058"/>
                </a:lnTo>
                <a:lnTo>
                  <a:pt x="13573" y="20078"/>
                </a:lnTo>
                <a:lnTo>
                  <a:pt x="13593" y="20098"/>
                </a:lnTo>
                <a:lnTo>
                  <a:pt x="13634" y="20098"/>
                </a:lnTo>
                <a:lnTo>
                  <a:pt x="13855" y="20058"/>
                </a:lnTo>
                <a:lnTo>
                  <a:pt x="14036" y="19977"/>
                </a:lnTo>
                <a:lnTo>
                  <a:pt x="14036" y="20400"/>
                </a:lnTo>
                <a:lnTo>
                  <a:pt x="14057" y="20823"/>
                </a:lnTo>
                <a:lnTo>
                  <a:pt x="14077" y="21689"/>
                </a:lnTo>
                <a:lnTo>
                  <a:pt x="14117" y="23682"/>
                </a:lnTo>
                <a:lnTo>
                  <a:pt x="14157" y="25676"/>
                </a:lnTo>
                <a:lnTo>
                  <a:pt x="14318" y="33368"/>
                </a:lnTo>
                <a:lnTo>
                  <a:pt x="9244" y="33368"/>
                </a:lnTo>
                <a:lnTo>
                  <a:pt x="6042" y="33389"/>
                </a:lnTo>
                <a:lnTo>
                  <a:pt x="5236" y="33409"/>
                </a:lnTo>
                <a:lnTo>
                  <a:pt x="4431" y="33449"/>
                </a:lnTo>
                <a:lnTo>
                  <a:pt x="3867" y="33509"/>
                </a:lnTo>
                <a:lnTo>
                  <a:pt x="3766" y="29462"/>
                </a:lnTo>
                <a:lnTo>
                  <a:pt x="3645" y="25434"/>
                </a:lnTo>
                <a:lnTo>
                  <a:pt x="3525" y="21407"/>
                </a:lnTo>
                <a:lnTo>
                  <a:pt x="3464" y="20360"/>
                </a:lnTo>
                <a:lnTo>
                  <a:pt x="3404" y="19333"/>
                </a:lnTo>
                <a:lnTo>
                  <a:pt x="3343" y="18487"/>
                </a:lnTo>
                <a:lnTo>
                  <a:pt x="3323" y="18286"/>
                </a:lnTo>
                <a:lnTo>
                  <a:pt x="3303" y="18084"/>
                </a:lnTo>
                <a:lnTo>
                  <a:pt x="3263" y="17883"/>
                </a:lnTo>
                <a:lnTo>
                  <a:pt x="3182" y="17681"/>
                </a:lnTo>
                <a:close/>
                <a:moveTo>
                  <a:pt x="9465" y="1"/>
                </a:moveTo>
                <a:lnTo>
                  <a:pt x="9244" y="21"/>
                </a:lnTo>
                <a:lnTo>
                  <a:pt x="9042" y="41"/>
                </a:lnTo>
                <a:lnTo>
                  <a:pt x="8821" y="81"/>
                </a:lnTo>
                <a:lnTo>
                  <a:pt x="8619" y="142"/>
                </a:lnTo>
                <a:lnTo>
                  <a:pt x="8418" y="202"/>
                </a:lnTo>
                <a:lnTo>
                  <a:pt x="8237" y="283"/>
                </a:lnTo>
                <a:lnTo>
                  <a:pt x="8035" y="383"/>
                </a:lnTo>
                <a:lnTo>
                  <a:pt x="7854" y="484"/>
                </a:lnTo>
                <a:lnTo>
                  <a:pt x="7693" y="605"/>
                </a:lnTo>
                <a:lnTo>
                  <a:pt x="7512" y="726"/>
                </a:lnTo>
                <a:lnTo>
                  <a:pt x="7351" y="867"/>
                </a:lnTo>
                <a:lnTo>
                  <a:pt x="7190" y="1008"/>
                </a:lnTo>
                <a:lnTo>
                  <a:pt x="7049" y="1169"/>
                </a:lnTo>
                <a:lnTo>
                  <a:pt x="6787" y="1491"/>
                </a:lnTo>
                <a:lnTo>
                  <a:pt x="6666" y="1672"/>
                </a:lnTo>
                <a:lnTo>
                  <a:pt x="6565" y="1853"/>
                </a:lnTo>
                <a:lnTo>
                  <a:pt x="6485" y="2035"/>
                </a:lnTo>
                <a:lnTo>
                  <a:pt x="6404" y="2216"/>
                </a:lnTo>
                <a:lnTo>
                  <a:pt x="6263" y="2598"/>
                </a:lnTo>
                <a:lnTo>
                  <a:pt x="6183" y="3001"/>
                </a:lnTo>
                <a:lnTo>
                  <a:pt x="6122" y="3404"/>
                </a:lnTo>
                <a:lnTo>
                  <a:pt x="6102" y="3827"/>
                </a:lnTo>
                <a:lnTo>
                  <a:pt x="6122" y="4230"/>
                </a:lnTo>
                <a:lnTo>
                  <a:pt x="6183" y="4632"/>
                </a:lnTo>
                <a:lnTo>
                  <a:pt x="6263" y="5075"/>
                </a:lnTo>
                <a:lnTo>
                  <a:pt x="6404" y="5478"/>
                </a:lnTo>
                <a:lnTo>
                  <a:pt x="6565" y="5901"/>
                </a:lnTo>
                <a:lnTo>
                  <a:pt x="6787" y="6304"/>
                </a:lnTo>
                <a:lnTo>
                  <a:pt x="7008" y="6686"/>
                </a:lnTo>
                <a:lnTo>
                  <a:pt x="7250" y="7049"/>
                </a:lnTo>
                <a:lnTo>
                  <a:pt x="7512" y="7411"/>
                </a:lnTo>
                <a:lnTo>
                  <a:pt x="7794" y="7754"/>
                </a:lnTo>
                <a:lnTo>
                  <a:pt x="8096" y="8076"/>
                </a:lnTo>
                <a:lnTo>
                  <a:pt x="8398" y="8418"/>
                </a:lnTo>
                <a:lnTo>
                  <a:pt x="8740" y="8720"/>
                </a:lnTo>
                <a:lnTo>
                  <a:pt x="9083" y="9022"/>
                </a:lnTo>
                <a:lnTo>
                  <a:pt x="9425" y="9284"/>
                </a:lnTo>
                <a:lnTo>
                  <a:pt x="9808" y="9546"/>
                </a:lnTo>
                <a:lnTo>
                  <a:pt x="10190" y="9788"/>
                </a:lnTo>
                <a:lnTo>
                  <a:pt x="10573" y="9989"/>
                </a:lnTo>
                <a:lnTo>
                  <a:pt x="11177" y="10271"/>
                </a:lnTo>
                <a:lnTo>
                  <a:pt x="11781" y="10512"/>
                </a:lnTo>
                <a:lnTo>
                  <a:pt x="9828" y="10573"/>
                </a:lnTo>
                <a:lnTo>
                  <a:pt x="7874" y="10674"/>
                </a:lnTo>
                <a:lnTo>
                  <a:pt x="6143" y="10794"/>
                </a:lnTo>
                <a:lnTo>
                  <a:pt x="4391" y="10915"/>
                </a:lnTo>
                <a:lnTo>
                  <a:pt x="3484" y="10996"/>
                </a:lnTo>
                <a:lnTo>
                  <a:pt x="2578" y="11096"/>
                </a:lnTo>
                <a:lnTo>
                  <a:pt x="2135" y="11157"/>
                </a:lnTo>
                <a:lnTo>
                  <a:pt x="1692" y="11237"/>
                </a:lnTo>
                <a:lnTo>
                  <a:pt x="1249" y="11338"/>
                </a:lnTo>
                <a:lnTo>
                  <a:pt x="806" y="11459"/>
                </a:lnTo>
                <a:lnTo>
                  <a:pt x="705" y="11499"/>
                </a:lnTo>
                <a:lnTo>
                  <a:pt x="645" y="11539"/>
                </a:lnTo>
                <a:lnTo>
                  <a:pt x="585" y="11620"/>
                </a:lnTo>
                <a:lnTo>
                  <a:pt x="524" y="11680"/>
                </a:lnTo>
                <a:lnTo>
                  <a:pt x="504" y="11761"/>
                </a:lnTo>
                <a:lnTo>
                  <a:pt x="504" y="11842"/>
                </a:lnTo>
                <a:lnTo>
                  <a:pt x="504" y="11922"/>
                </a:lnTo>
                <a:lnTo>
                  <a:pt x="524" y="12003"/>
                </a:lnTo>
                <a:lnTo>
                  <a:pt x="424" y="12063"/>
                </a:lnTo>
                <a:lnTo>
                  <a:pt x="323" y="12123"/>
                </a:lnTo>
                <a:lnTo>
                  <a:pt x="242" y="12224"/>
                </a:lnTo>
                <a:lnTo>
                  <a:pt x="202" y="12325"/>
                </a:lnTo>
                <a:lnTo>
                  <a:pt x="142" y="12546"/>
                </a:lnTo>
                <a:lnTo>
                  <a:pt x="101" y="12768"/>
                </a:lnTo>
                <a:lnTo>
                  <a:pt x="61" y="13010"/>
                </a:lnTo>
                <a:lnTo>
                  <a:pt x="41" y="13251"/>
                </a:lnTo>
                <a:lnTo>
                  <a:pt x="41" y="13714"/>
                </a:lnTo>
                <a:lnTo>
                  <a:pt x="41" y="14177"/>
                </a:lnTo>
                <a:lnTo>
                  <a:pt x="1" y="15225"/>
                </a:lnTo>
                <a:lnTo>
                  <a:pt x="21" y="15486"/>
                </a:lnTo>
                <a:lnTo>
                  <a:pt x="21" y="15748"/>
                </a:lnTo>
                <a:lnTo>
                  <a:pt x="61" y="16010"/>
                </a:lnTo>
                <a:lnTo>
                  <a:pt x="121" y="16252"/>
                </a:lnTo>
                <a:lnTo>
                  <a:pt x="162" y="16372"/>
                </a:lnTo>
                <a:lnTo>
                  <a:pt x="242" y="16473"/>
                </a:lnTo>
                <a:lnTo>
                  <a:pt x="323" y="16574"/>
                </a:lnTo>
                <a:lnTo>
                  <a:pt x="424" y="16634"/>
                </a:lnTo>
                <a:lnTo>
                  <a:pt x="403" y="16715"/>
                </a:lnTo>
                <a:lnTo>
                  <a:pt x="383" y="16795"/>
                </a:lnTo>
                <a:lnTo>
                  <a:pt x="403" y="16936"/>
                </a:lnTo>
                <a:lnTo>
                  <a:pt x="444" y="16997"/>
                </a:lnTo>
                <a:lnTo>
                  <a:pt x="484" y="17077"/>
                </a:lnTo>
                <a:lnTo>
                  <a:pt x="524" y="17118"/>
                </a:lnTo>
                <a:lnTo>
                  <a:pt x="585" y="17178"/>
                </a:lnTo>
                <a:lnTo>
                  <a:pt x="766" y="17279"/>
                </a:lnTo>
                <a:lnTo>
                  <a:pt x="967" y="17359"/>
                </a:lnTo>
                <a:lnTo>
                  <a:pt x="1169" y="17440"/>
                </a:lnTo>
                <a:lnTo>
                  <a:pt x="1370" y="17480"/>
                </a:lnTo>
                <a:lnTo>
                  <a:pt x="1793" y="17540"/>
                </a:lnTo>
                <a:lnTo>
                  <a:pt x="2236" y="17601"/>
                </a:lnTo>
                <a:lnTo>
                  <a:pt x="2377" y="17601"/>
                </a:lnTo>
                <a:lnTo>
                  <a:pt x="2316" y="17782"/>
                </a:lnTo>
                <a:lnTo>
                  <a:pt x="2276" y="17963"/>
                </a:lnTo>
                <a:lnTo>
                  <a:pt x="2256" y="18165"/>
                </a:lnTo>
                <a:lnTo>
                  <a:pt x="2236" y="18346"/>
                </a:lnTo>
                <a:lnTo>
                  <a:pt x="2236" y="18729"/>
                </a:lnTo>
                <a:lnTo>
                  <a:pt x="2236" y="19131"/>
                </a:lnTo>
                <a:lnTo>
                  <a:pt x="2196" y="20158"/>
                </a:lnTo>
                <a:lnTo>
                  <a:pt x="2216" y="21205"/>
                </a:lnTo>
                <a:lnTo>
                  <a:pt x="2296" y="25374"/>
                </a:lnTo>
                <a:lnTo>
                  <a:pt x="2397" y="29482"/>
                </a:lnTo>
                <a:lnTo>
                  <a:pt x="2518" y="33570"/>
                </a:lnTo>
                <a:lnTo>
                  <a:pt x="2518" y="33671"/>
                </a:lnTo>
                <a:lnTo>
                  <a:pt x="2538" y="33751"/>
                </a:lnTo>
                <a:lnTo>
                  <a:pt x="2578" y="33852"/>
                </a:lnTo>
                <a:lnTo>
                  <a:pt x="2618" y="33932"/>
                </a:lnTo>
                <a:lnTo>
                  <a:pt x="2719" y="34053"/>
                </a:lnTo>
                <a:lnTo>
                  <a:pt x="2860" y="34154"/>
                </a:lnTo>
                <a:lnTo>
                  <a:pt x="2880" y="34174"/>
                </a:lnTo>
                <a:lnTo>
                  <a:pt x="2921" y="34194"/>
                </a:lnTo>
                <a:lnTo>
                  <a:pt x="3021" y="34214"/>
                </a:lnTo>
                <a:lnTo>
                  <a:pt x="3102" y="34275"/>
                </a:lnTo>
                <a:lnTo>
                  <a:pt x="3263" y="34375"/>
                </a:lnTo>
                <a:lnTo>
                  <a:pt x="3424" y="34496"/>
                </a:lnTo>
                <a:lnTo>
                  <a:pt x="3505" y="34536"/>
                </a:lnTo>
                <a:lnTo>
                  <a:pt x="3605" y="34577"/>
                </a:lnTo>
                <a:lnTo>
                  <a:pt x="3786" y="34617"/>
                </a:lnTo>
                <a:lnTo>
                  <a:pt x="3988" y="34637"/>
                </a:lnTo>
                <a:lnTo>
                  <a:pt x="4391" y="34677"/>
                </a:lnTo>
                <a:lnTo>
                  <a:pt x="5196" y="34738"/>
                </a:lnTo>
                <a:lnTo>
                  <a:pt x="5981" y="34758"/>
                </a:lnTo>
                <a:lnTo>
                  <a:pt x="9183" y="34818"/>
                </a:lnTo>
                <a:lnTo>
                  <a:pt x="10794" y="34838"/>
                </a:lnTo>
                <a:lnTo>
                  <a:pt x="12385" y="34838"/>
                </a:lnTo>
                <a:lnTo>
                  <a:pt x="15587" y="34818"/>
                </a:lnTo>
                <a:lnTo>
                  <a:pt x="22011" y="34798"/>
                </a:lnTo>
                <a:lnTo>
                  <a:pt x="25213" y="34758"/>
                </a:lnTo>
                <a:lnTo>
                  <a:pt x="26803" y="34738"/>
                </a:lnTo>
                <a:lnTo>
                  <a:pt x="27629" y="34738"/>
                </a:lnTo>
                <a:lnTo>
                  <a:pt x="28032" y="34718"/>
                </a:lnTo>
                <a:lnTo>
                  <a:pt x="28435" y="34657"/>
                </a:lnTo>
                <a:lnTo>
                  <a:pt x="28555" y="34617"/>
                </a:lnTo>
                <a:lnTo>
                  <a:pt x="28737" y="34718"/>
                </a:lnTo>
                <a:lnTo>
                  <a:pt x="28918" y="34758"/>
                </a:lnTo>
                <a:lnTo>
                  <a:pt x="29099" y="34758"/>
                </a:lnTo>
                <a:lnTo>
                  <a:pt x="29280" y="34718"/>
                </a:lnTo>
                <a:lnTo>
                  <a:pt x="29361" y="34677"/>
                </a:lnTo>
                <a:lnTo>
                  <a:pt x="29441" y="34617"/>
                </a:lnTo>
                <a:lnTo>
                  <a:pt x="29502" y="34557"/>
                </a:lnTo>
                <a:lnTo>
                  <a:pt x="29562" y="34496"/>
                </a:lnTo>
                <a:lnTo>
                  <a:pt x="29623" y="34416"/>
                </a:lnTo>
                <a:lnTo>
                  <a:pt x="29643" y="34315"/>
                </a:lnTo>
                <a:lnTo>
                  <a:pt x="29683" y="34214"/>
                </a:lnTo>
                <a:lnTo>
                  <a:pt x="29683" y="34093"/>
                </a:lnTo>
                <a:lnTo>
                  <a:pt x="29663" y="32060"/>
                </a:lnTo>
                <a:lnTo>
                  <a:pt x="29643" y="30006"/>
                </a:lnTo>
                <a:lnTo>
                  <a:pt x="29643" y="25918"/>
                </a:lnTo>
                <a:lnTo>
                  <a:pt x="29623" y="21749"/>
                </a:lnTo>
                <a:lnTo>
                  <a:pt x="29603" y="20702"/>
                </a:lnTo>
                <a:lnTo>
                  <a:pt x="29562" y="19655"/>
                </a:lnTo>
                <a:lnTo>
                  <a:pt x="29562" y="19292"/>
                </a:lnTo>
                <a:lnTo>
                  <a:pt x="29542" y="18910"/>
                </a:lnTo>
                <a:lnTo>
                  <a:pt x="29502" y="18507"/>
                </a:lnTo>
                <a:lnTo>
                  <a:pt x="29462" y="18326"/>
                </a:lnTo>
                <a:lnTo>
                  <a:pt x="29421" y="18145"/>
                </a:lnTo>
                <a:lnTo>
                  <a:pt x="30650" y="18084"/>
                </a:lnTo>
                <a:lnTo>
                  <a:pt x="30811" y="18064"/>
                </a:lnTo>
                <a:lnTo>
                  <a:pt x="30932" y="18024"/>
                </a:lnTo>
                <a:lnTo>
                  <a:pt x="31073" y="17963"/>
                </a:lnTo>
                <a:lnTo>
                  <a:pt x="31173" y="17883"/>
                </a:lnTo>
                <a:lnTo>
                  <a:pt x="31274" y="17782"/>
                </a:lnTo>
                <a:lnTo>
                  <a:pt x="31334" y="17661"/>
                </a:lnTo>
                <a:lnTo>
                  <a:pt x="31395" y="17520"/>
                </a:lnTo>
                <a:lnTo>
                  <a:pt x="31415" y="17379"/>
                </a:lnTo>
                <a:lnTo>
                  <a:pt x="31395" y="17259"/>
                </a:lnTo>
                <a:lnTo>
                  <a:pt x="31375" y="17158"/>
                </a:lnTo>
                <a:lnTo>
                  <a:pt x="31395" y="17017"/>
                </a:lnTo>
                <a:lnTo>
                  <a:pt x="31395" y="16856"/>
                </a:lnTo>
                <a:lnTo>
                  <a:pt x="31355" y="16554"/>
                </a:lnTo>
                <a:lnTo>
                  <a:pt x="31234" y="15950"/>
                </a:lnTo>
                <a:lnTo>
                  <a:pt x="31012" y="14359"/>
                </a:lnTo>
                <a:lnTo>
                  <a:pt x="30771" y="12788"/>
                </a:lnTo>
                <a:lnTo>
                  <a:pt x="30730" y="12405"/>
                </a:lnTo>
                <a:lnTo>
                  <a:pt x="30670" y="12023"/>
                </a:lnTo>
                <a:lnTo>
                  <a:pt x="30630" y="11821"/>
                </a:lnTo>
                <a:lnTo>
                  <a:pt x="30569" y="11640"/>
                </a:lnTo>
                <a:lnTo>
                  <a:pt x="30489" y="11459"/>
                </a:lnTo>
                <a:lnTo>
                  <a:pt x="30408" y="11278"/>
                </a:lnTo>
                <a:lnTo>
                  <a:pt x="30328" y="11177"/>
                </a:lnTo>
                <a:lnTo>
                  <a:pt x="30227" y="11117"/>
                </a:lnTo>
                <a:lnTo>
                  <a:pt x="30146" y="11056"/>
                </a:lnTo>
                <a:lnTo>
                  <a:pt x="30025" y="11016"/>
                </a:lnTo>
                <a:lnTo>
                  <a:pt x="29925" y="10996"/>
                </a:lnTo>
                <a:lnTo>
                  <a:pt x="29824" y="11016"/>
                </a:lnTo>
                <a:lnTo>
                  <a:pt x="29723" y="11036"/>
                </a:lnTo>
                <a:lnTo>
                  <a:pt x="29623" y="11096"/>
                </a:lnTo>
                <a:lnTo>
                  <a:pt x="29542" y="11036"/>
                </a:lnTo>
                <a:lnTo>
                  <a:pt x="29441" y="10996"/>
                </a:lnTo>
                <a:lnTo>
                  <a:pt x="29341" y="10956"/>
                </a:lnTo>
                <a:lnTo>
                  <a:pt x="29240" y="10935"/>
                </a:lnTo>
                <a:lnTo>
                  <a:pt x="27247" y="10794"/>
                </a:lnTo>
                <a:lnTo>
                  <a:pt x="25273" y="10674"/>
                </a:lnTo>
                <a:lnTo>
                  <a:pt x="23279" y="10573"/>
                </a:lnTo>
                <a:lnTo>
                  <a:pt x="21286" y="10512"/>
                </a:lnTo>
                <a:lnTo>
                  <a:pt x="21850" y="10150"/>
                </a:lnTo>
                <a:lnTo>
                  <a:pt x="22373" y="9767"/>
                </a:lnTo>
                <a:lnTo>
                  <a:pt x="23018" y="9284"/>
                </a:lnTo>
                <a:lnTo>
                  <a:pt x="23642" y="8761"/>
                </a:lnTo>
                <a:lnTo>
                  <a:pt x="24226" y="8217"/>
                </a:lnTo>
                <a:lnTo>
                  <a:pt x="24790" y="7633"/>
                </a:lnTo>
                <a:lnTo>
                  <a:pt x="25394" y="6968"/>
                </a:lnTo>
                <a:lnTo>
                  <a:pt x="25696" y="6626"/>
                </a:lnTo>
                <a:lnTo>
                  <a:pt x="25978" y="6284"/>
                </a:lnTo>
                <a:lnTo>
                  <a:pt x="26240" y="5901"/>
                </a:lnTo>
                <a:lnTo>
                  <a:pt x="26461" y="5518"/>
                </a:lnTo>
                <a:lnTo>
                  <a:pt x="26683" y="5116"/>
                </a:lnTo>
                <a:lnTo>
                  <a:pt x="26864" y="4713"/>
                </a:lnTo>
                <a:lnTo>
                  <a:pt x="26924" y="4491"/>
                </a:lnTo>
                <a:lnTo>
                  <a:pt x="26985" y="4270"/>
                </a:lnTo>
                <a:lnTo>
                  <a:pt x="27005" y="4048"/>
                </a:lnTo>
                <a:lnTo>
                  <a:pt x="27025" y="3807"/>
                </a:lnTo>
                <a:lnTo>
                  <a:pt x="27025" y="3585"/>
                </a:lnTo>
                <a:lnTo>
                  <a:pt x="27005" y="3364"/>
                </a:lnTo>
                <a:lnTo>
                  <a:pt x="26965" y="3142"/>
                </a:lnTo>
                <a:lnTo>
                  <a:pt x="26924" y="2921"/>
                </a:lnTo>
                <a:lnTo>
                  <a:pt x="26844" y="2699"/>
                </a:lnTo>
                <a:lnTo>
                  <a:pt x="26763" y="2498"/>
                </a:lnTo>
                <a:lnTo>
                  <a:pt x="26683" y="2296"/>
                </a:lnTo>
                <a:lnTo>
                  <a:pt x="26562" y="2095"/>
                </a:lnTo>
                <a:lnTo>
                  <a:pt x="26441" y="1894"/>
                </a:lnTo>
                <a:lnTo>
                  <a:pt x="26320" y="1712"/>
                </a:lnTo>
                <a:lnTo>
                  <a:pt x="26179" y="1531"/>
                </a:lnTo>
                <a:lnTo>
                  <a:pt x="26018" y="1370"/>
                </a:lnTo>
                <a:lnTo>
                  <a:pt x="25837" y="1189"/>
                </a:lnTo>
                <a:lnTo>
                  <a:pt x="25656" y="1028"/>
                </a:lnTo>
                <a:lnTo>
                  <a:pt x="25454" y="887"/>
                </a:lnTo>
                <a:lnTo>
                  <a:pt x="25253" y="766"/>
                </a:lnTo>
                <a:lnTo>
                  <a:pt x="25052" y="665"/>
                </a:lnTo>
                <a:lnTo>
                  <a:pt x="24830" y="565"/>
                </a:lnTo>
                <a:lnTo>
                  <a:pt x="24609" y="484"/>
                </a:lnTo>
                <a:lnTo>
                  <a:pt x="24387" y="403"/>
                </a:lnTo>
                <a:lnTo>
                  <a:pt x="24165" y="343"/>
                </a:lnTo>
                <a:lnTo>
                  <a:pt x="23924" y="303"/>
                </a:lnTo>
                <a:lnTo>
                  <a:pt x="23682" y="263"/>
                </a:lnTo>
                <a:lnTo>
                  <a:pt x="23461" y="242"/>
                </a:lnTo>
                <a:lnTo>
                  <a:pt x="22977" y="242"/>
                </a:lnTo>
                <a:lnTo>
                  <a:pt x="22494" y="263"/>
                </a:lnTo>
                <a:lnTo>
                  <a:pt x="22071" y="343"/>
                </a:lnTo>
                <a:lnTo>
                  <a:pt x="21668" y="444"/>
                </a:lnTo>
                <a:lnTo>
                  <a:pt x="21266" y="565"/>
                </a:lnTo>
                <a:lnTo>
                  <a:pt x="20883" y="726"/>
                </a:lnTo>
                <a:lnTo>
                  <a:pt x="20500" y="907"/>
                </a:lnTo>
                <a:lnTo>
                  <a:pt x="20138" y="1108"/>
                </a:lnTo>
                <a:lnTo>
                  <a:pt x="19776" y="1350"/>
                </a:lnTo>
                <a:lnTo>
                  <a:pt x="19433" y="1592"/>
                </a:lnTo>
                <a:lnTo>
                  <a:pt x="19111" y="1853"/>
                </a:lnTo>
                <a:lnTo>
                  <a:pt x="18789" y="2155"/>
                </a:lnTo>
                <a:lnTo>
                  <a:pt x="18507" y="2458"/>
                </a:lnTo>
                <a:lnTo>
                  <a:pt x="18225" y="2780"/>
                </a:lnTo>
                <a:lnTo>
                  <a:pt x="17963" y="3102"/>
                </a:lnTo>
                <a:lnTo>
                  <a:pt x="17701" y="3444"/>
                </a:lnTo>
                <a:lnTo>
                  <a:pt x="17480" y="3807"/>
                </a:lnTo>
                <a:lnTo>
                  <a:pt x="17279" y="4169"/>
                </a:lnTo>
                <a:lnTo>
                  <a:pt x="17077" y="4552"/>
                </a:lnTo>
                <a:lnTo>
                  <a:pt x="16916" y="4934"/>
                </a:lnTo>
                <a:lnTo>
                  <a:pt x="16755" y="5337"/>
                </a:lnTo>
                <a:lnTo>
                  <a:pt x="16614" y="5740"/>
                </a:lnTo>
                <a:lnTo>
                  <a:pt x="16493" y="6143"/>
                </a:lnTo>
                <a:lnTo>
                  <a:pt x="16392" y="6545"/>
                </a:lnTo>
                <a:lnTo>
                  <a:pt x="16292" y="6968"/>
                </a:lnTo>
                <a:lnTo>
                  <a:pt x="16211" y="7391"/>
                </a:lnTo>
                <a:lnTo>
                  <a:pt x="15889" y="6606"/>
                </a:lnTo>
                <a:lnTo>
                  <a:pt x="15547" y="5820"/>
                </a:lnTo>
                <a:lnTo>
                  <a:pt x="15184" y="5075"/>
                </a:lnTo>
                <a:lnTo>
                  <a:pt x="14781" y="4330"/>
                </a:lnTo>
                <a:lnTo>
                  <a:pt x="14338" y="3565"/>
                </a:lnTo>
                <a:lnTo>
                  <a:pt x="14097" y="3203"/>
                </a:lnTo>
                <a:lnTo>
                  <a:pt x="13855" y="2820"/>
                </a:lnTo>
                <a:lnTo>
                  <a:pt x="13614" y="2458"/>
                </a:lnTo>
                <a:lnTo>
                  <a:pt x="13332" y="2115"/>
                </a:lnTo>
                <a:lnTo>
                  <a:pt x="13050" y="1793"/>
                </a:lnTo>
                <a:lnTo>
                  <a:pt x="12768" y="1471"/>
                </a:lnTo>
                <a:lnTo>
                  <a:pt x="12446" y="1189"/>
                </a:lnTo>
                <a:lnTo>
                  <a:pt x="12103" y="907"/>
                </a:lnTo>
                <a:lnTo>
                  <a:pt x="11761" y="665"/>
                </a:lnTo>
                <a:lnTo>
                  <a:pt x="11398" y="464"/>
                </a:lnTo>
                <a:lnTo>
                  <a:pt x="10996" y="283"/>
                </a:lnTo>
                <a:lnTo>
                  <a:pt x="10593" y="162"/>
                </a:lnTo>
                <a:lnTo>
                  <a:pt x="10150" y="61"/>
                </a:lnTo>
                <a:lnTo>
                  <a:pt x="9928" y="21"/>
                </a:lnTo>
                <a:lnTo>
                  <a:pt x="9687" y="1"/>
                </a:lnTo>
                <a:close/>
              </a:path>
            </a:pathLst>
          </a:custGeom>
          <a:solidFill>
            <a:srgbClr val="FFDD9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2" name="Google Shape;372;p35"/>
          <p:cNvSpPr/>
          <p:nvPr/>
        </p:nvSpPr>
        <p:spPr>
          <a:xfrm>
            <a:off x="6311147" y="2150929"/>
            <a:ext cx="402183" cy="495800"/>
          </a:xfrm>
          <a:custGeom>
            <a:rect b="b" l="l" r="r" t="t"/>
            <a:pathLst>
              <a:path extrusionOk="0" h="29845" w="24206">
                <a:moveTo>
                  <a:pt x="9687" y="7150"/>
                </a:moveTo>
                <a:lnTo>
                  <a:pt x="9505" y="7190"/>
                </a:lnTo>
                <a:lnTo>
                  <a:pt x="9344" y="7230"/>
                </a:lnTo>
                <a:lnTo>
                  <a:pt x="9183" y="7311"/>
                </a:lnTo>
                <a:lnTo>
                  <a:pt x="9022" y="7411"/>
                </a:lnTo>
                <a:lnTo>
                  <a:pt x="8881" y="7512"/>
                </a:lnTo>
                <a:lnTo>
                  <a:pt x="8740" y="7633"/>
                </a:lnTo>
                <a:lnTo>
                  <a:pt x="8619" y="7774"/>
                </a:lnTo>
                <a:lnTo>
                  <a:pt x="8378" y="8056"/>
                </a:lnTo>
                <a:lnTo>
                  <a:pt x="8156" y="8378"/>
                </a:lnTo>
                <a:lnTo>
                  <a:pt x="7995" y="8700"/>
                </a:lnTo>
                <a:lnTo>
                  <a:pt x="7834" y="9022"/>
                </a:lnTo>
                <a:lnTo>
                  <a:pt x="7693" y="9365"/>
                </a:lnTo>
                <a:lnTo>
                  <a:pt x="7572" y="9747"/>
                </a:lnTo>
                <a:lnTo>
                  <a:pt x="7472" y="10150"/>
                </a:lnTo>
                <a:lnTo>
                  <a:pt x="7391" y="10553"/>
                </a:lnTo>
                <a:lnTo>
                  <a:pt x="7371" y="10956"/>
                </a:lnTo>
                <a:lnTo>
                  <a:pt x="7371" y="11177"/>
                </a:lnTo>
                <a:lnTo>
                  <a:pt x="7371" y="11358"/>
                </a:lnTo>
                <a:lnTo>
                  <a:pt x="7391" y="11560"/>
                </a:lnTo>
                <a:lnTo>
                  <a:pt x="7451" y="11761"/>
                </a:lnTo>
                <a:lnTo>
                  <a:pt x="7492" y="11942"/>
                </a:lnTo>
                <a:lnTo>
                  <a:pt x="7572" y="12103"/>
                </a:lnTo>
                <a:lnTo>
                  <a:pt x="7633" y="12204"/>
                </a:lnTo>
                <a:lnTo>
                  <a:pt x="7693" y="12264"/>
                </a:lnTo>
                <a:lnTo>
                  <a:pt x="7753" y="12325"/>
                </a:lnTo>
                <a:lnTo>
                  <a:pt x="7834" y="12365"/>
                </a:lnTo>
                <a:lnTo>
                  <a:pt x="7915" y="12385"/>
                </a:lnTo>
                <a:lnTo>
                  <a:pt x="8076" y="12385"/>
                </a:lnTo>
                <a:lnTo>
                  <a:pt x="8156" y="12345"/>
                </a:lnTo>
                <a:lnTo>
                  <a:pt x="8297" y="12285"/>
                </a:lnTo>
                <a:lnTo>
                  <a:pt x="8438" y="12164"/>
                </a:lnTo>
                <a:lnTo>
                  <a:pt x="8478" y="12083"/>
                </a:lnTo>
                <a:lnTo>
                  <a:pt x="8539" y="12003"/>
                </a:lnTo>
                <a:lnTo>
                  <a:pt x="8559" y="11922"/>
                </a:lnTo>
                <a:lnTo>
                  <a:pt x="8579" y="11842"/>
                </a:lnTo>
                <a:lnTo>
                  <a:pt x="8599" y="11560"/>
                </a:lnTo>
                <a:lnTo>
                  <a:pt x="8579" y="11258"/>
                </a:lnTo>
                <a:lnTo>
                  <a:pt x="8559" y="10956"/>
                </a:lnTo>
                <a:lnTo>
                  <a:pt x="8559" y="10674"/>
                </a:lnTo>
                <a:lnTo>
                  <a:pt x="8599" y="10351"/>
                </a:lnTo>
                <a:lnTo>
                  <a:pt x="8660" y="10049"/>
                </a:lnTo>
                <a:lnTo>
                  <a:pt x="8740" y="9747"/>
                </a:lnTo>
                <a:lnTo>
                  <a:pt x="8841" y="9445"/>
                </a:lnTo>
                <a:lnTo>
                  <a:pt x="8962" y="9163"/>
                </a:lnTo>
                <a:lnTo>
                  <a:pt x="9103" y="8881"/>
                </a:lnTo>
                <a:lnTo>
                  <a:pt x="9445" y="8378"/>
                </a:lnTo>
                <a:lnTo>
                  <a:pt x="9606" y="8116"/>
                </a:lnTo>
                <a:lnTo>
                  <a:pt x="9747" y="7854"/>
                </a:lnTo>
                <a:lnTo>
                  <a:pt x="9868" y="7572"/>
                </a:lnTo>
                <a:lnTo>
                  <a:pt x="9969" y="7291"/>
                </a:lnTo>
                <a:lnTo>
                  <a:pt x="9969" y="7230"/>
                </a:lnTo>
                <a:lnTo>
                  <a:pt x="9948" y="7190"/>
                </a:lnTo>
                <a:lnTo>
                  <a:pt x="9908" y="7150"/>
                </a:lnTo>
                <a:close/>
                <a:moveTo>
                  <a:pt x="1571" y="22112"/>
                </a:moveTo>
                <a:lnTo>
                  <a:pt x="1652" y="22192"/>
                </a:lnTo>
                <a:lnTo>
                  <a:pt x="1732" y="22273"/>
                </a:lnTo>
                <a:lnTo>
                  <a:pt x="1833" y="22333"/>
                </a:lnTo>
                <a:lnTo>
                  <a:pt x="1934" y="22394"/>
                </a:lnTo>
                <a:lnTo>
                  <a:pt x="2155" y="22494"/>
                </a:lnTo>
                <a:lnTo>
                  <a:pt x="2377" y="22575"/>
                </a:lnTo>
                <a:lnTo>
                  <a:pt x="2719" y="22676"/>
                </a:lnTo>
                <a:lnTo>
                  <a:pt x="3041" y="22756"/>
                </a:lnTo>
                <a:lnTo>
                  <a:pt x="3726" y="22897"/>
                </a:lnTo>
                <a:lnTo>
                  <a:pt x="4411" y="23018"/>
                </a:lnTo>
                <a:lnTo>
                  <a:pt x="5115" y="23139"/>
                </a:lnTo>
                <a:lnTo>
                  <a:pt x="5800" y="23239"/>
                </a:lnTo>
                <a:lnTo>
                  <a:pt x="6505" y="23320"/>
                </a:lnTo>
                <a:lnTo>
                  <a:pt x="7874" y="23441"/>
                </a:lnTo>
                <a:lnTo>
                  <a:pt x="9264" y="23541"/>
                </a:lnTo>
                <a:lnTo>
                  <a:pt x="10633" y="23602"/>
                </a:lnTo>
                <a:lnTo>
                  <a:pt x="12023" y="23622"/>
                </a:lnTo>
                <a:lnTo>
                  <a:pt x="13392" y="23602"/>
                </a:lnTo>
                <a:lnTo>
                  <a:pt x="14761" y="23541"/>
                </a:lnTo>
                <a:lnTo>
                  <a:pt x="16151" y="23441"/>
                </a:lnTo>
                <a:lnTo>
                  <a:pt x="17520" y="23320"/>
                </a:lnTo>
                <a:lnTo>
                  <a:pt x="18930" y="23139"/>
                </a:lnTo>
                <a:lnTo>
                  <a:pt x="20319" y="22917"/>
                </a:lnTo>
                <a:lnTo>
                  <a:pt x="21689" y="22676"/>
                </a:lnTo>
                <a:lnTo>
                  <a:pt x="22011" y="22635"/>
                </a:lnTo>
                <a:lnTo>
                  <a:pt x="22293" y="22615"/>
                </a:lnTo>
                <a:lnTo>
                  <a:pt x="22414" y="22595"/>
                </a:lnTo>
                <a:lnTo>
                  <a:pt x="22454" y="23340"/>
                </a:lnTo>
                <a:lnTo>
                  <a:pt x="22534" y="24709"/>
                </a:lnTo>
                <a:lnTo>
                  <a:pt x="21225" y="25011"/>
                </a:lnTo>
                <a:lnTo>
                  <a:pt x="19916" y="25273"/>
                </a:lnTo>
                <a:lnTo>
                  <a:pt x="18587" y="25495"/>
                </a:lnTo>
                <a:lnTo>
                  <a:pt x="17278" y="25676"/>
                </a:lnTo>
                <a:lnTo>
                  <a:pt x="15949" y="25817"/>
                </a:lnTo>
                <a:lnTo>
                  <a:pt x="14600" y="25918"/>
                </a:lnTo>
                <a:lnTo>
                  <a:pt x="13271" y="25998"/>
                </a:lnTo>
                <a:lnTo>
                  <a:pt x="11942" y="26018"/>
                </a:lnTo>
                <a:lnTo>
                  <a:pt x="10532" y="25998"/>
                </a:lnTo>
                <a:lnTo>
                  <a:pt x="9143" y="25918"/>
                </a:lnTo>
                <a:lnTo>
                  <a:pt x="7753" y="25817"/>
                </a:lnTo>
                <a:lnTo>
                  <a:pt x="6364" y="25676"/>
                </a:lnTo>
                <a:lnTo>
                  <a:pt x="5699" y="25595"/>
                </a:lnTo>
                <a:lnTo>
                  <a:pt x="5035" y="25495"/>
                </a:lnTo>
                <a:lnTo>
                  <a:pt x="3706" y="25273"/>
                </a:lnTo>
                <a:lnTo>
                  <a:pt x="3041" y="25132"/>
                </a:lnTo>
                <a:lnTo>
                  <a:pt x="2699" y="25092"/>
                </a:lnTo>
                <a:lnTo>
                  <a:pt x="2357" y="25052"/>
                </a:lnTo>
                <a:lnTo>
                  <a:pt x="1974" y="25032"/>
                </a:lnTo>
                <a:lnTo>
                  <a:pt x="1551" y="25032"/>
                </a:lnTo>
                <a:lnTo>
                  <a:pt x="1551" y="25011"/>
                </a:lnTo>
                <a:lnTo>
                  <a:pt x="1491" y="24568"/>
                </a:lnTo>
                <a:lnTo>
                  <a:pt x="1450" y="24125"/>
                </a:lnTo>
                <a:lnTo>
                  <a:pt x="1450" y="23703"/>
                </a:lnTo>
                <a:lnTo>
                  <a:pt x="1450" y="23260"/>
                </a:lnTo>
                <a:lnTo>
                  <a:pt x="1471" y="22978"/>
                </a:lnTo>
                <a:lnTo>
                  <a:pt x="1491" y="22676"/>
                </a:lnTo>
                <a:lnTo>
                  <a:pt x="1571" y="22112"/>
                </a:lnTo>
                <a:close/>
                <a:moveTo>
                  <a:pt x="12808" y="27468"/>
                </a:moveTo>
                <a:lnTo>
                  <a:pt x="12748" y="27629"/>
                </a:lnTo>
                <a:lnTo>
                  <a:pt x="12667" y="27770"/>
                </a:lnTo>
                <a:lnTo>
                  <a:pt x="12586" y="27911"/>
                </a:lnTo>
                <a:lnTo>
                  <a:pt x="12486" y="28032"/>
                </a:lnTo>
                <a:lnTo>
                  <a:pt x="12385" y="28133"/>
                </a:lnTo>
                <a:lnTo>
                  <a:pt x="12264" y="28213"/>
                </a:lnTo>
                <a:lnTo>
                  <a:pt x="12123" y="28274"/>
                </a:lnTo>
                <a:lnTo>
                  <a:pt x="11962" y="28314"/>
                </a:lnTo>
                <a:lnTo>
                  <a:pt x="11821" y="28294"/>
                </a:lnTo>
                <a:lnTo>
                  <a:pt x="11700" y="28254"/>
                </a:lnTo>
                <a:lnTo>
                  <a:pt x="11620" y="28193"/>
                </a:lnTo>
                <a:lnTo>
                  <a:pt x="11600" y="28092"/>
                </a:lnTo>
                <a:lnTo>
                  <a:pt x="11600" y="27992"/>
                </a:lnTo>
                <a:lnTo>
                  <a:pt x="11620" y="27871"/>
                </a:lnTo>
                <a:lnTo>
                  <a:pt x="11680" y="27770"/>
                </a:lnTo>
                <a:lnTo>
                  <a:pt x="11781" y="27670"/>
                </a:lnTo>
                <a:lnTo>
                  <a:pt x="11862" y="27569"/>
                </a:lnTo>
                <a:lnTo>
                  <a:pt x="11902" y="27468"/>
                </a:lnTo>
                <a:close/>
                <a:moveTo>
                  <a:pt x="12143" y="1"/>
                </a:moveTo>
                <a:lnTo>
                  <a:pt x="11962" y="21"/>
                </a:lnTo>
                <a:lnTo>
                  <a:pt x="11781" y="41"/>
                </a:lnTo>
                <a:lnTo>
                  <a:pt x="11600" y="81"/>
                </a:lnTo>
                <a:lnTo>
                  <a:pt x="11419" y="142"/>
                </a:lnTo>
                <a:lnTo>
                  <a:pt x="11257" y="202"/>
                </a:lnTo>
                <a:lnTo>
                  <a:pt x="11096" y="283"/>
                </a:lnTo>
                <a:lnTo>
                  <a:pt x="10935" y="363"/>
                </a:lnTo>
                <a:lnTo>
                  <a:pt x="10774" y="464"/>
                </a:lnTo>
                <a:lnTo>
                  <a:pt x="10633" y="565"/>
                </a:lnTo>
                <a:lnTo>
                  <a:pt x="10492" y="685"/>
                </a:lnTo>
                <a:lnTo>
                  <a:pt x="10371" y="826"/>
                </a:lnTo>
                <a:lnTo>
                  <a:pt x="10251" y="947"/>
                </a:lnTo>
                <a:lnTo>
                  <a:pt x="10130" y="1088"/>
                </a:lnTo>
                <a:lnTo>
                  <a:pt x="10029" y="1249"/>
                </a:lnTo>
                <a:lnTo>
                  <a:pt x="9948" y="1410"/>
                </a:lnTo>
                <a:lnTo>
                  <a:pt x="9868" y="1572"/>
                </a:lnTo>
                <a:lnTo>
                  <a:pt x="9808" y="1733"/>
                </a:lnTo>
                <a:lnTo>
                  <a:pt x="9707" y="2095"/>
                </a:lnTo>
                <a:lnTo>
                  <a:pt x="9646" y="2437"/>
                </a:lnTo>
                <a:lnTo>
                  <a:pt x="9646" y="2800"/>
                </a:lnTo>
                <a:lnTo>
                  <a:pt x="9667" y="2981"/>
                </a:lnTo>
                <a:lnTo>
                  <a:pt x="9687" y="3162"/>
                </a:lnTo>
                <a:lnTo>
                  <a:pt x="9747" y="3364"/>
                </a:lnTo>
                <a:lnTo>
                  <a:pt x="9828" y="3545"/>
                </a:lnTo>
                <a:lnTo>
                  <a:pt x="9928" y="3706"/>
                </a:lnTo>
                <a:lnTo>
                  <a:pt x="10049" y="3847"/>
                </a:lnTo>
                <a:lnTo>
                  <a:pt x="10190" y="3948"/>
                </a:lnTo>
                <a:lnTo>
                  <a:pt x="10291" y="3988"/>
                </a:lnTo>
                <a:lnTo>
                  <a:pt x="10371" y="4028"/>
                </a:lnTo>
                <a:lnTo>
                  <a:pt x="10492" y="4028"/>
                </a:lnTo>
                <a:lnTo>
                  <a:pt x="10613" y="4008"/>
                </a:lnTo>
                <a:lnTo>
                  <a:pt x="10734" y="3948"/>
                </a:lnTo>
                <a:lnTo>
                  <a:pt x="10774" y="3907"/>
                </a:lnTo>
                <a:lnTo>
                  <a:pt x="10814" y="3847"/>
                </a:lnTo>
                <a:lnTo>
                  <a:pt x="10855" y="3746"/>
                </a:lnTo>
                <a:lnTo>
                  <a:pt x="10875" y="3646"/>
                </a:lnTo>
                <a:lnTo>
                  <a:pt x="10895" y="3444"/>
                </a:lnTo>
                <a:lnTo>
                  <a:pt x="10915" y="3021"/>
                </a:lnTo>
                <a:lnTo>
                  <a:pt x="10935" y="2619"/>
                </a:lnTo>
                <a:lnTo>
                  <a:pt x="10975" y="2417"/>
                </a:lnTo>
                <a:lnTo>
                  <a:pt x="11036" y="2216"/>
                </a:lnTo>
                <a:lnTo>
                  <a:pt x="11116" y="2055"/>
                </a:lnTo>
                <a:lnTo>
                  <a:pt x="11217" y="1894"/>
                </a:lnTo>
                <a:lnTo>
                  <a:pt x="11358" y="1773"/>
                </a:lnTo>
                <a:lnTo>
                  <a:pt x="11499" y="1652"/>
                </a:lnTo>
                <a:lnTo>
                  <a:pt x="11680" y="1572"/>
                </a:lnTo>
                <a:lnTo>
                  <a:pt x="11841" y="1511"/>
                </a:lnTo>
                <a:lnTo>
                  <a:pt x="12043" y="1491"/>
                </a:lnTo>
                <a:lnTo>
                  <a:pt x="12224" y="1471"/>
                </a:lnTo>
                <a:lnTo>
                  <a:pt x="12425" y="1471"/>
                </a:lnTo>
                <a:lnTo>
                  <a:pt x="12607" y="1511"/>
                </a:lnTo>
                <a:lnTo>
                  <a:pt x="12788" y="1572"/>
                </a:lnTo>
                <a:lnTo>
                  <a:pt x="12949" y="1672"/>
                </a:lnTo>
                <a:lnTo>
                  <a:pt x="13090" y="1773"/>
                </a:lnTo>
                <a:lnTo>
                  <a:pt x="13211" y="1894"/>
                </a:lnTo>
                <a:lnTo>
                  <a:pt x="13332" y="2055"/>
                </a:lnTo>
                <a:lnTo>
                  <a:pt x="13432" y="2216"/>
                </a:lnTo>
                <a:lnTo>
                  <a:pt x="13513" y="2417"/>
                </a:lnTo>
                <a:lnTo>
                  <a:pt x="13533" y="2619"/>
                </a:lnTo>
                <a:lnTo>
                  <a:pt x="13513" y="2800"/>
                </a:lnTo>
                <a:lnTo>
                  <a:pt x="13493" y="3001"/>
                </a:lnTo>
                <a:lnTo>
                  <a:pt x="13432" y="3182"/>
                </a:lnTo>
                <a:lnTo>
                  <a:pt x="13352" y="3364"/>
                </a:lnTo>
                <a:lnTo>
                  <a:pt x="13231" y="3746"/>
                </a:lnTo>
                <a:lnTo>
                  <a:pt x="13211" y="3807"/>
                </a:lnTo>
                <a:lnTo>
                  <a:pt x="12848" y="3766"/>
                </a:lnTo>
                <a:lnTo>
                  <a:pt x="12506" y="3746"/>
                </a:lnTo>
                <a:lnTo>
                  <a:pt x="12143" y="3766"/>
                </a:lnTo>
                <a:lnTo>
                  <a:pt x="11781" y="3807"/>
                </a:lnTo>
                <a:lnTo>
                  <a:pt x="11459" y="3847"/>
                </a:lnTo>
                <a:lnTo>
                  <a:pt x="11116" y="3928"/>
                </a:lnTo>
                <a:lnTo>
                  <a:pt x="10754" y="4028"/>
                </a:lnTo>
                <a:lnTo>
                  <a:pt x="10432" y="4169"/>
                </a:lnTo>
                <a:lnTo>
                  <a:pt x="10271" y="4250"/>
                </a:lnTo>
                <a:lnTo>
                  <a:pt x="10130" y="4350"/>
                </a:lnTo>
                <a:lnTo>
                  <a:pt x="9989" y="4451"/>
                </a:lnTo>
                <a:lnTo>
                  <a:pt x="9868" y="4572"/>
                </a:lnTo>
                <a:lnTo>
                  <a:pt x="9767" y="4713"/>
                </a:lnTo>
                <a:lnTo>
                  <a:pt x="9667" y="4854"/>
                </a:lnTo>
                <a:lnTo>
                  <a:pt x="9586" y="4995"/>
                </a:lnTo>
                <a:lnTo>
                  <a:pt x="9526" y="5176"/>
                </a:lnTo>
                <a:lnTo>
                  <a:pt x="9526" y="5257"/>
                </a:lnTo>
                <a:lnTo>
                  <a:pt x="9566" y="5317"/>
                </a:lnTo>
                <a:lnTo>
                  <a:pt x="9626" y="5377"/>
                </a:lnTo>
                <a:lnTo>
                  <a:pt x="9707" y="5398"/>
                </a:lnTo>
                <a:lnTo>
                  <a:pt x="9868" y="5398"/>
                </a:lnTo>
                <a:lnTo>
                  <a:pt x="10029" y="5377"/>
                </a:lnTo>
                <a:lnTo>
                  <a:pt x="10331" y="5317"/>
                </a:lnTo>
                <a:lnTo>
                  <a:pt x="10633" y="5237"/>
                </a:lnTo>
                <a:lnTo>
                  <a:pt x="10935" y="5136"/>
                </a:lnTo>
                <a:lnTo>
                  <a:pt x="11257" y="5055"/>
                </a:lnTo>
                <a:lnTo>
                  <a:pt x="11580" y="4995"/>
                </a:lnTo>
                <a:lnTo>
                  <a:pt x="11902" y="4955"/>
                </a:lnTo>
                <a:lnTo>
                  <a:pt x="12244" y="4914"/>
                </a:lnTo>
                <a:lnTo>
                  <a:pt x="12586" y="4934"/>
                </a:lnTo>
                <a:lnTo>
                  <a:pt x="12929" y="4955"/>
                </a:lnTo>
                <a:lnTo>
                  <a:pt x="13251" y="5015"/>
                </a:lnTo>
                <a:lnTo>
                  <a:pt x="13593" y="5096"/>
                </a:lnTo>
                <a:lnTo>
                  <a:pt x="13916" y="5196"/>
                </a:lnTo>
                <a:lnTo>
                  <a:pt x="14218" y="5317"/>
                </a:lnTo>
                <a:lnTo>
                  <a:pt x="14540" y="5458"/>
                </a:lnTo>
                <a:lnTo>
                  <a:pt x="14842" y="5599"/>
                </a:lnTo>
                <a:lnTo>
                  <a:pt x="15164" y="5800"/>
                </a:lnTo>
                <a:lnTo>
                  <a:pt x="15466" y="6022"/>
                </a:lnTo>
                <a:lnTo>
                  <a:pt x="15768" y="6243"/>
                </a:lnTo>
                <a:lnTo>
                  <a:pt x="16030" y="6505"/>
                </a:lnTo>
                <a:lnTo>
                  <a:pt x="16292" y="6767"/>
                </a:lnTo>
                <a:lnTo>
                  <a:pt x="16533" y="7069"/>
                </a:lnTo>
                <a:lnTo>
                  <a:pt x="16755" y="7371"/>
                </a:lnTo>
                <a:lnTo>
                  <a:pt x="16956" y="7673"/>
                </a:lnTo>
                <a:lnTo>
                  <a:pt x="17158" y="7995"/>
                </a:lnTo>
                <a:lnTo>
                  <a:pt x="17319" y="8338"/>
                </a:lnTo>
                <a:lnTo>
                  <a:pt x="17500" y="8680"/>
                </a:lnTo>
                <a:lnTo>
                  <a:pt x="17641" y="9022"/>
                </a:lnTo>
                <a:lnTo>
                  <a:pt x="17782" y="9365"/>
                </a:lnTo>
                <a:lnTo>
                  <a:pt x="17903" y="9727"/>
                </a:lnTo>
                <a:lnTo>
                  <a:pt x="18124" y="10432"/>
                </a:lnTo>
                <a:lnTo>
                  <a:pt x="18225" y="10875"/>
                </a:lnTo>
                <a:lnTo>
                  <a:pt x="18326" y="11318"/>
                </a:lnTo>
                <a:lnTo>
                  <a:pt x="18406" y="11761"/>
                </a:lnTo>
                <a:lnTo>
                  <a:pt x="18487" y="12224"/>
                </a:lnTo>
                <a:lnTo>
                  <a:pt x="18587" y="13130"/>
                </a:lnTo>
                <a:lnTo>
                  <a:pt x="18668" y="14037"/>
                </a:lnTo>
                <a:lnTo>
                  <a:pt x="18728" y="14943"/>
                </a:lnTo>
                <a:lnTo>
                  <a:pt x="18769" y="15869"/>
                </a:lnTo>
                <a:lnTo>
                  <a:pt x="18809" y="16775"/>
                </a:lnTo>
                <a:lnTo>
                  <a:pt x="18869" y="17681"/>
                </a:lnTo>
                <a:lnTo>
                  <a:pt x="18950" y="18547"/>
                </a:lnTo>
                <a:lnTo>
                  <a:pt x="18990" y="18970"/>
                </a:lnTo>
                <a:lnTo>
                  <a:pt x="19071" y="19393"/>
                </a:lnTo>
                <a:lnTo>
                  <a:pt x="19151" y="19816"/>
                </a:lnTo>
                <a:lnTo>
                  <a:pt x="19272" y="20219"/>
                </a:lnTo>
                <a:lnTo>
                  <a:pt x="19413" y="20622"/>
                </a:lnTo>
                <a:lnTo>
                  <a:pt x="19594" y="21024"/>
                </a:lnTo>
                <a:lnTo>
                  <a:pt x="19776" y="21326"/>
                </a:lnTo>
                <a:lnTo>
                  <a:pt x="18567" y="21487"/>
                </a:lnTo>
                <a:lnTo>
                  <a:pt x="17359" y="21649"/>
                </a:lnTo>
                <a:lnTo>
                  <a:pt x="15990" y="21769"/>
                </a:lnTo>
                <a:lnTo>
                  <a:pt x="14620" y="21870"/>
                </a:lnTo>
                <a:lnTo>
                  <a:pt x="13231" y="21910"/>
                </a:lnTo>
                <a:lnTo>
                  <a:pt x="11862" y="21930"/>
                </a:lnTo>
                <a:lnTo>
                  <a:pt x="10472" y="21930"/>
                </a:lnTo>
                <a:lnTo>
                  <a:pt x="9103" y="21870"/>
                </a:lnTo>
                <a:lnTo>
                  <a:pt x="7733" y="21789"/>
                </a:lnTo>
                <a:lnTo>
                  <a:pt x="6344" y="21669"/>
                </a:lnTo>
                <a:lnTo>
                  <a:pt x="5015" y="21528"/>
                </a:lnTo>
                <a:lnTo>
                  <a:pt x="3666" y="21367"/>
                </a:lnTo>
                <a:lnTo>
                  <a:pt x="3625" y="21346"/>
                </a:lnTo>
                <a:lnTo>
                  <a:pt x="3786" y="21165"/>
                </a:lnTo>
                <a:lnTo>
                  <a:pt x="3927" y="20964"/>
                </a:lnTo>
                <a:lnTo>
                  <a:pt x="4189" y="20541"/>
                </a:lnTo>
                <a:lnTo>
                  <a:pt x="4411" y="20078"/>
                </a:lnTo>
                <a:lnTo>
                  <a:pt x="4612" y="19615"/>
                </a:lnTo>
                <a:lnTo>
                  <a:pt x="4793" y="19131"/>
                </a:lnTo>
                <a:lnTo>
                  <a:pt x="4934" y="18648"/>
                </a:lnTo>
                <a:lnTo>
                  <a:pt x="5055" y="18165"/>
                </a:lnTo>
                <a:lnTo>
                  <a:pt x="5156" y="17702"/>
                </a:lnTo>
                <a:lnTo>
                  <a:pt x="5277" y="17077"/>
                </a:lnTo>
                <a:lnTo>
                  <a:pt x="5357" y="16453"/>
                </a:lnTo>
                <a:lnTo>
                  <a:pt x="5418" y="15829"/>
                </a:lnTo>
                <a:lnTo>
                  <a:pt x="5458" y="15205"/>
                </a:lnTo>
                <a:lnTo>
                  <a:pt x="5518" y="13936"/>
                </a:lnTo>
                <a:lnTo>
                  <a:pt x="5579" y="12687"/>
                </a:lnTo>
                <a:lnTo>
                  <a:pt x="5619" y="12103"/>
                </a:lnTo>
                <a:lnTo>
                  <a:pt x="5679" y="11499"/>
                </a:lnTo>
                <a:lnTo>
                  <a:pt x="5760" y="10915"/>
                </a:lnTo>
                <a:lnTo>
                  <a:pt x="5861" y="10331"/>
                </a:lnTo>
                <a:lnTo>
                  <a:pt x="6002" y="9747"/>
                </a:lnTo>
                <a:lnTo>
                  <a:pt x="6163" y="9183"/>
                </a:lnTo>
                <a:lnTo>
                  <a:pt x="6384" y="8640"/>
                </a:lnTo>
                <a:lnTo>
                  <a:pt x="6505" y="8358"/>
                </a:lnTo>
                <a:lnTo>
                  <a:pt x="6646" y="8096"/>
                </a:lnTo>
                <a:lnTo>
                  <a:pt x="6888" y="7673"/>
                </a:lnTo>
                <a:lnTo>
                  <a:pt x="7170" y="7270"/>
                </a:lnTo>
                <a:lnTo>
                  <a:pt x="7472" y="6908"/>
                </a:lnTo>
                <a:lnTo>
                  <a:pt x="7834" y="6545"/>
                </a:lnTo>
                <a:lnTo>
                  <a:pt x="8197" y="6223"/>
                </a:lnTo>
                <a:lnTo>
                  <a:pt x="8599" y="5921"/>
                </a:lnTo>
                <a:lnTo>
                  <a:pt x="8982" y="5619"/>
                </a:lnTo>
                <a:lnTo>
                  <a:pt x="9143" y="5438"/>
                </a:lnTo>
                <a:lnTo>
                  <a:pt x="9324" y="5257"/>
                </a:lnTo>
                <a:lnTo>
                  <a:pt x="9344" y="5216"/>
                </a:lnTo>
                <a:lnTo>
                  <a:pt x="9344" y="5156"/>
                </a:lnTo>
                <a:lnTo>
                  <a:pt x="9324" y="5096"/>
                </a:lnTo>
                <a:lnTo>
                  <a:pt x="9264" y="5075"/>
                </a:lnTo>
                <a:lnTo>
                  <a:pt x="9022" y="4995"/>
                </a:lnTo>
                <a:lnTo>
                  <a:pt x="8760" y="4975"/>
                </a:lnTo>
                <a:lnTo>
                  <a:pt x="8519" y="4995"/>
                </a:lnTo>
                <a:lnTo>
                  <a:pt x="8277" y="5035"/>
                </a:lnTo>
                <a:lnTo>
                  <a:pt x="8035" y="5116"/>
                </a:lnTo>
                <a:lnTo>
                  <a:pt x="7794" y="5216"/>
                </a:lnTo>
                <a:lnTo>
                  <a:pt x="7572" y="5357"/>
                </a:lnTo>
                <a:lnTo>
                  <a:pt x="7351" y="5498"/>
                </a:lnTo>
                <a:lnTo>
                  <a:pt x="7129" y="5659"/>
                </a:lnTo>
                <a:lnTo>
                  <a:pt x="6928" y="5841"/>
                </a:lnTo>
                <a:lnTo>
                  <a:pt x="6726" y="6022"/>
                </a:lnTo>
                <a:lnTo>
                  <a:pt x="6545" y="6223"/>
                </a:lnTo>
                <a:lnTo>
                  <a:pt x="6203" y="6606"/>
                </a:lnTo>
                <a:lnTo>
                  <a:pt x="5921" y="6988"/>
                </a:lnTo>
                <a:lnTo>
                  <a:pt x="5740" y="7230"/>
                </a:lnTo>
                <a:lnTo>
                  <a:pt x="5579" y="7492"/>
                </a:lnTo>
                <a:lnTo>
                  <a:pt x="5438" y="7754"/>
                </a:lnTo>
                <a:lnTo>
                  <a:pt x="5297" y="8015"/>
                </a:lnTo>
                <a:lnTo>
                  <a:pt x="5055" y="8559"/>
                </a:lnTo>
                <a:lnTo>
                  <a:pt x="4854" y="9123"/>
                </a:lnTo>
                <a:lnTo>
                  <a:pt x="4693" y="9707"/>
                </a:lnTo>
                <a:lnTo>
                  <a:pt x="4552" y="10291"/>
                </a:lnTo>
                <a:lnTo>
                  <a:pt x="4451" y="10875"/>
                </a:lnTo>
                <a:lnTo>
                  <a:pt x="4350" y="11479"/>
                </a:lnTo>
                <a:lnTo>
                  <a:pt x="4290" y="12124"/>
                </a:lnTo>
                <a:lnTo>
                  <a:pt x="4229" y="12768"/>
                </a:lnTo>
                <a:lnTo>
                  <a:pt x="4169" y="14077"/>
                </a:lnTo>
                <a:lnTo>
                  <a:pt x="4088" y="15386"/>
                </a:lnTo>
                <a:lnTo>
                  <a:pt x="4028" y="16050"/>
                </a:lnTo>
                <a:lnTo>
                  <a:pt x="3948" y="16695"/>
                </a:lnTo>
                <a:lnTo>
                  <a:pt x="3847" y="17279"/>
                </a:lnTo>
                <a:lnTo>
                  <a:pt x="3706" y="17843"/>
                </a:lnTo>
                <a:lnTo>
                  <a:pt x="3545" y="18406"/>
                </a:lnTo>
                <a:lnTo>
                  <a:pt x="3364" y="18950"/>
                </a:lnTo>
                <a:lnTo>
                  <a:pt x="3243" y="19212"/>
                </a:lnTo>
                <a:lnTo>
                  <a:pt x="3122" y="19474"/>
                </a:lnTo>
                <a:lnTo>
                  <a:pt x="2981" y="19715"/>
                </a:lnTo>
                <a:lnTo>
                  <a:pt x="2840" y="19957"/>
                </a:lnTo>
                <a:lnTo>
                  <a:pt x="2518" y="20420"/>
                </a:lnTo>
                <a:lnTo>
                  <a:pt x="2196" y="20863"/>
                </a:lnTo>
                <a:lnTo>
                  <a:pt x="2135" y="20964"/>
                </a:lnTo>
                <a:lnTo>
                  <a:pt x="2095" y="21065"/>
                </a:lnTo>
                <a:lnTo>
                  <a:pt x="2075" y="21165"/>
                </a:lnTo>
                <a:lnTo>
                  <a:pt x="2075" y="21266"/>
                </a:lnTo>
                <a:lnTo>
                  <a:pt x="1934" y="21286"/>
                </a:lnTo>
                <a:lnTo>
                  <a:pt x="1813" y="21326"/>
                </a:lnTo>
                <a:lnTo>
                  <a:pt x="1692" y="21367"/>
                </a:lnTo>
                <a:lnTo>
                  <a:pt x="1612" y="21427"/>
                </a:lnTo>
                <a:lnTo>
                  <a:pt x="1591" y="21346"/>
                </a:lnTo>
                <a:lnTo>
                  <a:pt x="1551" y="21266"/>
                </a:lnTo>
                <a:lnTo>
                  <a:pt x="1511" y="21205"/>
                </a:lnTo>
                <a:lnTo>
                  <a:pt x="1471" y="21145"/>
                </a:lnTo>
                <a:lnTo>
                  <a:pt x="1350" y="21065"/>
                </a:lnTo>
                <a:lnTo>
                  <a:pt x="1209" y="21024"/>
                </a:lnTo>
                <a:lnTo>
                  <a:pt x="1068" y="21004"/>
                </a:lnTo>
                <a:lnTo>
                  <a:pt x="907" y="21044"/>
                </a:lnTo>
                <a:lnTo>
                  <a:pt x="786" y="21125"/>
                </a:lnTo>
                <a:lnTo>
                  <a:pt x="705" y="21185"/>
                </a:lnTo>
                <a:lnTo>
                  <a:pt x="665" y="21246"/>
                </a:lnTo>
                <a:lnTo>
                  <a:pt x="524" y="21447"/>
                </a:lnTo>
                <a:lnTo>
                  <a:pt x="423" y="21669"/>
                </a:lnTo>
                <a:lnTo>
                  <a:pt x="343" y="21890"/>
                </a:lnTo>
                <a:lnTo>
                  <a:pt x="262" y="22132"/>
                </a:lnTo>
                <a:lnTo>
                  <a:pt x="162" y="22595"/>
                </a:lnTo>
                <a:lnTo>
                  <a:pt x="81" y="23078"/>
                </a:lnTo>
                <a:lnTo>
                  <a:pt x="21" y="23602"/>
                </a:lnTo>
                <a:lnTo>
                  <a:pt x="1" y="24146"/>
                </a:lnTo>
                <a:lnTo>
                  <a:pt x="21" y="24669"/>
                </a:lnTo>
                <a:lnTo>
                  <a:pt x="61" y="25213"/>
                </a:lnTo>
                <a:lnTo>
                  <a:pt x="101" y="25334"/>
                </a:lnTo>
                <a:lnTo>
                  <a:pt x="121" y="25434"/>
                </a:lnTo>
                <a:lnTo>
                  <a:pt x="162" y="25535"/>
                </a:lnTo>
                <a:lnTo>
                  <a:pt x="222" y="25616"/>
                </a:lnTo>
                <a:lnTo>
                  <a:pt x="283" y="25696"/>
                </a:lnTo>
                <a:lnTo>
                  <a:pt x="343" y="25757"/>
                </a:lnTo>
                <a:lnTo>
                  <a:pt x="504" y="25857"/>
                </a:lnTo>
                <a:lnTo>
                  <a:pt x="685" y="25918"/>
                </a:lnTo>
                <a:lnTo>
                  <a:pt x="846" y="25918"/>
                </a:lnTo>
                <a:lnTo>
                  <a:pt x="1028" y="25898"/>
                </a:lnTo>
                <a:lnTo>
                  <a:pt x="1189" y="25837"/>
                </a:lnTo>
                <a:lnTo>
                  <a:pt x="1350" y="25938"/>
                </a:lnTo>
                <a:lnTo>
                  <a:pt x="1531" y="26018"/>
                </a:lnTo>
                <a:lnTo>
                  <a:pt x="1894" y="26179"/>
                </a:lnTo>
                <a:lnTo>
                  <a:pt x="2216" y="26300"/>
                </a:lnTo>
                <a:lnTo>
                  <a:pt x="2538" y="26401"/>
                </a:lnTo>
                <a:lnTo>
                  <a:pt x="3202" y="26562"/>
                </a:lnTo>
                <a:lnTo>
                  <a:pt x="3907" y="26723"/>
                </a:lnTo>
                <a:lnTo>
                  <a:pt x="4612" y="26844"/>
                </a:lnTo>
                <a:lnTo>
                  <a:pt x="6022" y="27065"/>
                </a:lnTo>
                <a:lnTo>
                  <a:pt x="7089" y="27206"/>
                </a:lnTo>
                <a:lnTo>
                  <a:pt x="8176" y="27307"/>
                </a:lnTo>
                <a:lnTo>
                  <a:pt x="9244" y="27388"/>
                </a:lnTo>
                <a:lnTo>
                  <a:pt x="10331" y="27448"/>
                </a:lnTo>
                <a:lnTo>
                  <a:pt x="10271" y="27569"/>
                </a:lnTo>
                <a:lnTo>
                  <a:pt x="10210" y="27710"/>
                </a:lnTo>
                <a:lnTo>
                  <a:pt x="10170" y="27851"/>
                </a:lnTo>
                <a:lnTo>
                  <a:pt x="10150" y="28012"/>
                </a:lnTo>
                <a:lnTo>
                  <a:pt x="10150" y="28153"/>
                </a:lnTo>
                <a:lnTo>
                  <a:pt x="10150" y="28294"/>
                </a:lnTo>
                <a:lnTo>
                  <a:pt x="10190" y="28556"/>
                </a:lnTo>
                <a:lnTo>
                  <a:pt x="10271" y="28817"/>
                </a:lnTo>
                <a:lnTo>
                  <a:pt x="10412" y="29039"/>
                </a:lnTo>
                <a:lnTo>
                  <a:pt x="10573" y="29260"/>
                </a:lnTo>
                <a:lnTo>
                  <a:pt x="10754" y="29442"/>
                </a:lnTo>
                <a:lnTo>
                  <a:pt x="10996" y="29583"/>
                </a:lnTo>
                <a:lnTo>
                  <a:pt x="11237" y="29724"/>
                </a:lnTo>
                <a:lnTo>
                  <a:pt x="11499" y="29804"/>
                </a:lnTo>
                <a:lnTo>
                  <a:pt x="11761" y="29844"/>
                </a:lnTo>
                <a:lnTo>
                  <a:pt x="12023" y="29844"/>
                </a:lnTo>
                <a:lnTo>
                  <a:pt x="12305" y="29824"/>
                </a:lnTo>
                <a:lnTo>
                  <a:pt x="12566" y="29764"/>
                </a:lnTo>
                <a:lnTo>
                  <a:pt x="12828" y="29683"/>
                </a:lnTo>
                <a:lnTo>
                  <a:pt x="13070" y="29563"/>
                </a:lnTo>
                <a:lnTo>
                  <a:pt x="13291" y="29422"/>
                </a:lnTo>
                <a:lnTo>
                  <a:pt x="13533" y="29240"/>
                </a:lnTo>
                <a:lnTo>
                  <a:pt x="13734" y="29019"/>
                </a:lnTo>
                <a:lnTo>
                  <a:pt x="13916" y="28777"/>
                </a:lnTo>
                <a:lnTo>
                  <a:pt x="14077" y="28536"/>
                </a:lnTo>
                <a:lnTo>
                  <a:pt x="14218" y="28274"/>
                </a:lnTo>
                <a:lnTo>
                  <a:pt x="14338" y="27992"/>
                </a:lnTo>
                <a:lnTo>
                  <a:pt x="14439" y="27710"/>
                </a:lnTo>
                <a:lnTo>
                  <a:pt x="14520" y="27408"/>
                </a:lnTo>
                <a:lnTo>
                  <a:pt x="15607" y="27327"/>
                </a:lnTo>
                <a:lnTo>
                  <a:pt x="16695" y="27227"/>
                </a:lnTo>
                <a:lnTo>
                  <a:pt x="17802" y="27106"/>
                </a:lnTo>
                <a:lnTo>
                  <a:pt x="18889" y="26945"/>
                </a:lnTo>
                <a:lnTo>
                  <a:pt x="19977" y="26763"/>
                </a:lnTo>
                <a:lnTo>
                  <a:pt x="21044" y="26562"/>
                </a:lnTo>
                <a:lnTo>
                  <a:pt x="22111" y="26320"/>
                </a:lnTo>
                <a:lnTo>
                  <a:pt x="23179" y="26079"/>
                </a:lnTo>
                <a:lnTo>
                  <a:pt x="23340" y="26018"/>
                </a:lnTo>
                <a:lnTo>
                  <a:pt x="23380" y="26018"/>
                </a:lnTo>
                <a:lnTo>
                  <a:pt x="23541" y="25998"/>
                </a:lnTo>
                <a:lnTo>
                  <a:pt x="23682" y="25958"/>
                </a:lnTo>
                <a:lnTo>
                  <a:pt x="23823" y="25877"/>
                </a:lnTo>
                <a:lnTo>
                  <a:pt x="23964" y="25777"/>
                </a:lnTo>
                <a:lnTo>
                  <a:pt x="24065" y="25656"/>
                </a:lnTo>
                <a:lnTo>
                  <a:pt x="24145" y="25515"/>
                </a:lnTo>
                <a:lnTo>
                  <a:pt x="24186" y="25354"/>
                </a:lnTo>
                <a:lnTo>
                  <a:pt x="24206" y="25193"/>
                </a:lnTo>
                <a:lnTo>
                  <a:pt x="24004" y="23340"/>
                </a:lnTo>
                <a:lnTo>
                  <a:pt x="23964" y="22816"/>
                </a:lnTo>
                <a:lnTo>
                  <a:pt x="23904" y="22313"/>
                </a:lnTo>
                <a:lnTo>
                  <a:pt x="23823" y="21810"/>
                </a:lnTo>
                <a:lnTo>
                  <a:pt x="23763" y="21548"/>
                </a:lnTo>
                <a:lnTo>
                  <a:pt x="23682" y="21306"/>
                </a:lnTo>
                <a:lnTo>
                  <a:pt x="23622" y="21165"/>
                </a:lnTo>
                <a:lnTo>
                  <a:pt x="23521" y="21024"/>
                </a:lnTo>
                <a:lnTo>
                  <a:pt x="23461" y="20964"/>
                </a:lnTo>
                <a:lnTo>
                  <a:pt x="23400" y="20924"/>
                </a:lnTo>
                <a:lnTo>
                  <a:pt x="23320" y="20883"/>
                </a:lnTo>
                <a:lnTo>
                  <a:pt x="23259" y="20863"/>
                </a:lnTo>
                <a:lnTo>
                  <a:pt x="23058" y="20843"/>
                </a:lnTo>
                <a:lnTo>
                  <a:pt x="22937" y="20803"/>
                </a:lnTo>
                <a:lnTo>
                  <a:pt x="22816" y="20803"/>
                </a:lnTo>
                <a:lnTo>
                  <a:pt x="22474" y="20823"/>
                </a:lnTo>
                <a:lnTo>
                  <a:pt x="22132" y="20863"/>
                </a:lnTo>
                <a:lnTo>
                  <a:pt x="21447" y="20984"/>
                </a:lnTo>
                <a:lnTo>
                  <a:pt x="21246" y="20843"/>
                </a:lnTo>
                <a:lnTo>
                  <a:pt x="21084" y="20682"/>
                </a:lnTo>
                <a:lnTo>
                  <a:pt x="20923" y="20501"/>
                </a:lnTo>
                <a:lnTo>
                  <a:pt x="20803" y="20279"/>
                </a:lnTo>
                <a:lnTo>
                  <a:pt x="20682" y="20058"/>
                </a:lnTo>
                <a:lnTo>
                  <a:pt x="20581" y="19816"/>
                </a:lnTo>
                <a:lnTo>
                  <a:pt x="20500" y="19594"/>
                </a:lnTo>
                <a:lnTo>
                  <a:pt x="20440" y="19353"/>
                </a:lnTo>
                <a:lnTo>
                  <a:pt x="20339" y="18890"/>
                </a:lnTo>
                <a:lnTo>
                  <a:pt x="20279" y="18447"/>
                </a:lnTo>
                <a:lnTo>
                  <a:pt x="20219" y="17984"/>
                </a:lnTo>
                <a:lnTo>
                  <a:pt x="20178" y="17520"/>
                </a:lnTo>
                <a:lnTo>
                  <a:pt x="20118" y="16574"/>
                </a:lnTo>
                <a:lnTo>
                  <a:pt x="20078" y="15668"/>
                </a:lnTo>
                <a:lnTo>
                  <a:pt x="20017" y="14762"/>
                </a:lnTo>
                <a:lnTo>
                  <a:pt x="19957" y="13875"/>
                </a:lnTo>
                <a:lnTo>
                  <a:pt x="19876" y="12989"/>
                </a:lnTo>
                <a:lnTo>
                  <a:pt x="19755" y="12103"/>
                </a:lnTo>
                <a:lnTo>
                  <a:pt x="19614" y="11217"/>
                </a:lnTo>
                <a:lnTo>
                  <a:pt x="19514" y="10774"/>
                </a:lnTo>
                <a:lnTo>
                  <a:pt x="19413" y="10351"/>
                </a:lnTo>
                <a:lnTo>
                  <a:pt x="19312" y="9908"/>
                </a:lnTo>
                <a:lnTo>
                  <a:pt x="19171" y="9486"/>
                </a:lnTo>
                <a:lnTo>
                  <a:pt x="19030" y="9063"/>
                </a:lnTo>
                <a:lnTo>
                  <a:pt x="18869" y="8640"/>
                </a:lnTo>
                <a:lnTo>
                  <a:pt x="18708" y="8277"/>
                </a:lnTo>
                <a:lnTo>
                  <a:pt x="18527" y="7915"/>
                </a:lnTo>
                <a:lnTo>
                  <a:pt x="18346" y="7572"/>
                </a:lnTo>
                <a:lnTo>
                  <a:pt x="18144" y="7230"/>
                </a:lnTo>
                <a:lnTo>
                  <a:pt x="17943" y="6888"/>
                </a:lnTo>
                <a:lnTo>
                  <a:pt x="17722" y="6566"/>
                </a:lnTo>
                <a:lnTo>
                  <a:pt x="17480" y="6264"/>
                </a:lnTo>
                <a:lnTo>
                  <a:pt x="17218" y="5961"/>
                </a:lnTo>
                <a:lnTo>
                  <a:pt x="16956" y="5680"/>
                </a:lnTo>
                <a:lnTo>
                  <a:pt x="16674" y="5418"/>
                </a:lnTo>
                <a:lnTo>
                  <a:pt x="16372" y="5176"/>
                </a:lnTo>
                <a:lnTo>
                  <a:pt x="16070" y="4934"/>
                </a:lnTo>
                <a:lnTo>
                  <a:pt x="15748" y="4713"/>
                </a:lnTo>
                <a:lnTo>
                  <a:pt x="15406" y="4512"/>
                </a:lnTo>
                <a:lnTo>
                  <a:pt x="15043" y="4330"/>
                </a:lnTo>
                <a:lnTo>
                  <a:pt x="14681" y="4169"/>
                </a:lnTo>
                <a:lnTo>
                  <a:pt x="14661" y="4169"/>
                </a:lnTo>
                <a:lnTo>
                  <a:pt x="14761" y="4028"/>
                </a:lnTo>
                <a:lnTo>
                  <a:pt x="14822" y="3887"/>
                </a:lnTo>
                <a:lnTo>
                  <a:pt x="14902" y="3726"/>
                </a:lnTo>
                <a:lnTo>
                  <a:pt x="14943" y="3565"/>
                </a:lnTo>
                <a:lnTo>
                  <a:pt x="14983" y="3404"/>
                </a:lnTo>
                <a:lnTo>
                  <a:pt x="15003" y="3223"/>
                </a:lnTo>
                <a:lnTo>
                  <a:pt x="15023" y="2880"/>
                </a:lnTo>
                <a:lnTo>
                  <a:pt x="15023" y="2518"/>
                </a:lnTo>
                <a:lnTo>
                  <a:pt x="14963" y="2176"/>
                </a:lnTo>
                <a:lnTo>
                  <a:pt x="14882" y="1853"/>
                </a:lnTo>
                <a:lnTo>
                  <a:pt x="14781" y="1572"/>
                </a:lnTo>
                <a:lnTo>
                  <a:pt x="14681" y="1390"/>
                </a:lnTo>
                <a:lnTo>
                  <a:pt x="14600" y="1209"/>
                </a:lnTo>
                <a:lnTo>
                  <a:pt x="14479" y="1048"/>
                </a:lnTo>
                <a:lnTo>
                  <a:pt x="14359" y="907"/>
                </a:lnTo>
                <a:lnTo>
                  <a:pt x="14238" y="766"/>
                </a:lnTo>
                <a:lnTo>
                  <a:pt x="14097" y="645"/>
                </a:lnTo>
                <a:lnTo>
                  <a:pt x="13936" y="524"/>
                </a:lnTo>
                <a:lnTo>
                  <a:pt x="13795" y="424"/>
                </a:lnTo>
                <a:lnTo>
                  <a:pt x="13613" y="323"/>
                </a:lnTo>
                <a:lnTo>
                  <a:pt x="13452" y="242"/>
                </a:lnTo>
                <a:lnTo>
                  <a:pt x="13271" y="162"/>
                </a:lnTo>
                <a:lnTo>
                  <a:pt x="13090" y="122"/>
                </a:lnTo>
                <a:lnTo>
                  <a:pt x="12909" y="61"/>
                </a:lnTo>
                <a:lnTo>
                  <a:pt x="12707" y="21"/>
                </a:lnTo>
                <a:lnTo>
                  <a:pt x="12526" y="1"/>
                </a:lnTo>
                <a:close/>
              </a:path>
            </a:pathLst>
          </a:custGeom>
          <a:solidFill>
            <a:srgbClr val="FFDD9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3" name="Google Shape;373;p35"/>
          <p:cNvSpPr/>
          <p:nvPr/>
        </p:nvSpPr>
        <p:spPr>
          <a:xfrm>
            <a:off x="2430361" y="2841779"/>
            <a:ext cx="438985" cy="659051"/>
          </a:xfrm>
          <a:custGeom>
            <a:rect b="b" l="l" r="r" t="t"/>
            <a:pathLst>
              <a:path extrusionOk="0" h="39672" w="26421">
                <a:moveTo>
                  <a:pt x="8256" y="1571"/>
                </a:moveTo>
                <a:lnTo>
                  <a:pt x="8377" y="1954"/>
                </a:lnTo>
                <a:lnTo>
                  <a:pt x="8458" y="2337"/>
                </a:lnTo>
                <a:lnTo>
                  <a:pt x="8518" y="2719"/>
                </a:lnTo>
                <a:lnTo>
                  <a:pt x="8559" y="3122"/>
                </a:lnTo>
                <a:lnTo>
                  <a:pt x="8559" y="3505"/>
                </a:lnTo>
                <a:lnTo>
                  <a:pt x="8518" y="3887"/>
                </a:lnTo>
                <a:lnTo>
                  <a:pt x="8458" y="4290"/>
                </a:lnTo>
                <a:lnTo>
                  <a:pt x="8377" y="4673"/>
                </a:lnTo>
                <a:lnTo>
                  <a:pt x="8236" y="4693"/>
                </a:lnTo>
                <a:lnTo>
                  <a:pt x="8156" y="4673"/>
                </a:lnTo>
                <a:lnTo>
                  <a:pt x="8055" y="4652"/>
                </a:lnTo>
                <a:lnTo>
                  <a:pt x="7934" y="4290"/>
                </a:lnTo>
                <a:lnTo>
                  <a:pt x="7793" y="3927"/>
                </a:lnTo>
                <a:lnTo>
                  <a:pt x="7693" y="3605"/>
                </a:lnTo>
                <a:lnTo>
                  <a:pt x="7612" y="3263"/>
                </a:lnTo>
                <a:lnTo>
                  <a:pt x="7572" y="2941"/>
                </a:lnTo>
                <a:lnTo>
                  <a:pt x="7572" y="2578"/>
                </a:lnTo>
                <a:lnTo>
                  <a:pt x="7592" y="2437"/>
                </a:lnTo>
                <a:lnTo>
                  <a:pt x="7632" y="2296"/>
                </a:lnTo>
                <a:lnTo>
                  <a:pt x="7693" y="2155"/>
                </a:lnTo>
                <a:lnTo>
                  <a:pt x="7773" y="1994"/>
                </a:lnTo>
                <a:lnTo>
                  <a:pt x="7874" y="1853"/>
                </a:lnTo>
                <a:lnTo>
                  <a:pt x="7995" y="1753"/>
                </a:lnTo>
                <a:lnTo>
                  <a:pt x="8115" y="1652"/>
                </a:lnTo>
                <a:lnTo>
                  <a:pt x="8256" y="1571"/>
                </a:lnTo>
                <a:close/>
                <a:moveTo>
                  <a:pt x="8297" y="5740"/>
                </a:moveTo>
                <a:lnTo>
                  <a:pt x="8397" y="5881"/>
                </a:lnTo>
                <a:lnTo>
                  <a:pt x="8498" y="5982"/>
                </a:lnTo>
                <a:lnTo>
                  <a:pt x="8639" y="6062"/>
                </a:lnTo>
                <a:lnTo>
                  <a:pt x="8780" y="6122"/>
                </a:lnTo>
                <a:lnTo>
                  <a:pt x="8921" y="6143"/>
                </a:lnTo>
                <a:lnTo>
                  <a:pt x="9062" y="6143"/>
                </a:lnTo>
                <a:lnTo>
                  <a:pt x="9203" y="6102"/>
                </a:lnTo>
                <a:lnTo>
                  <a:pt x="9324" y="6062"/>
                </a:lnTo>
                <a:lnTo>
                  <a:pt x="9747" y="6263"/>
                </a:lnTo>
                <a:lnTo>
                  <a:pt x="10170" y="6445"/>
                </a:lnTo>
                <a:lnTo>
                  <a:pt x="10572" y="6646"/>
                </a:lnTo>
                <a:lnTo>
                  <a:pt x="10995" y="6868"/>
                </a:lnTo>
                <a:lnTo>
                  <a:pt x="11418" y="7129"/>
                </a:lnTo>
                <a:lnTo>
                  <a:pt x="11821" y="7411"/>
                </a:lnTo>
                <a:lnTo>
                  <a:pt x="12203" y="7713"/>
                </a:lnTo>
                <a:lnTo>
                  <a:pt x="12586" y="8036"/>
                </a:lnTo>
                <a:lnTo>
                  <a:pt x="13371" y="8660"/>
                </a:lnTo>
                <a:lnTo>
                  <a:pt x="13754" y="8962"/>
                </a:lnTo>
                <a:lnTo>
                  <a:pt x="14177" y="9224"/>
                </a:lnTo>
                <a:lnTo>
                  <a:pt x="14620" y="9506"/>
                </a:lnTo>
                <a:lnTo>
                  <a:pt x="15063" y="9747"/>
                </a:lnTo>
                <a:lnTo>
                  <a:pt x="15526" y="9989"/>
                </a:lnTo>
                <a:lnTo>
                  <a:pt x="16009" y="10210"/>
                </a:lnTo>
                <a:lnTo>
                  <a:pt x="16956" y="10613"/>
                </a:lnTo>
                <a:lnTo>
                  <a:pt x="17902" y="11016"/>
                </a:lnTo>
                <a:lnTo>
                  <a:pt x="21467" y="12486"/>
                </a:lnTo>
                <a:lnTo>
                  <a:pt x="21527" y="12607"/>
                </a:lnTo>
                <a:lnTo>
                  <a:pt x="21587" y="12707"/>
                </a:lnTo>
                <a:lnTo>
                  <a:pt x="21668" y="12828"/>
                </a:lnTo>
                <a:lnTo>
                  <a:pt x="21749" y="12929"/>
                </a:lnTo>
                <a:lnTo>
                  <a:pt x="21446" y="13714"/>
                </a:lnTo>
                <a:lnTo>
                  <a:pt x="21104" y="14479"/>
                </a:lnTo>
                <a:lnTo>
                  <a:pt x="20742" y="15245"/>
                </a:lnTo>
                <a:lnTo>
                  <a:pt x="20339" y="15990"/>
                </a:lnTo>
                <a:lnTo>
                  <a:pt x="19876" y="15929"/>
                </a:lnTo>
                <a:lnTo>
                  <a:pt x="19433" y="15849"/>
                </a:lnTo>
                <a:lnTo>
                  <a:pt x="18990" y="15748"/>
                </a:lnTo>
                <a:lnTo>
                  <a:pt x="18547" y="15627"/>
                </a:lnTo>
                <a:lnTo>
                  <a:pt x="18124" y="15486"/>
                </a:lnTo>
                <a:lnTo>
                  <a:pt x="17681" y="15345"/>
                </a:lnTo>
                <a:lnTo>
                  <a:pt x="16835" y="15043"/>
                </a:lnTo>
                <a:lnTo>
                  <a:pt x="15868" y="14661"/>
                </a:lnTo>
                <a:lnTo>
                  <a:pt x="14922" y="14258"/>
                </a:lnTo>
                <a:lnTo>
                  <a:pt x="13975" y="13855"/>
                </a:lnTo>
                <a:lnTo>
                  <a:pt x="13049" y="13412"/>
                </a:lnTo>
                <a:lnTo>
                  <a:pt x="12103" y="12949"/>
                </a:lnTo>
                <a:lnTo>
                  <a:pt x="11176" y="12486"/>
                </a:lnTo>
                <a:lnTo>
                  <a:pt x="10250" y="12003"/>
                </a:lnTo>
                <a:lnTo>
                  <a:pt x="9344" y="11499"/>
                </a:lnTo>
                <a:lnTo>
                  <a:pt x="8981" y="11278"/>
                </a:lnTo>
                <a:lnTo>
                  <a:pt x="8337" y="10895"/>
                </a:lnTo>
                <a:lnTo>
                  <a:pt x="7954" y="10694"/>
                </a:lnTo>
                <a:lnTo>
                  <a:pt x="7572" y="10492"/>
                </a:lnTo>
                <a:lnTo>
                  <a:pt x="7209" y="10311"/>
                </a:lnTo>
                <a:lnTo>
                  <a:pt x="6867" y="10190"/>
                </a:lnTo>
                <a:lnTo>
                  <a:pt x="6887" y="10170"/>
                </a:lnTo>
                <a:lnTo>
                  <a:pt x="6968" y="10029"/>
                </a:lnTo>
                <a:lnTo>
                  <a:pt x="7028" y="9868"/>
                </a:lnTo>
                <a:lnTo>
                  <a:pt x="7088" y="9707"/>
                </a:lnTo>
                <a:lnTo>
                  <a:pt x="7129" y="9546"/>
                </a:lnTo>
                <a:lnTo>
                  <a:pt x="7189" y="9203"/>
                </a:lnTo>
                <a:lnTo>
                  <a:pt x="7270" y="8881"/>
                </a:lnTo>
                <a:lnTo>
                  <a:pt x="7451" y="8176"/>
                </a:lnTo>
                <a:lnTo>
                  <a:pt x="7672" y="7472"/>
                </a:lnTo>
                <a:lnTo>
                  <a:pt x="7894" y="6847"/>
                </a:lnTo>
                <a:lnTo>
                  <a:pt x="8136" y="6223"/>
                </a:lnTo>
                <a:lnTo>
                  <a:pt x="8297" y="5740"/>
                </a:lnTo>
                <a:close/>
                <a:moveTo>
                  <a:pt x="1833" y="26844"/>
                </a:moveTo>
                <a:lnTo>
                  <a:pt x="2034" y="27086"/>
                </a:lnTo>
                <a:lnTo>
                  <a:pt x="2235" y="27327"/>
                </a:lnTo>
                <a:lnTo>
                  <a:pt x="2457" y="27549"/>
                </a:lnTo>
                <a:lnTo>
                  <a:pt x="2638" y="27790"/>
                </a:lnTo>
                <a:lnTo>
                  <a:pt x="2980" y="28274"/>
                </a:lnTo>
                <a:lnTo>
                  <a:pt x="3283" y="28777"/>
                </a:lnTo>
                <a:lnTo>
                  <a:pt x="3564" y="29301"/>
                </a:lnTo>
                <a:lnTo>
                  <a:pt x="3806" y="29824"/>
                </a:lnTo>
                <a:lnTo>
                  <a:pt x="4028" y="30388"/>
                </a:lnTo>
                <a:lnTo>
                  <a:pt x="4209" y="30972"/>
                </a:lnTo>
                <a:lnTo>
                  <a:pt x="4370" y="31556"/>
                </a:lnTo>
                <a:lnTo>
                  <a:pt x="4491" y="32140"/>
                </a:lnTo>
                <a:lnTo>
                  <a:pt x="4531" y="32422"/>
                </a:lnTo>
                <a:lnTo>
                  <a:pt x="4551" y="32704"/>
                </a:lnTo>
                <a:lnTo>
                  <a:pt x="4591" y="33268"/>
                </a:lnTo>
                <a:lnTo>
                  <a:pt x="4591" y="33832"/>
                </a:lnTo>
                <a:lnTo>
                  <a:pt x="4612" y="34395"/>
                </a:lnTo>
                <a:lnTo>
                  <a:pt x="4068" y="34013"/>
                </a:lnTo>
                <a:lnTo>
                  <a:pt x="3806" y="33832"/>
                </a:lnTo>
                <a:lnTo>
                  <a:pt x="3544" y="33610"/>
                </a:lnTo>
                <a:lnTo>
                  <a:pt x="3303" y="33389"/>
                </a:lnTo>
                <a:lnTo>
                  <a:pt x="3061" y="33167"/>
                </a:lnTo>
                <a:lnTo>
                  <a:pt x="2819" y="32925"/>
                </a:lnTo>
                <a:lnTo>
                  <a:pt x="2618" y="32664"/>
                </a:lnTo>
                <a:lnTo>
                  <a:pt x="2417" y="32422"/>
                </a:lnTo>
                <a:lnTo>
                  <a:pt x="2256" y="32160"/>
                </a:lnTo>
                <a:lnTo>
                  <a:pt x="2115" y="31878"/>
                </a:lnTo>
                <a:lnTo>
                  <a:pt x="1974" y="31596"/>
                </a:lnTo>
                <a:lnTo>
                  <a:pt x="1873" y="31314"/>
                </a:lnTo>
                <a:lnTo>
                  <a:pt x="1772" y="31012"/>
                </a:lnTo>
                <a:lnTo>
                  <a:pt x="1712" y="30710"/>
                </a:lnTo>
                <a:lnTo>
                  <a:pt x="1651" y="30408"/>
                </a:lnTo>
                <a:lnTo>
                  <a:pt x="1611" y="30106"/>
                </a:lnTo>
                <a:lnTo>
                  <a:pt x="1571" y="29804"/>
                </a:lnTo>
                <a:lnTo>
                  <a:pt x="1571" y="29482"/>
                </a:lnTo>
                <a:lnTo>
                  <a:pt x="1551" y="29180"/>
                </a:lnTo>
                <a:lnTo>
                  <a:pt x="1591" y="28556"/>
                </a:lnTo>
                <a:lnTo>
                  <a:pt x="1651" y="27931"/>
                </a:lnTo>
                <a:lnTo>
                  <a:pt x="1732" y="27388"/>
                </a:lnTo>
                <a:lnTo>
                  <a:pt x="1833" y="26844"/>
                </a:lnTo>
                <a:close/>
                <a:moveTo>
                  <a:pt x="21426" y="28535"/>
                </a:moveTo>
                <a:lnTo>
                  <a:pt x="21970" y="28717"/>
                </a:lnTo>
                <a:lnTo>
                  <a:pt x="22514" y="28918"/>
                </a:lnTo>
                <a:lnTo>
                  <a:pt x="22776" y="29039"/>
                </a:lnTo>
                <a:lnTo>
                  <a:pt x="23017" y="29160"/>
                </a:lnTo>
                <a:lnTo>
                  <a:pt x="23279" y="29301"/>
                </a:lnTo>
                <a:lnTo>
                  <a:pt x="23521" y="29462"/>
                </a:lnTo>
                <a:lnTo>
                  <a:pt x="23782" y="29663"/>
                </a:lnTo>
                <a:lnTo>
                  <a:pt x="24004" y="29885"/>
                </a:lnTo>
                <a:lnTo>
                  <a:pt x="24205" y="30146"/>
                </a:lnTo>
                <a:lnTo>
                  <a:pt x="24366" y="30408"/>
                </a:lnTo>
                <a:lnTo>
                  <a:pt x="24507" y="30690"/>
                </a:lnTo>
                <a:lnTo>
                  <a:pt x="24608" y="30992"/>
                </a:lnTo>
                <a:lnTo>
                  <a:pt x="24689" y="31314"/>
                </a:lnTo>
                <a:lnTo>
                  <a:pt x="24749" y="31637"/>
                </a:lnTo>
                <a:lnTo>
                  <a:pt x="24769" y="31959"/>
                </a:lnTo>
                <a:lnTo>
                  <a:pt x="24769" y="32281"/>
                </a:lnTo>
                <a:lnTo>
                  <a:pt x="24749" y="32623"/>
                </a:lnTo>
                <a:lnTo>
                  <a:pt x="24709" y="32946"/>
                </a:lnTo>
                <a:lnTo>
                  <a:pt x="24648" y="33268"/>
                </a:lnTo>
                <a:lnTo>
                  <a:pt x="24548" y="33570"/>
                </a:lnTo>
                <a:lnTo>
                  <a:pt x="24447" y="33872"/>
                </a:lnTo>
                <a:lnTo>
                  <a:pt x="24326" y="34154"/>
                </a:lnTo>
                <a:lnTo>
                  <a:pt x="24105" y="34557"/>
                </a:lnTo>
                <a:lnTo>
                  <a:pt x="23863" y="34959"/>
                </a:lnTo>
                <a:lnTo>
                  <a:pt x="23581" y="35322"/>
                </a:lnTo>
                <a:lnTo>
                  <a:pt x="23279" y="35664"/>
                </a:lnTo>
                <a:lnTo>
                  <a:pt x="22937" y="35986"/>
                </a:lnTo>
                <a:lnTo>
                  <a:pt x="22594" y="36268"/>
                </a:lnTo>
                <a:lnTo>
                  <a:pt x="22212" y="36550"/>
                </a:lnTo>
                <a:lnTo>
                  <a:pt x="21829" y="36792"/>
                </a:lnTo>
                <a:lnTo>
                  <a:pt x="21829" y="36631"/>
                </a:lnTo>
                <a:lnTo>
                  <a:pt x="21809" y="36490"/>
                </a:lnTo>
                <a:lnTo>
                  <a:pt x="21769" y="36329"/>
                </a:lnTo>
                <a:lnTo>
                  <a:pt x="21708" y="36188"/>
                </a:lnTo>
                <a:lnTo>
                  <a:pt x="21567" y="35906"/>
                </a:lnTo>
                <a:lnTo>
                  <a:pt x="21426" y="35624"/>
                </a:lnTo>
                <a:lnTo>
                  <a:pt x="21326" y="35362"/>
                </a:lnTo>
                <a:lnTo>
                  <a:pt x="21245" y="35120"/>
                </a:lnTo>
                <a:lnTo>
                  <a:pt x="21084" y="34597"/>
                </a:lnTo>
                <a:lnTo>
                  <a:pt x="20943" y="34053"/>
                </a:lnTo>
                <a:lnTo>
                  <a:pt x="20862" y="33509"/>
                </a:lnTo>
                <a:lnTo>
                  <a:pt x="20802" y="32946"/>
                </a:lnTo>
                <a:lnTo>
                  <a:pt x="20782" y="32382"/>
                </a:lnTo>
                <a:lnTo>
                  <a:pt x="20802" y="31838"/>
                </a:lnTo>
                <a:lnTo>
                  <a:pt x="20842" y="31274"/>
                </a:lnTo>
                <a:lnTo>
                  <a:pt x="20923" y="30710"/>
                </a:lnTo>
                <a:lnTo>
                  <a:pt x="21044" y="30167"/>
                </a:lnTo>
                <a:lnTo>
                  <a:pt x="21185" y="29603"/>
                </a:lnTo>
                <a:lnTo>
                  <a:pt x="21326" y="29059"/>
                </a:lnTo>
                <a:lnTo>
                  <a:pt x="21426" y="28535"/>
                </a:lnTo>
                <a:close/>
                <a:moveTo>
                  <a:pt x="7169" y="11519"/>
                </a:moveTo>
                <a:lnTo>
                  <a:pt x="8015" y="12063"/>
                </a:lnTo>
                <a:lnTo>
                  <a:pt x="8881" y="12607"/>
                </a:lnTo>
                <a:lnTo>
                  <a:pt x="9807" y="13150"/>
                </a:lnTo>
                <a:lnTo>
                  <a:pt x="10733" y="13674"/>
                </a:lnTo>
                <a:lnTo>
                  <a:pt x="11680" y="14198"/>
                </a:lnTo>
                <a:lnTo>
                  <a:pt x="12646" y="14681"/>
                </a:lnTo>
                <a:lnTo>
                  <a:pt x="13613" y="15164"/>
                </a:lnTo>
                <a:lnTo>
                  <a:pt x="14600" y="15607"/>
                </a:lnTo>
                <a:lnTo>
                  <a:pt x="15586" y="16050"/>
                </a:lnTo>
                <a:lnTo>
                  <a:pt x="16593" y="16473"/>
                </a:lnTo>
                <a:lnTo>
                  <a:pt x="17097" y="16674"/>
                </a:lnTo>
                <a:lnTo>
                  <a:pt x="17580" y="16856"/>
                </a:lnTo>
                <a:lnTo>
                  <a:pt x="17318" y="17077"/>
                </a:lnTo>
                <a:lnTo>
                  <a:pt x="17077" y="17319"/>
                </a:lnTo>
                <a:lnTo>
                  <a:pt x="16835" y="17581"/>
                </a:lnTo>
                <a:lnTo>
                  <a:pt x="16613" y="17842"/>
                </a:lnTo>
                <a:lnTo>
                  <a:pt x="16412" y="18124"/>
                </a:lnTo>
                <a:lnTo>
                  <a:pt x="16231" y="18426"/>
                </a:lnTo>
                <a:lnTo>
                  <a:pt x="16050" y="18728"/>
                </a:lnTo>
                <a:lnTo>
                  <a:pt x="15889" y="19031"/>
                </a:lnTo>
                <a:lnTo>
                  <a:pt x="15748" y="19353"/>
                </a:lnTo>
                <a:lnTo>
                  <a:pt x="15627" y="19675"/>
                </a:lnTo>
                <a:lnTo>
                  <a:pt x="15506" y="19997"/>
                </a:lnTo>
                <a:lnTo>
                  <a:pt x="15425" y="20339"/>
                </a:lnTo>
                <a:lnTo>
                  <a:pt x="15345" y="20682"/>
                </a:lnTo>
                <a:lnTo>
                  <a:pt x="15284" y="21024"/>
                </a:lnTo>
                <a:lnTo>
                  <a:pt x="15244" y="21366"/>
                </a:lnTo>
                <a:lnTo>
                  <a:pt x="15224" y="21729"/>
                </a:lnTo>
                <a:lnTo>
                  <a:pt x="15224" y="22132"/>
                </a:lnTo>
                <a:lnTo>
                  <a:pt x="15244" y="22514"/>
                </a:lnTo>
                <a:lnTo>
                  <a:pt x="15305" y="22917"/>
                </a:lnTo>
                <a:lnTo>
                  <a:pt x="15385" y="23300"/>
                </a:lnTo>
                <a:lnTo>
                  <a:pt x="15486" y="23682"/>
                </a:lnTo>
                <a:lnTo>
                  <a:pt x="15607" y="24065"/>
                </a:lnTo>
                <a:lnTo>
                  <a:pt x="15768" y="24427"/>
                </a:lnTo>
                <a:lnTo>
                  <a:pt x="15949" y="24770"/>
                </a:lnTo>
                <a:lnTo>
                  <a:pt x="16130" y="25112"/>
                </a:lnTo>
                <a:lnTo>
                  <a:pt x="16352" y="25454"/>
                </a:lnTo>
                <a:lnTo>
                  <a:pt x="16573" y="25777"/>
                </a:lnTo>
                <a:lnTo>
                  <a:pt x="16835" y="26079"/>
                </a:lnTo>
                <a:lnTo>
                  <a:pt x="17097" y="26361"/>
                </a:lnTo>
                <a:lnTo>
                  <a:pt x="17379" y="26642"/>
                </a:lnTo>
                <a:lnTo>
                  <a:pt x="17681" y="26904"/>
                </a:lnTo>
                <a:lnTo>
                  <a:pt x="17983" y="27146"/>
                </a:lnTo>
                <a:lnTo>
                  <a:pt x="18285" y="27367"/>
                </a:lnTo>
                <a:lnTo>
                  <a:pt x="18587" y="27549"/>
                </a:lnTo>
                <a:lnTo>
                  <a:pt x="18909" y="27710"/>
                </a:lnTo>
                <a:lnTo>
                  <a:pt x="19231" y="27851"/>
                </a:lnTo>
                <a:lnTo>
                  <a:pt x="19554" y="27972"/>
                </a:lnTo>
                <a:lnTo>
                  <a:pt x="19896" y="28092"/>
                </a:lnTo>
                <a:lnTo>
                  <a:pt x="20581" y="28294"/>
                </a:lnTo>
                <a:lnTo>
                  <a:pt x="20399" y="28535"/>
                </a:lnTo>
                <a:lnTo>
                  <a:pt x="20218" y="28817"/>
                </a:lnTo>
                <a:lnTo>
                  <a:pt x="20057" y="29099"/>
                </a:lnTo>
                <a:lnTo>
                  <a:pt x="19936" y="29381"/>
                </a:lnTo>
                <a:lnTo>
                  <a:pt x="19815" y="29703"/>
                </a:lnTo>
                <a:lnTo>
                  <a:pt x="19715" y="30005"/>
                </a:lnTo>
                <a:lnTo>
                  <a:pt x="19634" y="30328"/>
                </a:lnTo>
                <a:lnTo>
                  <a:pt x="19554" y="30650"/>
                </a:lnTo>
                <a:lnTo>
                  <a:pt x="19493" y="30972"/>
                </a:lnTo>
                <a:lnTo>
                  <a:pt x="19413" y="31616"/>
                </a:lnTo>
                <a:lnTo>
                  <a:pt x="19352" y="32261"/>
                </a:lnTo>
                <a:lnTo>
                  <a:pt x="19352" y="32583"/>
                </a:lnTo>
                <a:lnTo>
                  <a:pt x="19352" y="32925"/>
                </a:lnTo>
                <a:lnTo>
                  <a:pt x="19413" y="33570"/>
                </a:lnTo>
                <a:lnTo>
                  <a:pt x="19493" y="34214"/>
                </a:lnTo>
                <a:lnTo>
                  <a:pt x="19634" y="34859"/>
                </a:lnTo>
                <a:lnTo>
                  <a:pt x="19715" y="35181"/>
                </a:lnTo>
                <a:lnTo>
                  <a:pt x="19795" y="35483"/>
                </a:lnTo>
                <a:lnTo>
                  <a:pt x="20017" y="36087"/>
                </a:lnTo>
                <a:lnTo>
                  <a:pt x="20138" y="36429"/>
                </a:lnTo>
                <a:lnTo>
                  <a:pt x="20299" y="36772"/>
                </a:lnTo>
                <a:lnTo>
                  <a:pt x="20399" y="36933"/>
                </a:lnTo>
                <a:lnTo>
                  <a:pt x="20500" y="37074"/>
                </a:lnTo>
                <a:lnTo>
                  <a:pt x="20641" y="37215"/>
                </a:lnTo>
                <a:lnTo>
                  <a:pt x="20782" y="37315"/>
                </a:lnTo>
                <a:lnTo>
                  <a:pt x="20299" y="37497"/>
                </a:lnTo>
                <a:lnTo>
                  <a:pt x="19916" y="37638"/>
                </a:lnTo>
                <a:lnTo>
                  <a:pt x="19533" y="37738"/>
                </a:lnTo>
                <a:lnTo>
                  <a:pt x="19131" y="37839"/>
                </a:lnTo>
                <a:lnTo>
                  <a:pt x="18728" y="37899"/>
                </a:lnTo>
                <a:lnTo>
                  <a:pt x="18325" y="37960"/>
                </a:lnTo>
                <a:lnTo>
                  <a:pt x="17922" y="38000"/>
                </a:lnTo>
                <a:lnTo>
                  <a:pt x="17520" y="38040"/>
                </a:lnTo>
                <a:lnTo>
                  <a:pt x="16714" y="38040"/>
                </a:lnTo>
                <a:lnTo>
                  <a:pt x="16311" y="38020"/>
                </a:lnTo>
                <a:lnTo>
                  <a:pt x="15486" y="37960"/>
                </a:lnTo>
                <a:lnTo>
                  <a:pt x="14680" y="37839"/>
                </a:lnTo>
                <a:lnTo>
                  <a:pt x="13875" y="37698"/>
                </a:lnTo>
                <a:lnTo>
                  <a:pt x="13029" y="37517"/>
                </a:lnTo>
                <a:lnTo>
                  <a:pt x="12183" y="37295"/>
                </a:lnTo>
                <a:lnTo>
                  <a:pt x="11337" y="37054"/>
                </a:lnTo>
                <a:lnTo>
                  <a:pt x="10492" y="36792"/>
                </a:lnTo>
                <a:lnTo>
                  <a:pt x="9646" y="36530"/>
                </a:lnTo>
                <a:lnTo>
                  <a:pt x="8820" y="36228"/>
                </a:lnTo>
                <a:lnTo>
                  <a:pt x="7169" y="35624"/>
                </a:lnTo>
                <a:lnTo>
                  <a:pt x="6464" y="35342"/>
                </a:lnTo>
                <a:lnTo>
                  <a:pt x="5759" y="35020"/>
                </a:lnTo>
                <a:lnTo>
                  <a:pt x="5820" y="34939"/>
                </a:lnTo>
                <a:lnTo>
                  <a:pt x="5860" y="34879"/>
                </a:lnTo>
                <a:lnTo>
                  <a:pt x="5921" y="34778"/>
                </a:lnTo>
                <a:lnTo>
                  <a:pt x="5941" y="34677"/>
                </a:lnTo>
                <a:lnTo>
                  <a:pt x="6001" y="34355"/>
                </a:lnTo>
                <a:lnTo>
                  <a:pt x="6021" y="34013"/>
                </a:lnTo>
                <a:lnTo>
                  <a:pt x="6041" y="33691"/>
                </a:lnTo>
                <a:lnTo>
                  <a:pt x="6021" y="33348"/>
                </a:lnTo>
                <a:lnTo>
                  <a:pt x="5961" y="32684"/>
                </a:lnTo>
                <a:lnTo>
                  <a:pt x="5880" y="32019"/>
                </a:lnTo>
                <a:lnTo>
                  <a:pt x="5820" y="31697"/>
                </a:lnTo>
                <a:lnTo>
                  <a:pt x="5739" y="31355"/>
                </a:lnTo>
                <a:lnTo>
                  <a:pt x="5578" y="30690"/>
                </a:lnTo>
                <a:lnTo>
                  <a:pt x="5357" y="30046"/>
                </a:lnTo>
                <a:lnTo>
                  <a:pt x="5115" y="29421"/>
                </a:lnTo>
                <a:lnTo>
                  <a:pt x="4853" y="28837"/>
                </a:lnTo>
                <a:lnTo>
                  <a:pt x="4551" y="28294"/>
                </a:lnTo>
                <a:lnTo>
                  <a:pt x="4209" y="27750"/>
                </a:lnTo>
                <a:lnTo>
                  <a:pt x="3846" y="27226"/>
                </a:lnTo>
                <a:lnTo>
                  <a:pt x="3504" y="26763"/>
                </a:lnTo>
                <a:lnTo>
                  <a:pt x="3303" y="26502"/>
                </a:lnTo>
                <a:lnTo>
                  <a:pt x="3101" y="26260"/>
                </a:lnTo>
                <a:lnTo>
                  <a:pt x="2860" y="26018"/>
                </a:lnTo>
                <a:lnTo>
                  <a:pt x="2618" y="25817"/>
                </a:lnTo>
                <a:lnTo>
                  <a:pt x="2497" y="25736"/>
                </a:lnTo>
                <a:lnTo>
                  <a:pt x="2356" y="25656"/>
                </a:lnTo>
                <a:lnTo>
                  <a:pt x="2235" y="25595"/>
                </a:lnTo>
                <a:lnTo>
                  <a:pt x="2094" y="25555"/>
                </a:lnTo>
                <a:lnTo>
                  <a:pt x="2296" y="24729"/>
                </a:lnTo>
                <a:lnTo>
                  <a:pt x="2517" y="23884"/>
                </a:lnTo>
                <a:lnTo>
                  <a:pt x="2980" y="22253"/>
                </a:lnTo>
                <a:lnTo>
                  <a:pt x="3423" y="20843"/>
                </a:lnTo>
                <a:lnTo>
                  <a:pt x="3907" y="19474"/>
                </a:lnTo>
                <a:lnTo>
                  <a:pt x="4410" y="18104"/>
                </a:lnTo>
                <a:lnTo>
                  <a:pt x="4954" y="16735"/>
                </a:lnTo>
                <a:lnTo>
                  <a:pt x="5538" y="15426"/>
                </a:lnTo>
                <a:lnTo>
                  <a:pt x="6122" y="14117"/>
                </a:lnTo>
                <a:lnTo>
                  <a:pt x="6464" y="13432"/>
                </a:lnTo>
                <a:lnTo>
                  <a:pt x="6645" y="13110"/>
                </a:lnTo>
                <a:lnTo>
                  <a:pt x="6786" y="12768"/>
                </a:lnTo>
                <a:lnTo>
                  <a:pt x="6988" y="12144"/>
                </a:lnTo>
                <a:lnTo>
                  <a:pt x="7169" y="11519"/>
                </a:lnTo>
                <a:close/>
                <a:moveTo>
                  <a:pt x="8599" y="1"/>
                </a:moveTo>
                <a:lnTo>
                  <a:pt x="8357" y="21"/>
                </a:lnTo>
                <a:lnTo>
                  <a:pt x="8136" y="41"/>
                </a:lnTo>
                <a:lnTo>
                  <a:pt x="7914" y="81"/>
                </a:lnTo>
                <a:lnTo>
                  <a:pt x="7733" y="142"/>
                </a:lnTo>
                <a:lnTo>
                  <a:pt x="7552" y="222"/>
                </a:lnTo>
                <a:lnTo>
                  <a:pt x="7391" y="323"/>
                </a:lnTo>
                <a:lnTo>
                  <a:pt x="7209" y="424"/>
                </a:lnTo>
                <a:lnTo>
                  <a:pt x="7068" y="544"/>
                </a:lnTo>
                <a:lnTo>
                  <a:pt x="6927" y="685"/>
                </a:lnTo>
                <a:lnTo>
                  <a:pt x="6786" y="826"/>
                </a:lnTo>
                <a:lnTo>
                  <a:pt x="6666" y="987"/>
                </a:lnTo>
                <a:lnTo>
                  <a:pt x="6545" y="1149"/>
                </a:lnTo>
                <a:lnTo>
                  <a:pt x="6444" y="1330"/>
                </a:lnTo>
                <a:lnTo>
                  <a:pt x="6364" y="1511"/>
                </a:lnTo>
                <a:lnTo>
                  <a:pt x="6283" y="1692"/>
                </a:lnTo>
                <a:lnTo>
                  <a:pt x="6223" y="1873"/>
                </a:lnTo>
                <a:lnTo>
                  <a:pt x="6162" y="2075"/>
                </a:lnTo>
                <a:lnTo>
                  <a:pt x="6122" y="2256"/>
                </a:lnTo>
                <a:lnTo>
                  <a:pt x="6102" y="2437"/>
                </a:lnTo>
                <a:lnTo>
                  <a:pt x="6102" y="2659"/>
                </a:lnTo>
                <a:lnTo>
                  <a:pt x="6102" y="2880"/>
                </a:lnTo>
                <a:lnTo>
                  <a:pt x="6122" y="3102"/>
                </a:lnTo>
                <a:lnTo>
                  <a:pt x="6142" y="3323"/>
                </a:lnTo>
                <a:lnTo>
                  <a:pt x="6243" y="3746"/>
                </a:lnTo>
                <a:lnTo>
                  <a:pt x="6384" y="4169"/>
                </a:lnTo>
                <a:lnTo>
                  <a:pt x="6525" y="4552"/>
                </a:lnTo>
                <a:lnTo>
                  <a:pt x="6706" y="4914"/>
                </a:lnTo>
                <a:lnTo>
                  <a:pt x="6807" y="5095"/>
                </a:lnTo>
                <a:lnTo>
                  <a:pt x="6927" y="5257"/>
                </a:lnTo>
                <a:lnTo>
                  <a:pt x="7048" y="5418"/>
                </a:lnTo>
                <a:lnTo>
                  <a:pt x="7189" y="5559"/>
                </a:lnTo>
                <a:lnTo>
                  <a:pt x="7129" y="5639"/>
                </a:lnTo>
                <a:lnTo>
                  <a:pt x="6968" y="5982"/>
                </a:lnTo>
                <a:lnTo>
                  <a:pt x="6807" y="6304"/>
                </a:lnTo>
                <a:lnTo>
                  <a:pt x="6525" y="7009"/>
                </a:lnTo>
                <a:lnTo>
                  <a:pt x="6283" y="7693"/>
                </a:lnTo>
                <a:lnTo>
                  <a:pt x="6041" y="8398"/>
                </a:lnTo>
                <a:lnTo>
                  <a:pt x="5921" y="8801"/>
                </a:lnTo>
                <a:lnTo>
                  <a:pt x="5820" y="9203"/>
                </a:lnTo>
                <a:lnTo>
                  <a:pt x="5780" y="9405"/>
                </a:lnTo>
                <a:lnTo>
                  <a:pt x="5759" y="9606"/>
                </a:lnTo>
                <a:lnTo>
                  <a:pt x="5759" y="9828"/>
                </a:lnTo>
                <a:lnTo>
                  <a:pt x="5780" y="10029"/>
                </a:lnTo>
                <a:lnTo>
                  <a:pt x="5800" y="10110"/>
                </a:lnTo>
                <a:lnTo>
                  <a:pt x="5840" y="10190"/>
                </a:lnTo>
                <a:lnTo>
                  <a:pt x="5880" y="10251"/>
                </a:lnTo>
                <a:lnTo>
                  <a:pt x="5921" y="10311"/>
                </a:lnTo>
                <a:lnTo>
                  <a:pt x="6041" y="10392"/>
                </a:lnTo>
                <a:lnTo>
                  <a:pt x="6182" y="10432"/>
                </a:lnTo>
                <a:lnTo>
                  <a:pt x="6223" y="10593"/>
                </a:lnTo>
                <a:lnTo>
                  <a:pt x="6283" y="10734"/>
                </a:lnTo>
                <a:lnTo>
                  <a:pt x="6384" y="10875"/>
                </a:lnTo>
                <a:lnTo>
                  <a:pt x="6505" y="10996"/>
                </a:lnTo>
                <a:lnTo>
                  <a:pt x="6202" y="11318"/>
                </a:lnTo>
                <a:lnTo>
                  <a:pt x="5921" y="11640"/>
                </a:lnTo>
                <a:lnTo>
                  <a:pt x="5659" y="11982"/>
                </a:lnTo>
                <a:lnTo>
                  <a:pt x="5538" y="12164"/>
                </a:lnTo>
                <a:lnTo>
                  <a:pt x="5437" y="12345"/>
                </a:lnTo>
                <a:lnTo>
                  <a:pt x="4994" y="13191"/>
                </a:lnTo>
                <a:lnTo>
                  <a:pt x="4571" y="14036"/>
                </a:lnTo>
                <a:lnTo>
                  <a:pt x="4169" y="14882"/>
                </a:lnTo>
                <a:lnTo>
                  <a:pt x="3786" y="15708"/>
                </a:lnTo>
                <a:lnTo>
                  <a:pt x="3403" y="16574"/>
                </a:lnTo>
                <a:lnTo>
                  <a:pt x="3061" y="17420"/>
                </a:lnTo>
                <a:lnTo>
                  <a:pt x="2719" y="18265"/>
                </a:lnTo>
                <a:lnTo>
                  <a:pt x="2417" y="19131"/>
                </a:lnTo>
                <a:lnTo>
                  <a:pt x="2115" y="19997"/>
                </a:lnTo>
                <a:lnTo>
                  <a:pt x="1812" y="20863"/>
                </a:lnTo>
                <a:lnTo>
                  <a:pt x="1551" y="21729"/>
                </a:lnTo>
                <a:lnTo>
                  <a:pt x="1289" y="22615"/>
                </a:lnTo>
                <a:lnTo>
                  <a:pt x="1047" y="23501"/>
                </a:lnTo>
                <a:lnTo>
                  <a:pt x="806" y="24387"/>
                </a:lnTo>
                <a:lnTo>
                  <a:pt x="604" y="25273"/>
                </a:lnTo>
                <a:lnTo>
                  <a:pt x="383" y="26159"/>
                </a:lnTo>
                <a:lnTo>
                  <a:pt x="222" y="27086"/>
                </a:lnTo>
                <a:lnTo>
                  <a:pt x="141" y="27529"/>
                </a:lnTo>
                <a:lnTo>
                  <a:pt x="81" y="27992"/>
                </a:lnTo>
                <a:lnTo>
                  <a:pt x="40" y="28455"/>
                </a:lnTo>
                <a:lnTo>
                  <a:pt x="20" y="28918"/>
                </a:lnTo>
                <a:lnTo>
                  <a:pt x="0" y="29381"/>
                </a:lnTo>
                <a:lnTo>
                  <a:pt x="20" y="29824"/>
                </a:lnTo>
                <a:lnTo>
                  <a:pt x="61" y="30287"/>
                </a:lnTo>
                <a:lnTo>
                  <a:pt x="121" y="30751"/>
                </a:lnTo>
                <a:lnTo>
                  <a:pt x="222" y="31194"/>
                </a:lnTo>
                <a:lnTo>
                  <a:pt x="342" y="31637"/>
                </a:lnTo>
                <a:lnTo>
                  <a:pt x="463" y="31999"/>
                </a:lnTo>
                <a:lnTo>
                  <a:pt x="604" y="32341"/>
                </a:lnTo>
                <a:lnTo>
                  <a:pt x="765" y="32664"/>
                </a:lnTo>
                <a:lnTo>
                  <a:pt x="947" y="32986"/>
                </a:lnTo>
                <a:lnTo>
                  <a:pt x="1148" y="33288"/>
                </a:lnTo>
                <a:lnTo>
                  <a:pt x="1349" y="33590"/>
                </a:lnTo>
                <a:lnTo>
                  <a:pt x="1571" y="33872"/>
                </a:lnTo>
                <a:lnTo>
                  <a:pt x="1833" y="34134"/>
                </a:lnTo>
                <a:lnTo>
                  <a:pt x="2074" y="34395"/>
                </a:lnTo>
                <a:lnTo>
                  <a:pt x="2356" y="34657"/>
                </a:lnTo>
                <a:lnTo>
                  <a:pt x="2618" y="34899"/>
                </a:lnTo>
                <a:lnTo>
                  <a:pt x="2920" y="35120"/>
                </a:lnTo>
                <a:lnTo>
                  <a:pt x="3202" y="35342"/>
                </a:lnTo>
                <a:lnTo>
                  <a:pt x="3504" y="35543"/>
                </a:lnTo>
                <a:lnTo>
                  <a:pt x="4128" y="35946"/>
                </a:lnTo>
                <a:lnTo>
                  <a:pt x="4833" y="36308"/>
                </a:lnTo>
                <a:lnTo>
                  <a:pt x="5538" y="36651"/>
                </a:lnTo>
                <a:lnTo>
                  <a:pt x="6243" y="36973"/>
                </a:lnTo>
                <a:lnTo>
                  <a:pt x="6988" y="37255"/>
                </a:lnTo>
                <a:lnTo>
                  <a:pt x="7713" y="37517"/>
                </a:lnTo>
                <a:lnTo>
                  <a:pt x="8458" y="37778"/>
                </a:lnTo>
                <a:lnTo>
                  <a:pt x="9948" y="38282"/>
                </a:lnTo>
                <a:lnTo>
                  <a:pt x="10854" y="38564"/>
                </a:lnTo>
                <a:lnTo>
                  <a:pt x="11780" y="38826"/>
                </a:lnTo>
                <a:lnTo>
                  <a:pt x="12687" y="39067"/>
                </a:lnTo>
                <a:lnTo>
                  <a:pt x="13613" y="39289"/>
                </a:lnTo>
                <a:lnTo>
                  <a:pt x="14559" y="39450"/>
                </a:lnTo>
                <a:lnTo>
                  <a:pt x="15023" y="39530"/>
                </a:lnTo>
                <a:lnTo>
                  <a:pt x="15506" y="39571"/>
                </a:lnTo>
                <a:lnTo>
                  <a:pt x="15969" y="39631"/>
                </a:lnTo>
                <a:lnTo>
                  <a:pt x="16452" y="39651"/>
                </a:lnTo>
                <a:lnTo>
                  <a:pt x="16916" y="39671"/>
                </a:lnTo>
                <a:lnTo>
                  <a:pt x="17399" y="39671"/>
                </a:lnTo>
                <a:lnTo>
                  <a:pt x="17761" y="39651"/>
                </a:lnTo>
                <a:lnTo>
                  <a:pt x="18124" y="39631"/>
                </a:lnTo>
                <a:lnTo>
                  <a:pt x="18486" y="39591"/>
                </a:lnTo>
                <a:lnTo>
                  <a:pt x="18869" y="39530"/>
                </a:lnTo>
                <a:lnTo>
                  <a:pt x="19231" y="39470"/>
                </a:lnTo>
                <a:lnTo>
                  <a:pt x="19594" y="39389"/>
                </a:lnTo>
                <a:lnTo>
                  <a:pt x="19976" y="39289"/>
                </a:lnTo>
                <a:lnTo>
                  <a:pt x="20339" y="39188"/>
                </a:lnTo>
                <a:lnTo>
                  <a:pt x="20701" y="39087"/>
                </a:lnTo>
                <a:lnTo>
                  <a:pt x="21044" y="38946"/>
                </a:lnTo>
                <a:lnTo>
                  <a:pt x="21406" y="38806"/>
                </a:lnTo>
                <a:lnTo>
                  <a:pt x="21749" y="38665"/>
                </a:lnTo>
                <a:lnTo>
                  <a:pt x="22091" y="38503"/>
                </a:lnTo>
                <a:lnTo>
                  <a:pt x="22433" y="38322"/>
                </a:lnTo>
                <a:lnTo>
                  <a:pt x="22755" y="38141"/>
                </a:lnTo>
                <a:lnTo>
                  <a:pt x="23078" y="37940"/>
                </a:lnTo>
                <a:lnTo>
                  <a:pt x="23380" y="37718"/>
                </a:lnTo>
                <a:lnTo>
                  <a:pt x="23682" y="37497"/>
                </a:lnTo>
                <a:lnTo>
                  <a:pt x="23984" y="37255"/>
                </a:lnTo>
                <a:lnTo>
                  <a:pt x="24246" y="37013"/>
                </a:lnTo>
                <a:lnTo>
                  <a:pt x="24507" y="36751"/>
                </a:lnTo>
                <a:lnTo>
                  <a:pt x="24769" y="36490"/>
                </a:lnTo>
                <a:lnTo>
                  <a:pt x="24991" y="36188"/>
                </a:lnTo>
                <a:lnTo>
                  <a:pt x="25212" y="35906"/>
                </a:lnTo>
                <a:lnTo>
                  <a:pt x="25434" y="35604"/>
                </a:lnTo>
                <a:lnTo>
                  <a:pt x="25615" y="35281"/>
                </a:lnTo>
                <a:lnTo>
                  <a:pt x="25776" y="34959"/>
                </a:lnTo>
                <a:lnTo>
                  <a:pt x="25937" y="34617"/>
                </a:lnTo>
                <a:lnTo>
                  <a:pt x="26078" y="34254"/>
                </a:lnTo>
                <a:lnTo>
                  <a:pt x="26179" y="33892"/>
                </a:lnTo>
                <a:lnTo>
                  <a:pt x="26279" y="33529"/>
                </a:lnTo>
                <a:lnTo>
                  <a:pt x="26340" y="33147"/>
                </a:lnTo>
                <a:lnTo>
                  <a:pt x="26380" y="32784"/>
                </a:lnTo>
                <a:lnTo>
                  <a:pt x="26420" y="32422"/>
                </a:lnTo>
                <a:lnTo>
                  <a:pt x="26420" y="32059"/>
                </a:lnTo>
                <a:lnTo>
                  <a:pt x="26400" y="31697"/>
                </a:lnTo>
                <a:lnTo>
                  <a:pt x="26360" y="31355"/>
                </a:lnTo>
                <a:lnTo>
                  <a:pt x="26300" y="31012"/>
                </a:lnTo>
                <a:lnTo>
                  <a:pt x="26199" y="30670"/>
                </a:lnTo>
                <a:lnTo>
                  <a:pt x="26098" y="30348"/>
                </a:lnTo>
                <a:lnTo>
                  <a:pt x="25977" y="30026"/>
                </a:lnTo>
                <a:lnTo>
                  <a:pt x="25816" y="29703"/>
                </a:lnTo>
                <a:lnTo>
                  <a:pt x="25655" y="29401"/>
                </a:lnTo>
                <a:lnTo>
                  <a:pt x="25454" y="29119"/>
                </a:lnTo>
                <a:lnTo>
                  <a:pt x="25232" y="28837"/>
                </a:lnTo>
                <a:lnTo>
                  <a:pt x="24991" y="28576"/>
                </a:lnTo>
                <a:lnTo>
                  <a:pt x="24729" y="28334"/>
                </a:lnTo>
                <a:lnTo>
                  <a:pt x="24447" y="28092"/>
                </a:lnTo>
                <a:lnTo>
                  <a:pt x="24165" y="27891"/>
                </a:lnTo>
                <a:lnTo>
                  <a:pt x="23883" y="27710"/>
                </a:lnTo>
                <a:lnTo>
                  <a:pt x="23581" y="27569"/>
                </a:lnTo>
                <a:lnTo>
                  <a:pt x="23279" y="27428"/>
                </a:lnTo>
                <a:lnTo>
                  <a:pt x="22957" y="27307"/>
                </a:lnTo>
                <a:lnTo>
                  <a:pt x="22635" y="27186"/>
                </a:lnTo>
                <a:lnTo>
                  <a:pt x="21990" y="26985"/>
                </a:lnTo>
                <a:lnTo>
                  <a:pt x="21326" y="26804"/>
                </a:lnTo>
                <a:lnTo>
                  <a:pt x="20681" y="26602"/>
                </a:lnTo>
                <a:lnTo>
                  <a:pt x="20359" y="26502"/>
                </a:lnTo>
                <a:lnTo>
                  <a:pt x="20037" y="26381"/>
                </a:lnTo>
                <a:lnTo>
                  <a:pt x="19735" y="26260"/>
                </a:lnTo>
                <a:lnTo>
                  <a:pt x="19433" y="26099"/>
                </a:lnTo>
                <a:lnTo>
                  <a:pt x="19151" y="25958"/>
                </a:lnTo>
                <a:lnTo>
                  <a:pt x="18909" y="25777"/>
                </a:lnTo>
                <a:lnTo>
                  <a:pt x="18647" y="25595"/>
                </a:lnTo>
                <a:lnTo>
                  <a:pt x="18426" y="25374"/>
                </a:lnTo>
                <a:lnTo>
                  <a:pt x="18204" y="25152"/>
                </a:lnTo>
                <a:lnTo>
                  <a:pt x="18003" y="24931"/>
                </a:lnTo>
                <a:lnTo>
                  <a:pt x="17822" y="24689"/>
                </a:lnTo>
                <a:lnTo>
                  <a:pt x="17640" y="24427"/>
                </a:lnTo>
                <a:lnTo>
                  <a:pt x="17479" y="24145"/>
                </a:lnTo>
                <a:lnTo>
                  <a:pt x="17338" y="23884"/>
                </a:lnTo>
                <a:lnTo>
                  <a:pt x="17218" y="23602"/>
                </a:lnTo>
                <a:lnTo>
                  <a:pt x="17117" y="23300"/>
                </a:lnTo>
                <a:lnTo>
                  <a:pt x="17016" y="22998"/>
                </a:lnTo>
                <a:lnTo>
                  <a:pt x="16956" y="22696"/>
                </a:lnTo>
                <a:lnTo>
                  <a:pt x="16916" y="22394"/>
                </a:lnTo>
                <a:lnTo>
                  <a:pt x="16875" y="22091"/>
                </a:lnTo>
                <a:lnTo>
                  <a:pt x="16875" y="21769"/>
                </a:lnTo>
                <a:lnTo>
                  <a:pt x="16895" y="21447"/>
                </a:lnTo>
                <a:lnTo>
                  <a:pt x="16936" y="21145"/>
                </a:lnTo>
                <a:lnTo>
                  <a:pt x="16996" y="20823"/>
                </a:lnTo>
                <a:lnTo>
                  <a:pt x="17077" y="20521"/>
                </a:lnTo>
                <a:lnTo>
                  <a:pt x="17177" y="20219"/>
                </a:lnTo>
                <a:lnTo>
                  <a:pt x="17298" y="19917"/>
                </a:lnTo>
                <a:lnTo>
                  <a:pt x="17419" y="19635"/>
                </a:lnTo>
                <a:lnTo>
                  <a:pt x="17580" y="19353"/>
                </a:lnTo>
                <a:lnTo>
                  <a:pt x="17761" y="19091"/>
                </a:lnTo>
                <a:lnTo>
                  <a:pt x="17943" y="18829"/>
                </a:lnTo>
                <a:lnTo>
                  <a:pt x="18144" y="18588"/>
                </a:lnTo>
                <a:lnTo>
                  <a:pt x="18365" y="18366"/>
                </a:lnTo>
                <a:lnTo>
                  <a:pt x="18607" y="18145"/>
                </a:lnTo>
                <a:lnTo>
                  <a:pt x="18849" y="17963"/>
                </a:lnTo>
                <a:lnTo>
                  <a:pt x="19111" y="17782"/>
                </a:lnTo>
                <a:lnTo>
                  <a:pt x="19231" y="17681"/>
                </a:lnTo>
                <a:lnTo>
                  <a:pt x="19332" y="17581"/>
                </a:lnTo>
                <a:lnTo>
                  <a:pt x="19392" y="17460"/>
                </a:lnTo>
                <a:lnTo>
                  <a:pt x="19453" y="17339"/>
                </a:lnTo>
                <a:lnTo>
                  <a:pt x="20097" y="17440"/>
                </a:lnTo>
                <a:lnTo>
                  <a:pt x="20742" y="17500"/>
                </a:lnTo>
                <a:lnTo>
                  <a:pt x="20842" y="17500"/>
                </a:lnTo>
                <a:lnTo>
                  <a:pt x="20923" y="17480"/>
                </a:lnTo>
                <a:lnTo>
                  <a:pt x="21024" y="17460"/>
                </a:lnTo>
                <a:lnTo>
                  <a:pt x="21104" y="17420"/>
                </a:lnTo>
                <a:lnTo>
                  <a:pt x="21265" y="17299"/>
                </a:lnTo>
                <a:lnTo>
                  <a:pt x="21326" y="17218"/>
                </a:lnTo>
                <a:lnTo>
                  <a:pt x="21366" y="17138"/>
                </a:lnTo>
                <a:lnTo>
                  <a:pt x="21648" y="16654"/>
                </a:lnTo>
                <a:lnTo>
                  <a:pt x="21910" y="16151"/>
                </a:lnTo>
                <a:lnTo>
                  <a:pt x="22171" y="15647"/>
                </a:lnTo>
                <a:lnTo>
                  <a:pt x="22413" y="15144"/>
                </a:lnTo>
                <a:lnTo>
                  <a:pt x="22635" y="14620"/>
                </a:lnTo>
                <a:lnTo>
                  <a:pt x="22856" y="14097"/>
                </a:lnTo>
                <a:lnTo>
                  <a:pt x="23057" y="13573"/>
                </a:lnTo>
                <a:lnTo>
                  <a:pt x="23259" y="13050"/>
                </a:lnTo>
                <a:lnTo>
                  <a:pt x="23319" y="12969"/>
                </a:lnTo>
                <a:lnTo>
                  <a:pt x="23380" y="12869"/>
                </a:lnTo>
                <a:lnTo>
                  <a:pt x="23440" y="12768"/>
                </a:lnTo>
                <a:lnTo>
                  <a:pt x="23480" y="12667"/>
                </a:lnTo>
                <a:lnTo>
                  <a:pt x="23500" y="12566"/>
                </a:lnTo>
                <a:lnTo>
                  <a:pt x="23521" y="12446"/>
                </a:lnTo>
                <a:lnTo>
                  <a:pt x="23521" y="12345"/>
                </a:lnTo>
                <a:lnTo>
                  <a:pt x="23500" y="12244"/>
                </a:lnTo>
                <a:lnTo>
                  <a:pt x="23480" y="12144"/>
                </a:lnTo>
                <a:lnTo>
                  <a:pt x="23440" y="11982"/>
                </a:lnTo>
                <a:lnTo>
                  <a:pt x="23360" y="11862"/>
                </a:lnTo>
                <a:lnTo>
                  <a:pt x="23259" y="11761"/>
                </a:lnTo>
                <a:lnTo>
                  <a:pt x="23138" y="11660"/>
                </a:lnTo>
                <a:lnTo>
                  <a:pt x="23098" y="11560"/>
                </a:lnTo>
                <a:lnTo>
                  <a:pt x="23057" y="11459"/>
                </a:lnTo>
                <a:lnTo>
                  <a:pt x="22977" y="11358"/>
                </a:lnTo>
                <a:lnTo>
                  <a:pt x="22916" y="11278"/>
                </a:lnTo>
                <a:lnTo>
                  <a:pt x="22816" y="11197"/>
                </a:lnTo>
                <a:lnTo>
                  <a:pt x="22715" y="11137"/>
                </a:lnTo>
                <a:lnTo>
                  <a:pt x="22514" y="11016"/>
                </a:lnTo>
                <a:lnTo>
                  <a:pt x="20520" y="10210"/>
                </a:lnTo>
                <a:lnTo>
                  <a:pt x="18506" y="9405"/>
                </a:lnTo>
                <a:lnTo>
                  <a:pt x="17580" y="9042"/>
                </a:lnTo>
                <a:lnTo>
                  <a:pt x="16674" y="8640"/>
                </a:lnTo>
                <a:lnTo>
                  <a:pt x="16211" y="8438"/>
                </a:lnTo>
                <a:lnTo>
                  <a:pt x="15768" y="8217"/>
                </a:lnTo>
                <a:lnTo>
                  <a:pt x="15325" y="7975"/>
                </a:lnTo>
                <a:lnTo>
                  <a:pt x="14882" y="7713"/>
                </a:lnTo>
                <a:lnTo>
                  <a:pt x="14499" y="7472"/>
                </a:lnTo>
                <a:lnTo>
                  <a:pt x="14096" y="7190"/>
                </a:lnTo>
                <a:lnTo>
                  <a:pt x="13331" y="6626"/>
                </a:lnTo>
                <a:lnTo>
                  <a:pt x="12948" y="6344"/>
                </a:lnTo>
                <a:lnTo>
                  <a:pt x="12546" y="6082"/>
                </a:lnTo>
                <a:lnTo>
                  <a:pt x="12143" y="5820"/>
                </a:lnTo>
                <a:lnTo>
                  <a:pt x="11720" y="5599"/>
                </a:lnTo>
                <a:lnTo>
                  <a:pt x="11297" y="5377"/>
                </a:lnTo>
                <a:lnTo>
                  <a:pt x="10854" y="5196"/>
                </a:lnTo>
                <a:lnTo>
                  <a:pt x="10391" y="5035"/>
                </a:lnTo>
                <a:lnTo>
                  <a:pt x="9948" y="4874"/>
                </a:lnTo>
                <a:lnTo>
                  <a:pt x="10008" y="4552"/>
                </a:lnTo>
                <a:lnTo>
                  <a:pt x="10069" y="4209"/>
                </a:lnTo>
                <a:lnTo>
                  <a:pt x="10089" y="3867"/>
                </a:lnTo>
                <a:lnTo>
                  <a:pt x="10109" y="3525"/>
                </a:lnTo>
                <a:lnTo>
                  <a:pt x="10109" y="3203"/>
                </a:lnTo>
                <a:lnTo>
                  <a:pt x="10109" y="2860"/>
                </a:lnTo>
                <a:lnTo>
                  <a:pt x="10069" y="2518"/>
                </a:lnTo>
                <a:lnTo>
                  <a:pt x="10029" y="2176"/>
                </a:lnTo>
                <a:lnTo>
                  <a:pt x="9928" y="1753"/>
                </a:lnTo>
                <a:lnTo>
                  <a:pt x="9807" y="1350"/>
                </a:lnTo>
                <a:lnTo>
                  <a:pt x="9666" y="947"/>
                </a:lnTo>
                <a:lnTo>
                  <a:pt x="9505" y="544"/>
                </a:lnTo>
                <a:lnTo>
                  <a:pt x="9445" y="444"/>
                </a:lnTo>
                <a:lnTo>
                  <a:pt x="9364" y="343"/>
                </a:lnTo>
                <a:lnTo>
                  <a:pt x="9304" y="262"/>
                </a:lnTo>
                <a:lnTo>
                  <a:pt x="9223" y="202"/>
                </a:lnTo>
                <a:lnTo>
                  <a:pt x="9122" y="142"/>
                </a:lnTo>
                <a:lnTo>
                  <a:pt x="9022" y="101"/>
                </a:lnTo>
                <a:lnTo>
                  <a:pt x="8820" y="41"/>
                </a:lnTo>
                <a:lnTo>
                  <a:pt x="8599" y="1"/>
                </a:lnTo>
                <a:close/>
              </a:path>
            </a:pathLst>
          </a:custGeom>
          <a:solidFill>
            <a:srgbClr val="FFDD9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4" name="Google Shape;374;p35"/>
          <p:cNvSpPr/>
          <p:nvPr/>
        </p:nvSpPr>
        <p:spPr>
          <a:xfrm>
            <a:off x="3199145" y="2876235"/>
            <a:ext cx="446362" cy="590142"/>
          </a:xfrm>
          <a:custGeom>
            <a:rect b="b" l="l" r="r" t="t"/>
            <a:pathLst>
              <a:path extrusionOk="0" h="35524" w="26865">
                <a:moveTo>
                  <a:pt x="10734" y="4955"/>
                </a:moveTo>
                <a:lnTo>
                  <a:pt x="10553" y="4975"/>
                </a:lnTo>
                <a:lnTo>
                  <a:pt x="10372" y="5035"/>
                </a:lnTo>
                <a:lnTo>
                  <a:pt x="10211" y="5116"/>
                </a:lnTo>
                <a:lnTo>
                  <a:pt x="10070" y="5237"/>
                </a:lnTo>
                <a:lnTo>
                  <a:pt x="9989" y="5337"/>
                </a:lnTo>
                <a:lnTo>
                  <a:pt x="9929" y="5438"/>
                </a:lnTo>
                <a:lnTo>
                  <a:pt x="9868" y="5539"/>
                </a:lnTo>
                <a:lnTo>
                  <a:pt x="9828" y="5659"/>
                </a:lnTo>
                <a:lnTo>
                  <a:pt x="9808" y="5780"/>
                </a:lnTo>
                <a:lnTo>
                  <a:pt x="9788" y="5901"/>
                </a:lnTo>
                <a:lnTo>
                  <a:pt x="9808" y="6042"/>
                </a:lnTo>
                <a:lnTo>
                  <a:pt x="9828" y="6163"/>
                </a:lnTo>
                <a:lnTo>
                  <a:pt x="9888" y="6324"/>
                </a:lnTo>
                <a:lnTo>
                  <a:pt x="9989" y="6485"/>
                </a:lnTo>
                <a:lnTo>
                  <a:pt x="10110" y="6606"/>
                </a:lnTo>
                <a:lnTo>
                  <a:pt x="10271" y="6727"/>
                </a:lnTo>
                <a:lnTo>
                  <a:pt x="10432" y="6807"/>
                </a:lnTo>
                <a:lnTo>
                  <a:pt x="10613" y="6848"/>
                </a:lnTo>
                <a:lnTo>
                  <a:pt x="10795" y="6848"/>
                </a:lnTo>
                <a:lnTo>
                  <a:pt x="10996" y="6807"/>
                </a:lnTo>
                <a:lnTo>
                  <a:pt x="11157" y="6747"/>
                </a:lnTo>
                <a:lnTo>
                  <a:pt x="11318" y="6646"/>
                </a:lnTo>
                <a:lnTo>
                  <a:pt x="11439" y="6525"/>
                </a:lnTo>
                <a:lnTo>
                  <a:pt x="11560" y="6384"/>
                </a:lnTo>
                <a:lnTo>
                  <a:pt x="11640" y="6203"/>
                </a:lnTo>
                <a:lnTo>
                  <a:pt x="11681" y="6042"/>
                </a:lnTo>
                <a:lnTo>
                  <a:pt x="11681" y="5861"/>
                </a:lnTo>
                <a:lnTo>
                  <a:pt x="11661" y="5659"/>
                </a:lnTo>
                <a:lnTo>
                  <a:pt x="11600" y="5518"/>
                </a:lnTo>
                <a:lnTo>
                  <a:pt x="11520" y="5378"/>
                </a:lnTo>
                <a:lnTo>
                  <a:pt x="11439" y="5257"/>
                </a:lnTo>
                <a:lnTo>
                  <a:pt x="11318" y="5156"/>
                </a:lnTo>
                <a:lnTo>
                  <a:pt x="11177" y="5075"/>
                </a:lnTo>
                <a:lnTo>
                  <a:pt x="11036" y="5015"/>
                </a:lnTo>
                <a:lnTo>
                  <a:pt x="10895" y="4975"/>
                </a:lnTo>
                <a:lnTo>
                  <a:pt x="10734" y="4955"/>
                </a:lnTo>
                <a:close/>
                <a:moveTo>
                  <a:pt x="15185" y="4955"/>
                </a:moveTo>
                <a:lnTo>
                  <a:pt x="15003" y="4975"/>
                </a:lnTo>
                <a:lnTo>
                  <a:pt x="14822" y="5035"/>
                </a:lnTo>
                <a:lnTo>
                  <a:pt x="14661" y="5116"/>
                </a:lnTo>
                <a:lnTo>
                  <a:pt x="14520" y="5237"/>
                </a:lnTo>
                <a:lnTo>
                  <a:pt x="14419" y="5337"/>
                </a:lnTo>
                <a:lnTo>
                  <a:pt x="14359" y="5438"/>
                </a:lnTo>
                <a:lnTo>
                  <a:pt x="14299" y="5539"/>
                </a:lnTo>
                <a:lnTo>
                  <a:pt x="14258" y="5659"/>
                </a:lnTo>
                <a:lnTo>
                  <a:pt x="14238" y="5780"/>
                </a:lnTo>
                <a:lnTo>
                  <a:pt x="14238" y="5901"/>
                </a:lnTo>
                <a:lnTo>
                  <a:pt x="14238" y="6042"/>
                </a:lnTo>
                <a:lnTo>
                  <a:pt x="14258" y="6163"/>
                </a:lnTo>
                <a:lnTo>
                  <a:pt x="14339" y="6324"/>
                </a:lnTo>
                <a:lnTo>
                  <a:pt x="14440" y="6485"/>
                </a:lnTo>
                <a:lnTo>
                  <a:pt x="14560" y="6606"/>
                </a:lnTo>
                <a:lnTo>
                  <a:pt x="14701" y="6727"/>
                </a:lnTo>
                <a:lnTo>
                  <a:pt x="14883" y="6807"/>
                </a:lnTo>
                <a:lnTo>
                  <a:pt x="15064" y="6848"/>
                </a:lnTo>
                <a:lnTo>
                  <a:pt x="15245" y="6848"/>
                </a:lnTo>
                <a:lnTo>
                  <a:pt x="15426" y="6807"/>
                </a:lnTo>
                <a:lnTo>
                  <a:pt x="15607" y="6747"/>
                </a:lnTo>
                <a:lnTo>
                  <a:pt x="15748" y="6646"/>
                </a:lnTo>
                <a:lnTo>
                  <a:pt x="15889" y="6525"/>
                </a:lnTo>
                <a:lnTo>
                  <a:pt x="15990" y="6384"/>
                </a:lnTo>
                <a:lnTo>
                  <a:pt x="16071" y="6203"/>
                </a:lnTo>
                <a:lnTo>
                  <a:pt x="16111" y="6042"/>
                </a:lnTo>
                <a:lnTo>
                  <a:pt x="16111" y="5861"/>
                </a:lnTo>
                <a:lnTo>
                  <a:pt x="16091" y="5659"/>
                </a:lnTo>
                <a:lnTo>
                  <a:pt x="16051" y="5518"/>
                </a:lnTo>
                <a:lnTo>
                  <a:pt x="15970" y="5378"/>
                </a:lnTo>
                <a:lnTo>
                  <a:pt x="15869" y="5257"/>
                </a:lnTo>
                <a:lnTo>
                  <a:pt x="15748" y="5156"/>
                </a:lnTo>
                <a:lnTo>
                  <a:pt x="15628" y="5075"/>
                </a:lnTo>
                <a:lnTo>
                  <a:pt x="15487" y="5015"/>
                </a:lnTo>
                <a:lnTo>
                  <a:pt x="15326" y="4975"/>
                </a:lnTo>
                <a:lnTo>
                  <a:pt x="15185" y="4955"/>
                </a:lnTo>
                <a:close/>
                <a:moveTo>
                  <a:pt x="13795" y="8740"/>
                </a:moveTo>
                <a:lnTo>
                  <a:pt x="14117" y="8761"/>
                </a:lnTo>
                <a:lnTo>
                  <a:pt x="14057" y="8922"/>
                </a:lnTo>
                <a:lnTo>
                  <a:pt x="13936" y="9063"/>
                </a:lnTo>
                <a:lnTo>
                  <a:pt x="13815" y="9184"/>
                </a:lnTo>
                <a:lnTo>
                  <a:pt x="13674" y="9284"/>
                </a:lnTo>
                <a:lnTo>
                  <a:pt x="13513" y="9365"/>
                </a:lnTo>
                <a:lnTo>
                  <a:pt x="13332" y="9405"/>
                </a:lnTo>
                <a:lnTo>
                  <a:pt x="13151" y="9425"/>
                </a:lnTo>
                <a:lnTo>
                  <a:pt x="12969" y="9405"/>
                </a:lnTo>
                <a:lnTo>
                  <a:pt x="12849" y="9385"/>
                </a:lnTo>
                <a:lnTo>
                  <a:pt x="12728" y="9345"/>
                </a:lnTo>
                <a:lnTo>
                  <a:pt x="12506" y="9224"/>
                </a:lnTo>
                <a:lnTo>
                  <a:pt x="12325" y="9083"/>
                </a:lnTo>
                <a:lnTo>
                  <a:pt x="12144" y="8902"/>
                </a:lnTo>
                <a:lnTo>
                  <a:pt x="12023" y="8761"/>
                </a:lnTo>
                <a:lnTo>
                  <a:pt x="12849" y="8740"/>
                </a:lnTo>
                <a:close/>
                <a:moveTo>
                  <a:pt x="13493" y="7693"/>
                </a:moveTo>
                <a:lnTo>
                  <a:pt x="12990" y="7734"/>
                </a:lnTo>
                <a:lnTo>
                  <a:pt x="12446" y="7754"/>
                </a:lnTo>
                <a:lnTo>
                  <a:pt x="11882" y="7814"/>
                </a:lnTo>
                <a:lnTo>
                  <a:pt x="11640" y="7854"/>
                </a:lnTo>
                <a:lnTo>
                  <a:pt x="11419" y="7895"/>
                </a:lnTo>
                <a:lnTo>
                  <a:pt x="11318" y="7915"/>
                </a:lnTo>
                <a:lnTo>
                  <a:pt x="11218" y="7975"/>
                </a:lnTo>
                <a:lnTo>
                  <a:pt x="11117" y="8036"/>
                </a:lnTo>
                <a:lnTo>
                  <a:pt x="11016" y="8116"/>
                </a:lnTo>
                <a:lnTo>
                  <a:pt x="11016" y="8157"/>
                </a:lnTo>
                <a:lnTo>
                  <a:pt x="10996" y="8217"/>
                </a:lnTo>
                <a:lnTo>
                  <a:pt x="11016" y="8378"/>
                </a:lnTo>
                <a:lnTo>
                  <a:pt x="11077" y="8600"/>
                </a:lnTo>
                <a:lnTo>
                  <a:pt x="11157" y="8841"/>
                </a:lnTo>
                <a:lnTo>
                  <a:pt x="11258" y="9083"/>
                </a:lnTo>
                <a:lnTo>
                  <a:pt x="11379" y="9324"/>
                </a:lnTo>
                <a:lnTo>
                  <a:pt x="11479" y="9506"/>
                </a:lnTo>
                <a:lnTo>
                  <a:pt x="11580" y="9647"/>
                </a:lnTo>
                <a:lnTo>
                  <a:pt x="11701" y="9788"/>
                </a:lnTo>
                <a:lnTo>
                  <a:pt x="11862" y="9929"/>
                </a:lnTo>
                <a:lnTo>
                  <a:pt x="12023" y="10049"/>
                </a:lnTo>
                <a:lnTo>
                  <a:pt x="12204" y="10150"/>
                </a:lnTo>
                <a:lnTo>
                  <a:pt x="12385" y="10231"/>
                </a:lnTo>
                <a:lnTo>
                  <a:pt x="12567" y="10291"/>
                </a:lnTo>
                <a:lnTo>
                  <a:pt x="12768" y="10331"/>
                </a:lnTo>
                <a:lnTo>
                  <a:pt x="12969" y="10351"/>
                </a:lnTo>
                <a:lnTo>
                  <a:pt x="13151" y="10331"/>
                </a:lnTo>
                <a:lnTo>
                  <a:pt x="13332" y="10311"/>
                </a:lnTo>
                <a:lnTo>
                  <a:pt x="13493" y="10291"/>
                </a:lnTo>
                <a:lnTo>
                  <a:pt x="13654" y="10251"/>
                </a:lnTo>
                <a:lnTo>
                  <a:pt x="13795" y="10190"/>
                </a:lnTo>
                <a:lnTo>
                  <a:pt x="13936" y="10130"/>
                </a:lnTo>
                <a:lnTo>
                  <a:pt x="14178" y="9989"/>
                </a:lnTo>
                <a:lnTo>
                  <a:pt x="14399" y="9808"/>
                </a:lnTo>
                <a:lnTo>
                  <a:pt x="14580" y="9606"/>
                </a:lnTo>
                <a:lnTo>
                  <a:pt x="14721" y="9385"/>
                </a:lnTo>
                <a:lnTo>
                  <a:pt x="14842" y="9184"/>
                </a:lnTo>
                <a:lnTo>
                  <a:pt x="14923" y="8942"/>
                </a:lnTo>
                <a:lnTo>
                  <a:pt x="15003" y="8740"/>
                </a:lnTo>
                <a:lnTo>
                  <a:pt x="15044" y="8519"/>
                </a:lnTo>
                <a:lnTo>
                  <a:pt x="15064" y="8338"/>
                </a:lnTo>
                <a:lnTo>
                  <a:pt x="15064" y="8177"/>
                </a:lnTo>
                <a:lnTo>
                  <a:pt x="15044" y="8036"/>
                </a:lnTo>
                <a:lnTo>
                  <a:pt x="15023" y="7935"/>
                </a:lnTo>
                <a:lnTo>
                  <a:pt x="14963" y="7895"/>
                </a:lnTo>
                <a:lnTo>
                  <a:pt x="14762" y="7794"/>
                </a:lnTo>
                <a:lnTo>
                  <a:pt x="14520" y="7734"/>
                </a:lnTo>
                <a:lnTo>
                  <a:pt x="14258" y="7693"/>
                </a:lnTo>
                <a:close/>
                <a:moveTo>
                  <a:pt x="13211" y="14097"/>
                </a:moveTo>
                <a:lnTo>
                  <a:pt x="13090" y="14117"/>
                </a:lnTo>
                <a:lnTo>
                  <a:pt x="12889" y="14157"/>
                </a:lnTo>
                <a:lnTo>
                  <a:pt x="12788" y="14198"/>
                </a:lnTo>
                <a:lnTo>
                  <a:pt x="12688" y="14258"/>
                </a:lnTo>
                <a:lnTo>
                  <a:pt x="12567" y="14319"/>
                </a:lnTo>
                <a:lnTo>
                  <a:pt x="12446" y="14419"/>
                </a:lnTo>
                <a:lnTo>
                  <a:pt x="12325" y="14520"/>
                </a:lnTo>
                <a:lnTo>
                  <a:pt x="12224" y="14621"/>
                </a:lnTo>
                <a:lnTo>
                  <a:pt x="12144" y="14741"/>
                </a:lnTo>
                <a:lnTo>
                  <a:pt x="12083" y="14882"/>
                </a:lnTo>
                <a:lnTo>
                  <a:pt x="12043" y="15023"/>
                </a:lnTo>
                <a:lnTo>
                  <a:pt x="12003" y="15164"/>
                </a:lnTo>
                <a:lnTo>
                  <a:pt x="12003" y="15325"/>
                </a:lnTo>
                <a:lnTo>
                  <a:pt x="12003" y="15466"/>
                </a:lnTo>
                <a:lnTo>
                  <a:pt x="12043" y="15607"/>
                </a:lnTo>
                <a:lnTo>
                  <a:pt x="12083" y="15748"/>
                </a:lnTo>
                <a:lnTo>
                  <a:pt x="12144" y="15889"/>
                </a:lnTo>
                <a:lnTo>
                  <a:pt x="12224" y="16010"/>
                </a:lnTo>
                <a:lnTo>
                  <a:pt x="12325" y="16131"/>
                </a:lnTo>
                <a:lnTo>
                  <a:pt x="12446" y="16232"/>
                </a:lnTo>
                <a:lnTo>
                  <a:pt x="12567" y="16312"/>
                </a:lnTo>
                <a:lnTo>
                  <a:pt x="12708" y="16373"/>
                </a:lnTo>
                <a:lnTo>
                  <a:pt x="12849" y="16433"/>
                </a:lnTo>
                <a:lnTo>
                  <a:pt x="12990" y="16453"/>
                </a:lnTo>
                <a:lnTo>
                  <a:pt x="13151" y="16473"/>
                </a:lnTo>
                <a:lnTo>
                  <a:pt x="13292" y="16453"/>
                </a:lnTo>
                <a:lnTo>
                  <a:pt x="13453" y="16433"/>
                </a:lnTo>
                <a:lnTo>
                  <a:pt x="13594" y="16373"/>
                </a:lnTo>
                <a:lnTo>
                  <a:pt x="13735" y="16312"/>
                </a:lnTo>
                <a:lnTo>
                  <a:pt x="13856" y="16232"/>
                </a:lnTo>
                <a:lnTo>
                  <a:pt x="13956" y="16131"/>
                </a:lnTo>
                <a:lnTo>
                  <a:pt x="14057" y="16030"/>
                </a:lnTo>
                <a:lnTo>
                  <a:pt x="14137" y="15909"/>
                </a:lnTo>
                <a:lnTo>
                  <a:pt x="14218" y="15768"/>
                </a:lnTo>
                <a:lnTo>
                  <a:pt x="14258" y="15627"/>
                </a:lnTo>
                <a:lnTo>
                  <a:pt x="14299" y="15466"/>
                </a:lnTo>
                <a:lnTo>
                  <a:pt x="14299" y="15325"/>
                </a:lnTo>
                <a:lnTo>
                  <a:pt x="14319" y="15104"/>
                </a:lnTo>
                <a:lnTo>
                  <a:pt x="14299" y="15003"/>
                </a:lnTo>
                <a:lnTo>
                  <a:pt x="14278" y="14882"/>
                </a:lnTo>
                <a:lnTo>
                  <a:pt x="14238" y="14762"/>
                </a:lnTo>
                <a:lnTo>
                  <a:pt x="14178" y="14621"/>
                </a:lnTo>
                <a:lnTo>
                  <a:pt x="14097" y="14500"/>
                </a:lnTo>
                <a:lnTo>
                  <a:pt x="13996" y="14399"/>
                </a:lnTo>
                <a:lnTo>
                  <a:pt x="13896" y="14298"/>
                </a:lnTo>
                <a:lnTo>
                  <a:pt x="13795" y="14238"/>
                </a:lnTo>
                <a:lnTo>
                  <a:pt x="13674" y="14178"/>
                </a:lnTo>
                <a:lnTo>
                  <a:pt x="13553" y="14137"/>
                </a:lnTo>
                <a:lnTo>
                  <a:pt x="13453" y="14117"/>
                </a:lnTo>
                <a:lnTo>
                  <a:pt x="13332" y="14097"/>
                </a:lnTo>
                <a:close/>
                <a:moveTo>
                  <a:pt x="13312" y="18265"/>
                </a:moveTo>
                <a:lnTo>
                  <a:pt x="13090" y="18286"/>
                </a:lnTo>
                <a:lnTo>
                  <a:pt x="12869" y="18346"/>
                </a:lnTo>
                <a:lnTo>
                  <a:pt x="12667" y="18467"/>
                </a:lnTo>
                <a:lnTo>
                  <a:pt x="12567" y="18527"/>
                </a:lnTo>
                <a:lnTo>
                  <a:pt x="12486" y="18608"/>
                </a:lnTo>
                <a:lnTo>
                  <a:pt x="12385" y="18709"/>
                </a:lnTo>
                <a:lnTo>
                  <a:pt x="12305" y="18829"/>
                </a:lnTo>
                <a:lnTo>
                  <a:pt x="12245" y="18910"/>
                </a:lnTo>
                <a:lnTo>
                  <a:pt x="12164" y="19071"/>
                </a:lnTo>
                <a:lnTo>
                  <a:pt x="12124" y="19212"/>
                </a:lnTo>
                <a:lnTo>
                  <a:pt x="12083" y="19373"/>
                </a:lnTo>
                <a:lnTo>
                  <a:pt x="12083" y="19534"/>
                </a:lnTo>
                <a:lnTo>
                  <a:pt x="12124" y="19897"/>
                </a:lnTo>
                <a:lnTo>
                  <a:pt x="12164" y="20078"/>
                </a:lnTo>
                <a:lnTo>
                  <a:pt x="12265" y="20239"/>
                </a:lnTo>
                <a:lnTo>
                  <a:pt x="12365" y="20380"/>
                </a:lnTo>
                <a:lnTo>
                  <a:pt x="12486" y="20521"/>
                </a:lnTo>
                <a:lnTo>
                  <a:pt x="12607" y="20642"/>
                </a:lnTo>
                <a:lnTo>
                  <a:pt x="12728" y="20722"/>
                </a:lnTo>
                <a:lnTo>
                  <a:pt x="12869" y="20783"/>
                </a:lnTo>
                <a:lnTo>
                  <a:pt x="13030" y="20843"/>
                </a:lnTo>
                <a:lnTo>
                  <a:pt x="13151" y="20863"/>
                </a:lnTo>
                <a:lnTo>
                  <a:pt x="13272" y="20883"/>
                </a:lnTo>
                <a:lnTo>
                  <a:pt x="13513" y="20883"/>
                </a:lnTo>
                <a:lnTo>
                  <a:pt x="13735" y="20823"/>
                </a:lnTo>
                <a:lnTo>
                  <a:pt x="13856" y="20783"/>
                </a:lnTo>
                <a:lnTo>
                  <a:pt x="13956" y="20722"/>
                </a:lnTo>
                <a:lnTo>
                  <a:pt x="14158" y="20581"/>
                </a:lnTo>
                <a:lnTo>
                  <a:pt x="14319" y="20420"/>
                </a:lnTo>
                <a:lnTo>
                  <a:pt x="14440" y="20219"/>
                </a:lnTo>
                <a:lnTo>
                  <a:pt x="14520" y="19997"/>
                </a:lnTo>
                <a:lnTo>
                  <a:pt x="14560" y="19796"/>
                </a:lnTo>
                <a:lnTo>
                  <a:pt x="14560" y="19595"/>
                </a:lnTo>
                <a:lnTo>
                  <a:pt x="14540" y="19393"/>
                </a:lnTo>
                <a:lnTo>
                  <a:pt x="14480" y="19192"/>
                </a:lnTo>
                <a:lnTo>
                  <a:pt x="14460" y="19111"/>
                </a:lnTo>
                <a:lnTo>
                  <a:pt x="14399" y="18970"/>
                </a:lnTo>
                <a:lnTo>
                  <a:pt x="14339" y="18829"/>
                </a:lnTo>
                <a:lnTo>
                  <a:pt x="14178" y="18608"/>
                </a:lnTo>
                <a:lnTo>
                  <a:pt x="14057" y="18507"/>
                </a:lnTo>
                <a:lnTo>
                  <a:pt x="13916" y="18427"/>
                </a:lnTo>
                <a:lnTo>
                  <a:pt x="13775" y="18346"/>
                </a:lnTo>
                <a:lnTo>
                  <a:pt x="13634" y="18306"/>
                </a:lnTo>
                <a:lnTo>
                  <a:pt x="13473" y="18265"/>
                </a:lnTo>
                <a:close/>
                <a:moveTo>
                  <a:pt x="13030" y="1229"/>
                </a:moveTo>
                <a:lnTo>
                  <a:pt x="13352" y="1249"/>
                </a:lnTo>
                <a:lnTo>
                  <a:pt x="13674" y="1270"/>
                </a:lnTo>
                <a:lnTo>
                  <a:pt x="13996" y="1310"/>
                </a:lnTo>
                <a:lnTo>
                  <a:pt x="14339" y="1370"/>
                </a:lnTo>
                <a:lnTo>
                  <a:pt x="14661" y="1451"/>
                </a:lnTo>
                <a:lnTo>
                  <a:pt x="15003" y="1572"/>
                </a:lnTo>
                <a:lnTo>
                  <a:pt x="15326" y="1692"/>
                </a:lnTo>
                <a:lnTo>
                  <a:pt x="15648" y="1853"/>
                </a:lnTo>
                <a:lnTo>
                  <a:pt x="15950" y="2035"/>
                </a:lnTo>
                <a:lnTo>
                  <a:pt x="16232" y="2236"/>
                </a:lnTo>
                <a:lnTo>
                  <a:pt x="16514" y="2437"/>
                </a:lnTo>
                <a:lnTo>
                  <a:pt x="16775" y="2679"/>
                </a:lnTo>
                <a:lnTo>
                  <a:pt x="17017" y="2921"/>
                </a:lnTo>
                <a:lnTo>
                  <a:pt x="17239" y="3183"/>
                </a:lnTo>
                <a:lnTo>
                  <a:pt x="17460" y="3444"/>
                </a:lnTo>
                <a:lnTo>
                  <a:pt x="17661" y="3746"/>
                </a:lnTo>
                <a:lnTo>
                  <a:pt x="17843" y="4048"/>
                </a:lnTo>
                <a:lnTo>
                  <a:pt x="18004" y="4351"/>
                </a:lnTo>
                <a:lnTo>
                  <a:pt x="18165" y="4673"/>
                </a:lnTo>
                <a:lnTo>
                  <a:pt x="18286" y="4995"/>
                </a:lnTo>
                <a:lnTo>
                  <a:pt x="18407" y="5317"/>
                </a:lnTo>
                <a:lnTo>
                  <a:pt x="18507" y="5680"/>
                </a:lnTo>
                <a:lnTo>
                  <a:pt x="18588" y="6042"/>
                </a:lnTo>
                <a:lnTo>
                  <a:pt x="18648" y="6405"/>
                </a:lnTo>
                <a:lnTo>
                  <a:pt x="18689" y="6787"/>
                </a:lnTo>
                <a:lnTo>
                  <a:pt x="18709" y="7150"/>
                </a:lnTo>
                <a:lnTo>
                  <a:pt x="18689" y="7532"/>
                </a:lnTo>
                <a:lnTo>
                  <a:pt x="18668" y="7895"/>
                </a:lnTo>
                <a:lnTo>
                  <a:pt x="18608" y="8277"/>
                </a:lnTo>
                <a:lnTo>
                  <a:pt x="18527" y="8620"/>
                </a:lnTo>
                <a:lnTo>
                  <a:pt x="18427" y="8982"/>
                </a:lnTo>
                <a:lnTo>
                  <a:pt x="18286" y="9324"/>
                </a:lnTo>
                <a:lnTo>
                  <a:pt x="18145" y="9667"/>
                </a:lnTo>
                <a:lnTo>
                  <a:pt x="17964" y="9989"/>
                </a:lnTo>
                <a:lnTo>
                  <a:pt x="17742" y="10291"/>
                </a:lnTo>
                <a:lnTo>
                  <a:pt x="17500" y="10573"/>
                </a:lnTo>
                <a:lnTo>
                  <a:pt x="17239" y="10855"/>
                </a:lnTo>
                <a:lnTo>
                  <a:pt x="16977" y="11076"/>
                </a:lnTo>
                <a:lnTo>
                  <a:pt x="16695" y="11258"/>
                </a:lnTo>
                <a:lnTo>
                  <a:pt x="16393" y="11419"/>
                </a:lnTo>
                <a:lnTo>
                  <a:pt x="16071" y="11540"/>
                </a:lnTo>
                <a:lnTo>
                  <a:pt x="16071" y="11660"/>
                </a:lnTo>
                <a:lnTo>
                  <a:pt x="16071" y="11822"/>
                </a:lnTo>
                <a:lnTo>
                  <a:pt x="16151" y="12244"/>
                </a:lnTo>
                <a:lnTo>
                  <a:pt x="16191" y="12446"/>
                </a:lnTo>
                <a:lnTo>
                  <a:pt x="16232" y="12627"/>
                </a:lnTo>
                <a:lnTo>
                  <a:pt x="16292" y="12728"/>
                </a:lnTo>
                <a:lnTo>
                  <a:pt x="16312" y="12768"/>
                </a:lnTo>
                <a:lnTo>
                  <a:pt x="16332" y="12768"/>
                </a:lnTo>
                <a:lnTo>
                  <a:pt x="16413" y="12828"/>
                </a:lnTo>
                <a:lnTo>
                  <a:pt x="16514" y="12889"/>
                </a:lnTo>
                <a:lnTo>
                  <a:pt x="16634" y="12909"/>
                </a:lnTo>
                <a:lnTo>
                  <a:pt x="16755" y="12889"/>
                </a:lnTo>
                <a:lnTo>
                  <a:pt x="16997" y="12828"/>
                </a:lnTo>
                <a:lnTo>
                  <a:pt x="17218" y="12748"/>
                </a:lnTo>
                <a:lnTo>
                  <a:pt x="17682" y="12526"/>
                </a:lnTo>
                <a:lnTo>
                  <a:pt x="18205" y="12305"/>
                </a:lnTo>
                <a:lnTo>
                  <a:pt x="18749" y="12083"/>
                </a:lnTo>
                <a:lnTo>
                  <a:pt x="19252" y="11902"/>
                </a:lnTo>
                <a:lnTo>
                  <a:pt x="19756" y="11721"/>
                </a:lnTo>
                <a:lnTo>
                  <a:pt x="20279" y="11580"/>
                </a:lnTo>
                <a:lnTo>
                  <a:pt x="20803" y="11439"/>
                </a:lnTo>
                <a:lnTo>
                  <a:pt x="21910" y="11137"/>
                </a:lnTo>
                <a:lnTo>
                  <a:pt x="22595" y="10956"/>
                </a:lnTo>
                <a:lnTo>
                  <a:pt x="22958" y="10895"/>
                </a:lnTo>
                <a:lnTo>
                  <a:pt x="23300" y="10835"/>
                </a:lnTo>
                <a:lnTo>
                  <a:pt x="23662" y="10774"/>
                </a:lnTo>
                <a:lnTo>
                  <a:pt x="24005" y="10754"/>
                </a:lnTo>
                <a:lnTo>
                  <a:pt x="24327" y="10754"/>
                </a:lnTo>
                <a:lnTo>
                  <a:pt x="24629" y="10795"/>
                </a:lnTo>
                <a:lnTo>
                  <a:pt x="24911" y="10855"/>
                </a:lnTo>
                <a:lnTo>
                  <a:pt x="25032" y="10915"/>
                </a:lnTo>
                <a:lnTo>
                  <a:pt x="25153" y="10976"/>
                </a:lnTo>
                <a:lnTo>
                  <a:pt x="25273" y="11036"/>
                </a:lnTo>
                <a:lnTo>
                  <a:pt x="25354" y="11117"/>
                </a:lnTo>
                <a:lnTo>
                  <a:pt x="25455" y="11217"/>
                </a:lnTo>
                <a:lnTo>
                  <a:pt x="25515" y="11318"/>
                </a:lnTo>
                <a:lnTo>
                  <a:pt x="25596" y="11499"/>
                </a:lnTo>
                <a:lnTo>
                  <a:pt x="25636" y="11660"/>
                </a:lnTo>
                <a:lnTo>
                  <a:pt x="25636" y="11842"/>
                </a:lnTo>
                <a:lnTo>
                  <a:pt x="25575" y="12003"/>
                </a:lnTo>
                <a:lnTo>
                  <a:pt x="25515" y="12164"/>
                </a:lnTo>
                <a:lnTo>
                  <a:pt x="25414" y="12325"/>
                </a:lnTo>
                <a:lnTo>
                  <a:pt x="25314" y="12466"/>
                </a:lnTo>
                <a:lnTo>
                  <a:pt x="25193" y="12607"/>
                </a:lnTo>
                <a:lnTo>
                  <a:pt x="25092" y="12708"/>
                </a:lnTo>
                <a:lnTo>
                  <a:pt x="24971" y="12788"/>
                </a:lnTo>
                <a:lnTo>
                  <a:pt x="24649" y="13010"/>
                </a:lnTo>
                <a:lnTo>
                  <a:pt x="24267" y="13231"/>
                </a:lnTo>
                <a:lnTo>
                  <a:pt x="23844" y="13473"/>
                </a:lnTo>
                <a:lnTo>
                  <a:pt x="23018" y="13876"/>
                </a:lnTo>
                <a:lnTo>
                  <a:pt x="22414" y="14178"/>
                </a:lnTo>
                <a:lnTo>
                  <a:pt x="22152" y="14278"/>
                </a:lnTo>
                <a:lnTo>
                  <a:pt x="21870" y="14379"/>
                </a:lnTo>
                <a:lnTo>
                  <a:pt x="21206" y="14580"/>
                </a:lnTo>
                <a:lnTo>
                  <a:pt x="20461" y="14762"/>
                </a:lnTo>
                <a:lnTo>
                  <a:pt x="19695" y="14963"/>
                </a:lnTo>
                <a:lnTo>
                  <a:pt x="18991" y="15144"/>
                </a:lnTo>
                <a:lnTo>
                  <a:pt x="18407" y="15305"/>
                </a:lnTo>
                <a:lnTo>
                  <a:pt x="18165" y="15386"/>
                </a:lnTo>
                <a:lnTo>
                  <a:pt x="17984" y="15466"/>
                </a:lnTo>
                <a:lnTo>
                  <a:pt x="17863" y="15547"/>
                </a:lnTo>
                <a:lnTo>
                  <a:pt x="17823" y="15587"/>
                </a:lnTo>
                <a:lnTo>
                  <a:pt x="17823" y="15627"/>
                </a:lnTo>
                <a:lnTo>
                  <a:pt x="17762" y="15889"/>
                </a:lnTo>
                <a:lnTo>
                  <a:pt x="17722" y="16171"/>
                </a:lnTo>
                <a:lnTo>
                  <a:pt x="17702" y="16433"/>
                </a:lnTo>
                <a:lnTo>
                  <a:pt x="17702" y="16695"/>
                </a:lnTo>
                <a:lnTo>
                  <a:pt x="17742" y="17238"/>
                </a:lnTo>
                <a:lnTo>
                  <a:pt x="17782" y="17782"/>
                </a:lnTo>
                <a:lnTo>
                  <a:pt x="17903" y="18950"/>
                </a:lnTo>
                <a:lnTo>
                  <a:pt x="17964" y="20118"/>
                </a:lnTo>
                <a:lnTo>
                  <a:pt x="17984" y="21226"/>
                </a:lnTo>
                <a:lnTo>
                  <a:pt x="17984" y="22333"/>
                </a:lnTo>
                <a:lnTo>
                  <a:pt x="17943" y="23421"/>
                </a:lnTo>
                <a:lnTo>
                  <a:pt x="17903" y="24065"/>
                </a:lnTo>
                <a:lnTo>
                  <a:pt x="17923" y="24387"/>
                </a:lnTo>
                <a:lnTo>
                  <a:pt x="17943" y="24548"/>
                </a:lnTo>
                <a:lnTo>
                  <a:pt x="17964" y="24709"/>
                </a:lnTo>
                <a:lnTo>
                  <a:pt x="18024" y="24891"/>
                </a:lnTo>
                <a:lnTo>
                  <a:pt x="18145" y="25193"/>
                </a:lnTo>
                <a:lnTo>
                  <a:pt x="18286" y="25495"/>
                </a:lnTo>
                <a:lnTo>
                  <a:pt x="18366" y="25736"/>
                </a:lnTo>
                <a:lnTo>
                  <a:pt x="18588" y="26562"/>
                </a:lnTo>
                <a:lnTo>
                  <a:pt x="18850" y="27408"/>
                </a:lnTo>
                <a:lnTo>
                  <a:pt x="19353" y="29059"/>
                </a:lnTo>
                <a:lnTo>
                  <a:pt x="19494" y="29522"/>
                </a:lnTo>
                <a:lnTo>
                  <a:pt x="19575" y="29784"/>
                </a:lnTo>
                <a:lnTo>
                  <a:pt x="19675" y="30026"/>
                </a:lnTo>
                <a:lnTo>
                  <a:pt x="19655" y="30126"/>
                </a:lnTo>
                <a:lnTo>
                  <a:pt x="19675" y="30227"/>
                </a:lnTo>
                <a:lnTo>
                  <a:pt x="19695" y="30328"/>
                </a:lnTo>
                <a:lnTo>
                  <a:pt x="19756" y="30408"/>
                </a:lnTo>
                <a:lnTo>
                  <a:pt x="19796" y="30489"/>
                </a:lnTo>
                <a:lnTo>
                  <a:pt x="19877" y="30549"/>
                </a:lnTo>
                <a:lnTo>
                  <a:pt x="19957" y="30610"/>
                </a:lnTo>
                <a:lnTo>
                  <a:pt x="20038" y="30670"/>
                </a:lnTo>
                <a:lnTo>
                  <a:pt x="20118" y="30751"/>
                </a:lnTo>
                <a:lnTo>
                  <a:pt x="20239" y="30831"/>
                </a:lnTo>
                <a:lnTo>
                  <a:pt x="20360" y="30872"/>
                </a:lnTo>
                <a:lnTo>
                  <a:pt x="20501" y="30892"/>
                </a:lnTo>
                <a:lnTo>
                  <a:pt x="20622" y="30892"/>
                </a:lnTo>
                <a:lnTo>
                  <a:pt x="20763" y="30831"/>
                </a:lnTo>
                <a:lnTo>
                  <a:pt x="20863" y="30751"/>
                </a:lnTo>
                <a:lnTo>
                  <a:pt x="20944" y="30650"/>
                </a:lnTo>
                <a:lnTo>
                  <a:pt x="21004" y="30509"/>
                </a:lnTo>
                <a:lnTo>
                  <a:pt x="21024" y="30368"/>
                </a:lnTo>
                <a:lnTo>
                  <a:pt x="21326" y="30126"/>
                </a:lnTo>
                <a:lnTo>
                  <a:pt x="21608" y="29885"/>
                </a:lnTo>
                <a:lnTo>
                  <a:pt x="21770" y="29784"/>
                </a:lnTo>
                <a:lnTo>
                  <a:pt x="21910" y="29683"/>
                </a:lnTo>
                <a:lnTo>
                  <a:pt x="22092" y="29603"/>
                </a:lnTo>
                <a:lnTo>
                  <a:pt x="22273" y="29522"/>
                </a:lnTo>
                <a:lnTo>
                  <a:pt x="22454" y="29482"/>
                </a:lnTo>
                <a:lnTo>
                  <a:pt x="22615" y="29482"/>
                </a:lnTo>
                <a:lnTo>
                  <a:pt x="22776" y="29502"/>
                </a:lnTo>
                <a:lnTo>
                  <a:pt x="22937" y="29563"/>
                </a:lnTo>
                <a:lnTo>
                  <a:pt x="23058" y="29643"/>
                </a:lnTo>
                <a:lnTo>
                  <a:pt x="23199" y="29744"/>
                </a:lnTo>
                <a:lnTo>
                  <a:pt x="23300" y="29885"/>
                </a:lnTo>
                <a:lnTo>
                  <a:pt x="23401" y="30026"/>
                </a:lnTo>
                <a:lnTo>
                  <a:pt x="23501" y="30227"/>
                </a:lnTo>
                <a:lnTo>
                  <a:pt x="23562" y="30428"/>
                </a:lnTo>
                <a:lnTo>
                  <a:pt x="23602" y="30650"/>
                </a:lnTo>
                <a:lnTo>
                  <a:pt x="23602" y="30851"/>
                </a:lnTo>
                <a:lnTo>
                  <a:pt x="23562" y="31033"/>
                </a:lnTo>
                <a:lnTo>
                  <a:pt x="23501" y="31234"/>
                </a:lnTo>
                <a:lnTo>
                  <a:pt x="23421" y="31435"/>
                </a:lnTo>
                <a:lnTo>
                  <a:pt x="23340" y="31617"/>
                </a:lnTo>
                <a:lnTo>
                  <a:pt x="23219" y="31798"/>
                </a:lnTo>
                <a:lnTo>
                  <a:pt x="23078" y="31959"/>
                </a:lnTo>
                <a:lnTo>
                  <a:pt x="22937" y="32120"/>
                </a:lnTo>
                <a:lnTo>
                  <a:pt x="22797" y="32281"/>
                </a:lnTo>
                <a:lnTo>
                  <a:pt x="22474" y="32563"/>
                </a:lnTo>
                <a:lnTo>
                  <a:pt x="22132" y="32785"/>
                </a:lnTo>
                <a:lnTo>
                  <a:pt x="21689" y="33066"/>
                </a:lnTo>
                <a:lnTo>
                  <a:pt x="21226" y="33288"/>
                </a:lnTo>
                <a:lnTo>
                  <a:pt x="20722" y="33489"/>
                </a:lnTo>
                <a:lnTo>
                  <a:pt x="20481" y="33590"/>
                </a:lnTo>
                <a:lnTo>
                  <a:pt x="20219" y="33650"/>
                </a:lnTo>
                <a:lnTo>
                  <a:pt x="19957" y="33711"/>
                </a:lnTo>
                <a:lnTo>
                  <a:pt x="19695" y="33771"/>
                </a:lnTo>
                <a:lnTo>
                  <a:pt x="19454" y="33791"/>
                </a:lnTo>
                <a:lnTo>
                  <a:pt x="19192" y="33812"/>
                </a:lnTo>
                <a:lnTo>
                  <a:pt x="18668" y="33812"/>
                </a:lnTo>
                <a:lnTo>
                  <a:pt x="18407" y="33771"/>
                </a:lnTo>
                <a:lnTo>
                  <a:pt x="18145" y="33711"/>
                </a:lnTo>
                <a:lnTo>
                  <a:pt x="17943" y="33650"/>
                </a:lnTo>
                <a:lnTo>
                  <a:pt x="17742" y="33570"/>
                </a:lnTo>
                <a:lnTo>
                  <a:pt x="17541" y="33489"/>
                </a:lnTo>
                <a:lnTo>
                  <a:pt x="17339" y="33369"/>
                </a:lnTo>
                <a:lnTo>
                  <a:pt x="17178" y="33248"/>
                </a:lnTo>
                <a:lnTo>
                  <a:pt x="16997" y="33107"/>
                </a:lnTo>
                <a:lnTo>
                  <a:pt x="16836" y="32966"/>
                </a:lnTo>
                <a:lnTo>
                  <a:pt x="16675" y="32805"/>
                </a:lnTo>
                <a:lnTo>
                  <a:pt x="16554" y="32644"/>
                </a:lnTo>
                <a:lnTo>
                  <a:pt x="16433" y="32483"/>
                </a:lnTo>
                <a:lnTo>
                  <a:pt x="16332" y="32301"/>
                </a:lnTo>
                <a:lnTo>
                  <a:pt x="16252" y="32100"/>
                </a:lnTo>
                <a:lnTo>
                  <a:pt x="15990" y="31274"/>
                </a:lnTo>
                <a:lnTo>
                  <a:pt x="15728" y="30449"/>
                </a:lnTo>
                <a:lnTo>
                  <a:pt x="15607" y="30066"/>
                </a:lnTo>
                <a:lnTo>
                  <a:pt x="15446" y="29704"/>
                </a:lnTo>
                <a:lnTo>
                  <a:pt x="15144" y="28958"/>
                </a:lnTo>
                <a:lnTo>
                  <a:pt x="14842" y="28234"/>
                </a:lnTo>
                <a:lnTo>
                  <a:pt x="14681" y="27871"/>
                </a:lnTo>
                <a:lnTo>
                  <a:pt x="14520" y="27488"/>
                </a:lnTo>
                <a:lnTo>
                  <a:pt x="14339" y="27126"/>
                </a:lnTo>
                <a:lnTo>
                  <a:pt x="14137" y="26784"/>
                </a:lnTo>
                <a:lnTo>
                  <a:pt x="13916" y="26461"/>
                </a:lnTo>
                <a:lnTo>
                  <a:pt x="13654" y="26179"/>
                </a:lnTo>
                <a:lnTo>
                  <a:pt x="13574" y="26099"/>
                </a:lnTo>
                <a:lnTo>
                  <a:pt x="13493" y="26059"/>
                </a:lnTo>
                <a:lnTo>
                  <a:pt x="13392" y="26039"/>
                </a:lnTo>
                <a:lnTo>
                  <a:pt x="13211" y="26039"/>
                </a:lnTo>
                <a:lnTo>
                  <a:pt x="13110" y="26079"/>
                </a:lnTo>
                <a:lnTo>
                  <a:pt x="13030" y="26119"/>
                </a:lnTo>
                <a:lnTo>
                  <a:pt x="12949" y="26179"/>
                </a:lnTo>
                <a:lnTo>
                  <a:pt x="12889" y="26179"/>
                </a:lnTo>
                <a:lnTo>
                  <a:pt x="12829" y="26200"/>
                </a:lnTo>
                <a:lnTo>
                  <a:pt x="12667" y="26260"/>
                </a:lnTo>
                <a:lnTo>
                  <a:pt x="12547" y="26320"/>
                </a:lnTo>
                <a:lnTo>
                  <a:pt x="12446" y="26421"/>
                </a:lnTo>
                <a:lnTo>
                  <a:pt x="12345" y="26522"/>
                </a:lnTo>
                <a:lnTo>
                  <a:pt x="12164" y="26743"/>
                </a:lnTo>
                <a:lnTo>
                  <a:pt x="12023" y="27005"/>
                </a:lnTo>
                <a:lnTo>
                  <a:pt x="11842" y="27327"/>
                </a:lnTo>
                <a:lnTo>
                  <a:pt x="11661" y="27650"/>
                </a:lnTo>
                <a:lnTo>
                  <a:pt x="11358" y="28334"/>
                </a:lnTo>
                <a:lnTo>
                  <a:pt x="11197" y="28737"/>
                </a:lnTo>
                <a:lnTo>
                  <a:pt x="11016" y="29240"/>
                </a:lnTo>
                <a:lnTo>
                  <a:pt x="10654" y="30408"/>
                </a:lnTo>
                <a:lnTo>
                  <a:pt x="10352" y="31415"/>
                </a:lnTo>
                <a:lnTo>
                  <a:pt x="10231" y="31919"/>
                </a:lnTo>
                <a:lnTo>
                  <a:pt x="10170" y="32100"/>
                </a:lnTo>
                <a:lnTo>
                  <a:pt x="10110" y="32261"/>
                </a:lnTo>
                <a:lnTo>
                  <a:pt x="9969" y="32603"/>
                </a:lnTo>
                <a:lnTo>
                  <a:pt x="9868" y="32785"/>
                </a:lnTo>
                <a:lnTo>
                  <a:pt x="9747" y="32946"/>
                </a:lnTo>
                <a:lnTo>
                  <a:pt x="9627" y="33107"/>
                </a:lnTo>
                <a:lnTo>
                  <a:pt x="9486" y="33248"/>
                </a:lnTo>
                <a:lnTo>
                  <a:pt x="9345" y="33389"/>
                </a:lnTo>
                <a:lnTo>
                  <a:pt x="9184" y="33530"/>
                </a:lnTo>
                <a:lnTo>
                  <a:pt x="8861" y="33771"/>
                </a:lnTo>
                <a:lnTo>
                  <a:pt x="8660" y="33872"/>
                </a:lnTo>
                <a:lnTo>
                  <a:pt x="8439" y="33973"/>
                </a:lnTo>
                <a:lnTo>
                  <a:pt x="8237" y="34073"/>
                </a:lnTo>
                <a:lnTo>
                  <a:pt x="8016" y="34134"/>
                </a:lnTo>
                <a:lnTo>
                  <a:pt x="7794" y="34174"/>
                </a:lnTo>
                <a:lnTo>
                  <a:pt x="7573" y="34214"/>
                </a:lnTo>
                <a:lnTo>
                  <a:pt x="7331" y="34234"/>
                </a:lnTo>
                <a:lnTo>
                  <a:pt x="7109" y="34255"/>
                </a:lnTo>
                <a:lnTo>
                  <a:pt x="6646" y="34234"/>
                </a:lnTo>
                <a:lnTo>
                  <a:pt x="6203" y="34174"/>
                </a:lnTo>
                <a:lnTo>
                  <a:pt x="5740" y="34093"/>
                </a:lnTo>
                <a:lnTo>
                  <a:pt x="5317" y="33953"/>
                </a:lnTo>
                <a:lnTo>
                  <a:pt x="4935" y="33812"/>
                </a:lnTo>
                <a:lnTo>
                  <a:pt x="4532" y="33630"/>
                </a:lnTo>
                <a:lnTo>
                  <a:pt x="4129" y="33429"/>
                </a:lnTo>
                <a:lnTo>
                  <a:pt x="3948" y="33288"/>
                </a:lnTo>
                <a:lnTo>
                  <a:pt x="3767" y="33167"/>
                </a:lnTo>
                <a:lnTo>
                  <a:pt x="3585" y="33026"/>
                </a:lnTo>
                <a:lnTo>
                  <a:pt x="3424" y="32865"/>
                </a:lnTo>
                <a:lnTo>
                  <a:pt x="3283" y="32704"/>
                </a:lnTo>
                <a:lnTo>
                  <a:pt x="3163" y="32523"/>
                </a:lnTo>
                <a:lnTo>
                  <a:pt x="3062" y="32342"/>
                </a:lnTo>
                <a:lnTo>
                  <a:pt x="2961" y="32160"/>
                </a:lnTo>
                <a:lnTo>
                  <a:pt x="2901" y="31959"/>
                </a:lnTo>
                <a:lnTo>
                  <a:pt x="2881" y="31737"/>
                </a:lnTo>
                <a:lnTo>
                  <a:pt x="2861" y="31576"/>
                </a:lnTo>
                <a:lnTo>
                  <a:pt x="2881" y="31395"/>
                </a:lnTo>
                <a:lnTo>
                  <a:pt x="2921" y="31234"/>
                </a:lnTo>
                <a:lnTo>
                  <a:pt x="2981" y="31073"/>
                </a:lnTo>
                <a:lnTo>
                  <a:pt x="3062" y="30932"/>
                </a:lnTo>
                <a:lnTo>
                  <a:pt x="3163" y="30811"/>
                </a:lnTo>
                <a:lnTo>
                  <a:pt x="3283" y="30690"/>
                </a:lnTo>
                <a:lnTo>
                  <a:pt x="3444" y="30630"/>
                </a:lnTo>
                <a:lnTo>
                  <a:pt x="3606" y="30590"/>
                </a:lnTo>
                <a:lnTo>
                  <a:pt x="3747" y="30569"/>
                </a:lnTo>
                <a:lnTo>
                  <a:pt x="3867" y="30590"/>
                </a:lnTo>
                <a:lnTo>
                  <a:pt x="4008" y="30650"/>
                </a:lnTo>
                <a:lnTo>
                  <a:pt x="4129" y="30710"/>
                </a:lnTo>
                <a:lnTo>
                  <a:pt x="4250" y="30791"/>
                </a:lnTo>
                <a:lnTo>
                  <a:pt x="4471" y="30992"/>
                </a:lnTo>
                <a:lnTo>
                  <a:pt x="4532" y="31053"/>
                </a:lnTo>
                <a:lnTo>
                  <a:pt x="4612" y="31073"/>
                </a:lnTo>
                <a:lnTo>
                  <a:pt x="4673" y="31113"/>
                </a:lnTo>
                <a:lnTo>
                  <a:pt x="4834" y="31113"/>
                </a:lnTo>
                <a:lnTo>
                  <a:pt x="4915" y="31093"/>
                </a:lnTo>
                <a:lnTo>
                  <a:pt x="4995" y="31073"/>
                </a:lnTo>
                <a:lnTo>
                  <a:pt x="5055" y="31033"/>
                </a:lnTo>
                <a:lnTo>
                  <a:pt x="5156" y="31033"/>
                </a:lnTo>
                <a:lnTo>
                  <a:pt x="5257" y="31012"/>
                </a:lnTo>
                <a:lnTo>
                  <a:pt x="5358" y="30992"/>
                </a:lnTo>
                <a:lnTo>
                  <a:pt x="5458" y="30952"/>
                </a:lnTo>
                <a:lnTo>
                  <a:pt x="5539" y="30912"/>
                </a:lnTo>
                <a:lnTo>
                  <a:pt x="5619" y="30831"/>
                </a:lnTo>
                <a:lnTo>
                  <a:pt x="5680" y="30751"/>
                </a:lnTo>
                <a:lnTo>
                  <a:pt x="5740" y="30650"/>
                </a:lnTo>
                <a:lnTo>
                  <a:pt x="6425" y="29120"/>
                </a:lnTo>
                <a:lnTo>
                  <a:pt x="7150" y="27629"/>
                </a:lnTo>
                <a:lnTo>
                  <a:pt x="7512" y="26884"/>
                </a:lnTo>
                <a:lnTo>
                  <a:pt x="7895" y="26139"/>
                </a:lnTo>
                <a:lnTo>
                  <a:pt x="7996" y="25938"/>
                </a:lnTo>
                <a:lnTo>
                  <a:pt x="8096" y="25656"/>
                </a:lnTo>
                <a:lnTo>
                  <a:pt x="8358" y="24911"/>
                </a:lnTo>
                <a:lnTo>
                  <a:pt x="8499" y="24528"/>
                </a:lnTo>
                <a:lnTo>
                  <a:pt x="8600" y="24166"/>
                </a:lnTo>
                <a:lnTo>
                  <a:pt x="8660" y="23864"/>
                </a:lnTo>
                <a:lnTo>
                  <a:pt x="8680" y="23642"/>
                </a:lnTo>
                <a:lnTo>
                  <a:pt x="8680" y="22535"/>
                </a:lnTo>
                <a:lnTo>
                  <a:pt x="8680" y="21427"/>
                </a:lnTo>
                <a:lnTo>
                  <a:pt x="8680" y="20320"/>
                </a:lnTo>
                <a:lnTo>
                  <a:pt x="8700" y="19212"/>
                </a:lnTo>
                <a:lnTo>
                  <a:pt x="8720" y="18668"/>
                </a:lnTo>
                <a:lnTo>
                  <a:pt x="8720" y="18104"/>
                </a:lnTo>
                <a:lnTo>
                  <a:pt x="8741" y="17641"/>
                </a:lnTo>
                <a:lnTo>
                  <a:pt x="8720" y="17118"/>
                </a:lnTo>
                <a:lnTo>
                  <a:pt x="8801" y="17017"/>
                </a:lnTo>
                <a:lnTo>
                  <a:pt x="8861" y="16876"/>
                </a:lnTo>
                <a:lnTo>
                  <a:pt x="8882" y="16755"/>
                </a:lnTo>
                <a:lnTo>
                  <a:pt x="8882" y="16634"/>
                </a:lnTo>
                <a:lnTo>
                  <a:pt x="8861" y="16514"/>
                </a:lnTo>
                <a:lnTo>
                  <a:pt x="8821" y="16413"/>
                </a:lnTo>
                <a:lnTo>
                  <a:pt x="8761" y="16292"/>
                </a:lnTo>
                <a:lnTo>
                  <a:pt x="8680" y="16211"/>
                </a:lnTo>
                <a:lnTo>
                  <a:pt x="8580" y="16131"/>
                </a:lnTo>
                <a:lnTo>
                  <a:pt x="8479" y="16071"/>
                </a:lnTo>
                <a:lnTo>
                  <a:pt x="7774" y="15809"/>
                </a:lnTo>
                <a:lnTo>
                  <a:pt x="6163" y="15225"/>
                </a:lnTo>
                <a:lnTo>
                  <a:pt x="5257" y="14882"/>
                </a:lnTo>
                <a:lnTo>
                  <a:pt x="4411" y="14540"/>
                </a:lnTo>
                <a:lnTo>
                  <a:pt x="3686" y="14238"/>
                </a:lnTo>
                <a:lnTo>
                  <a:pt x="3424" y="14117"/>
                </a:lnTo>
                <a:lnTo>
                  <a:pt x="3223" y="13996"/>
                </a:lnTo>
                <a:lnTo>
                  <a:pt x="2921" y="13815"/>
                </a:lnTo>
                <a:lnTo>
                  <a:pt x="2579" y="13594"/>
                </a:lnTo>
                <a:lnTo>
                  <a:pt x="2216" y="13312"/>
                </a:lnTo>
                <a:lnTo>
                  <a:pt x="2035" y="13171"/>
                </a:lnTo>
                <a:lnTo>
                  <a:pt x="1874" y="13010"/>
                </a:lnTo>
                <a:lnTo>
                  <a:pt x="1733" y="12849"/>
                </a:lnTo>
                <a:lnTo>
                  <a:pt x="1592" y="12667"/>
                </a:lnTo>
                <a:lnTo>
                  <a:pt x="1491" y="12486"/>
                </a:lnTo>
                <a:lnTo>
                  <a:pt x="1411" y="12305"/>
                </a:lnTo>
                <a:lnTo>
                  <a:pt x="1350" y="12124"/>
                </a:lnTo>
                <a:lnTo>
                  <a:pt x="1350" y="11942"/>
                </a:lnTo>
                <a:lnTo>
                  <a:pt x="1370" y="11741"/>
                </a:lnTo>
                <a:lnTo>
                  <a:pt x="1451" y="11560"/>
                </a:lnTo>
                <a:lnTo>
                  <a:pt x="1531" y="11419"/>
                </a:lnTo>
                <a:lnTo>
                  <a:pt x="1652" y="11298"/>
                </a:lnTo>
                <a:lnTo>
                  <a:pt x="1813" y="11217"/>
                </a:lnTo>
                <a:lnTo>
                  <a:pt x="1974" y="11157"/>
                </a:lnTo>
                <a:lnTo>
                  <a:pt x="2136" y="11117"/>
                </a:lnTo>
                <a:lnTo>
                  <a:pt x="2317" y="11097"/>
                </a:lnTo>
                <a:lnTo>
                  <a:pt x="2639" y="11056"/>
                </a:lnTo>
                <a:lnTo>
                  <a:pt x="2780" y="11056"/>
                </a:lnTo>
                <a:lnTo>
                  <a:pt x="2961" y="11076"/>
                </a:lnTo>
                <a:lnTo>
                  <a:pt x="3384" y="11157"/>
                </a:lnTo>
                <a:lnTo>
                  <a:pt x="3908" y="11298"/>
                </a:lnTo>
                <a:lnTo>
                  <a:pt x="4471" y="11439"/>
                </a:lnTo>
                <a:lnTo>
                  <a:pt x="5539" y="11721"/>
                </a:lnTo>
                <a:lnTo>
                  <a:pt x="5982" y="11842"/>
                </a:lnTo>
                <a:lnTo>
                  <a:pt x="6284" y="11882"/>
                </a:lnTo>
                <a:lnTo>
                  <a:pt x="6807" y="11942"/>
                </a:lnTo>
                <a:lnTo>
                  <a:pt x="7311" y="12023"/>
                </a:lnTo>
                <a:lnTo>
                  <a:pt x="7814" y="12124"/>
                </a:lnTo>
                <a:lnTo>
                  <a:pt x="8318" y="12224"/>
                </a:lnTo>
                <a:lnTo>
                  <a:pt x="8781" y="12345"/>
                </a:lnTo>
                <a:lnTo>
                  <a:pt x="9264" y="12486"/>
                </a:lnTo>
                <a:lnTo>
                  <a:pt x="9506" y="12546"/>
                </a:lnTo>
                <a:lnTo>
                  <a:pt x="9768" y="12587"/>
                </a:lnTo>
                <a:lnTo>
                  <a:pt x="10009" y="12587"/>
                </a:lnTo>
                <a:lnTo>
                  <a:pt x="10231" y="12567"/>
                </a:lnTo>
                <a:lnTo>
                  <a:pt x="10271" y="12567"/>
                </a:lnTo>
                <a:lnTo>
                  <a:pt x="10331" y="12546"/>
                </a:lnTo>
                <a:lnTo>
                  <a:pt x="10372" y="12486"/>
                </a:lnTo>
                <a:lnTo>
                  <a:pt x="10412" y="12426"/>
                </a:lnTo>
                <a:lnTo>
                  <a:pt x="10472" y="12244"/>
                </a:lnTo>
                <a:lnTo>
                  <a:pt x="10513" y="12023"/>
                </a:lnTo>
                <a:lnTo>
                  <a:pt x="10513" y="11781"/>
                </a:lnTo>
                <a:lnTo>
                  <a:pt x="10493" y="11560"/>
                </a:lnTo>
                <a:lnTo>
                  <a:pt x="10472" y="11459"/>
                </a:lnTo>
                <a:lnTo>
                  <a:pt x="10412" y="11358"/>
                </a:lnTo>
                <a:lnTo>
                  <a:pt x="10372" y="11298"/>
                </a:lnTo>
                <a:lnTo>
                  <a:pt x="10291" y="11258"/>
                </a:lnTo>
                <a:lnTo>
                  <a:pt x="10191" y="11197"/>
                </a:lnTo>
                <a:lnTo>
                  <a:pt x="10130" y="11117"/>
                </a:lnTo>
                <a:lnTo>
                  <a:pt x="9909" y="10976"/>
                </a:lnTo>
                <a:lnTo>
                  <a:pt x="9707" y="10815"/>
                </a:lnTo>
                <a:lnTo>
                  <a:pt x="9506" y="10633"/>
                </a:lnTo>
                <a:lnTo>
                  <a:pt x="9325" y="10452"/>
                </a:lnTo>
                <a:lnTo>
                  <a:pt x="9164" y="10251"/>
                </a:lnTo>
                <a:lnTo>
                  <a:pt x="9002" y="10029"/>
                </a:lnTo>
                <a:lnTo>
                  <a:pt x="8841" y="9808"/>
                </a:lnTo>
                <a:lnTo>
                  <a:pt x="8700" y="9546"/>
                </a:lnTo>
                <a:lnTo>
                  <a:pt x="8519" y="9163"/>
                </a:lnTo>
                <a:lnTo>
                  <a:pt x="8378" y="8740"/>
                </a:lnTo>
                <a:lnTo>
                  <a:pt x="8277" y="8318"/>
                </a:lnTo>
                <a:lnTo>
                  <a:pt x="8197" y="7875"/>
                </a:lnTo>
                <a:lnTo>
                  <a:pt x="8137" y="7432"/>
                </a:lnTo>
                <a:lnTo>
                  <a:pt x="8096" y="6989"/>
                </a:lnTo>
                <a:lnTo>
                  <a:pt x="8096" y="6546"/>
                </a:lnTo>
                <a:lnTo>
                  <a:pt x="8096" y="6123"/>
                </a:lnTo>
                <a:lnTo>
                  <a:pt x="8116" y="5680"/>
                </a:lnTo>
                <a:lnTo>
                  <a:pt x="8177" y="5257"/>
                </a:lnTo>
                <a:lnTo>
                  <a:pt x="8257" y="4814"/>
                </a:lnTo>
                <a:lnTo>
                  <a:pt x="8378" y="4391"/>
                </a:lnTo>
                <a:lnTo>
                  <a:pt x="8539" y="3988"/>
                </a:lnTo>
                <a:lnTo>
                  <a:pt x="8741" y="3605"/>
                </a:lnTo>
                <a:lnTo>
                  <a:pt x="8861" y="3424"/>
                </a:lnTo>
                <a:lnTo>
                  <a:pt x="9002" y="3243"/>
                </a:lnTo>
                <a:lnTo>
                  <a:pt x="9143" y="3082"/>
                </a:lnTo>
                <a:lnTo>
                  <a:pt x="9284" y="2921"/>
                </a:lnTo>
                <a:lnTo>
                  <a:pt x="9586" y="2659"/>
                </a:lnTo>
                <a:lnTo>
                  <a:pt x="9909" y="2417"/>
                </a:lnTo>
                <a:lnTo>
                  <a:pt x="10271" y="2216"/>
                </a:lnTo>
                <a:lnTo>
                  <a:pt x="10654" y="2055"/>
                </a:lnTo>
                <a:lnTo>
                  <a:pt x="10835" y="1994"/>
                </a:lnTo>
                <a:lnTo>
                  <a:pt x="11036" y="1954"/>
                </a:lnTo>
                <a:lnTo>
                  <a:pt x="11439" y="1914"/>
                </a:lnTo>
                <a:lnTo>
                  <a:pt x="12224" y="1874"/>
                </a:lnTo>
                <a:lnTo>
                  <a:pt x="12285" y="1853"/>
                </a:lnTo>
                <a:lnTo>
                  <a:pt x="12325" y="1833"/>
                </a:lnTo>
                <a:lnTo>
                  <a:pt x="12385" y="1793"/>
                </a:lnTo>
                <a:lnTo>
                  <a:pt x="12406" y="1733"/>
                </a:lnTo>
                <a:lnTo>
                  <a:pt x="12426" y="1692"/>
                </a:lnTo>
                <a:lnTo>
                  <a:pt x="12426" y="1632"/>
                </a:lnTo>
                <a:lnTo>
                  <a:pt x="12406" y="1572"/>
                </a:lnTo>
                <a:lnTo>
                  <a:pt x="12365" y="1531"/>
                </a:lnTo>
                <a:lnTo>
                  <a:pt x="12224" y="1431"/>
                </a:lnTo>
                <a:lnTo>
                  <a:pt x="12063" y="1330"/>
                </a:lnTo>
                <a:lnTo>
                  <a:pt x="12385" y="1290"/>
                </a:lnTo>
                <a:lnTo>
                  <a:pt x="12708" y="1249"/>
                </a:lnTo>
                <a:lnTo>
                  <a:pt x="13030" y="1229"/>
                </a:lnTo>
                <a:close/>
                <a:moveTo>
                  <a:pt x="12567" y="1"/>
                </a:moveTo>
                <a:lnTo>
                  <a:pt x="12245" y="21"/>
                </a:lnTo>
                <a:lnTo>
                  <a:pt x="11942" y="61"/>
                </a:lnTo>
                <a:lnTo>
                  <a:pt x="11640" y="122"/>
                </a:lnTo>
                <a:lnTo>
                  <a:pt x="11318" y="182"/>
                </a:lnTo>
                <a:lnTo>
                  <a:pt x="11036" y="283"/>
                </a:lnTo>
                <a:lnTo>
                  <a:pt x="10734" y="383"/>
                </a:lnTo>
                <a:lnTo>
                  <a:pt x="10452" y="484"/>
                </a:lnTo>
                <a:lnTo>
                  <a:pt x="10150" y="605"/>
                </a:lnTo>
                <a:lnTo>
                  <a:pt x="9888" y="766"/>
                </a:lnTo>
                <a:lnTo>
                  <a:pt x="9607" y="907"/>
                </a:lnTo>
                <a:lnTo>
                  <a:pt x="9365" y="1088"/>
                </a:lnTo>
                <a:lnTo>
                  <a:pt x="9103" y="1270"/>
                </a:lnTo>
                <a:lnTo>
                  <a:pt x="8861" y="1491"/>
                </a:lnTo>
                <a:lnTo>
                  <a:pt x="8640" y="1692"/>
                </a:lnTo>
                <a:lnTo>
                  <a:pt x="8519" y="1833"/>
                </a:lnTo>
                <a:lnTo>
                  <a:pt x="8479" y="1974"/>
                </a:lnTo>
                <a:lnTo>
                  <a:pt x="8459" y="2115"/>
                </a:lnTo>
                <a:lnTo>
                  <a:pt x="8479" y="2256"/>
                </a:lnTo>
                <a:lnTo>
                  <a:pt x="8217" y="2518"/>
                </a:lnTo>
                <a:lnTo>
                  <a:pt x="7975" y="2820"/>
                </a:lnTo>
                <a:lnTo>
                  <a:pt x="7754" y="3122"/>
                </a:lnTo>
                <a:lnTo>
                  <a:pt x="7573" y="3444"/>
                </a:lnTo>
                <a:lnTo>
                  <a:pt x="7391" y="3807"/>
                </a:lnTo>
                <a:lnTo>
                  <a:pt x="7230" y="4189"/>
                </a:lnTo>
                <a:lnTo>
                  <a:pt x="7109" y="4572"/>
                </a:lnTo>
                <a:lnTo>
                  <a:pt x="7009" y="4975"/>
                </a:lnTo>
                <a:lnTo>
                  <a:pt x="6928" y="5378"/>
                </a:lnTo>
                <a:lnTo>
                  <a:pt x="6868" y="5780"/>
                </a:lnTo>
                <a:lnTo>
                  <a:pt x="6848" y="6203"/>
                </a:lnTo>
                <a:lnTo>
                  <a:pt x="6828" y="6626"/>
                </a:lnTo>
                <a:lnTo>
                  <a:pt x="6848" y="7049"/>
                </a:lnTo>
                <a:lnTo>
                  <a:pt x="6888" y="7452"/>
                </a:lnTo>
                <a:lnTo>
                  <a:pt x="6928" y="7875"/>
                </a:lnTo>
                <a:lnTo>
                  <a:pt x="7009" y="8277"/>
                </a:lnTo>
                <a:lnTo>
                  <a:pt x="7089" y="8680"/>
                </a:lnTo>
                <a:lnTo>
                  <a:pt x="7210" y="9083"/>
                </a:lnTo>
                <a:lnTo>
                  <a:pt x="7331" y="9465"/>
                </a:lnTo>
                <a:lnTo>
                  <a:pt x="7492" y="9828"/>
                </a:lnTo>
                <a:lnTo>
                  <a:pt x="7613" y="10090"/>
                </a:lnTo>
                <a:lnTo>
                  <a:pt x="7734" y="10351"/>
                </a:lnTo>
                <a:lnTo>
                  <a:pt x="7875" y="10593"/>
                </a:lnTo>
                <a:lnTo>
                  <a:pt x="8036" y="10815"/>
                </a:lnTo>
                <a:lnTo>
                  <a:pt x="8036" y="10815"/>
                </a:lnTo>
                <a:lnTo>
                  <a:pt x="7492" y="10714"/>
                </a:lnTo>
                <a:lnTo>
                  <a:pt x="6948" y="10633"/>
                </a:lnTo>
                <a:lnTo>
                  <a:pt x="6405" y="10553"/>
                </a:lnTo>
                <a:lnTo>
                  <a:pt x="5841" y="10513"/>
                </a:lnTo>
                <a:lnTo>
                  <a:pt x="5237" y="10432"/>
                </a:lnTo>
                <a:lnTo>
                  <a:pt x="4492" y="10331"/>
                </a:lnTo>
                <a:lnTo>
                  <a:pt x="3666" y="10231"/>
                </a:lnTo>
                <a:lnTo>
                  <a:pt x="3223" y="10190"/>
                </a:lnTo>
                <a:lnTo>
                  <a:pt x="2800" y="10170"/>
                </a:lnTo>
                <a:lnTo>
                  <a:pt x="2377" y="10150"/>
                </a:lnTo>
                <a:lnTo>
                  <a:pt x="1954" y="10170"/>
                </a:lnTo>
                <a:lnTo>
                  <a:pt x="1572" y="10211"/>
                </a:lnTo>
                <a:lnTo>
                  <a:pt x="1209" y="10291"/>
                </a:lnTo>
                <a:lnTo>
                  <a:pt x="1048" y="10331"/>
                </a:lnTo>
                <a:lnTo>
                  <a:pt x="887" y="10392"/>
                </a:lnTo>
                <a:lnTo>
                  <a:pt x="746" y="10472"/>
                </a:lnTo>
                <a:lnTo>
                  <a:pt x="625" y="10553"/>
                </a:lnTo>
                <a:lnTo>
                  <a:pt x="504" y="10633"/>
                </a:lnTo>
                <a:lnTo>
                  <a:pt x="384" y="10734"/>
                </a:lnTo>
                <a:lnTo>
                  <a:pt x="303" y="10855"/>
                </a:lnTo>
                <a:lnTo>
                  <a:pt x="223" y="10976"/>
                </a:lnTo>
                <a:lnTo>
                  <a:pt x="102" y="11278"/>
                </a:lnTo>
                <a:lnTo>
                  <a:pt x="41" y="11560"/>
                </a:lnTo>
                <a:lnTo>
                  <a:pt x="1" y="11842"/>
                </a:lnTo>
                <a:lnTo>
                  <a:pt x="1" y="12124"/>
                </a:lnTo>
                <a:lnTo>
                  <a:pt x="61" y="12385"/>
                </a:lnTo>
                <a:lnTo>
                  <a:pt x="142" y="12647"/>
                </a:lnTo>
                <a:lnTo>
                  <a:pt x="243" y="12909"/>
                </a:lnTo>
                <a:lnTo>
                  <a:pt x="363" y="13151"/>
                </a:lnTo>
                <a:lnTo>
                  <a:pt x="525" y="13392"/>
                </a:lnTo>
                <a:lnTo>
                  <a:pt x="706" y="13634"/>
                </a:lnTo>
                <a:lnTo>
                  <a:pt x="887" y="13855"/>
                </a:lnTo>
                <a:lnTo>
                  <a:pt x="1088" y="14057"/>
                </a:lnTo>
                <a:lnTo>
                  <a:pt x="1310" y="14258"/>
                </a:lnTo>
                <a:lnTo>
                  <a:pt x="1531" y="14439"/>
                </a:lnTo>
                <a:lnTo>
                  <a:pt x="1974" y="14802"/>
                </a:lnTo>
                <a:lnTo>
                  <a:pt x="2196" y="14943"/>
                </a:lnTo>
                <a:lnTo>
                  <a:pt x="2438" y="15104"/>
                </a:lnTo>
                <a:lnTo>
                  <a:pt x="3042" y="15446"/>
                </a:lnTo>
                <a:lnTo>
                  <a:pt x="3747" y="15789"/>
                </a:lnTo>
                <a:lnTo>
                  <a:pt x="4492" y="16151"/>
                </a:lnTo>
                <a:lnTo>
                  <a:pt x="5257" y="16473"/>
                </a:lnTo>
                <a:lnTo>
                  <a:pt x="5982" y="16775"/>
                </a:lnTo>
                <a:lnTo>
                  <a:pt x="6626" y="16997"/>
                </a:lnTo>
                <a:lnTo>
                  <a:pt x="7170" y="17158"/>
                </a:lnTo>
                <a:lnTo>
                  <a:pt x="7130" y="17581"/>
                </a:lnTo>
                <a:lnTo>
                  <a:pt x="7089" y="17943"/>
                </a:lnTo>
                <a:lnTo>
                  <a:pt x="7029" y="18507"/>
                </a:lnTo>
                <a:lnTo>
                  <a:pt x="7009" y="19051"/>
                </a:lnTo>
                <a:lnTo>
                  <a:pt x="6948" y="20158"/>
                </a:lnTo>
                <a:lnTo>
                  <a:pt x="6928" y="21266"/>
                </a:lnTo>
                <a:lnTo>
                  <a:pt x="6928" y="22374"/>
                </a:lnTo>
                <a:lnTo>
                  <a:pt x="6948" y="23481"/>
                </a:lnTo>
                <a:lnTo>
                  <a:pt x="6948" y="23662"/>
                </a:lnTo>
                <a:lnTo>
                  <a:pt x="6928" y="23884"/>
                </a:lnTo>
                <a:lnTo>
                  <a:pt x="6848" y="24407"/>
                </a:lnTo>
                <a:lnTo>
                  <a:pt x="6727" y="24891"/>
                </a:lnTo>
                <a:lnTo>
                  <a:pt x="6687" y="25092"/>
                </a:lnTo>
                <a:lnTo>
                  <a:pt x="6626" y="25213"/>
                </a:lnTo>
                <a:lnTo>
                  <a:pt x="6385" y="25596"/>
                </a:lnTo>
                <a:lnTo>
                  <a:pt x="6183" y="25998"/>
                </a:lnTo>
                <a:lnTo>
                  <a:pt x="5760" y="26824"/>
                </a:lnTo>
                <a:lnTo>
                  <a:pt x="5418" y="27509"/>
                </a:lnTo>
                <a:lnTo>
                  <a:pt x="5096" y="28213"/>
                </a:lnTo>
                <a:lnTo>
                  <a:pt x="4774" y="28918"/>
                </a:lnTo>
                <a:lnTo>
                  <a:pt x="4471" y="29623"/>
                </a:lnTo>
                <a:lnTo>
                  <a:pt x="4310" y="29542"/>
                </a:lnTo>
                <a:lnTo>
                  <a:pt x="4129" y="29502"/>
                </a:lnTo>
                <a:lnTo>
                  <a:pt x="3948" y="29462"/>
                </a:lnTo>
                <a:lnTo>
                  <a:pt x="3767" y="29422"/>
                </a:lnTo>
                <a:lnTo>
                  <a:pt x="3606" y="29401"/>
                </a:lnTo>
                <a:lnTo>
                  <a:pt x="3465" y="29401"/>
                </a:lnTo>
                <a:lnTo>
                  <a:pt x="3324" y="29422"/>
                </a:lnTo>
                <a:lnTo>
                  <a:pt x="3203" y="29442"/>
                </a:lnTo>
                <a:lnTo>
                  <a:pt x="2941" y="29522"/>
                </a:lnTo>
                <a:lnTo>
                  <a:pt x="2679" y="29643"/>
                </a:lnTo>
                <a:lnTo>
                  <a:pt x="2458" y="29804"/>
                </a:lnTo>
                <a:lnTo>
                  <a:pt x="2256" y="30006"/>
                </a:lnTo>
                <a:lnTo>
                  <a:pt x="2075" y="30207"/>
                </a:lnTo>
                <a:lnTo>
                  <a:pt x="1914" y="30449"/>
                </a:lnTo>
                <a:lnTo>
                  <a:pt x="1833" y="30610"/>
                </a:lnTo>
                <a:lnTo>
                  <a:pt x="1773" y="30771"/>
                </a:lnTo>
                <a:lnTo>
                  <a:pt x="1713" y="30932"/>
                </a:lnTo>
                <a:lnTo>
                  <a:pt x="1672" y="31093"/>
                </a:lnTo>
                <a:lnTo>
                  <a:pt x="1612" y="31395"/>
                </a:lnTo>
                <a:lnTo>
                  <a:pt x="1612" y="31717"/>
                </a:lnTo>
                <a:lnTo>
                  <a:pt x="1652" y="32019"/>
                </a:lnTo>
                <a:lnTo>
                  <a:pt x="1733" y="32321"/>
                </a:lnTo>
                <a:lnTo>
                  <a:pt x="1833" y="32623"/>
                </a:lnTo>
                <a:lnTo>
                  <a:pt x="1974" y="32905"/>
                </a:lnTo>
                <a:lnTo>
                  <a:pt x="2156" y="33167"/>
                </a:lnTo>
                <a:lnTo>
                  <a:pt x="2337" y="33429"/>
                </a:lnTo>
                <a:lnTo>
                  <a:pt x="2558" y="33691"/>
                </a:lnTo>
                <a:lnTo>
                  <a:pt x="2800" y="33912"/>
                </a:lnTo>
                <a:lnTo>
                  <a:pt x="3042" y="34134"/>
                </a:lnTo>
                <a:lnTo>
                  <a:pt x="3304" y="34335"/>
                </a:lnTo>
                <a:lnTo>
                  <a:pt x="3565" y="34516"/>
                </a:lnTo>
                <a:lnTo>
                  <a:pt x="3827" y="34677"/>
                </a:lnTo>
                <a:lnTo>
                  <a:pt x="4129" y="34839"/>
                </a:lnTo>
                <a:lnTo>
                  <a:pt x="4451" y="34980"/>
                </a:lnTo>
                <a:lnTo>
                  <a:pt x="4753" y="35121"/>
                </a:lnTo>
                <a:lnTo>
                  <a:pt x="5076" y="35221"/>
                </a:lnTo>
                <a:lnTo>
                  <a:pt x="5418" y="35322"/>
                </a:lnTo>
                <a:lnTo>
                  <a:pt x="5740" y="35402"/>
                </a:lnTo>
                <a:lnTo>
                  <a:pt x="6082" y="35463"/>
                </a:lnTo>
                <a:lnTo>
                  <a:pt x="6425" y="35503"/>
                </a:lnTo>
                <a:lnTo>
                  <a:pt x="6767" y="35523"/>
                </a:lnTo>
                <a:lnTo>
                  <a:pt x="7452" y="35523"/>
                </a:lnTo>
                <a:lnTo>
                  <a:pt x="7774" y="35483"/>
                </a:lnTo>
                <a:lnTo>
                  <a:pt x="8116" y="35423"/>
                </a:lnTo>
                <a:lnTo>
                  <a:pt x="8439" y="35322"/>
                </a:lnTo>
                <a:lnTo>
                  <a:pt x="8781" y="35221"/>
                </a:lnTo>
                <a:lnTo>
                  <a:pt x="9103" y="35100"/>
                </a:lnTo>
                <a:lnTo>
                  <a:pt x="9365" y="34959"/>
                </a:lnTo>
                <a:lnTo>
                  <a:pt x="9627" y="34798"/>
                </a:lnTo>
                <a:lnTo>
                  <a:pt x="9868" y="34617"/>
                </a:lnTo>
                <a:lnTo>
                  <a:pt x="10090" y="34436"/>
                </a:lnTo>
                <a:lnTo>
                  <a:pt x="10311" y="34234"/>
                </a:lnTo>
                <a:lnTo>
                  <a:pt x="10513" y="34013"/>
                </a:lnTo>
                <a:lnTo>
                  <a:pt x="10714" y="33771"/>
                </a:lnTo>
                <a:lnTo>
                  <a:pt x="10875" y="33530"/>
                </a:lnTo>
                <a:lnTo>
                  <a:pt x="11036" y="33288"/>
                </a:lnTo>
                <a:lnTo>
                  <a:pt x="11157" y="33006"/>
                </a:lnTo>
                <a:lnTo>
                  <a:pt x="11278" y="32744"/>
                </a:lnTo>
                <a:lnTo>
                  <a:pt x="11379" y="32462"/>
                </a:lnTo>
                <a:lnTo>
                  <a:pt x="11802" y="30932"/>
                </a:lnTo>
                <a:lnTo>
                  <a:pt x="12144" y="29824"/>
                </a:lnTo>
                <a:lnTo>
                  <a:pt x="12305" y="29321"/>
                </a:lnTo>
                <a:lnTo>
                  <a:pt x="12446" y="28938"/>
                </a:lnTo>
                <a:lnTo>
                  <a:pt x="12688" y="28334"/>
                </a:lnTo>
                <a:lnTo>
                  <a:pt x="12929" y="27710"/>
                </a:lnTo>
                <a:lnTo>
                  <a:pt x="13030" y="27488"/>
                </a:lnTo>
                <a:lnTo>
                  <a:pt x="13211" y="28012"/>
                </a:lnTo>
                <a:lnTo>
                  <a:pt x="13433" y="28536"/>
                </a:lnTo>
                <a:lnTo>
                  <a:pt x="13876" y="29502"/>
                </a:lnTo>
                <a:lnTo>
                  <a:pt x="14198" y="30247"/>
                </a:lnTo>
                <a:lnTo>
                  <a:pt x="14359" y="30610"/>
                </a:lnTo>
                <a:lnTo>
                  <a:pt x="14560" y="30952"/>
                </a:lnTo>
                <a:lnTo>
                  <a:pt x="14782" y="31435"/>
                </a:lnTo>
                <a:lnTo>
                  <a:pt x="15124" y="32241"/>
                </a:lnTo>
                <a:lnTo>
                  <a:pt x="15467" y="33046"/>
                </a:lnTo>
                <a:lnTo>
                  <a:pt x="15628" y="33348"/>
                </a:lnTo>
                <a:lnTo>
                  <a:pt x="15728" y="33550"/>
                </a:lnTo>
                <a:lnTo>
                  <a:pt x="15930" y="33791"/>
                </a:lnTo>
                <a:lnTo>
                  <a:pt x="16151" y="34033"/>
                </a:lnTo>
                <a:lnTo>
                  <a:pt x="16393" y="34234"/>
                </a:lnTo>
                <a:lnTo>
                  <a:pt x="16634" y="34436"/>
                </a:lnTo>
                <a:lnTo>
                  <a:pt x="16916" y="34597"/>
                </a:lnTo>
                <a:lnTo>
                  <a:pt x="17198" y="34758"/>
                </a:lnTo>
                <a:lnTo>
                  <a:pt x="17480" y="34879"/>
                </a:lnTo>
                <a:lnTo>
                  <a:pt x="17802" y="34980"/>
                </a:lnTo>
                <a:lnTo>
                  <a:pt x="18145" y="35060"/>
                </a:lnTo>
                <a:lnTo>
                  <a:pt x="18507" y="35121"/>
                </a:lnTo>
                <a:lnTo>
                  <a:pt x="18890" y="35141"/>
                </a:lnTo>
                <a:lnTo>
                  <a:pt x="19252" y="35141"/>
                </a:lnTo>
                <a:lnTo>
                  <a:pt x="19615" y="35121"/>
                </a:lnTo>
                <a:lnTo>
                  <a:pt x="19997" y="35080"/>
                </a:lnTo>
                <a:lnTo>
                  <a:pt x="20360" y="35000"/>
                </a:lnTo>
                <a:lnTo>
                  <a:pt x="20722" y="34899"/>
                </a:lnTo>
                <a:lnTo>
                  <a:pt x="21085" y="34798"/>
                </a:lnTo>
                <a:lnTo>
                  <a:pt x="21447" y="34657"/>
                </a:lnTo>
                <a:lnTo>
                  <a:pt x="21790" y="34496"/>
                </a:lnTo>
                <a:lnTo>
                  <a:pt x="22112" y="34335"/>
                </a:lnTo>
                <a:lnTo>
                  <a:pt x="22454" y="34154"/>
                </a:lnTo>
                <a:lnTo>
                  <a:pt x="22756" y="33973"/>
                </a:lnTo>
                <a:lnTo>
                  <a:pt x="23058" y="33771"/>
                </a:lnTo>
                <a:lnTo>
                  <a:pt x="23360" y="33550"/>
                </a:lnTo>
                <a:lnTo>
                  <a:pt x="23602" y="33348"/>
                </a:lnTo>
                <a:lnTo>
                  <a:pt x="23824" y="33127"/>
                </a:lnTo>
                <a:lnTo>
                  <a:pt x="24025" y="32885"/>
                </a:lnTo>
                <a:lnTo>
                  <a:pt x="24226" y="32623"/>
                </a:lnTo>
                <a:lnTo>
                  <a:pt x="24408" y="32362"/>
                </a:lnTo>
                <a:lnTo>
                  <a:pt x="24548" y="32080"/>
                </a:lnTo>
                <a:lnTo>
                  <a:pt x="24669" y="31798"/>
                </a:lnTo>
                <a:lnTo>
                  <a:pt x="24770" y="31516"/>
                </a:lnTo>
                <a:lnTo>
                  <a:pt x="24851" y="31214"/>
                </a:lnTo>
                <a:lnTo>
                  <a:pt x="24891" y="30912"/>
                </a:lnTo>
                <a:lnTo>
                  <a:pt x="24891" y="30610"/>
                </a:lnTo>
                <a:lnTo>
                  <a:pt x="24871" y="30308"/>
                </a:lnTo>
                <a:lnTo>
                  <a:pt x="24810" y="30006"/>
                </a:lnTo>
                <a:lnTo>
                  <a:pt x="24710" y="29704"/>
                </a:lnTo>
                <a:lnTo>
                  <a:pt x="24548" y="29401"/>
                </a:lnTo>
                <a:lnTo>
                  <a:pt x="24367" y="29120"/>
                </a:lnTo>
                <a:lnTo>
                  <a:pt x="24166" y="28858"/>
                </a:lnTo>
                <a:lnTo>
                  <a:pt x="23944" y="28656"/>
                </a:lnTo>
                <a:lnTo>
                  <a:pt x="23683" y="28475"/>
                </a:lnTo>
                <a:lnTo>
                  <a:pt x="23401" y="28334"/>
                </a:lnTo>
                <a:lnTo>
                  <a:pt x="23099" y="28234"/>
                </a:lnTo>
                <a:lnTo>
                  <a:pt x="22797" y="28173"/>
                </a:lnTo>
                <a:lnTo>
                  <a:pt x="22474" y="28173"/>
                </a:lnTo>
                <a:lnTo>
                  <a:pt x="22152" y="28193"/>
                </a:lnTo>
                <a:lnTo>
                  <a:pt x="21810" y="28294"/>
                </a:lnTo>
                <a:lnTo>
                  <a:pt x="21447" y="28415"/>
                </a:lnTo>
                <a:lnTo>
                  <a:pt x="21085" y="28596"/>
                </a:lnTo>
                <a:lnTo>
                  <a:pt x="20722" y="28817"/>
                </a:lnTo>
                <a:lnTo>
                  <a:pt x="20219" y="27186"/>
                </a:lnTo>
                <a:lnTo>
                  <a:pt x="19957" y="26361"/>
                </a:lnTo>
                <a:lnTo>
                  <a:pt x="19695" y="25535"/>
                </a:lnTo>
                <a:lnTo>
                  <a:pt x="19655" y="25354"/>
                </a:lnTo>
                <a:lnTo>
                  <a:pt x="19635" y="25032"/>
                </a:lnTo>
                <a:lnTo>
                  <a:pt x="19575" y="24146"/>
                </a:lnTo>
                <a:lnTo>
                  <a:pt x="19554" y="23199"/>
                </a:lnTo>
                <a:lnTo>
                  <a:pt x="19575" y="22474"/>
                </a:lnTo>
                <a:lnTo>
                  <a:pt x="19595" y="21890"/>
                </a:lnTo>
                <a:lnTo>
                  <a:pt x="19595" y="21306"/>
                </a:lnTo>
                <a:lnTo>
                  <a:pt x="19554" y="20118"/>
                </a:lnTo>
                <a:lnTo>
                  <a:pt x="19474" y="18950"/>
                </a:lnTo>
                <a:lnTo>
                  <a:pt x="19353" y="17782"/>
                </a:lnTo>
                <a:lnTo>
                  <a:pt x="19293" y="17218"/>
                </a:lnTo>
                <a:lnTo>
                  <a:pt x="19232" y="16936"/>
                </a:lnTo>
                <a:lnTo>
                  <a:pt x="19172" y="16675"/>
                </a:lnTo>
                <a:lnTo>
                  <a:pt x="19796" y="16473"/>
                </a:lnTo>
                <a:lnTo>
                  <a:pt x="20481" y="16232"/>
                </a:lnTo>
                <a:lnTo>
                  <a:pt x="21206" y="15930"/>
                </a:lnTo>
                <a:lnTo>
                  <a:pt x="21951" y="15607"/>
                </a:lnTo>
                <a:lnTo>
                  <a:pt x="22696" y="15245"/>
                </a:lnTo>
                <a:lnTo>
                  <a:pt x="23421" y="14903"/>
                </a:lnTo>
                <a:lnTo>
                  <a:pt x="24629" y="14278"/>
                </a:lnTo>
                <a:lnTo>
                  <a:pt x="25112" y="14016"/>
                </a:lnTo>
                <a:lnTo>
                  <a:pt x="25575" y="13735"/>
                </a:lnTo>
                <a:lnTo>
                  <a:pt x="25817" y="13573"/>
                </a:lnTo>
                <a:lnTo>
                  <a:pt x="26019" y="13392"/>
                </a:lnTo>
                <a:lnTo>
                  <a:pt x="26220" y="13211"/>
                </a:lnTo>
                <a:lnTo>
                  <a:pt x="26401" y="13010"/>
                </a:lnTo>
                <a:lnTo>
                  <a:pt x="26582" y="12748"/>
                </a:lnTo>
                <a:lnTo>
                  <a:pt x="26723" y="12486"/>
                </a:lnTo>
                <a:lnTo>
                  <a:pt x="26804" y="12224"/>
                </a:lnTo>
                <a:lnTo>
                  <a:pt x="26864" y="11942"/>
                </a:lnTo>
                <a:lnTo>
                  <a:pt x="26864" y="11660"/>
                </a:lnTo>
                <a:lnTo>
                  <a:pt x="26824" y="11358"/>
                </a:lnTo>
                <a:lnTo>
                  <a:pt x="26764" y="11076"/>
                </a:lnTo>
                <a:lnTo>
                  <a:pt x="26643" y="10795"/>
                </a:lnTo>
                <a:lnTo>
                  <a:pt x="26522" y="10553"/>
                </a:lnTo>
                <a:lnTo>
                  <a:pt x="26361" y="10331"/>
                </a:lnTo>
                <a:lnTo>
                  <a:pt x="26159" y="10130"/>
                </a:lnTo>
                <a:lnTo>
                  <a:pt x="25958" y="9949"/>
                </a:lnTo>
                <a:lnTo>
                  <a:pt x="25716" y="9788"/>
                </a:lnTo>
                <a:lnTo>
                  <a:pt x="25475" y="9647"/>
                </a:lnTo>
                <a:lnTo>
                  <a:pt x="25213" y="9546"/>
                </a:lnTo>
                <a:lnTo>
                  <a:pt x="24971" y="9445"/>
                </a:lnTo>
                <a:lnTo>
                  <a:pt x="24790" y="9405"/>
                </a:lnTo>
                <a:lnTo>
                  <a:pt x="24589" y="9385"/>
                </a:lnTo>
                <a:lnTo>
                  <a:pt x="24367" y="9405"/>
                </a:lnTo>
                <a:lnTo>
                  <a:pt x="24146" y="9405"/>
                </a:lnTo>
                <a:lnTo>
                  <a:pt x="23622" y="9486"/>
                </a:lnTo>
                <a:lnTo>
                  <a:pt x="23078" y="9606"/>
                </a:lnTo>
                <a:lnTo>
                  <a:pt x="22535" y="9747"/>
                </a:lnTo>
                <a:lnTo>
                  <a:pt x="22011" y="9888"/>
                </a:lnTo>
                <a:lnTo>
                  <a:pt x="21568" y="10029"/>
                </a:lnTo>
                <a:lnTo>
                  <a:pt x="21186" y="10110"/>
                </a:lnTo>
                <a:lnTo>
                  <a:pt x="20602" y="10251"/>
                </a:lnTo>
                <a:lnTo>
                  <a:pt x="20018" y="10432"/>
                </a:lnTo>
                <a:lnTo>
                  <a:pt x="19454" y="10613"/>
                </a:lnTo>
                <a:lnTo>
                  <a:pt x="18870" y="10815"/>
                </a:lnTo>
                <a:lnTo>
                  <a:pt x="19031" y="10553"/>
                </a:lnTo>
                <a:lnTo>
                  <a:pt x="19192" y="10291"/>
                </a:lnTo>
                <a:lnTo>
                  <a:pt x="19313" y="10029"/>
                </a:lnTo>
                <a:lnTo>
                  <a:pt x="19434" y="9747"/>
                </a:lnTo>
                <a:lnTo>
                  <a:pt x="19534" y="9465"/>
                </a:lnTo>
                <a:lnTo>
                  <a:pt x="19635" y="9184"/>
                </a:lnTo>
                <a:lnTo>
                  <a:pt x="19716" y="8881"/>
                </a:lnTo>
                <a:lnTo>
                  <a:pt x="19776" y="8579"/>
                </a:lnTo>
                <a:lnTo>
                  <a:pt x="19816" y="8297"/>
                </a:lnTo>
                <a:lnTo>
                  <a:pt x="19856" y="7995"/>
                </a:lnTo>
                <a:lnTo>
                  <a:pt x="19877" y="7693"/>
                </a:lnTo>
                <a:lnTo>
                  <a:pt x="19897" y="7391"/>
                </a:lnTo>
                <a:lnTo>
                  <a:pt x="19897" y="7089"/>
                </a:lnTo>
                <a:lnTo>
                  <a:pt x="19877" y="6787"/>
                </a:lnTo>
                <a:lnTo>
                  <a:pt x="19856" y="6465"/>
                </a:lnTo>
                <a:lnTo>
                  <a:pt x="19816" y="6163"/>
                </a:lnTo>
                <a:lnTo>
                  <a:pt x="19695" y="5579"/>
                </a:lnTo>
                <a:lnTo>
                  <a:pt x="19534" y="4975"/>
                </a:lnTo>
                <a:lnTo>
                  <a:pt x="19333" y="4391"/>
                </a:lnTo>
                <a:lnTo>
                  <a:pt x="19091" y="3847"/>
                </a:lnTo>
                <a:lnTo>
                  <a:pt x="18809" y="3303"/>
                </a:lnTo>
                <a:lnTo>
                  <a:pt x="18648" y="3042"/>
                </a:lnTo>
                <a:lnTo>
                  <a:pt x="18467" y="2800"/>
                </a:lnTo>
                <a:lnTo>
                  <a:pt x="18306" y="2558"/>
                </a:lnTo>
                <a:lnTo>
                  <a:pt x="18105" y="2317"/>
                </a:lnTo>
                <a:lnTo>
                  <a:pt x="17923" y="2095"/>
                </a:lnTo>
                <a:lnTo>
                  <a:pt x="17702" y="1874"/>
                </a:lnTo>
                <a:lnTo>
                  <a:pt x="17480" y="1652"/>
                </a:lnTo>
                <a:lnTo>
                  <a:pt x="17239" y="1451"/>
                </a:lnTo>
                <a:lnTo>
                  <a:pt x="16997" y="1270"/>
                </a:lnTo>
                <a:lnTo>
                  <a:pt x="16755" y="1088"/>
                </a:lnTo>
                <a:lnTo>
                  <a:pt x="16473" y="927"/>
                </a:lnTo>
                <a:lnTo>
                  <a:pt x="16212" y="766"/>
                </a:lnTo>
                <a:lnTo>
                  <a:pt x="15930" y="645"/>
                </a:lnTo>
                <a:lnTo>
                  <a:pt x="15648" y="504"/>
                </a:lnTo>
                <a:lnTo>
                  <a:pt x="15346" y="404"/>
                </a:lnTo>
                <a:lnTo>
                  <a:pt x="15044" y="303"/>
                </a:lnTo>
                <a:lnTo>
                  <a:pt x="14742" y="222"/>
                </a:lnTo>
                <a:lnTo>
                  <a:pt x="14440" y="142"/>
                </a:lnTo>
                <a:lnTo>
                  <a:pt x="14137" y="81"/>
                </a:lnTo>
                <a:lnTo>
                  <a:pt x="13815" y="41"/>
                </a:lnTo>
                <a:lnTo>
                  <a:pt x="13513" y="21"/>
                </a:lnTo>
                <a:lnTo>
                  <a:pt x="13191" y="1"/>
                </a:lnTo>
                <a:close/>
              </a:path>
            </a:pathLst>
          </a:custGeom>
          <a:solidFill>
            <a:srgbClr val="FFDD9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5" name="Google Shape;375;p35"/>
          <p:cNvSpPr/>
          <p:nvPr/>
        </p:nvSpPr>
        <p:spPr>
          <a:xfrm>
            <a:off x="3888336" y="2835433"/>
            <a:ext cx="612961" cy="671760"/>
          </a:xfrm>
          <a:custGeom>
            <a:rect b="b" l="l" r="r" t="t"/>
            <a:pathLst>
              <a:path extrusionOk="0" h="40437" w="36892">
                <a:moveTo>
                  <a:pt x="14801" y="6404"/>
                </a:moveTo>
                <a:lnTo>
                  <a:pt x="14781" y="6504"/>
                </a:lnTo>
                <a:lnTo>
                  <a:pt x="14741" y="6565"/>
                </a:lnTo>
                <a:lnTo>
                  <a:pt x="14680" y="6625"/>
                </a:lnTo>
                <a:lnTo>
                  <a:pt x="14600" y="6645"/>
                </a:lnTo>
                <a:lnTo>
                  <a:pt x="14600" y="6645"/>
                </a:lnTo>
                <a:lnTo>
                  <a:pt x="14640" y="6605"/>
                </a:lnTo>
                <a:lnTo>
                  <a:pt x="14801" y="6404"/>
                </a:lnTo>
                <a:close/>
                <a:moveTo>
                  <a:pt x="14801" y="4974"/>
                </a:moveTo>
                <a:lnTo>
                  <a:pt x="14620" y="4994"/>
                </a:lnTo>
                <a:lnTo>
                  <a:pt x="14459" y="5034"/>
                </a:lnTo>
                <a:lnTo>
                  <a:pt x="14298" y="5075"/>
                </a:lnTo>
                <a:lnTo>
                  <a:pt x="14137" y="5135"/>
                </a:lnTo>
                <a:lnTo>
                  <a:pt x="14036" y="5196"/>
                </a:lnTo>
                <a:lnTo>
                  <a:pt x="13935" y="5276"/>
                </a:lnTo>
                <a:lnTo>
                  <a:pt x="13835" y="5357"/>
                </a:lnTo>
                <a:lnTo>
                  <a:pt x="13754" y="5457"/>
                </a:lnTo>
                <a:lnTo>
                  <a:pt x="13673" y="5578"/>
                </a:lnTo>
                <a:lnTo>
                  <a:pt x="13613" y="5699"/>
                </a:lnTo>
                <a:lnTo>
                  <a:pt x="13573" y="5820"/>
                </a:lnTo>
                <a:lnTo>
                  <a:pt x="13532" y="5941"/>
                </a:lnTo>
                <a:lnTo>
                  <a:pt x="13432" y="6041"/>
                </a:lnTo>
                <a:lnTo>
                  <a:pt x="13351" y="6162"/>
                </a:lnTo>
                <a:lnTo>
                  <a:pt x="13271" y="6283"/>
                </a:lnTo>
                <a:lnTo>
                  <a:pt x="13190" y="6404"/>
                </a:lnTo>
                <a:lnTo>
                  <a:pt x="13130" y="6545"/>
                </a:lnTo>
                <a:lnTo>
                  <a:pt x="13110" y="6686"/>
                </a:lnTo>
                <a:lnTo>
                  <a:pt x="13089" y="6827"/>
                </a:lnTo>
                <a:lnTo>
                  <a:pt x="13130" y="6947"/>
                </a:lnTo>
                <a:lnTo>
                  <a:pt x="13190" y="7088"/>
                </a:lnTo>
                <a:lnTo>
                  <a:pt x="13291" y="7229"/>
                </a:lnTo>
                <a:lnTo>
                  <a:pt x="13432" y="7350"/>
                </a:lnTo>
                <a:lnTo>
                  <a:pt x="13573" y="7451"/>
                </a:lnTo>
                <a:lnTo>
                  <a:pt x="13754" y="7552"/>
                </a:lnTo>
                <a:lnTo>
                  <a:pt x="13915" y="7612"/>
                </a:lnTo>
                <a:lnTo>
                  <a:pt x="14096" y="7672"/>
                </a:lnTo>
                <a:lnTo>
                  <a:pt x="14237" y="7713"/>
                </a:lnTo>
                <a:lnTo>
                  <a:pt x="14419" y="7733"/>
                </a:lnTo>
                <a:lnTo>
                  <a:pt x="14600" y="7753"/>
                </a:lnTo>
                <a:lnTo>
                  <a:pt x="14781" y="7733"/>
                </a:lnTo>
                <a:lnTo>
                  <a:pt x="14962" y="7713"/>
                </a:lnTo>
                <a:lnTo>
                  <a:pt x="15123" y="7652"/>
                </a:lnTo>
                <a:lnTo>
                  <a:pt x="15284" y="7572"/>
                </a:lnTo>
                <a:lnTo>
                  <a:pt x="15446" y="7491"/>
                </a:lnTo>
                <a:lnTo>
                  <a:pt x="15587" y="7370"/>
                </a:lnTo>
                <a:lnTo>
                  <a:pt x="15707" y="7250"/>
                </a:lnTo>
                <a:lnTo>
                  <a:pt x="15808" y="7129"/>
                </a:lnTo>
                <a:lnTo>
                  <a:pt x="15889" y="6988"/>
                </a:lnTo>
                <a:lnTo>
                  <a:pt x="15969" y="6827"/>
                </a:lnTo>
                <a:lnTo>
                  <a:pt x="16009" y="6686"/>
                </a:lnTo>
                <a:lnTo>
                  <a:pt x="16050" y="6525"/>
                </a:lnTo>
                <a:lnTo>
                  <a:pt x="16070" y="6364"/>
                </a:lnTo>
                <a:lnTo>
                  <a:pt x="16090" y="6202"/>
                </a:lnTo>
                <a:lnTo>
                  <a:pt x="16070" y="6041"/>
                </a:lnTo>
                <a:lnTo>
                  <a:pt x="16030" y="5880"/>
                </a:lnTo>
                <a:lnTo>
                  <a:pt x="15989" y="5739"/>
                </a:lnTo>
                <a:lnTo>
                  <a:pt x="15929" y="5598"/>
                </a:lnTo>
                <a:lnTo>
                  <a:pt x="15828" y="5457"/>
                </a:lnTo>
                <a:lnTo>
                  <a:pt x="15727" y="5336"/>
                </a:lnTo>
                <a:lnTo>
                  <a:pt x="15607" y="5216"/>
                </a:lnTo>
                <a:lnTo>
                  <a:pt x="15446" y="5115"/>
                </a:lnTo>
                <a:lnTo>
                  <a:pt x="15284" y="5055"/>
                </a:lnTo>
                <a:lnTo>
                  <a:pt x="15123" y="4994"/>
                </a:lnTo>
                <a:lnTo>
                  <a:pt x="14962" y="4974"/>
                </a:lnTo>
                <a:close/>
                <a:moveTo>
                  <a:pt x="23078" y="4128"/>
                </a:moveTo>
                <a:lnTo>
                  <a:pt x="22917" y="4189"/>
                </a:lnTo>
                <a:lnTo>
                  <a:pt x="22755" y="4249"/>
                </a:lnTo>
                <a:lnTo>
                  <a:pt x="22594" y="4350"/>
                </a:lnTo>
                <a:lnTo>
                  <a:pt x="22312" y="4551"/>
                </a:lnTo>
                <a:lnTo>
                  <a:pt x="22051" y="4773"/>
                </a:lnTo>
                <a:lnTo>
                  <a:pt x="21386" y="5316"/>
                </a:lnTo>
                <a:lnTo>
                  <a:pt x="20722" y="5880"/>
                </a:lnTo>
                <a:lnTo>
                  <a:pt x="20117" y="6404"/>
                </a:lnTo>
                <a:lnTo>
                  <a:pt x="19533" y="6927"/>
                </a:lnTo>
                <a:lnTo>
                  <a:pt x="19252" y="7189"/>
                </a:lnTo>
                <a:lnTo>
                  <a:pt x="18970" y="7471"/>
                </a:lnTo>
                <a:lnTo>
                  <a:pt x="18849" y="7632"/>
                </a:lnTo>
                <a:lnTo>
                  <a:pt x="18768" y="7773"/>
                </a:lnTo>
                <a:lnTo>
                  <a:pt x="18728" y="7934"/>
                </a:lnTo>
                <a:lnTo>
                  <a:pt x="18668" y="8115"/>
                </a:lnTo>
                <a:lnTo>
                  <a:pt x="18668" y="8176"/>
                </a:lnTo>
                <a:lnTo>
                  <a:pt x="18688" y="8216"/>
                </a:lnTo>
                <a:lnTo>
                  <a:pt x="18728" y="8236"/>
                </a:lnTo>
                <a:lnTo>
                  <a:pt x="18768" y="8256"/>
                </a:lnTo>
                <a:lnTo>
                  <a:pt x="19050" y="8236"/>
                </a:lnTo>
                <a:lnTo>
                  <a:pt x="19191" y="8216"/>
                </a:lnTo>
                <a:lnTo>
                  <a:pt x="19312" y="8176"/>
                </a:lnTo>
                <a:lnTo>
                  <a:pt x="19634" y="7974"/>
                </a:lnTo>
                <a:lnTo>
                  <a:pt x="19936" y="7753"/>
                </a:lnTo>
                <a:lnTo>
                  <a:pt x="20621" y="7229"/>
                </a:lnTo>
                <a:lnTo>
                  <a:pt x="21285" y="6666"/>
                </a:lnTo>
                <a:lnTo>
                  <a:pt x="22614" y="5558"/>
                </a:lnTo>
                <a:lnTo>
                  <a:pt x="22917" y="5336"/>
                </a:lnTo>
                <a:lnTo>
                  <a:pt x="23057" y="5196"/>
                </a:lnTo>
                <a:lnTo>
                  <a:pt x="23178" y="5055"/>
                </a:lnTo>
                <a:lnTo>
                  <a:pt x="23299" y="4914"/>
                </a:lnTo>
                <a:lnTo>
                  <a:pt x="23400" y="4753"/>
                </a:lnTo>
                <a:lnTo>
                  <a:pt x="23480" y="4591"/>
                </a:lnTo>
                <a:lnTo>
                  <a:pt x="23521" y="4410"/>
                </a:lnTo>
                <a:lnTo>
                  <a:pt x="23521" y="4350"/>
                </a:lnTo>
                <a:lnTo>
                  <a:pt x="23501" y="4309"/>
                </a:lnTo>
                <a:lnTo>
                  <a:pt x="23480" y="4249"/>
                </a:lnTo>
                <a:lnTo>
                  <a:pt x="23440" y="4209"/>
                </a:lnTo>
                <a:lnTo>
                  <a:pt x="23339" y="4148"/>
                </a:lnTo>
                <a:lnTo>
                  <a:pt x="23239" y="4128"/>
                </a:lnTo>
                <a:close/>
                <a:moveTo>
                  <a:pt x="24064" y="6202"/>
                </a:moveTo>
                <a:lnTo>
                  <a:pt x="23843" y="6263"/>
                </a:lnTo>
                <a:lnTo>
                  <a:pt x="23662" y="6323"/>
                </a:lnTo>
                <a:lnTo>
                  <a:pt x="23279" y="6504"/>
                </a:lnTo>
                <a:lnTo>
                  <a:pt x="22937" y="6706"/>
                </a:lnTo>
                <a:lnTo>
                  <a:pt x="22574" y="6927"/>
                </a:lnTo>
                <a:lnTo>
                  <a:pt x="21769" y="7451"/>
                </a:lnTo>
                <a:lnTo>
                  <a:pt x="20983" y="8015"/>
                </a:lnTo>
                <a:lnTo>
                  <a:pt x="20923" y="8075"/>
                </a:lnTo>
                <a:lnTo>
                  <a:pt x="20903" y="8136"/>
                </a:lnTo>
                <a:lnTo>
                  <a:pt x="20903" y="8216"/>
                </a:lnTo>
                <a:lnTo>
                  <a:pt x="20923" y="8277"/>
                </a:lnTo>
                <a:lnTo>
                  <a:pt x="20963" y="8337"/>
                </a:lnTo>
                <a:lnTo>
                  <a:pt x="21024" y="8357"/>
                </a:lnTo>
                <a:lnTo>
                  <a:pt x="21104" y="8377"/>
                </a:lnTo>
                <a:lnTo>
                  <a:pt x="21185" y="8337"/>
                </a:lnTo>
                <a:lnTo>
                  <a:pt x="21970" y="7954"/>
                </a:lnTo>
                <a:lnTo>
                  <a:pt x="22353" y="7753"/>
                </a:lnTo>
                <a:lnTo>
                  <a:pt x="22735" y="7531"/>
                </a:lnTo>
                <a:lnTo>
                  <a:pt x="23138" y="7310"/>
                </a:lnTo>
                <a:lnTo>
                  <a:pt x="23521" y="7068"/>
                </a:lnTo>
                <a:lnTo>
                  <a:pt x="23702" y="6927"/>
                </a:lnTo>
                <a:lnTo>
                  <a:pt x="23883" y="6786"/>
                </a:lnTo>
                <a:lnTo>
                  <a:pt x="24044" y="6645"/>
                </a:lnTo>
                <a:lnTo>
                  <a:pt x="24205" y="6464"/>
                </a:lnTo>
                <a:lnTo>
                  <a:pt x="24246" y="6424"/>
                </a:lnTo>
                <a:lnTo>
                  <a:pt x="24246" y="6384"/>
                </a:lnTo>
                <a:lnTo>
                  <a:pt x="24246" y="6323"/>
                </a:lnTo>
                <a:lnTo>
                  <a:pt x="24225" y="6283"/>
                </a:lnTo>
                <a:lnTo>
                  <a:pt x="24205" y="6243"/>
                </a:lnTo>
                <a:lnTo>
                  <a:pt x="24165" y="6223"/>
                </a:lnTo>
                <a:lnTo>
                  <a:pt x="24105" y="6202"/>
                </a:lnTo>
                <a:close/>
                <a:moveTo>
                  <a:pt x="12042" y="6504"/>
                </a:moveTo>
                <a:lnTo>
                  <a:pt x="11942" y="6545"/>
                </a:lnTo>
                <a:lnTo>
                  <a:pt x="11861" y="6605"/>
                </a:lnTo>
                <a:lnTo>
                  <a:pt x="11801" y="6686"/>
                </a:lnTo>
                <a:lnTo>
                  <a:pt x="11760" y="6786"/>
                </a:lnTo>
                <a:lnTo>
                  <a:pt x="11760" y="6907"/>
                </a:lnTo>
                <a:lnTo>
                  <a:pt x="11801" y="7028"/>
                </a:lnTo>
                <a:lnTo>
                  <a:pt x="11881" y="7169"/>
                </a:lnTo>
                <a:lnTo>
                  <a:pt x="11982" y="7310"/>
                </a:lnTo>
                <a:lnTo>
                  <a:pt x="12183" y="7572"/>
                </a:lnTo>
                <a:lnTo>
                  <a:pt x="12646" y="8035"/>
                </a:lnTo>
                <a:lnTo>
                  <a:pt x="12888" y="8277"/>
                </a:lnTo>
                <a:lnTo>
                  <a:pt x="13009" y="8397"/>
                </a:lnTo>
                <a:lnTo>
                  <a:pt x="13130" y="8518"/>
                </a:lnTo>
                <a:lnTo>
                  <a:pt x="13271" y="8599"/>
                </a:lnTo>
                <a:lnTo>
                  <a:pt x="13432" y="8659"/>
                </a:lnTo>
                <a:lnTo>
                  <a:pt x="13573" y="8699"/>
                </a:lnTo>
                <a:lnTo>
                  <a:pt x="13754" y="8679"/>
                </a:lnTo>
                <a:lnTo>
                  <a:pt x="13814" y="8659"/>
                </a:lnTo>
                <a:lnTo>
                  <a:pt x="13875" y="8619"/>
                </a:lnTo>
                <a:lnTo>
                  <a:pt x="13915" y="8558"/>
                </a:lnTo>
                <a:lnTo>
                  <a:pt x="13935" y="8498"/>
                </a:lnTo>
                <a:lnTo>
                  <a:pt x="13955" y="8337"/>
                </a:lnTo>
                <a:lnTo>
                  <a:pt x="13935" y="8196"/>
                </a:lnTo>
                <a:lnTo>
                  <a:pt x="13875" y="8055"/>
                </a:lnTo>
                <a:lnTo>
                  <a:pt x="13814" y="7934"/>
                </a:lnTo>
                <a:lnTo>
                  <a:pt x="13714" y="7813"/>
                </a:lnTo>
                <a:lnTo>
                  <a:pt x="13613" y="7693"/>
                </a:lnTo>
                <a:lnTo>
                  <a:pt x="13392" y="7491"/>
                </a:lnTo>
                <a:lnTo>
                  <a:pt x="12868" y="6968"/>
                </a:lnTo>
                <a:lnTo>
                  <a:pt x="12586" y="6726"/>
                </a:lnTo>
                <a:lnTo>
                  <a:pt x="12445" y="6625"/>
                </a:lnTo>
                <a:lnTo>
                  <a:pt x="12284" y="6545"/>
                </a:lnTo>
                <a:lnTo>
                  <a:pt x="12163" y="6504"/>
                </a:lnTo>
                <a:close/>
                <a:moveTo>
                  <a:pt x="18003" y="5880"/>
                </a:moveTo>
                <a:lnTo>
                  <a:pt x="17882" y="5900"/>
                </a:lnTo>
                <a:lnTo>
                  <a:pt x="17781" y="5941"/>
                </a:lnTo>
                <a:lnTo>
                  <a:pt x="17701" y="6041"/>
                </a:lnTo>
                <a:lnTo>
                  <a:pt x="17540" y="6343"/>
                </a:lnTo>
                <a:lnTo>
                  <a:pt x="17399" y="6666"/>
                </a:lnTo>
                <a:lnTo>
                  <a:pt x="17298" y="6988"/>
                </a:lnTo>
                <a:lnTo>
                  <a:pt x="17218" y="7310"/>
                </a:lnTo>
                <a:lnTo>
                  <a:pt x="17137" y="7652"/>
                </a:lnTo>
                <a:lnTo>
                  <a:pt x="17097" y="7813"/>
                </a:lnTo>
                <a:lnTo>
                  <a:pt x="17077" y="7995"/>
                </a:lnTo>
                <a:lnTo>
                  <a:pt x="17077" y="8156"/>
                </a:lnTo>
                <a:lnTo>
                  <a:pt x="17097" y="8317"/>
                </a:lnTo>
                <a:lnTo>
                  <a:pt x="17137" y="8478"/>
                </a:lnTo>
                <a:lnTo>
                  <a:pt x="17218" y="8639"/>
                </a:lnTo>
                <a:lnTo>
                  <a:pt x="17278" y="8720"/>
                </a:lnTo>
                <a:lnTo>
                  <a:pt x="17359" y="8760"/>
                </a:lnTo>
                <a:lnTo>
                  <a:pt x="17459" y="8760"/>
                </a:lnTo>
                <a:lnTo>
                  <a:pt x="17560" y="8740"/>
                </a:lnTo>
                <a:lnTo>
                  <a:pt x="17681" y="8639"/>
                </a:lnTo>
                <a:lnTo>
                  <a:pt x="17781" y="8538"/>
                </a:lnTo>
                <a:lnTo>
                  <a:pt x="17882" y="8418"/>
                </a:lnTo>
                <a:lnTo>
                  <a:pt x="17963" y="8297"/>
                </a:lnTo>
                <a:lnTo>
                  <a:pt x="18023" y="8176"/>
                </a:lnTo>
                <a:lnTo>
                  <a:pt x="18063" y="8035"/>
                </a:lnTo>
                <a:lnTo>
                  <a:pt x="18144" y="7733"/>
                </a:lnTo>
                <a:lnTo>
                  <a:pt x="18245" y="7370"/>
                </a:lnTo>
                <a:lnTo>
                  <a:pt x="18325" y="6988"/>
                </a:lnTo>
                <a:lnTo>
                  <a:pt x="18365" y="6605"/>
                </a:lnTo>
                <a:lnTo>
                  <a:pt x="18365" y="6424"/>
                </a:lnTo>
                <a:lnTo>
                  <a:pt x="18365" y="6223"/>
                </a:lnTo>
                <a:lnTo>
                  <a:pt x="18345" y="6102"/>
                </a:lnTo>
                <a:lnTo>
                  <a:pt x="18285" y="6001"/>
                </a:lnTo>
                <a:lnTo>
                  <a:pt x="18204" y="5941"/>
                </a:lnTo>
                <a:lnTo>
                  <a:pt x="18104" y="5880"/>
                </a:lnTo>
                <a:close/>
                <a:moveTo>
                  <a:pt x="25212" y="8277"/>
                </a:moveTo>
                <a:lnTo>
                  <a:pt x="25293" y="8297"/>
                </a:lnTo>
                <a:lnTo>
                  <a:pt x="25373" y="8357"/>
                </a:lnTo>
                <a:lnTo>
                  <a:pt x="25434" y="8458"/>
                </a:lnTo>
                <a:lnTo>
                  <a:pt x="25454" y="8538"/>
                </a:lnTo>
                <a:lnTo>
                  <a:pt x="25454" y="8639"/>
                </a:lnTo>
                <a:lnTo>
                  <a:pt x="25454" y="8780"/>
                </a:lnTo>
                <a:lnTo>
                  <a:pt x="25393" y="8941"/>
                </a:lnTo>
                <a:lnTo>
                  <a:pt x="25313" y="9062"/>
                </a:lnTo>
                <a:lnTo>
                  <a:pt x="25192" y="9183"/>
                </a:lnTo>
                <a:lnTo>
                  <a:pt x="25051" y="9283"/>
                </a:lnTo>
                <a:lnTo>
                  <a:pt x="24910" y="9364"/>
                </a:lnTo>
                <a:lnTo>
                  <a:pt x="24769" y="9424"/>
                </a:lnTo>
                <a:lnTo>
                  <a:pt x="24608" y="9445"/>
                </a:lnTo>
                <a:lnTo>
                  <a:pt x="24447" y="9445"/>
                </a:lnTo>
                <a:lnTo>
                  <a:pt x="24306" y="9384"/>
                </a:lnTo>
                <a:lnTo>
                  <a:pt x="24165" y="9324"/>
                </a:lnTo>
                <a:lnTo>
                  <a:pt x="24064" y="9223"/>
                </a:lnTo>
                <a:lnTo>
                  <a:pt x="23984" y="9102"/>
                </a:lnTo>
                <a:lnTo>
                  <a:pt x="23944" y="8941"/>
                </a:lnTo>
                <a:lnTo>
                  <a:pt x="23923" y="8861"/>
                </a:lnTo>
                <a:lnTo>
                  <a:pt x="23944" y="8780"/>
                </a:lnTo>
                <a:lnTo>
                  <a:pt x="23984" y="8639"/>
                </a:lnTo>
                <a:lnTo>
                  <a:pt x="24064" y="8538"/>
                </a:lnTo>
                <a:lnTo>
                  <a:pt x="24165" y="8458"/>
                </a:lnTo>
                <a:lnTo>
                  <a:pt x="24306" y="8397"/>
                </a:lnTo>
                <a:lnTo>
                  <a:pt x="24427" y="8418"/>
                </a:lnTo>
                <a:lnTo>
                  <a:pt x="24528" y="8438"/>
                </a:lnTo>
                <a:lnTo>
                  <a:pt x="24648" y="8418"/>
                </a:lnTo>
                <a:lnTo>
                  <a:pt x="24769" y="8377"/>
                </a:lnTo>
                <a:lnTo>
                  <a:pt x="24890" y="8397"/>
                </a:lnTo>
                <a:lnTo>
                  <a:pt x="24971" y="8458"/>
                </a:lnTo>
                <a:lnTo>
                  <a:pt x="25031" y="8478"/>
                </a:lnTo>
                <a:lnTo>
                  <a:pt x="25091" y="8478"/>
                </a:lnTo>
                <a:lnTo>
                  <a:pt x="25132" y="8438"/>
                </a:lnTo>
                <a:lnTo>
                  <a:pt x="25132" y="8377"/>
                </a:lnTo>
                <a:lnTo>
                  <a:pt x="25112" y="8277"/>
                </a:lnTo>
                <a:close/>
                <a:moveTo>
                  <a:pt x="9646" y="7693"/>
                </a:moveTo>
                <a:lnTo>
                  <a:pt x="9525" y="7713"/>
                </a:lnTo>
                <a:lnTo>
                  <a:pt x="9445" y="7773"/>
                </a:lnTo>
                <a:lnTo>
                  <a:pt x="9384" y="7834"/>
                </a:lnTo>
                <a:lnTo>
                  <a:pt x="9364" y="7894"/>
                </a:lnTo>
                <a:lnTo>
                  <a:pt x="9364" y="7995"/>
                </a:lnTo>
                <a:lnTo>
                  <a:pt x="9404" y="8115"/>
                </a:lnTo>
                <a:lnTo>
                  <a:pt x="9445" y="8216"/>
                </a:lnTo>
                <a:lnTo>
                  <a:pt x="9525" y="8337"/>
                </a:lnTo>
                <a:lnTo>
                  <a:pt x="9606" y="8418"/>
                </a:lnTo>
                <a:lnTo>
                  <a:pt x="9807" y="8599"/>
                </a:lnTo>
                <a:lnTo>
                  <a:pt x="10008" y="8740"/>
                </a:lnTo>
                <a:lnTo>
                  <a:pt x="10532" y="9102"/>
                </a:lnTo>
                <a:lnTo>
                  <a:pt x="11056" y="9445"/>
                </a:lnTo>
                <a:lnTo>
                  <a:pt x="11599" y="9767"/>
                </a:lnTo>
                <a:lnTo>
                  <a:pt x="12143" y="10069"/>
                </a:lnTo>
                <a:lnTo>
                  <a:pt x="12264" y="10129"/>
                </a:lnTo>
                <a:lnTo>
                  <a:pt x="12405" y="10190"/>
                </a:lnTo>
                <a:lnTo>
                  <a:pt x="12667" y="10270"/>
                </a:lnTo>
                <a:lnTo>
                  <a:pt x="12928" y="10310"/>
                </a:lnTo>
                <a:lnTo>
                  <a:pt x="13210" y="10331"/>
                </a:lnTo>
                <a:lnTo>
                  <a:pt x="13271" y="10331"/>
                </a:lnTo>
                <a:lnTo>
                  <a:pt x="13331" y="10290"/>
                </a:lnTo>
                <a:lnTo>
                  <a:pt x="13371" y="10270"/>
                </a:lnTo>
                <a:lnTo>
                  <a:pt x="13412" y="10210"/>
                </a:lnTo>
                <a:lnTo>
                  <a:pt x="13432" y="10149"/>
                </a:lnTo>
                <a:lnTo>
                  <a:pt x="13452" y="10089"/>
                </a:lnTo>
                <a:lnTo>
                  <a:pt x="13432" y="10029"/>
                </a:lnTo>
                <a:lnTo>
                  <a:pt x="13412" y="9988"/>
                </a:lnTo>
                <a:lnTo>
                  <a:pt x="13251" y="9747"/>
                </a:lnTo>
                <a:lnTo>
                  <a:pt x="13089" y="9525"/>
                </a:lnTo>
                <a:lnTo>
                  <a:pt x="12888" y="9344"/>
                </a:lnTo>
                <a:lnTo>
                  <a:pt x="12667" y="9163"/>
                </a:lnTo>
                <a:lnTo>
                  <a:pt x="12425" y="8981"/>
                </a:lnTo>
                <a:lnTo>
                  <a:pt x="12143" y="8820"/>
                </a:lnTo>
                <a:lnTo>
                  <a:pt x="11599" y="8518"/>
                </a:lnTo>
                <a:lnTo>
                  <a:pt x="11056" y="8216"/>
                </a:lnTo>
                <a:lnTo>
                  <a:pt x="10492" y="7914"/>
                </a:lnTo>
                <a:lnTo>
                  <a:pt x="10270" y="7813"/>
                </a:lnTo>
                <a:lnTo>
                  <a:pt x="10029" y="7733"/>
                </a:lnTo>
                <a:lnTo>
                  <a:pt x="9888" y="7693"/>
                </a:lnTo>
                <a:close/>
                <a:moveTo>
                  <a:pt x="25112" y="6988"/>
                </a:moveTo>
                <a:lnTo>
                  <a:pt x="24910" y="7008"/>
                </a:lnTo>
                <a:lnTo>
                  <a:pt x="24709" y="7028"/>
                </a:lnTo>
                <a:lnTo>
                  <a:pt x="24507" y="7109"/>
                </a:lnTo>
                <a:lnTo>
                  <a:pt x="24326" y="7189"/>
                </a:lnTo>
                <a:lnTo>
                  <a:pt x="24145" y="7330"/>
                </a:lnTo>
                <a:lnTo>
                  <a:pt x="24004" y="7491"/>
                </a:lnTo>
                <a:lnTo>
                  <a:pt x="23863" y="7511"/>
                </a:lnTo>
                <a:lnTo>
                  <a:pt x="23702" y="7572"/>
                </a:lnTo>
                <a:lnTo>
                  <a:pt x="23561" y="7632"/>
                </a:lnTo>
                <a:lnTo>
                  <a:pt x="23420" y="7733"/>
                </a:lnTo>
                <a:lnTo>
                  <a:pt x="23299" y="7834"/>
                </a:lnTo>
                <a:lnTo>
                  <a:pt x="23198" y="7934"/>
                </a:lnTo>
                <a:lnTo>
                  <a:pt x="23098" y="8055"/>
                </a:lnTo>
                <a:lnTo>
                  <a:pt x="23017" y="8176"/>
                </a:lnTo>
                <a:lnTo>
                  <a:pt x="22917" y="8357"/>
                </a:lnTo>
                <a:lnTo>
                  <a:pt x="22856" y="8558"/>
                </a:lnTo>
                <a:lnTo>
                  <a:pt x="22836" y="8780"/>
                </a:lnTo>
                <a:lnTo>
                  <a:pt x="22836" y="8981"/>
                </a:lnTo>
                <a:lnTo>
                  <a:pt x="22856" y="9203"/>
                </a:lnTo>
                <a:lnTo>
                  <a:pt x="22896" y="9404"/>
                </a:lnTo>
                <a:lnTo>
                  <a:pt x="22977" y="9606"/>
                </a:lnTo>
                <a:lnTo>
                  <a:pt x="23057" y="9807"/>
                </a:lnTo>
                <a:lnTo>
                  <a:pt x="23198" y="9988"/>
                </a:lnTo>
                <a:lnTo>
                  <a:pt x="23339" y="10169"/>
                </a:lnTo>
                <a:lnTo>
                  <a:pt x="23521" y="10310"/>
                </a:lnTo>
                <a:lnTo>
                  <a:pt x="23702" y="10411"/>
                </a:lnTo>
                <a:lnTo>
                  <a:pt x="23923" y="10512"/>
                </a:lnTo>
                <a:lnTo>
                  <a:pt x="24125" y="10572"/>
                </a:lnTo>
                <a:lnTo>
                  <a:pt x="24366" y="10633"/>
                </a:lnTo>
                <a:lnTo>
                  <a:pt x="24588" y="10653"/>
                </a:lnTo>
                <a:lnTo>
                  <a:pt x="24830" y="10653"/>
                </a:lnTo>
                <a:lnTo>
                  <a:pt x="25051" y="10633"/>
                </a:lnTo>
                <a:lnTo>
                  <a:pt x="25293" y="10572"/>
                </a:lnTo>
                <a:lnTo>
                  <a:pt x="25494" y="10492"/>
                </a:lnTo>
                <a:lnTo>
                  <a:pt x="25695" y="10391"/>
                </a:lnTo>
                <a:lnTo>
                  <a:pt x="25877" y="10250"/>
                </a:lnTo>
                <a:lnTo>
                  <a:pt x="26038" y="10109"/>
                </a:lnTo>
                <a:lnTo>
                  <a:pt x="26199" y="9928"/>
                </a:lnTo>
                <a:lnTo>
                  <a:pt x="26320" y="9747"/>
                </a:lnTo>
                <a:lnTo>
                  <a:pt x="26441" y="9565"/>
                </a:lnTo>
                <a:lnTo>
                  <a:pt x="26541" y="9344"/>
                </a:lnTo>
                <a:lnTo>
                  <a:pt x="26602" y="9142"/>
                </a:lnTo>
                <a:lnTo>
                  <a:pt x="26662" y="8921"/>
                </a:lnTo>
                <a:lnTo>
                  <a:pt x="26682" y="8679"/>
                </a:lnTo>
                <a:lnTo>
                  <a:pt x="26682" y="8458"/>
                </a:lnTo>
                <a:lnTo>
                  <a:pt x="26662" y="8236"/>
                </a:lnTo>
                <a:lnTo>
                  <a:pt x="26622" y="8015"/>
                </a:lnTo>
                <a:lnTo>
                  <a:pt x="26541" y="7813"/>
                </a:lnTo>
                <a:lnTo>
                  <a:pt x="26420" y="7632"/>
                </a:lnTo>
                <a:lnTo>
                  <a:pt x="26279" y="7471"/>
                </a:lnTo>
                <a:lnTo>
                  <a:pt x="26118" y="7330"/>
                </a:lnTo>
                <a:lnTo>
                  <a:pt x="25937" y="7229"/>
                </a:lnTo>
                <a:lnTo>
                  <a:pt x="25736" y="7129"/>
                </a:lnTo>
                <a:lnTo>
                  <a:pt x="25534" y="7048"/>
                </a:lnTo>
                <a:lnTo>
                  <a:pt x="25333" y="7008"/>
                </a:lnTo>
                <a:lnTo>
                  <a:pt x="25112" y="6988"/>
                </a:lnTo>
                <a:close/>
                <a:moveTo>
                  <a:pt x="29703" y="10008"/>
                </a:moveTo>
                <a:lnTo>
                  <a:pt x="29401" y="10049"/>
                </a:lnTo>
                <a:lnTo>
                  <a:pt x="29099" y="10109"/>
                </a:lnTo>
                <a:lnTo>
                  <a:pt x="28797" y="10190"/>
                </a:lnTo>
                <a:lnTo>
                  <a:pt x="28474" y="10310"/>
                </a:lnTo>
                <a:lnTo>
                  <a:pt x="27870" y="10532"/>
                </a:lnTo>
                <a:lnTo>
                  <a:pt x="27306" y="10774"/>
                </a:lnTo>
                <a:lnTo>
                  <a:pt x="27025" y="10874"/>
                </a:lnTo>
                <a:lnTo>
                  <a:pt x="26722" y="10975"/>
                </a:lnTo>
                <a:lnTo>
                  <a:pt x="26582" y="11056"/>
                </a:lnTo>
                <a:lnTo>
                  <a:pt x="26461" y="11116"/>
                </a:lnTo>
                <a:lnTo>
                  <a:pt x="26320" y="11196"/>
                </a:lnTo>
                <a:lnTo>
                  <a:pt x="26219" y="11297"/>
                </a:lnTo>
                <a:lnTo>
                  <a:pt x="26118" y="11418"/>
                </a:lnTo>
                <a:lnTo>
                  <a:pt x="26018" y="11579"/>
                </a:lnTo>
                <a:lnTo>
                  <a:pt x="25998" y="11660"/>
                </a:lnTo>
                <a:lnTo>
                  <a:pt x="25998" y="11740"/>
                </a:lnTo>
                <a:lnTo>
                  <a:pt x="26018" y="11821"/>
                </a:lnTo>
                <a:lnTo>
                  <a:pt x="26078" y="11901"/>
                </a:lnTo>
                <a:lnTo>
                  <a:pt x="26159" y="11982"/>
                </a:lnTo>
                <a:lnTo>
                  <a:pt x="26259" y="12022"/>
                </a:lnTo>
                <a:lnTo>
                  <a:pt x="26360" y="12062"/>
                </a:lnTo>
                <a:lnTo>
                  <a:pt x="26481" y="12083"/>
                </a:lnTo>
                <a:lnTo>
                  <a:pt x="26722" y="12083"/>
                </a:lnTo>
                <a:lnTo>
                  <a:pt x="26964" y="12062"/>
                </a:lnTo>
                <a:lnTo>
                  <a:pt x="27226" y="11982"/>
                </a:lnTo>
                <a:lnTo>
                  <a:pt x="27468" y="11921"/>
                </a:lnTo>
                <a:lnTo>
                  <a:pt x="27911" y="11760"/>
                </a:lnTo>
                <a:lnTo>
                  <a:pt x="28434" y="11619"/>
                </a:lnTo>
                <a:lnTo>
                  <a:pt x="28978" y="11458"/>
                </a:lnTo>
                <a:lnTo>
                  <a:pt x="29240" y="11358"/>
                </a:lnTo>
                <a:lnTo>
                  <a:pt x="29501" y="11257"/>
                </a:lnTo>
                <a:lnTo>
                  <a:pt x="29743" y="11136"/>
                </a:lnTo>
                <a:lnTo>
                  <a:pt x="29985" y="10995"/>
                </a:lnTo>
                <a:lnTo>
                  <a:pt x="30045" y="10955"/>
                </a:lnTo>
                <a:lnTo>
                  <a:pt x="30106" y="10874"/>
                </a:lnTo>
                <a:lnTo>
                  <a:pt x="30166" y="10814"/>
                </a:lnTo>
                <a:lnTo>
                  <a:pt x="30186" y="10733"/>
                </a:lnTo>
                <a:lnTo>
                  <a:pt x="30206" y="10653"/>
                </a:lnTo>
                <a:lnTo>
                  <a:pt x="30226" y="10552"/>
                </a:lnTo>
                <a:lnTo>
                  <a:pt x="30206" y="10391"/>
                </a:lnTo>
                <a:lnTo>
                  <a:pt x="30186" y="10310"/>
                </a:lnTo>
                <a:lnTo>
                  <a:pt x="30146" y="10230"/>
                </a:lnTo>
                <a:lnTo>
                  <a:pt x="30106" y="10169"/>
                </a:lnTo>
                <a:lnTo>
                  <a:pt x="30045" y="10109"/>
                </a:lnTo>
                <a:lnTo>
                  <a:pt x="29985" y="10049"/>
                </a:lnTo>
                <a:lnTo>
                  <a:pt x="29904" y="10029"/>
                </a:lnTo>
                <a:lnTo>
                  <a:pt x="29804" y="10008"/>
                </a:lnTo>
                <a:close/>
                <a:moveTo>
                  <a:pt x="31394" y="11760"/>
                </a:moveTo>
                <a:lnTo>
                  <a:pt x="31475" y="11780"/>
                </a:lnTo>
                <a:lnTo>
                  <a:pt x="31576" y="11801"/>
                </a:lnTo>
                <a:lnTo>
                  <a:pt x="31978" y="11841"/>
                </a:lnTo>
                <a:lnTo>
                  <a:pt x="32160" y="11881"/>
                </a:lnTo>
                <a:lnTo>
                  <a:pt x="32341" y="11921"/>
                </a:lnTo>
                <a:lnTo>
                  <a:pt x="32522" y="12002"/>
                </a:lnTo>
                <a:lnTo>
                  <a:pt x="32663" y="12103"/>
                </a:lnTo>
                <a:lnTo>
                  <a:pt x="32723" y="12183"/>
                </a:lnTo>
                <a:lnTo>
                  <a:pt x="32784" y="12244"/>
                </a:lnTo>
                <a:lnTo>
                  <a:pt x="32824" y="12344"/>
                </a:lnTo>
                <a:lnTo>
                  <a:pt x="32864" y="12445"/>
                </a:lnTo>
                <a:lnTo>
                  <a:pt x="32885" y="12546"/>
                </a:lnTo>
                <a:lnTo>
                  <a:pt x="32885" y="12646"/>
                </a:lnTo>
                <a:lnTo>
                  <a:pt x="32885" y="12747"/>
                </a:lnTo>
                <a:lnTo>
                  <a:pt x="32844" y="12848"/>
                </a:lnTo>
                <a:lnTo>
                  <a:pt x="32804" y="12928"/>
                </a:lnTo>
                <a:lnTo>
                  <a:pt x="32744" y="13009"/>
                </a:lnTo>
                <a:lnTo>
                  <a:pt x="32582" y="13170"/>
                </a:lnTo>
                <a:lnTo>
                  <a:pt x="32401" y="13271"/>
                </a:lnTo>
                <a:lnTo>
                  <a:pt x="32200" y="13351"/>
                </a:lnTo>
                <a:lnTo>
                  <a:pt x="32019" y="13391"/>
                </a:lnTo>
                <a:lnTo>
                  <a:pt x="31918" y="13371"/>
                </a:lnTo>
                <a:lnTo>
                  <a:pt x="31817" y="13371"/>
                </a:lnTo>
                <a:lnTo>
                  <a:pt x="31717" y="13331"/>
                </a:lnTo>
                <a:lnTo>
                  <a:pt x="31636" y="13291"/>
                </a:lnTo>
                <a:lnTo>
                  <a:pt x="31555" y="13230"/>
                </a:lnTo>
                <a:lnTo>
                  <a:pt x="31475" y="13170"/>
                </a:lnTo>
                <a:lnTo>
                  <a:pt x="31354" y="13009"/>
                </a:lnTo>
                <a:lnTo>
                  <a:pt x="31253" y="12828"/>
                </a:lnTo>
                <a:lnTo>
                  <a:pt x="31193" y="12626"/>
                </a:lnTo>
                <a:lnTo>
                  <a:pt x="31173" y="12425"/>
                </a:lnTo>
                <a:lnTo>
                  <a:pt x="31173" y="12223"/>
                </a:lnTo>
                <a:lnTo>
                  <a:pt x="31213" y="12042"/>
                </a:lnTo>
                <a:lnTo>
                  <a:pt x="31294" y="11881"/>
                </a:lnTo>
                <a:lnTo>
                  <a:pt x="31394" y="11760"/>
                </a:lnTo>
                <a:close/>
                <a:moveTo>
                  <a:pt x="9767" y="12324"/>
                </a:moveTo>
                <a:lnTo>
                  <a:pt x="9847" y="12364"/>
                </a:lnTo>
                <a:lnTo>
                  <a:pt x="9928" y="12385"/>
                </a:lnTo>
                <a:lnTo>
                  <a:pt x="10109" y="12505"/>
                </a:lnTo>
                <a:lnTo>
                  <a:pt x="10149" y="12526"/>
                </a:lnTo>
                <a:lnTo>
                  <a:pt x="10170" y="12526"/>
                </a:lnTo>
                <a:lnTo>
                  <a:pt x="10230" y="12485"/>
                </a:lnTo>
                <a:lnTo>
                  <a:pt x="10270" y="12687"/>
                </a:lnTo>
                <a:lnTo>
                  <a:pt x="10290" y="12868"/>
                </a:lnTo>
                <a:lnTo>
                  <a:pt x="10270" y="13069"/>
                </a:lnTo>
                <a:lnTo>
                  <a:pt x="10190" y="13230"/>
                </a:lnTo>
                <a:lnTo>
                  <a:pt x="10149" y="13311"/>
                </a:lnTo>
                <a:lnTo>
                  <a:pt x="10089" y="13371"/>
                </a:lnTo>
                <a:lnTo>
                  <a:pt x="10029" y="13432"/>
                </a:lnTo>
                <a:lnTo>
                  <a:pt x="9948" y="13492"/>
                </a:lnTo>
                <a:lnTo>
                  <a:pt x="9847" y="13532"/>
                </a:lnTo>
                <a:lnTo>
                  <a:pt x="9747" y="13553"/>
                </a:lnTo>
                <a:lnTo>
                  <a:pt x="9626" y="13573"/>
                </a:lnTo>
                <a:lnTo>
                  <a:pt x="9505" y="13573"/>
                </a:lnTo>
                <a:lnTo>
                  <a:pt x="9384" y="13553"/>
                </a:lnTo>
                <a:lnTo>
                  <a:pt x="9284" y="13492"/>
                </a:lnTo>
                <a:lnTo>
                  <a:pt x="9183" y="13412"/>
                </a:lnTo>
                <a:lnTo>
                  <a:pt x="9102" y="13311"/>
                </a:lnTo>
                <a:lnTo>
                  <a:pt x="9022" y="13210"/>
                </a:lnTo>
                <a:lnTo>
                  <a:pt x="9002" y="13089"/>
                </a:lnTo>
                <a:lnTo>
                  <a:pt x="8981" y="12969"/>
                </a:lnTo>
                <a:lnTo>
                  <a:pt x="9022" y="12848"/>
                </a:lnTo>
                <a:lnTo>
                  <a:pt x="9082" y="12727"/>
                </a:lnTo>
                <a:lnTo>
                  <a:pt x="9183" y="12606"/>
                </a:lnTo>
                <a:lnTo>
                  <a:pt x="9284" y="12505"/>
                </a:lnTo>
                <a:lnTo>
                  <a:pt x="9404" y="12425"/>
                </a:lnTo>
                <a:lnTo>
                  <a:pt x="9505" y="12364"/>
                </a:lnTo>
                <a:lnTo>
                  <a:pt x="9586" y="12344"/>
                </a:lnTo>
                <a:lnTo>
                  <a:pt x="9686" y="12324"/>
                </a:lnTo>
                <a:close/>
                <a:moveTo>
                  <a:pt x="9928" y="10794"/>
                </a:moveTo>
                <a:lnTo>
                  <a:pt x="9787" y="10834"/>
                </a:lnTo>
                <a:lnTo>
                  <a:pt x="9545" y="10915"/>
                </a:lnTo>
                <a:lnTo>
                  <a:pt x="9284" y="10995"/>
                </a:lnTo>
                <a:lnTo>
                  <a:pt x="9062" y="11116"/>
                </a:lnTo>
                <a:lnTo>
                  <a:pt x="8961" y="11196"/>
                </a:lnTo>
                <a:lnTo>
                  <a:pt x="8861" y="11297"/>
                </a:lnTo>
                <a:lnTo>
                  <a:pt x="8780" y="11378"/>
                </a:lnTo>
                <a:lnTo>
                  <a:pt x="8740" y="11478"/>
                </a:lnTo>
                <a:lnTo>
                  <a:pt x="8720" y="11579"/>
                </a:lnTo>
                <a:lnTo>
                  <a:pt x="8700" y="11680"/>
                </a:lnTo>
                <a:lnTo>
                  <a:pt x="8478" y="11821"/>
                </a:lnTo>
                <a:lnTo>
                  <a:pt x="8297" y="11982"/>
                </a:lnTo>
                <a:lnTo>
                  <a:pt x="8136" y="12163"/>
                </a:lnTo>
                <a:lnTo>
                  <a:pt x="7995" y="12385"/>
                </a:lnTo>
                <a:lnTo>
                  <a:pt x="7934" y="12546"/>
                </a:lnTo>
                <a:lnTo>
                  <a:pt x="7874" y="12707"/>
                </a:lnTo>
                <a:lnTo>
                  <a:pt x="7854" y="12888"/>
                </a:lnTo>
                <a:lnTo>
                  <a:pt x="7834" y="13049"/>
                </a:lnTo>
                <a:lnTo>
                  <a:pt x="7834" y="13210"/>
                </a:lnTo>
                <a:lnTo>
                  <a:pt x="7874" y="13351"/>
                </a:lnTo>
                <a:lnTo>
                  <a:pt x="7914" y="13512"/>
                </a:lnTo>
                <a:lnTo>
                  <a:pt x="7975" y="13673"/>
                </a:lnTo>
                <a:lnTo>
                  <a:pt x="8035" y="13814"/>
                </a:lnTo>
                <a:lnTo>
                  <a:pt x="8116" y="13935"/>
                </a:lnTo>
                <a:lnTo>
                  <a:pt x="8216" y="14076"/>
                </a:lnTo>
                <a:lnTo>
                  <a:pt x="8337" y="14197"/>
                </a:lnTo>
                <a:lnTo>
                  <a:pt x="8458" y="14298"/>
                </a:lnTo>
                <a:lnTo>
                  <a:pt x="8579" y="14418"/>
                </a:lnTo>
                <a:lnTo>
                  <a:pt x="8720" y="14499"/>
                </a:lnTo>
                <a:lnTo>
                  <a:pt x="8861" y="14580"/>
                </a:lnTo>
                <a:lnTo>
                  <a:pt x="8579" y="14580"/>
                </a:lnTo>
                <a:lnTo>
                  <a:pt x="8317" y="14600"/>
                </a:lnTo>
                <a:lnTo>
                  <a:pt x="7793" y="14640"/>
                </a:lnTo>
                <a:lnTo>
                  <a:pt x="7250" y="14660"/>
                </a:lnTo>
                <a:lnTo>
                  <a:pt x="6706" y="14700"/>
                </a:lnTo>
                <a:lnTo>
                  <a:pt x="6424" y="14721"/>
                </a:lnTo>
                <a:lnTo>
                  <a:pt x="6162" y="14781"/>
                </a:lnTo>
                <a:lnTo>
                  <a:pt x="5900" y="14841"/>
                </a:lnTo>
                <a:lnTo>
                  <a:pt x="5639" y="14942"/>
                </a:lnTo>
                <a:lnTo>
                  <a:pt x="5598" y="14962"/>
                </a:lnTo>
                <a:lnTo>
                  <a:pt x="5578" y="15002"/>
                </a:lnTo>
                <a:lnTo>
                  <a:pt x="5558" y="15083"/>
                </a:lnTo>
                <a:lnTo>
                  <a:pt x="5578" y="15184"/>
                </a:lnTo>
                <a:lnTo>
                  <a:pt x="5598" y="15224"/>
                </a:lnTo>
                <a:lnTo>
                  <a:pt x="5639" y="15244"/>
                </a:lnTo>
                <a:lnTo>
                  <a:pt x="5880" y="15345"/>
                </a:lnTo>
                <a:lnTo>
                  <a:pt x="6142" y="15425"/>
                </a:lnTo>
                <a:lnTo>
                  <a:pt x="6424" y="15486"/>
                </a:lnTo>
                <a:lnTo>
                  <a:pt x="6706" y="15526"/>
                </a:lnTo>
                <a:lnTo>
                  <a:pt x="7250" y="15566"/>
                </a:lnTo>
                <a:lnTo>
                  <a:pt x="7793" y="15607"/>
                </a:lnTo>
                <a:lnTo>
                  <a:pt x="8337" y="15667"/>
                </a:lnTo>
                <a:lnTo>
                  <a:pt x="8619" y="15687"/>
                </a:lnTo>
                <a:lnTo>
                  <a:pt x="8901" y="15687"/>
                </a:lnTo>
                <a:lnTo>
                  <a:pt x="9183" y="15667"/>
                </a:lnTo>
                <a:lnTo>
                  <a:pt x="9445" y="15607"/>
                </a:lnTo>
                <a:lnTo>
                  <a:pt x="9565" y="15566"/>
                </a:lnTo>
                <a:lnTo>
                  <a:pt x="9686" y="15506"/>
                </a:lnTo>
                <a:lnTo>
                  <a:pt x="9807" y="15425"/>
                </a:lnTo>
                <a:lnTo>
                  <a:pt x="9908" y="15345"/>
                </a:lnTo>
                <a:lnTo>
                  <a:pt x="9968" y="15264"/>
                </a:lnTo>
                <a:lnTo>
                  <a:pt x="9988" y="15164"/>
                </a:lnTo>
                <a:lnTo>
                  <a:pt x="9968" y="15063"/>
                </a:lnTo>
                <a:lnTo>
                  <a:pt x="9908" y="14962"/>
                </a:lnTo>
                <a:lnTo>
                  <a:pt x="9807" y="14882"/>
                </a:lnTo>
                <a:lnTo>
                  <a:pt x="9706" y="14801"/>
                </a:lnTo>
                <a:lnTo>
                  <a:pt x="9908" y="14781"/>
                </a:lnTo>
                <a:lnTo>
                  <a:pt x="10109" y="14761"/>
                </a:lnTo>
                <a:lnTo>
                  <a:pt x="10290" y="14680"/>
                </a:lnTo>
                <a:lnTo>
                  <a:pt x="10472" y="14600"/>
                </a:lnTo>
                <a:lnTo>
                  <a:pt x="10653" y="14499"/>
                </a:lnTo>
                <a:lnTo>
                  <a:pt x="10814" y="14378"/>
                </a:lnTo>
                <a:lnTo>
                  <a:pt x="10955" y="14237"/>
                </a:lnTo>
                <a:lnTo>
                  <a:pt x="11096" y="14076"/>
                </a:lnTo>
                <a:lnTo>
                  <a:pt x="11217" y="13915"/>
                </a:lnTo>
                <a:lnTo>
                  <a:pt x="11317" y="13734"/>
                </a:lnTo>
                <a:lnTo>
                  <a:pt x="11398" y="13532"/>
                </a:lnTo>
                <a:lnTo>
                  <a:pt x="11458" y="13351"/>
                </a:lnTo>
                <a:lnTo>
                  <a:pt x="11519" y="13150"/>
                </a:lnTo>
                <a:lnTo>
                  <a:pt x="11539" y="12948"/>
                </a:lnTo>
                <a:lnTo>
                  <a:pt x="11559" y="12747"/>
                </a:lnTo>
                <a:lnTo>
                  <a:pt x="11539" y="12566"/>
                </a:lnTo>
                <a:lnTo>
                  <a:pt x="11499" y="12344"/>
                </a:lnTo>
                <a:lnTo>
                  <a:pt x="11458" y="12143"/>
                </a:lnTo>
                <a:lnTo>
                  <a:pt x="11378" y="11942"/>
                </a:lnTo>
                <a:lnTo>
                  <a:pt x="11277" y="11740"/>
                </a:lnTo>
                <a:lnTo>
                  <a:pt x="11176" y="11559"/>
                </a:lnTo>
                <a:lnTo>
                  <a:pt x="11035" y="11398"/>
                </a:lnTo>
                <a:lnTo>
                  <a:pt x="10894" y="11237"/>
                </a:lnTo>
                <a:lnTo>
                  <a:pt x="10733" y="11076"/>
                </a:lnTo>
                <a:lnTo>
                  <a:pt x="10512" y="10915"/>
                </a:lnTo>
                <a:lnTo>
                  <a:pt x="10411" y="10854"/>
                </a:lnTo>
                <a:lnTo>
                  <a:pt x="10290" y="10814"/>
                </a:lnTo>
                <a:lnTo>
                  <a:pt x="10190" y="10794"/>
                </a:lnTo>
                <a:close/>
                <a:moveTo>
                  <a:pt x="29844" y="13955"/>
                </a:moveTo>
                <a:lnTo>
                  <a:pt x="29723" y="13975"/>
                </a:lnTo>
                <a:lnTo>
                  <a:pt x="29461" y="14016"/>
                </a:lnTo>
                <a:lnTo>
                  <a:pt x="29220" y="14096"/>
                </a:lnTo>
                <a:lnTo>
                  <a:pt x="28978" y="14197"/>
                </a:lnTo>
                <a:lnTo>
                  <a:pt x="28736" y="14298"/>
                </a:lnTo>
                <a:lnTo>
                  <a:pt x="28293" y="14499"/>
                </a:lnTo>
                <a:lnTo>
                  <a:pt x="27890" y="14640"/>
                </a:lnTo>
                <a:lnTo>
                  <a:pt x="27689" y="14741"/>
                </a:lnTo>
                <a:lnTo>
                  <a:pt x="27488" y="14841"/>
                </a:lnTo>
                <a:lnTo>
                  <a:pt x="27286" y="14962"/>
                </a:lnTo>
                <a:lnTo>
                  <a:pt x="27145" y="15103"/>
                </a:lnTo>
                <a:lnTo>
                  <a:pt x="27065" y="15184"/>
                </a:lnTo>
                <a:lnTo>
                  <a:pt x="27025" y="15264"/>
                </a:lnTo>
                <a:lnTo>
                  <a:pt x="26984" y="15365"/>
                </a:lnTo>
                <a:lnTo>
                  <a:pt x="26944" y="15466"/>
                </a:lnTo>
                <a:lnTo>
                  <a:pt x="26944" y="15546"/>
                </a:lnTo>
                <a:lnTo>
                  <a:pt x="26964" y="15586"/>
                </a:lnTo>
                <a:lnTo>
                  <a:pt x="26984" y="15627"/>
                </a:lnTo>
                <a:lnTo>
                  <a:pt x="27085" y="15687"/>
                </a:lnTo>
                <a:lnTo>
                  <a:pt x="27166" y="15727"/>
                </a:lnTo>
                <a:lnTo>
                  <a:pt x="27266" y="15768"/>
                </a:lnTo>
                <a:lnTo>
                  <a:pt x="27367" y="15788"/>
                </a:lnTo>
                <a:lnTo>
                  <a:pt x="27568" y="15808"/>
                </a:lnTo>
                <a:lnTo>
                  <a:pt x="27770" y="15788"/>
                </a:lnTo>
                <a:lnTo>
                  <a:pt x="27971" y="15727"/>
                </a:lnTo>
                <a:lnTo>
                  <a:pt x="28193" y="15667"/>
                </a:lnTo>
                <a:lnTo>
                  <a:pt x="28575" y="15546"/>
                </a:lnTo>
                <a:lnTo>
                  <a:pt x="29099" y="15345"/>
                </a:lnTo>
                <a:lnTo>
                  <a:pt x="29622" y="15164"/>
                </a:lnTo>
                <a:lnTo>
                  <a:pt x="29864" y="15063"/>
                </a:lnTo>
                <a:lnTo>
                  <a:pt x="30085" y="14962"/>
                </a:lnTo>
                <a:lnTo>
                  <a:pt x="30166" y="14882"/>
                </a:lnTo>
                <a:lnTo>
                  <a:pt x="30267" y="14801"/>
                </a:lnTo>
                <a:lnTo>
                  <a:pt x="30347" y="14721"/>
                </a:lnTo>
                <a:lnTo>
                  <a:pt x="30408" y="14600"/>
                </a:lnTo>
                <a:lnTo>
                  <a:pt x="30448" y="14519"/>
                </a:lnTo>
                <a:lnTo>
                  <a:pt x="30468" y="14418"/>
                </a:lnTo>
                <a:lnTo>
                  <a:pt x="30468" y="14338"/>
                </a:lnTo>
                <a:lnTo>
                  <a:pt x="30428" y="14257"/>
                </a:lnTo>
                <a:lnTo>
                  <a:pt x="30388" y="14177"/>
                </a:lnTo>
                <a:lnTo>
                  <a:pt x="30327" y="14116"/>
                </a:lnTo>
                <a:lnTo>
                  <a:pt x="30267" y="14056"/>
                </a:lnTo>
                <a:lnTo>
                  <a:pt x="30166" y="14016"/>
                </a:lnTo>
                <a:lnTo>
                  <a:pt x="30065" y="13975"/>
                </a:lnTo>
                <a:lnTo>
                  <a:pt x="29944" y="13975"/>
                </a:lnTo>
                <a:lnTo>
                  <a:pt x="29844" y="13955"/>
                </a:lnTo>
                <a:close/>
                <a:moveTo>
                  <a:pt x="27890" y="17459"/>
                </a:moveTo>
                <a:lnTo>
                  <a:pt x="27669" y="17479"/>
                </a:lnTo>
                <a:lnTo>
                  <a:pt x="27468" y="17520"/>
                </a:lnTo>
                <a:lnTo>
                  <a:pt x="27407" y="17540"/>
                </a:lnTo>
                <a:lnTo>
                  <a:pt x="27387" y="17600"/>
                </a:lnTo>
                <a:lnTo>
                  <a:pt x="27407" y="17640"/>
                </a:lnTo>
                <a:lnTo>
                  <a:pt x="27447" y="17701"/>
                </a:lnTo>
                <a:lnTo>
                  <a:pt x="27629" y="17822"/>
                </a:lnTo>
                <a:lnTo>
                  <a:pt x="27810" y="17922"/>
                </a:lnTo>
                <a:lnTo>
                  <a:pt x="28011" y="18003"/>
                </a:lnTo>
                <a:lnTo>
                  <a:pt x="28233" y="18083"/>
                </a:lnTo>
                <a:lnTo>
                  <a:pt x="28656" y="18224"/>
                </a:lnTo>
                <a:lnTo>
                  <a:pt x="29079" y="18365"/>
                </a:lnTo>
                <a:lnTo>
                  <a:pt x="29501" y="18466"/>
                </a:lnTo>
                <a:lnTo>
                  <a:pt x="29723" y="18506"/>
                </a:lnTo>
                <a:lnTo>
                  <a:pt x="29924" y="18527"/>
                </a:lnTo>
                <a:lnTo>
                  <a:pt x="30146" y="18527"/>
                </a:lnTo>
                <a:lnTo>
                  <a:pt x="30367" y="18506"/>
                </a:lnTo>
                <a:lnTo>
                  <a:pt x="30569" y="18486"/>
                </a:lnTo>
                <a:lnTo>
                  <a:pt x="30790" y="18446"/>
                </a:lnTo>
                <a:lnTo>
                  <a:pt x="30831" y="18426"/>
                </a:lnTo>
                <a:lnTo>
                  <a:pt x="30871" y="18406"/>
                </a:lnTo>
                <a:lnTo>
                  <a:pt x="30891" y="18345"/>
                </a:lnTo>
                <a:lnTo>
                  <a:pt x="30911" y="18305"/>
                </a:lnTo>
                <a:lnTo>
                  <a:pt x="30911" y="18265"/>
                </a:lnTo>
                <a:lnTo>
                  <a:pt x="30891" y="18204"/>
                </a:lnTo>
                <a:lnTo>
                  <a:pt x="30871" y="18164"/>
                </a:lnTo>
                <a:lnTo>
                  <a:pt x="30831" y="18124"/>
                </a:lnTo>
                <a:lnTo>
                  <a:pt x="30649" y="18003"/>
                </a:lnTo>
                <a:lnTo>
                  <a:pt x="30448" y="17902"/>
                </a:lnTo>
                <a:lnTo>
                  <a:pt x="30247" y="17802"/>
                </a:lnTo>
                <a:lnTo>
                  <a:pt x="30045" y="17721"/>
                </a:lnTo>
                <a:lnTo>
                  <a:pt x="29844" y="17661"/>
                </a:lnTo>
                <a:lnTo>
                  <a:pt x="29622" y="17620"/>
                </a:lnTo>
                <a:lnTo>
                  <a:pt x="29199" y="17540"/>
                </a:lnTo>
                <a:lnTo>
                  <a:pt x="28756" y="17499"/>
                </a:lnTo>
                <a:lnTo>
                  <a:pt x="28333" y="17459"/>
                </a:lnTo>
                <a:close/>
                <a:moveTo>
                  <a:pt x="32764" y="17862"/>
                </a:moveTo>
                <a:lnTo>
                  <a:pt x="32824" y="18003"/>
                </a:lnTo>
                <a:lnTo>
                  <a:pt x="32844" y="18144"/>
                </a:lnTo>
                <a:lnTo>
                  <a:pt x="32844" y="18305"/>
                </a:lnTo>
                <a:lnTo>
                  <a:pt x="32824" y="18365"/>
                </a:lnTo>
                <a:lnTo>
                  <a:pt x="32784" y="18446"/>
                </a:lnTo>
                <a:lnTo>
                  <a:pt x="32744" y="18506"/>
                </a:lnTo>
                <a:lnTo>
                  <a:pt x="32683" y="18567"/>
                </a:lnTo>
                <a:lnTo>
                  <a:pt x="32623" y="18607"/>
                </a:lnTo>
                <a:lnTo>
                  <a:pt x="32542" y="18647"/>
                </a:lnTo>
                <a:lnTo>
                  <a:pt x="32381" y="18667"/>
                </a:lnTo>
                <a:lnTo>
                  <a:pt x="32220" y="18667"/>
                </a:lnTo>
                <a:lnTo>
                  <a:pt x="32240" y="18527"/>
                </a:lnTo>
                <a:lnTo>
                  <a:pt x="32280" y="18406"/>
                </a:lnTo>
                <a:lnTo>
                  <a:pt x="32341" y="18285"/>
                </a:lnTo>
                <a:lnTo>
                  <a:pt x="32421" y="18184"/>
                </a:lnTo>
                <a:lnTo>
                  <a:pt x="32502" y="18083"/>
                </a:lnTo>
                <a:lnTo>
                  <a:pt x="32582" y="18003"/>
                </a:lnTo>
                <a:lnTo>
                  <a:pt x="32764" y="17862"/>
                </a:lnTo>
                <a:close/>
                <a:moveTo>
                  <a:pt x="8458" y="16472"/>
                </a:moveTo>
                <a:lnTo>
                  <a:pt x="8277" y="16493"/>
                </a:lnTo>
                <a:lnTo>
                  <a:pt x="7934" y="16533"/>
                </a:lnTo>
                <a:lnTo>
                  <a:pt x="7592" y="16593"/>
                </a:lnTo>
                <a:lnTo>
                  <a:pt x="7250" y="16674"/>
                </a:lnTo>
                <a:lnTo>
                  <a:pt x="6565" y="16855"/>
                </a:lnTo>
                <a:lnTo>
                  <a:pt x="6243" y="16956"/>
                </a:lnTo>
                <a:lnTo>
                  <a:pt x="5900" y="17077"/>
                </a:lnTo>
                <a:lnTo>
                  <a:pt x="5578" y="17218"/>
                </a:lnTo>
                <a:lnTo>
                  <a:pt x="5236" y="17379"/>
                </a:lnTo>
                <a:lnTo>
                  <a:pt x="4934" y="17560"/>
                </a:lnTo>
                <a:lnTo>
                  <a:pt x="4632" y="17781"/>
                </a:lnTo>
                <a:lnTo>
                  <a:pt x="4390" y="18023"/>
                </a:lnTo>
                <a:lnTo>
                  <a:pt x="4269" y="18164"/>
                </a:lnTo>
                <a:lnTo>
                  <a:pt x="4169" y="18285"/>
                </a:lnTo>
                <a:lnTo>
                  <a:pt x="4148" y="18345"/>
                </a:lnTo>
                <a:lnTo>
                  <a:pt x="4128" y="18426"/>
                </a:lnTo>
                <a:lnTo>
                  <a:pt x="4148" y="18486"/>
                </a:lnTo>
                <a:lnTo>
                  <a:pt x="4169" y="18547"/>
                </a:lnTo>
                <a:lnTo>
                  <a:pt x="4209" y="18607"/>
                </a:lnTo>
                <a:lnTo>
                  <a:pt x="4269" y="18647"/>
                </a:lnTo>
                <a:lnTo>
                  <a:pt x="4330" y="18667"/>
                </a:lnTo>
                <a:lnTo>
                  <a:pt x="4390" y="18688"/>
                </a:lnTo>
                <a:lnTo>
                  <a:pt x="4692" y="18647"/>
                </a:lnTo>
                <a:lnTo>
                  <a:pt x="4974" y="18567"/>
                </a:lnTo>
                <a:lnTo>
                  <a:pt x="5538" y="18386"/>
                </a:lnTo>
                <a:lnTo>
                  <a:pt x="6202" y="18164"/>
                </a:lnTo>
                <a:lnTo>
                  <a:pt x="6867" y="17963"/>
                </a:lnTo>
                <a:lnTo>
                  <a:pt x="7189" y="17882"/>
                </a:lnTo>
                <a:lnTo>
                  <a:pt x="7491" y="17822"/>
                </a:lnTo>
                <a:lnTo>
                  <a:pt x="8116" y="17701"/>
                </a:lnTo>
                <a:lnTo>
                  <a:pt x="8458" y="17661"/>
                </a:lnTo>
                <a:lnTo>
                  <a:pt x="8800" y="17620"/>
                </a:lnTo>
                <a:lnTo>
                  <a:pt x="8961" y="17580"/>
                </a:lnTo>
                <a:lnTo>
                  <a:pt x="9102" y="17520"/>
                </a:lnTo>
                <a:lnTo>
                  <a:pt x="9263" y="17439"/>
                </a:lnTo>
                <a:lnTo>
                  <a:pt x="9404" y="17338"/>
                </a:lnTo>
                <a:lnTo>
                  <a:pt x="9465" y="17258"/>
                </a:lnTo>
                <a:lnTo>
                  <a:pt x="9505" y="17157"/>
                </a:lnTo>
                <a:lnTo>
                  <a:pt x="9525" y="17077"/>
                </a:lnTo>
                <a:lnTo>
                  <a:pt x="9525" y="16976"/>
                </a:lnTo>
                <a:lnTo>
                  <a:pt x="9485" y="16875"/>
                </a:lnTo>
                <a:lnTo>
                  <a:pt x="9445" y="16795"/>
                </a:lnTo>
                <a:lnTo>
                  <a:pt x="9384" y="16714"/>
                </a:lnTo>
                <a:lnTo>
                  <a:pt x="9304" y="16654"/>
                </a:lnTo>
                <a:lnTo>
                  <a:pt x="9163" y="16553"/>
                </a:lnTo>
                <a:lnTo>
                  <a:pt x="9002" y="16513"/>
                </a:lnTo>
                <a:lnTo>
                  <a:pt x="8820" y="16472"/>
                </a:lnTo>
                <a:close/>
                <a:moveTo>
                  <a:pt x="6464" y="20762"/>
                </a:moveTo>
                <a:lnTo>
                  <a:pt x="6505" y="20943"/>
                </a:lnTo>
                <a:lnTo>
                  <a:pt x="6525" y="21124"/>
                </a:lnTo>
                <a:lnTo>
                  <a:pt x="6525" y="21285"/>
                </a:lnTo>
                <a:lnTo>
                  <a:pt x="6505" y="21467"/>
                </a:lnTo>
                <a:lnTo>
                  <a:pt x="6464" y="21608"/>
                </a:lnTo>
                <a:lnTo>
                  <a:pt x="6424" y="21668"/>
                </a:lnTo>
                <a:lnTo>
                  <a:pt x="6384" y="21728"/>
                </a:lnTo>
                <a:lnTo>
                  <a:pt x="6323" y="21769"/>
                </a:lnTo>
                <a:lnTo>
                  <a:pt x="6263" y="21809"/>
                </a:lnTo>
                <a:lnTo>
                  <a:pt x="6182" y="21829"/>
                </a:lnTo>
                <a:lnTo>
                  <a:pt x="6082" y="21849"/>
                </a:lnTo>
                <a:lnTo>
                  <a:pt x="6001" y="21849"/>
                </a:lnTo>
                <a:lnTo>
                  <a:pt x="5921" y="21829"/>
                </a:lnTo>
                <a:lnTo>
                  <a:pt x="5860" y="21789"/>
                </a:lnTo>
                <a:lnTo>
                  <a:pt x="5820" y="21748"/>
                </a:lnTo>
                <a:lnTo>
                  <a:pt x="5800" y="21708"/>
                </a:lnTo>
                <a:lnTo>
                  <a:pt x="5800" y="21648"/>
                </a:lnTo>
                <a:lnTo>
                  <a:pt x="5820" y="21487"/>
                </a:lnTo>
                <a:lnTo>
                  <a:pt x="5900" y="21326"/>
                </a:lnTo>
                <a:lnTo>
                  <a:pt x="5981" y="21165"/>
                </a:lnTo>
                <a:lnTo>
                  <a:pt x="6202" y="20842"/>
                </a:lnTo>
                <a:lnTo>
                  <a:pt x="6323" y="20782"/>
                </a:lnTo>
                <a:lnTo>
                  <a:pt x="6384" y="20762"/>
                </a:lnTo>
                <a:close/>
                <a:moveTo>
                  <a:pt x="27669" y="21144"/>
                </a:moveTo>
                <a:lnTo>
                  <a:pt x="27830" y="21305"/>
                </a:lnTo>
                <a:lnTo>
                  <a:pt x="27931" y="21446"/>
                </a:lnTo>
                <a:lnTo>
                  <a:pt x="28011" y="21567"/>
                </a:lnTo>
                <a:lnTo>
                  <a:pt x="28072" y="21728"/>
                </a:lnTo>
                <a:lnTo>
                  <a:pt x="28112" y="21869"/>
                </a:lnTo>
                <a:lnTo>
                  <a:pt x="28132" y="22010"/>
                </a:lnTo>
                <a:lnTo>
                  <a:pt x="28112" y="22131"/>
                </a:lnTo>
                <a:lnTo>
                  <a:pt x="28072" y="22232"/>
                </a:lnTo>
                <a:lnTo>
                  <a:pt x="27991" y="22332"/>
                </a:lnTo>
                <a:lnTo>
                  <a:pt x="27911" y="22393"/>
                </a:lnTo>
                <a:lnTo>
                  <a:pt x="27810" y="22453"/>
                </a:lnTo>
                <a:lnTo>
                  <a:pt x="27689" y="22494"/>
                </a:lnTo>
                <a:lnTo>
                  <a:pt x="27568" y="22534"/>
                </a:lnTo>
                <a:lnTo>
                  <a:pt x="27367" y="22534"/>
                </a:lnTo>
                <a:lnTo>
                  <a:pt x="27286" y="22514"/>
                </a:lnTo>
                <a:lnTo>
                  <a:pt x="27186" y="22473"/>
                </a:lnTo>
                <a:lnTo>
                  <a:pt x="27105" y="22433"/>
                </a:lnTo>
                <a:lnTo>
                  <a:pt x="27045" y="22353"/>
                </a:lnTo>
                <a:lnTo>
                  <a:pt x="26984" y="22272"/>
                </a:lnTo>
                <a:lnTo>
                  <a:pt x="26964" y="22171"/>
                </a:lnTo>
                <a:lnTo>
                  <a:pt x="26944" y="22030"/>
                </a:lnTo>
                <a:lnTo>
                  <a:pt x="26984" y="21889"/>
                </a:lnTo>
                <a:lnTo>
                  <a:pt x="27025" y="21769"/>
                </a:lnTo>
                <a:lnTo>
                  <a:pt x="27085" y="21668"/>
                </a:lnTo>
                <a:lnTo>
                  <a:pt x="27166" y="21587"/>
                </a:lnTo>
                <a:lnTo>
                  <a:pt x="27266" y="21487"/>
                </a:lnTo>
                <a:lnTo>
                  <a:pt x="27508" y="21326"/>
                </a:lnTo>
                <a:lnTo>
                  <a:pt x="27609" y="21245"/>
                </a:lnTo>
                <a:lnTo>
                  <a:pt x="27669" y="21144"/>
                </a:lnTo>
                <a:close/>
                <a:moveTo>
                  <a:pt x="27085" y="20379"/>
                </a:moveTo>
                <a:lnTo>
                  <a:pt x="26924" y="20419"/>
                </a:lnTo>
                <a:lnTo>
                  <a:pt x="26783" y="20460"/>
                </a:lnTo>
                <a:lnTo>
                  <a:pt x="26642" y="20540"/>
                </a:lnTo>
                <a:lnTo>
                  <a:pt x="26501" y="20621"/>
                </a:lnTo>
                <a:lnTo>
                  <a:pt x="26400" y="20721"/>
                </a:lnTo>
                <a:lnTo>
                  <a:pt x="26279" y="20842"/>
                </a:lnTo>
                <a:lnTo>
                  <a:pt x="26179" y="20963"/>
                </a:lnTo>
                <a:lnTo>
                  <a:pt x="26098" y="21104"/>
                </a:lnTo>
                <a:lnTo>
                  <a:pt x="26038" y="21245"/>
                </a:lnTo>
                <a:lnTo>
                  <a:pt x="25957" y="21406"/>
                </a:lnTo>
                <a:lnTo>
                  <a:pt x="25917" y="21567"/>
                </a:lnTo>
                <a:lnTo>
                  <a:pt x="25877" y="21728"/>
                </a:lnTo>
                <a:lnTo>
                  <a:pt x="25857" y="21869"/>
                </a:lnTo>
                <a:lnTo>
                  <a:pt x="25836" y="22030"/>
                </a:lnTo>
                <a:lnTo>
                  <a:pt x="25857" y="22171"/>
                </a:lnTo>
                <a:lnTo>
                  <a:pt x="25877" y="22353"/>
                </a:lnTo>
                <a:lnTo>
                  <a:pt x="25897" y="22514"/>
                </a:lnTo>
                <a:lnTo>
                  <a:pt x="25957" y="22655"/>
                </a:lnTo>
                <a:lnTo>
                  <a:pt x="26018" y="22796"/>
                </a:lnTo>
                <a:lnTo>
                  <a:pt x="26118" y="22937"/>
                </a:lnTo>
                <a:lnTo>
                  <a:pt x="26199" y="23057"/>
                </a:lnTo>
                <a:lnTo>
                  <a:pt x="26320" y="23178"/>
                </a:lnTo>
                <a:lnTo>
                  <a:pt x="26420" y="23279"/>
                </a:lnTo>
                <a:lnTo>
                  <a:pt x="26561" y="23359"/>
                </a:lnTo>
                <a:lnTo>
                  <a:pt x="26682" y="23440"/>
                </a:lnTo>
                <a:lnTo>
                  <a:pt x="26823" y="23500"/>
                </a:lnTo>
                <a:lnTo>
                  <a:pt x="26984" y="23561"/>
                </a:lnTo>
                <a:lnTo>
                  <a:pt x="27145" y="23601"/>
                </a:lnTo>
                <a:lnTo>
                  <a:pt x="27306" y="23621"/>
                </a:lnTo>
                <a:lnTo>
                  <a:pt x="27468" y="23621"/>
                </a:lnTo>
                <a:lnTo>
                  <a:pt x="27629" y="23601"/>
                </a:lnTo>
                <a:lnTo>
                  <a:pt x="27790" y="23581"/>
                </a:lnTo>
                <a:lnTo>
                  <a:pt x="27951" y="23541"/>
                </a:lnTo>
                <a:lnTo>
                  <a:pt x="28092" y="23480"/>
                </a:lnTo>
                <a:lnTo>
                  <a:pt x="28233" y="23420"/>
                </a:lnTo>
                <a:lnTo>
                  <a:pt x="28374" y="23339"/>
                </a:lnTo>
                <a:lnTo>
                  <a:pt x="28515" y="23239"/>
                </a:lnTo>
                <a:lnTo>
                  <a:pt x="28636" y="23138"/>
                </a:lnTo>
                <a:lnTo>
                  <a:pt x="28736" y="23017"/>
                </a:lnTo>
                <a:lnTo>
                  <a:pt x="28837" y="22896"/>
                </a:lnTo>
                <a:lnTo>
                  <a:pt x="28917" y="22755"/>
                </a:lnTo>
                <a:lnTo>
                  <a:pt x="28998" y="22614"/>
                </a:lnTo>
                <a:lnTo>
                  <a:pt x="29038" y="22473"/>
                </a:lnTo>
                <a:lnTo>
                  <a:pt x="29079" y="22312"/>
                </a:lnTo>
                <a:lnTo>
                  <a:pt x="29099" y="22151"/>
                </a:lnTo>
                <a:lnTo>
                  <a:pt x="29079" y="21990"/>
                </a:lnTo>
                <a:lnTo>
                  <a:pt x="29058" y="21809"/>
                </a:lnTo>
                <a:lnTo>
                  <a:pt x="28998" y="21668"/>
                </a:lnTo>
                <a:lnTo>
                  <a:pt x="28938" y="21507"/>
                </a:lnTo>
                <a:lnTo>
                  <a:pt x="28877" y="21366"/>
                </a:lnTo>
                <a:lnTo>
                  <a:pt x="28797" y="21245"/>
                </a:lnTo>
                <a:lnTo>
                  <a:pt x="28696" y="21124"/>
                </a:lnTo>
                <a:lnTo>
                  <a:pt x="28575" y="21003"/>
                </a:lnTo>
                <a:lnTo>
                  <a:pt x="28454" y="20903"/>
                </a:lnTo>
                <a:lnTo>
                  <a:pt x="28313" y="20822"/>
                </a:lnTo>
                <a:lnTo>
                  <a:pt x="28213" y="20762"/>
                </a:lnTo>
                <a:lnTo>
                  <a:pt x="28072" y="20721"/>
                </a:lnTo>
                <a:lnTo>
                  <a:pt x="27810" y="20681"/>
                </a:lnTo>
                <a:lnTo>
                  <a:pt x="27689" y="20681"/>
                </a:lnTo>
                <a:lnTo>
                  <a:pt x="27629" y="20560"/>
                </a:lnTo>
                <a:lnTo>
                  <a:pt x="27528" y="20480"/>
                </a:lnTo>
                <a:lnTo>
                  <a:pt x="27387" y="20419"/>
                </a:lnTo>
                <a:lnTo>
                  <a:pt x="27246" y="20379"/>
                </a:lnTo>
                <a:close/>
                <a:moveTo>
                  <a:pt x="21104" y="11056"/>
                </a:moveTo>
                <a:lnTo>
                  <a:pt x="21084" y="11136"/>
                </a:lnTo>
                <a:lnTo>
                  <a:pt x="21044" y="11217"/>
                </a:lnTo>
                <a:lnTo>
                  <a:pt x="20963" y="11277"/>
                </a:lnTo>
                <a:lnTo>
                  <a:pt x="20883" y="11358"/>
                </a:lnTo>
                <a:lnTo>
                  <a:pt x="20722" y="11499"/>
                </a:lnTo>
                <a:lnTo>
                  <a:pt x="20581" y="11599"/>
                </a:lnTo>
                <a:lnTo>
                  <a:pt x="20500" y="11680"/>
                </a:lnTo>
                <a:lnTo>
                  <a:pt x="20440" y="11780"/>
                </a:lnTo>
                <a:lnTo>
                  <a:pt x="20419" y="11901"/>
                </a:lnTo>
                <a:lnTo>
                  <a:pt x="20399" y="12022"/>
                </a:lnTo>
                <a:lnTo>
                  <a:pt x="20419" y="12143"/>
                </a:lnTo>
                <a:lnTo>
                  <a:pt x="20440" y="12264"/>
                </a:lnTo>
                <a:lnTo>
                  <a:pt x="20500" y="12364"/>
                </a:lnTo>
                <a:lnTo>
                  <a:pt x="20581" y="12445"/>
                </a:lnTo>
                <a:lnTo>
                  <a:pt x="20701" y="12546"/>
                </a:lnTo>
                <a:lnTo>
                  <a:pt x="20802" y="12606"/>
                </a:lnTo>
                <a:lnTo>
                  <a:pt x="20923" y="12667"/>
                </a:lnTo>
                <a:lnTo>
                  <a:pt x="21044" y="12707"/>
                </a:lnTo>
                <a:lnTo>
                  <a:pt x="21265" y="12747"/>
                </a:lnTo>
                <a:lnTo>
                  <a:pt x="21487" y="12747"/>
                </a:lnTo>
                <a:lnTo>
                  <a:pt x="21728" y="12707"/>
                </a:lnTo>
                <a:lnTo>
                  <a:pt x="21970" y="12646"/>
                </a:lnTo>
                <a:lnTo>
                  <a:pt x="22192" y="12546"/>
                </a:lnTo>
                <a:lnTo>
                  <a:pt x="22433" y="12445"/>
                </a:lnTo>
                <a:lnTo>
                  <a:pt x="22755" y="12304"/>
                </a:lnTo>
                <a:lnTo>
                  <a:pt x="22896" y="12264"/>
                </a:lnTo>
                <a:lnTo>
                  <a:pt x="22896" y="12284"/>
                </a:lnTo>
                <a:lnTo>
                  <a:pt x="22876" y="12344"/>
                </a:lnTo>
                <a:lnTo>
                  <a:pt x="22836" y="12405"/>
                </a:lnTo>
                <a:lnTo>
                  <a:pt x="22695" y="12526"/>
                </a:lnTo>
                <a:lnTo>
                  <a:pt x="22413" y="12707"/>
                </a:lnTo>
                <a:lnTo>
                  <a:pt x="22353" y="12767"/>
                </a:lnTo>
                <a:lnTo>
                  <a:pt x="22272" y="12848"/>
                </a:lnTo>
                <a:lnTo>
                  <a:pt x="22232" y="12928"/>
                </a:lnTo>
                <a:lnTo>
                  <a:pt x="22192" y="13009"/>
                </a:lnTo>
                <a:lnTo>
                  <a:pt x="22171" y="13110"/>
                </a:lnTo>
                <a:lnTo>
                  <a:pt x="22151" y="13210"/>
                </a:lnTo>
                <a:lnTo>
                  <a:pt x="22151" y="13311"/>
                </a:lnTo>
                <a:lnTo>
                  <a:pt x="22171" y="13391"/>
                </a:lnTo>
                <a:lnTo>
                  <a:pt x="22192" y="13492"/>
                </a:lnTo>
                <a:lnTo>
                  <a:pt x="22232" y="13573"/>
                </a:lnTo>
                <a:lnTo>
                  <a:pt x="22272" y="13653"/>
                </a:lnTo>
                <a:lnTo>
                  <a:pt x="22353" y="13714"/>
                </a:lnTo>
                <a:lnTo>
                  <a:pt x="22413" y="13774"/>
                </a:lnTo>
                <a:lnTo>
                  <a:pt x="22514" y="13794"/>
                </a:lnTo>
                <a:lnTo>
                  <a:pt x="22614" y="13814"/>
                </a:lnTo>
                <a:lnTo>
                  <a:pt x="22715" y="13814"/>
                </a:lnTo>
                <a:lnTo>
                  <a:pt x="22917" y="13794"/>
                </a:lnTo>
                <a:lnTo>
                  <a:pt x="23118" y="13794"/>
                </a:lnTo>
                <a:lnTo>
                  <a:pt x="23319" y="13814"/>
                </a:lnTo>
                <a:lnTo>
                  <a:pt x="23501" y="13855"/>
                </a:lnTo>
                <a:lnTo>
                  <a:pt x="23682" y="13895"/>
                </a:lnTo>
                <a:lnTo>
                  <a:pt x="23863" y="13935"/>
                </a:lnTo>
                <a:lnTo>
                  <a:pt x="24044" y="14016"/>
                </a:lnTo>
                <a:lnTo>
                  <a:pt x="24225" y="14096"/>
                </a:lnTo>
                <a:lnTo>
                  <a:pt x="24105" y="14257"/>
                </a:lnTo>
                <a:lnTo>
                  <a:pt x="24004" y="14439"/>
                </a:lnTo>
                <a:lnTo>
                  <a:pt x="23923" y="14600"/>
                </a:lnTo>
                <a:lnTo>
                  <a:pt x="23863" y="14801"/>
                </a:lnTo>
                <a:lnTo>
                  <a:pt x="23803" y="14982"/>
                </a:lnTo>
                <a:lnTo>
                  <a:pt x="23762" y="15184"/>
                </a:lnTo>
                <a:lnTo>
                  <a:pt x="23742" y="15385"/>
                </a:lnTo>
                <a:lnTo>
                  <a:pt x="23742" y="15586"/>
                </a:lnTo>
                <a:lnTo>
                  <a:pt x="23762" y="15707"/>
                </a:lnTo>
                <a:lnTo>
                  <a:pt x="23823" y="15848"/>
                </a:lnTo>
                <a:lnTo>
                  <a:pt x="23883" y="15949"/>
                </a:lnTo>
                <a:lnTo>
                  <a:pt x="23984" y="16050"/>
                </a:lnTo>
                <a:lnTo>
                  <a:pt x="24105" y="16130"/>
                </a:lnTo>
                <a:lnTo>
                  <a:pt x="24225" y="16170"/>
                </a:lnTo>
                <a:lnTo>
                  <a:pt x="24366" y="16191"/>
                </a:lnTo>
                <a:lnTo>
                  <a:pt x="24487" y="16150"/>
                </a:lnTo>
                <a:lnTo>
                  <a:pt x="24608" y="16130"/>
                </a:lnTo>
                <a:lnTo>
                  <a:pt x="24709" y="16150"/>
                </a:lnTo>
                <a:lnTo>
                  <a:pt x="24769" y="16211"/>
                </a:lnTo>
                <a:lnTo>
                  <a:pt x="24850" y="16291"/>
                </a:lnTo>
                <a:lnTo>
                  <a:pt x="24890" y="16392"/>
                </a:lnTo>
                <a:lnTo>
                  <a:pt x="24930" y="16493"/>
                </a:lnTo>
                <a:lnTo>
                  <a:pt x="24950" y="16613"/>
                </a:lnTo>
                <a:lnTo>
                  <a:pt x="24950" y="16714"/>
                </a:lnTo>
                <a:lnTo>
                  <a:pt x="24930" y="16895"/>
                </a:lnTo>
                <a:lnTo>
                  <a:pt x="24890" y="17077"/>
                </a:lnTo>
                <a:lnTo>
                  <a:pt x="24850" y="17238"/>
                </a:lnTo>
                <a:lnTo>
                  <a:pt x="24769" y="17419"/>
                </a:lnTo>
                <a:lnTo>
                  <a:pt x="24628" y="17761"/>
                </a:lnTo>
                <a:lnTo>
                  <a:pt x="24487" y="18083"/>
                </a:lnTo>
                <a:lnTo>
                  <a:pt x="24407" y="18285"/>
                </a:lnTo>
                <a:lnTo>
                  <a:pt x="24346" y="18506"/>
                </a:lnTo>
                <a:lnTo>
                  <a:pt x="24306" y="18748"/>
                </a:lnTo>
                <a:lnTo>
                  <a:pt x="24286" y="18970"/>
                </a:lnTo>
                <a:lnTo>
                  <a:pt x="24286" y="19211"/>
                </a:lnTo>
                <a:lnTo>
                  <a:pt x="24306" y="19433"/>
                </a:lnTo>
                <a:lnTo>
                  <a:pt x="24346" y="19654"/>
                </a:lnTo>
                <a:lnTo>
                  <a:pt x="24407" y="19876"/>
                </a:lnTo>
                <a:lnTo>
                  <a:pt x="23883" y="20158"/>
                </a:lnTo>
                <a:lnTo>
                  <a:pt x="23823" y="20218"/>
                </a:lnTo>
                <a:lnTo>
                  <a:pt x="23762" y="20278"/>
                </a:lnTo>
                <a:lnTo>
                  <a:pt x="23702" y="20339"/>
                </a:lnTo>
                <a:lnTo>
                  <a:pt x="23662" y="20419"/>
                </a:lnTo>
                <a:lnTo>
                  <a:pt x="23621" y="20581"/>
                </a:lnTo>
                <a:lnTo>
                  <a:pt x="23601" y="20762"/>
                </a:lnTo>
                <a:lnTo>
                  <a:pt x="23641" y="20923"/>
                </a:lnTo>
                <a:lnTo>
                  <a:pt x="23682" y="21003"/>
                </a:lnTo>
                <a:lnTo>
                  <a:pt x="23722" y="21064"/>
                </a:lnTo>
                <a:lnTo>
                  <a:pt x="23782" y="21124"/>
                </a:lnTo>
                <a:lnTo>
                  <a:pt x="23863" y="21185"/>
                </a:lnTo>
                <a:lnTo>
                  <a:pt x="23944" y="21225"/>
                </a:lnTo>
                <a:lnTo>
                  <a:pt x="24024" y="21245"/>
                </a:lnTo>
                <a:lnTo>
                  <a:pt x="24105" y="21265"/>
                </a:lnTo>
                <a:lnTo>
                  <a:pt x="24185" y="21285"/>
                </a:lnTo>
                <a:lnTo>
                  <a:pt x="24246" y="21326"/>
                </a:lnTo>
                <a:lnTo>
                  <a:pt x="24286" y="21386"/>
                </a:lnTo>
                <a:lnTo>
                  <a:pt x="24366" y="21507"/>
                </a:lnTo>
                <a:lnTo>
                  <a:pt x="24407" y="21648"/>
                </a:lnTo>
                <a:lnTo>
                  <a:pt x="24427" y="21809"/>
                </a:lnTo>
                <a:lnTo>
                  <a:pt x="24427" y="21990"/>
                </a:lnTo>
                <a:lnTo>
                  <a:pt x="24387" y="22131"/>
                </a:lnTo>
                <a:lnTo>
                  <a:pt x="24346" y="22272"/>
                </a:lnTo>
                <a:lnTo>
                  <a:pt x="24225" y="22514"/>
                </a:lnTo>
                <a:lnTo>
                  <a:pt x="24084" y="22735"/>
                </a:lnTo>
                <a:lnTo>
                  <a:pt x="23923" y="22957"/>
                </a:lnTo>
                <a:lnTo>
                  <a:pt x="23762" y="23158"/>
                </a:lnTo>
                <a:lnTo>
                  <a:pt x="23440" y="23581"/>
                </a:lnTo>
                <a:lnTo>
                  <a:pt x="23279" y="23803"/>
                </a:lnTo>
                <a:lnTo>
                  <a:pt x="23138" y="24024"/>
                </a:lnTo>
                <a:lnTo>
                  <a:pt x="20701" y="24568"/>
                </a:lnTo>
                <a:lnTo>
                  <a:pt x="20560" y="24608"/>
                </a:lnTo>
                <a:lnTo>
                  <a:pt x="20440" y="24689"/>
                </a:lnTo>
                <a:lnTo>
                  <a:pt x="20359" y="24789"/>
                </a:lnTo>
                <a:lnTo>
                  <a:pt x="20299" y="24910"/>
                </a:lnTo>
                <a:lnTo>
                  <a:pt x="19916" y="25011"/>
                </a:lnTo>
                <a:lnTo>
                  <a:pt x="19715" y="25051"/>
                </a:lnTo>
                <a:lnTo>
                  <a:pt x="19513" y="25051"/>
                </a:lnTo>
                <a:lnTo>
                  <a:pt x="19372" y="25031"/>
                </a:lnTo>
                <a:lnTo>
                  <a:pt x="19231" y="25011"/>
                </a:lnTo>
                <a:lnTo>
                  <a:pt x="19111" y="24970"/>
                </a:lnTo>
                <a:lnTo>
                  <a:pt x="18990" y="24910"/>
                </a:lnTo>
                <a:lnTo>
                  <a:pt x="18869" y="24830"/>
                </a:lnTo>
                <a:lnTo>
                  <a:pt x="18768" y="24749"/>
                </a:lnTo>
                <a:lnTo>
                  <a:pt x="18668" y="24648"/>
                </a:lnTo>
                <a:lnTo>
                  <a:pt x="18587" y="24548"/>
                </a:lnTo>
                <a:lnTo>
                  <a:pt x="18486" y="24447"/>
                </a:lnTo>
                <a:lnTo>
                  <a:pt x="18386" y="24386"/>
                </a:lnTo>
                <a:lnTo>
                  <a:pt x="18305" y="24366"/>
                </a:lnTo>
                <a:lnTo>
                  <a:pt x="18245" y="24366"/>
                </a:lnTo>
                <a:lnTo>
                  <a:pt x="18184" y="24386"/>
                </a:lnTo>
                <a:lnTo>
                  <a:pt x="18104" y="24407"/>
                </a:lnTo>
                <a:lnTo>
                  <a:pt x="17862" y="24568"/>
                </a:lnTo>
                <a:lnTo>
                  <a:pt x="17741" y="24648"/>
                </a:lnTo>
                <a:lnTo>
                  <a:pt x="17641" y="24749"/>
                </a:lnTo>
                <a:lnTo>
                  <a:pt x="17459" y="24668"/>
                </a:lnTo>
                <a:lnTo>
                  <a:pt x="17258" y="24608"/>
                </a:lnTo>
                <a:lnTo>
                  <a:pt x="17036" y="24588"/>
                </a:lnTo>
                <a:lnTo>
                  <a:pt x="16815" y="24588"/>
                </a:lnTo>
                <a:lnTo>
                  <a:pt x="16754" y="24608"/>
                </a:lnTo>
                <a:lnTo>
                  <a:pt x="16674" y="24628"/>
                </a:lnTo>
                <a:lnTo>
                  <a:pt x="16372" y="24588"/>
                </a:lnTo>
                <a:lnTo>
                  <a:pt x="16070" y="24588"/>
                </a:lnTo>
                <a:lnTo>
                  <a:pt x="15848" y="24608"/>
                </a:lnTo>
                <a:lnTo>
                  <a:pt x="15889" y="24407"/>
                </a:lnTo>
                <a:lnTo>
                  <a:pt x="15889" y="24326"/>
                </a:lnTo>
                <a:lnTo>
                  <a:pt x="15889" y="24225"/>
                </a:lnTo>
                <a:lnTo>
                  <a:pt x="15848" y="24044"/>
                </a:lnTo>
                <a:lnTo>
                  <a:pt x="15768" y="23883"/>
                </a:lnTo>
                <a:lnTo>
                  <a:pt x="15647" y="23742"/>
                </a:lnTo>
                <a:lnTo>
                  <a:pt x="15566" y="23702"/>
                </a:lnTo>
                <a:lnTo>
                  <a:pt x="15506" y="23662"/>
                </a:lnTo>
                <a:lnTo>
                  <a:pt x="15425" y="23621"/>
                </a:lnTo>
                <a:lnTo>
                  <a:pt x="15143" y="23621"/>
                </a:lnTo>
                <a:lnTo>
                  <a:pt x="15063" y="23662"/>
                </a:lnTo>
                <a:lnTo>
                  <a:pt x="14962" y="23702"/>
                </a:lnTo>
                <a:lnTo>
                  <a:pt x="14600" y="23903"/>
                </a:lnTo>
                <a:lnTo>
                  <a:pt x="14721" y="22896"/>
                </a:lnTo>
                <a:lnTo>
                  <a:pt x="14721" y="22755"/>
                </a:lnTo>
                <a:lnTo>
                  <a:pt x="14680" y="22635"/>
                </a:lnTo>
                <a:lnTo>
                  <a:pt x="14620" y="22534"/>
                </a:lnTo>
                <a:lnTo>
                  <a:pt x="14519" y="22433"/>
                </a:lnTo>
                <a:lnTo>
                  <a:pt x="14419" y="22353"/>
                </a:lnTo>
                <a:lnTo>
                  <a:pt x="14298" y="22292"/>
                </a:lnTo>
                <a:lnTo>
                  <a:pt x="14177" y="22252"/>
                </a:lnTo>
                <a:lnTo>
                  <a:pt x="14056" y="22232"/>
                </a:lnTo>
                <a:lnTo>
                  <a:pt x="13774" y="22252"/>
                </a:lnTo>
                <a:lnTo>
                  <a:pt x="13492" y="22272"/>
                </a:lnTo>
                <a:lnTo>
                  <a:pt x="13472" y="22111"/>
                </a:lnTo>
                <a:lnTo>
                  <a:pt x="13432" y="21950"/>
                </a:lnTo>
                <a:lnTo>
                  <a:pt x="13392" y="21789"/>
                </a:lnTo>
                <a:lnTo>
                  <a:pt x="13331" y="21628"/>
                </a:lnTo>
                <a:lnTo>
                  <a:pt x="13251" y="21467"/>
                </a:lnTo>
                <a:lnTo>
                  <a:pt x="13170" y="21305"/>
                </a:lnTo>
                <a:lnTo>
                  <a:pt x="13069" y="21165"/>
                </a:lnTo>
                <a:lnTo>
                  <a:pt x="12969" y="21024"/>
                </a:lnTo>
                <a:lnTo>
                  <a:pt x="12848" y="20903"/>
                </a:lnTo>
                <a:lnTo>
                  <a:pt x="12747" y="20802"/>
                </a:lnTo>
                <a:lnTo>
                  <a:pt x="12626" y="20701"/>
                </a:lnTo>
                <a:lnTo>
                  <a:pt x="12485" y="20621"/>
                </a:lnTo>
                <a:lnTo>
                  <a:pt x="12365" y="20560"/>
                </a:lnTo>
                <a:lnTo>
                  <a:pt x="12224" y="20500"/>
                </a:lnTo>
                <a:lnTo>
                  <a:pt x="11922" y="20419"/>
                </a:lnTo>
                <a:lnTo>
                  <a:pt x="12707" y="19090"/>
                </a:lnTo>
                <a:lnTo>
                  <a:pt x="12888" y="18788"/>
                </a:lnTo>
                <a:lnTo>
                  <a:pt x="12949" y="18647"/>
                </a:lnTo>
                <a:lnTo>
                  <a:pt x="13009" y="18486"/>
                </a:lnTo>
                <a:lnTo>
                  <a:pt x="13049" y="18325"/>
                </a:lnTo>
                <a:lnTo>
                  <a:pt x="13049" y="18164"/>
                </a:lnTo>
                <a:lnTo>
                  <a:pt x="13029" y="18003"/>
                </a:lnTo>
                <a:lnTo>
                  <a:pt x="12969" y="17842"/>
                </a:lnTo>
                <a:lnTo>
                  <a:pt x="12888" y="17701"/>
                </a:lnTo>
                <a:lnTo>
                  <a:pt x="12787" y="17600"/>
                </a:lnTo>
                <a:lnTo>
                  <a:pt x="12667" y="17499"/>
                </a:lnTo>
                <a:lnTo>
                  <a:pt x="12546" y="17439"/>
                </a:lnTo>
                <a:lnTo>
                  <a:pt x="12405" y="17379"/>
                </a:lnTo>
                <a:lnTo>
                  <a:pt x="12264" y="17359"/>
                </a:lnTo>
                <a:lnTo>
                  <a:pt x="12123" y="17359"/>
                </a:lnTo>
                <a:lnTo>
                  <a:pt x="11982" y="17399"/>
                </a:lnTo>
                <a:lnTo>
                  <a:pt x="11982" y="17399"/>
                </a:lnTo>
                <a:lnTo>
                  <a:pt x="12022" y="17379"/>
                </a:lnTo>
                <a:lnTo>
                  <a:pt x="12284" y="17258"/>
                </a:lnTo>
                <a:lnTo>
                  <a:pt x="12546" y="17137"/>
                </a:lnTo>
                <a:lnTo>
                  <a:pt x="12808" y="17036"/>
                </a:lnTo>
                <a:lnTo>
                  <a:pt x="13069" y="16916"/>
                </a:lnTo>
                <a:lnTo>
                  <a:pt x="13311" y="16775"/>
                </a:lnTo>
                <a:lnTo>
                  <a:pt x="13532" y="16613"/>
                </a:lnTo>
                <a:lnTo>
                  <a:pt x="13633" y="16513"/>
                </a:lnTo>
                <a:lnTo>
                  <a:pt x="13734" y="16392"/>
                </a:lnTo>
                <a:lnTo>
                  <a:pt x="13814" y="16271"/>
                </a:lnTo>
                <a:lnTo>
                  <a:pt x="13895" y="16150"/>
                </a:lnTo>
                <a:lnTo>
                  <a:pt x="13955" y="16029"/>
                </a:lnTo>
                <a:lnTo>
                  <a:pt x="13976" y="15909"/>
                </a:lnTo>
                <a:lnTo>
                  <a:pt x="13976" y="15768"/>
                </a:lnTo>
                <a:lnTo>
                  <a:pt x="13955" y="15647"/>
                </a:lnTo>
                <a:lnTo>
                  <a:pt x="13915" y="15526"/>
                </a:lnTo>
                <a:lnTo>
                  <a:pt x="13855" y="15405"/>
                </a:lnTo>
                <a:lnTo>
                  <a:pt x="13774" y="15325"/>
                </a:lnTo>
                <a:lnTo>
                  <a:pt x="13653" y="15244"/>
                </a:lnTo>
                <a:lnTo>
                  <a:pt x="13210" y="15023"/>
                </a:lnTo>
                <a:lnTo>
                  <a:pt x="13452" y="14861"/>
                </a:lnTo>
                <a:lnTo>
                  <a:pt x="13673" y="14660"/>
                </a:lnTo>
                <a:lnTo>
                  <a:pt x="13895" y="14439"/>
                </a:lnTo>
                <a:lnTo>
                  <a:pt x="14056" y="14177"/>
                </a:lnTo>
                <a:lnTo>
                  <a:pt x="14157" y="14016"/>
                </a:lnTo>
                <a:lnTo>
                  <a:pt x="14217" y="13834"/>
                </a:lnTo>
                <a:lnTo>
                  <a:pt x="14278" y="13653"/>
                </a:lnTo>
                <a:lnTo>
                  <a:pt x="14318" y="13472"/>
                </a:lnTo>
                <a:lnTo>
                  <a:pt x="14338" y="13291"/>
                </a:lnTo>
                <a:lnTo>
                  <a:pt x="14338" y="13110"/>
                </a:lnTo>
                <a:lnTo>
                  <a:pt x="14318" y="12928"/>
                </a:lnTo>
                <a:lnTo>
                  <a:pt x="14278" y="12747"/>
                </a:lnTo>
                <a:lnTo>
                  <a:pt x="14660" y="12667"/>
                </a:lnTo>
                <a:lnTo>
                  <a:pt x="15063" y="12626"/>
                </a:lnTo>
                <a:lnTo>
                  <a:pt x="15466" y="12606"/>
                </a:lnTo>
                <a:lnTo>
                  <a:pt x="15868" y="12606"/>
                </a:lnTo>
                <a:lnTo>
                  <a:pt x="16009" y="12586"/>
                </a:lnTo>
                <a:lnTo>
                  <a:pt x="16130" y="12566"/>
                </a:lnTo>
                <a:lnTo>
                  <a:pt x="16251" y="12505"/>
                </a:lnTo>
                <a:lnTo>
                  <a:pt x="16332" y="12425"/>
                </a:lnTo>
                <a:lnTo>
                  <a:pt x="16412" y="12324"/>
                </a:lnTo>
                <a:lnTo>
                  <a:pt x="16473" y="12223"/>
                </a:lnTo>
                <a:lnTo>
                  <a:pt x="16533" y="12103"/>
                </a:lnTo>
                <a:lnTo>
                  <a:pt x="16553" y="11982"/>
                </a:lnTo>
                <a:lnTo>
                  <a:pt x="16875" y="12143"/>
                </a:lnTo>
                <a:lnTo>
                  <a:pt x="17218" y="12304"/>
                </a:lnTo>
                <a:lnTo>
                  <a:pt x="17560" y="12405"/>
                </a:lnTo>
                <a:lnTo>
                  <a:pt x="17922" y="12505"/>
                </a:lnTo>
                <a:lnTo>
                  <a:pt x="18043" y="12505"/>
                </a:lnTo>
                <a:lnTo>
                  <a:pt x="18144" y="12465"/>
                </a:lnTo>
                <a:lnTo>
                  <a:pt x="18164" y="12526"/>
                </a:lnTo>
                <a:lnTo>
                  <a:pt x="18204" y="12646"/>
                </a:lnTo>
                <a:lnTo>
                  <a:pt x="18285" y="12727"/>
                </a:lnTo>
                <a:lnTo>
                  <a:pt x="18365" y="12807"/>
                </a:lnTo>
                <a:lnTo>
                  <a:pt x="18466" y="12868"/>
                </a:lnTo>
                <a:lnTo>
                  <a:pt x="18567" y="12908"/>
                </a:lnTo>
                <a:lnTo>
                  <a:pt x="18688" y="12908"/>
                </a:lnTo>
                <a:lnTo>
                  <a:pt x="18788" y="12888"/>
                </a:lnTo>
                <a:lnTo>
                  <a:pt x="18909" y="12828"/>
                </a:lnTo>
                <a:lnTo>
                  <a:pt x="19413" y="12465"/>
                </a:lnTo>
                <a:lnTo>
                  <a:pt x="19916" y="12062"/>
                </a:lnTo>
                <a:lnTo>
                  <a:pt x="20863" y="11257"/>
                </a:lnTo>
                <a:lnTo>
                  <a:pt x="20983" y="11156"/>
                </a:lnTo>
                <a:lnTo>
                  <a:pt x="21104" y="11056"/>
                </a:lnTo>
                <a:close/>
                <a:moveTo>
                  <a:pt x="23501" y="25152"/>
                </a:moveTo>
                <a:lnTo>
                  <a:pt x="22856" y="25434"/>
                </a:lnTo>
                <a:lnTo>
                  <a:pt x="22514" y="25575"/>
                </a:lnTo>
                <a:lnTo>
                  <a:pt x="22212" y="25736"/>
                </a:lnTo>
                <a:lnTo>
                  <a:pt x="21769" y="25957"/>
                </a:lnTo>
                <a:lnTo>
                  <a:pt x="21346" y="26219"/>
                </a:lnTo>
                <a:lnTo>
                  <a:pt x="21144" y="26360"/>
                </a:lnTo>
                <a:lnTo>
                  <a:pt x="20963" y="26521"/>
                </a:lnTo>
                <a:lnTo>
                  <a:pt x="20782" y="26682"/>
                </a:lnTo>
                <a:lnTo>
                  <a:pt x="20621" y="26863"/>
                </a:lnTo>
                <a:lnTo>
                  <a:pt x="20460" y="26783"/>
                </a:lnTo>
                <a:lnTo>
                  <a:pt x="20299" y="26702"/>
                </a:lnTo>
                <a:lnTo>
                  <a:pt x="20117" y="26642"/>
                </a:lnTo>
                <a:lnTo>
                  <a:pt x="19956" y="26602"/>
                </a:lnTo>
                <a:lnTo>
                  <a:pt x="19775" y="26561"/>
                </a:lnTo>
                <a:lnTo>
                  <a:pt x="19594" y="26541"/>
                </a:lnTo>
                <a:lnTo>
                  <a:pt x="19433" y="26521"/>
                </a:lnTo>
                <a:lnTo>
                  <a:pt x="19252" y="26521"/>
                </a:lnTo>
                <a:lnTo>
                  <a:pt x="18889" y="26581"/>
                </a:lnTo>
                <a:lnTo>
                  <a:pt x="18547" y="26662"/>
                </a:lnTo>
                <a:lnTo>
                  <a:pt x="18225" y="26783"/>
                </a:lnTo>
                <a:lnTo>
                  <a:pt x="17902" y="26964"/>
                </a:lnTo>
                <a:lnTo>
                  <a:pt x="17802" y="26763"/>
                </a:lnTo>
                <a:lnTo>
                  <a:pt x="17681" y="26581"/>
                </a:lnTo>
                <a:lnTo>
                  <a:pt x="17379" y="26279"/>
                </a:lnTo>
                <a:lnTo>
                  <a:pt x="17177" y="26078"/>
                </a:lnTo>
                <a:lnTo>
                  <a:pt x="16976" y="25897"/>
                </a:lnTo>
                <a:lnTo>
                  <a:pt x="16734" y="25736"/>
                </a:lnTo>
                <a:lnTo>
                  <a:pt x="16493" y="25575"/>
                </a:lnTo>
                <a:lnTo>
                  <a:pt x="16815" y="25494"/>
                </a:lnTo>
                <a:lnTo>
                  <a:pt x="16855" y="25655"/>
                </a:lnTo>
                <a:lnTo>
                  <a:pt x="16895" y="25716"/>
                </a:lnTo>
                <a:lnTo>
                  <a:pt x="16936" y="25776"/>
                </a:lnTo>
                <a:lnTo>
                  <a:pt x="16996" y="25816"/>
                </a:lnTo>
                <a:lnTo>
                  <a:pt x="17057" y="25857"/>
                </a:lnTo>
                <a:lnTo>
                  <a:pt x="17137" y="25897"/>
                </a:lnTo>
                <a:lnTo>
                  <a:pt x="17238" y="25917"/>
                </a:lnTo>
                <a:lnTo>
                  <a:pt x="17359" y="25897"/>
                </a:lnTo>
                <a:lnTo>
                  <a:pt x="17479" y="25877"/>
                </a:lnTo>
                <a:lnTo>
                  <a:pt x="17580" y="25816"/>
                </a:lnTo>
                <a:lnTo>
                  <a:pt x="17681" y="25736"/>
                </a:lnTo>
                <a:lnTo>
                  <a:pt x="17761" y="25796"/>
                </a:lnTo>
                <a:lnTo>
                  <a:pt x="17862" y="25816"/>
                </a:lnTo>
                <a:lnTo>
                  <a:pt x="17963" y="25816"/>
                </a:lnTo>
                <a:lnTo>
                  <a:pt x="18063" y="25776"/>
                </a:lnTo>
                <a:lnTo>
                  <a:pt x="18144" y="25716"/>
                </a:lnTo>
                <a:lnTo>
                  <a:pt x="18225" y="25635"/>
                </a:lnTo>
                <a:lnTo>
                  <a:pt x="18265" y="25554"/>
                </a:lnTo>
                <a:lnTo>
                  <a:pt x="18285" y="25454"/>
                </a:lnTo>
                <a:lnTo>
                  <a:pt x="18285" y="25212"/>
                </a:lnTo>
                <a:lnTo>
                  <a:pt x="18506" y="25373"/>
                </a:lnTo>
                <a:lnTo>
                  <a:pt x="18748" y="25514"/>
                </a:lnTo>
                <a:lnTo>
                  <a:pt x="19010" y="25615"/>
                </a:lnTo>
                <a:lnTo>
                  <a:pt x="19312" y="25655"/>
                </a:lnTo>
                <a:lnTo>
                  <a:pt x="19574" y="25675"/>
                </a:lnTo>
                <a:lnTo>
                  <a:pt x="19856" y="25655"/>
                </a:lnTo>
                <a:lnTo>
                  <a:pt x="19997" y="25615"/>
                </a:lnTo>
                <a:lnTo>
                  <a:pt x="20138" y="25595"/>
                </a:lnTo>
                <a:lnTo>
                  <a:pt x="20258" y="25534"/>
                </a:lnTo>
                <a:lnTo>
                  <a:pt x="20379" y="25474"/>
                </a:lnTo>
                <a:lnTo>
                  <a:pt x="20440" y="25534"/>
                </a:lnTo>
                <a:lnTo>
                  <a:pt x="20500" y="25615"/>
                </a:lnTo>
                <a:lnTo>
                  <a:pt x="20560" y="25655"/>
                </a:lnTo>
                <a:lnTo>
                  <a:pt x="20641" y="25695"/>
                </a:lnTo>
                <a:lnTo>
                  <a:pt x="20722" y="25736"/>
                </a:lnTo>
                <a:lnTo>
                  <a:pt x="20822" y="25756"/>
                </a:lnTo>
                <a:lnTo>
                  <a:pt x="20923" y="25756"/>
                </a:lnTo>
                <a:lnTo>
                  <a:pt x="21024" y="25736"/>
                </a:lnTo>
                <a:lnTo>
                  <a:pt x="23501" y="25152"/>
                </a:lnTo>
                <a:close/>
                <a:moveTo>
                  <a:pt x="26924" y="25736"/>
                </a:moveTo>
                <a:lnTo>
                  <a:pt x="27125" y="25756"/>
                </a:lnTo>
                <a:lnTo>
                  <a:pt x="27306" y="25796"/>
                </a:lnTo>
                <a:lnTo>
                  <a:pt x="27568" y="25877"/>
                </a:lnTo>
                <a:lnTo>
                  <a:pt x="27810" y="25977"/>
                </a:lnTo>
                <a:lnTo>
                  <a:pt x="27870" y="26179"/>
                </a:lnTo>
                <a:lnTo>
                  <a:pt x="27971" y="26521"/>
                </a:lnTo>
                <a:lnTo>
                  <a:pt x="28031" y="26863"/>
                </a:lnTo>
                <a:lnTo>
                  <a:pt x="28052" y="27206"/>
                </a:lnTo>
                <a:lnTo>
                  <a:pt x="28052" y="27568"/>
                </a:lnTo>
                <a:lnTo>
                  <a:pt x="28011" y="27770"/>
                </a:lnTo>
                <a:lnTo>
                  <a:pt x="27971" y="27971"/>
                </a:lnTo>
                <a:lnTo>
                  <a:pt x="27911" y="28172"/>
                </a:lnTo>
                <a:lnTo>
                  <a:pt x="27830" y="28354"/>
                </a:lnTo>
                <a:lnTo>
                  <a:pt x="27729" y="28535"/>
                </a:lnTo>
                <a:lnTo>
                  <a:pt x="27629" y="28716"/>
                </a:lnTo>
                <a:lnTo>
                  <a:pt x="27508" y="28877"/>
                </a:lnTo>
                <a:lnTo>
                  <a:pt x="27387" y="29038"/>
                </a:lnTo>
                <a:lnTo>
                  <a:pt x="27347" y="29018"/>
                </a:lnTo>
                <a:lnTo>
                  <a:pt x="27166" y="28978"/>
                </a:lnTo>
                <a:lnTo>
                  <a:pt x="27004" y="28938"/>
                </a:lnTo>
                <a:lnTo>
                  <a:pt x="26642" y="28917"/>
                </a:lnTo>
                <a:lnTo>
                  <a:pt x="25937" y="28917"/>
                </a:lnTo>
                <a:lnTo>
                  <a:pt x="24528" y="28897"/>
                </a:lnTo>
                <a:lnTo>
                  <a:pt x="23863" y="28877"/>
                </a:lnTo>
                <a:lnTo>
                  <a:pt x="23158" y="28857"/>
                </a:lnTo>
                <a:lnTo>
                  <a:pt x="22816" y="28877"/>
                </a:lnTo>
                <a:lnTo>
                  <a:pt x="22474" y="28897"/>
                </a:lnTo>
                <a:lnTo>
                  <a:pt x="22151" y="28958"/>
                </a:lnTo>
                <a:lnTo>
                  <a:pt x="21829" y="29058"/>
                </a:lnTo>
                <a:lnTo>
                  <a:pt x="21809" y="28857"/>
                </a:lnTo>
                <a:lnTo>
                  <a:pt x="21789" y="28656"/>
                </a:lnTo>
                <a:lnTo>
                  <a:pt x="21749" y="28454"/>
                </a:lnTo>
                <a:lnTo>
                  <a:pt x="21688" y="28253"/>
                </a:lnTo>
                <a:lnTo>
                  <a:pt x="21628" y="28072"/>
                </a:lnTo>
                <a:lnTo>
                  <a:pt x="21547" y="27890"/>
                </a:lnTo>
                <a:lnTo>
                  <a:pt x="21446" y="27709"/>
                </a:lnTo>
                <a:lnTo>
                  <a:pt x="21346" y="27548"/>
                </a:lnTo>
                <a:lnTo>
                  <a:pt x="21628" y="27427"/>
                </a:lnTo>
                <a:lnTo>
                  <a:pt x="21910" y="27266"/>
                </a:lnTo>
                <a:lnTo>
                  <a:pt x="22453" y="26984"/>
                </a:lnTo>
                <a:lnTo>
                  <a:pt x="22957" y="26743"/>
                </a:lnTo>
                <a:lnTo>
                  <a:pt x="23460" y="26541"/>
                </a:lnTo>
                <a:lnTo>
                  <a:pt x="23964" y="26340"/>
                </a:lnTo>
                <a:lnTo>
                  <a:pt x="24467" y="26179"/>
                </a:lnTo>
                <a:lnTo>
                  <a:pt x="24971" y="26038"/>
                </a:lnTo>
                <a:lnTo>
                  <a:pt x="25494" y="25917"/>
                </a:lnTo>
                <a:lnTo>
                  <a:pt x="25998" y="25816"/>
                </a:lnTo>
                <a:lnTo>
                  <a:pt x="26521" y="25756"/>
                </a:lnTo>
                <a:lnTo>
                  <a:pt x="26722" y="25736"/>
                </a:lnTo>
                <a:close/>
                <a:moveTo>
                  <a:pt x="12042" y="25736"/>
                </a:moveTo>
                <a:lnTo>
                  <a:pt x="12566" y="25776"/>
                </a:lnTo>
                <a:lnTo>
                  <a:pt x="13110" y="25857"/>
                </a:lnTo>
                <a:lnTo>
                  <a:pt x="13633" y="25957"/>
                </a:lnTo>
                <a:lnTo>
                  <a:pt x="14157" y="26098"/>
                </a:lnTo>
                <a:lnTo>
                  <a:pt x="14660" y="26259"/>
                </a:lnTo>
                <a:lnTo>
                  <a:pt x="15164" y="26481"/>
                </a:lnTo>
                <a:lnTo>
                  <a:pt x="15647" y="26722"/>
                </a:lnTo>
                <a:lnTo>
                  <a:pt x="16634" y="27246"/>
                </a:lnTo>
                <a:lnTo>
                  <a:pt x="16936" y="27407"/>
                </a:lnTo>
                <a:lnTo>
                  <a:pt x="17077" y="27488"/>
                </a:lnTo>
                <a:lnTo>
                  <a:pt x="17238" y="27548"/>
                </a:lnTo>
                <a:lnTo>
                  <a:pt x="17198" y="27608"/>
                </a:lnTo>
                <a:lnTo>
                  <a:pt x="17137" y="27709"/>
                </a:lnTo>
                <a:lnTo>
                  <a:pt x="17117" y="27810"/>
                </a:lnTo>
                <a:lnTo>
                  <a:pt x="17036" y="27931"/>
                </a:lnTo>
                <a:lnTo>
                  <a:pt x="16976" y="28072"/>
                </a:lnTo>
                <a:lnTo>
                  <a:pt x="16875" y="28354"/>
                </a:lnTo>
                <a:lnTo>
                  <a:pt x="16795" y="28615"/>
                </a:lnTo>
                <a:lnTo>
                  <a:pt x="16754" y="28837"/>
                </a:lnTo>
                <a:lnTo>
                  <a:pt x="16754" y="28877"/>
                </a:lnTo>
                <a:lnTo>
                  <a:pt x="16634" y="28837"/>
                </a:lnTo>
                <a:lnTo>
                  <a:pt x="16392" y="28756"/>
                </a:lnTo>
                <a:lnTo>
                  <a:pt x="16110" y="28696"/>
                </a:lnTo>
                <a:lnTo>
                  <a:pt x="15848" y="28656"/>
                </a:lnTo>
                <a:lnTo>
                  <a:pt x="15587" y="28635"/>
                </a:lnTo>
                <a:lnTo>
                  <a:pt x="15043" y="28635"/>
                </a:lnTo>
                <a:lnTo>
                  <a:pt x="14499" y="28676"/>
                </a:lnTo>
                <a:lnTo>
                  <a:pt x="12123" y="28857"/>
                </a:lnTo>
                <a:lnTo>
                  <a:pt x="11599" y="28897"/>
                </a:lnTo>
                <a:lnTo>
                  <a:pt x="11056" y="28958"/>
                </a:lnTo>
                <a:lnTo>
                  <a:pt x="10774" y="28998"/>
                </a:lnTo>
                <a:lnTo>
                  <a:pt x="10512" y="29058"/>
                </a:lnTo>
                <a:lnTo>
                  <a:pt x="10250" y="29139"/>
                </a:lnTo>
                <a:lnTo>
                  <a:pt x="10029" y="29260"/>
                </a:lnTo>
                <a:lnTo>
                  <a:pt x="9928" y="28958"/>
                </a:lnTo>
                <a:lnTo>
                  <a:pt x="9827" y="28656"/>
                </a:lnTo>
                <a:lnTo>
                  <a:pt x="9767" y="28374"/>
                </a:lnTo>
                <a:lnTo>
                  <a:pt x="9727" y="28092"/>
                </a:lnTo>
                <a:lnTo>
                  <a:pt x="9727" y="27790"/>
                </a:lnTo>
                <a:lnTo>
                  <a:pt x="9706" y="27508"/>
                </a:lnTo>
                <a:lnTo>
                  <a:pt x="9727" y="27206"/>
                </a:lnTo>
                <a:lnTo>
                  <a:pt x="9787" y="26924"/>
                </a:lnTo>
                <a:lnTo>
                  <a:pt x="9908" y="26360"/>
                </a:lnTo>
                <a:lnTo>
                  <a:pt x="9968" y="26138"/>
                </a:lnTo>
                <a:lnTo>
                  <a:pt x="10008" y="25897"/>
                </a:lnTo>
                <a:lnTo>
                  <a:pt x="10472" y="25816"/>
                </a:lnTo>
                <a:lnTo>
                  <a:pt x="10713" y="25776"/>
                </a:lnTo>
                <a:lnTo>
                  <a:pt x="10975" y="25756"/>
                </a:lnTo>
                <a:lnTo>
                  <a:pt x="11499" y="25736"/>
                </a:lnTo>
                <a:close/>
                <a:moveTo>
                  <a:pt x="19453" y="27729"/>
                </a:moveTo>
                <a:lnTo>
                  <a:pt x="19594" y="27749"/>
                </a:lnTo>
                <a:lnTo>
                  <a:pt x="19715" y="27770"/>
                </a:lnTo>
                <a:lnTo>
                  <a:pt x="19856" y="27810"/>
                </a:lnTo>
                <a:lnTo>
                  <a:pt x="19976" y="27870"/>
                </a:lnTo>
                <a:lnTo>
                  <a:pt x="20097" y="27931"/>
                </a:lnTo>
                <a:lnTo>
                  <a:pt x="20198" y="28011"/>
                </a:lnTo>
                <a:lnTo>
                  <a:pt x="20299" y="28112"/>
                </a:lnTo>
                <a:lnTo>
                  <a:pt x="20399" y="28233"/>
                </a:lnTo>
                <a:lnTo>
                  <a:pt x="20480" y="28354"/>
                </a:lnTo>
                <a:lnTo>
                  <a:pt x="20540" y="28495"/>
                </a:lnTo>
                <a:lnTo>
                  <a:pt x="20581" y="28635"/>
                </a:lnTo>
                <a:lnTo>
                  <a:pt x="20621" y="28776"/>
                </a:lnTo>
                <a:lnTo>
                  <a:pt x="20641" y="28938"/>
                </a:lnTo>
                <a:lnTo>
                  <a:pt x="20661" y="29079"/>
                </a:lnTo>
                <a:lnTo>
                  <a:pt x="20641" y="29240"/>
                </a:lnTo>
                <a:lnTo>
                  <a:pt x="20621" y="29381"/>
                </a:lnTo>
                <a:lnTo>
                  <a:pt x="20601" y="29542"/>
                </a:lnTo>
                <a:lnTo>
                  <a:pt x="20540" y="29683"/>
                </a:lnTo>
                <a:lnTo>
                  <a:pt x="20480" y="29803"/>
                </a:lnTo>
                <a:lnTo>
                  <a:pt x="20399" y="29924"/>
                </a:lnTo>
                <a:lnTo>
                  <a:pt x="20299" y="30045"/>
                </a:lnTo>
                <a:lnTo>
                  <a:pt x="20178" y="30146"/>
                </a:lnTo>
                <a:lnTo>
                  <a:pt x="20057" y="30246"/>
                </a:lnTo>
                <a:lnTo>
                  <a:pt x="20037" y="30226"/>
                </a:lnTo>
                <a:lnTo>
                  <a:pt x="19976" y="30206"/>
                </a:lnTo>
                <a:lnTo>
                  <a:pt x="19896" y="30186"/>
                </a:lnTo>
                <a:lnTo>
                  <a:pt x="19755" y="30186"/>
                </a:lnTo>
                <a:lnTo>
                  <a:pt x="19674" y="30226"/>
                </a:lnTo>
                <a:lnTo>
                  <a:pt x="19614" y="30267"/>
                </a:lnTo>
                <a:lnTo>
                  <a:pt x="19554" y="30307"/>
                </a:lnTo>
                <a:lnTo>
                  <a:pt x="19513" y="30367"/>
                </a:lnTo>
                <a:lnTo>
                  <a:pt x="19473" y="30448"/>
                </a:lnTo>
                <a:lnTo>
                  <a:pt x="19070" y="30448"/>
                </a:lnTo>
                <a:lnTo>
                  <a:pt x="18849" y="30408"/>
                </a:lnTo>
                <a:lnTo>
                  <a:pt x="18647" y="30327"/>
                </a:lnTo>
                <a:lnTo>
                  <a:pt x="18466" y="30246"/>
                </a:lnTo>
                <a:lnTo>
                  <a:pt x="18305" y="30106"/>
                </a:lnTo>
                <a:lnTo>
                  <a:pt x="18144" y="29965"/>
                </a:lnTo>
                <a:lnTo>
                  <a:pt x="18023" y="29783"/>
                </a:lnTo>
                <a:lnTo>
                  <a:pt x="17943" y="29642"/>
                </a:lnTo>
                <a:lnTo>
                  <a:pt x="17882" y="29501"/>
                </a:lnTo>
                <a:lnTo>
                  <a:pt x="17842" y="29360"/>
                </a:lnTo>
                <a:lnTo>
                  <a:pt x="17822" y="29199"/>
                </a:lnTo>
                <a:lnTo>
                  <a:pt x="17802" y="29038"/>
                </a:lnTo>
                <a:lnTo>
                  <a:pt x="17802" y="28877"/>
                </a:lnTo>
                <a:lnTo>
                  <a:pt x="17842" y="28555"/>
                </a:lnTo>
                <a:lnTo>
                  <a:pt x="17842" y="28495"/>
                </a:lnTo>
                <a:lnTo>
                  <a:pt x="17963" y="28454"/>
                </a:lnTo>
                <a:lnTo>
                  <a:pt x="18063" y="28394"/>
                </a:lnTo>
                <a:lnTo>
                  <a:pt x="18164" y="28313"/>
                </a:lnTo>
                <a:lnTo>
                  <a:pt x="18245" y="28213"/>
                </a:lnTo>
                <a:lnTo>
                  <a:pt x="18325" y="28112"/>
                </a:lnTo>
                <a:lnTo>
                  <a:pt x="18426" y="28031"/>
                </a:lnTo>
                <a:lnTo>
                  <a:pt x="18527" y="27951"/>
                </a:lnTo>
                <a:lnTo>
                  <a:pt x="18647" y="27870"/>
                </a:lnTo>
                <a:lnTo>
                  <a:pt x="18768" y="27830"/>
                </a:lnTo>
                <a:lnTo>
                  <a:pt x="18909" y="27770"/>
                </a:lnTo>
                <a:lnTo>
                  <a:pt x="19030" y="27749"/>
                </a:lnTo>
                <a:lnTo>
                  <a:pt x="19171" y="27729"/>
                </a:lnTo>
                <a:close/>
                <a:moveTo>
                  <a:pt x="15325" y="29924"/>
                </a:moveTo>
                <a:lnTo>
                  <a:pt x="15566" y="29944"/>
                </a:lnTo>
                <a:lnTo>
                  <a:pt x="15808" y="29965"/>
                </a:lnTo>
                <a:lnTo>
                  <a:pt x="16090" y="30045"/>
                </a:lnTo>
                <a:lnTo>
                  <a:pt x="16332" y="30146"/>
                </a:lnTo>
                <a:lnTo>
                  <a:pt x="16030" y="30246"/>
                </a:lnTo>
                <a:lnTo>
                  <a:pt x="15727" y="30347"/>
                </a:lnTo>
                <a:lnTo>
                  <a:pt x="15184" y="30488"/>
                </a:lnTo>
                <a:lnTo>
                  <a:pt x="14922" y="30528"/>
                </a:lnTo>
                <a:lnTo>
                  <a:pt x="14640" y="30569"/>
                </a:lnTo>
                <a:lnTo>
                  <a:pt x="14378" y="30589"/>
                </a:lnTo>
                <a:lnTo>
                  <a:pt x="14096" y="30609"/>
                </a:lnTo>
                <a:lnTo>
                  <a:pt x="13835" y="30589"/>
                </a:lnTo>
                <a:lnTo>
                  <a:pt x="13553" y="30569"/>
                </a:lnTo>
                <a:lnTo>
                  <a:pt x="13150" y="30508"/>
                </a:lnTo>
                <a:lnTo>
                  <a:pt x="12747" y="30408"/>
                </a:lnTo>
                <a:lnTo>
                  <a:pt x="12344" y="30287"/>
                </a:lnTo>
                <a:lnTo>
                  <a:pt x="11942" y="30146"/>
                </a:lnTo>
                <a:lnTo>
                  <a:pt x="13875" y="30025"/>
                </a:lnTo>
                <a:lnTo>
                  <a:pt x="14841" y="29944"/>
                </a:lnTo>
                <a:lnTo>
                  <a:pt x="15325" y="29924"/>
                </a:lnTo>
                <a:close/>
                <a:moveTo>
                  <a:pt x="21769" y="29703"/>
                </a:moveTo>
                <a:lnTo>
                  <a:pt x="22071" y="29824"/>
                </a:lnTo>
                <a:lnTo>
                  <a:pt x="22393" y="29884"/>
                </a:lnTo>
                <a:lnTo>
                  <a:pt x="22715" y="29944"/>
                </a:lnTo>
                <a:lnTo>
                  <a:pt x="23057" y="29985"/>
                </a:lnTo>
                <a:lnTo>
                  <a:pt x="23722" y="30025"/>
                </a:lnTo>
                <a:lnTo>
                  <a:pt x="24366" y="30045"/>
                </a:lnTo>
                <a:lnTo>
                  <a:pt x="25776" y="30106"/>
                </a:lnTo>
                <a:lnTo>
                  <a:pt x="26199" y="30126"/>
                </a:lnTo>
                <a:lnTo>
                  <a:pt x="26642" y="30146"/>
                </a:lnTo>
                <a:lnTo>
                  <a:pt x="26642" y="30206"/>
                </a:lnTo>
                <a:lnTo>
                  <a:pt x="26662" y="30246"/>
                </a:lnTo>
                <a:lnTo>
                  <a:pt x="26219" y="30428"/>
                </a:lnTo>
                <a:lnTo>
                  <a:pt x="25756" y="30569"/>
                </a:lnTo>
                <a:lnTo>
                  <a:pt x="25293" y="30649"/>
                </a:lnTo>
                <a:lnTo>
                  <a:pt x="24830" y="30710"/>
                </a:lnTo>
                <a:lnTo>
                  <a:pt x="24346" y="30750"/>
                </a:lnTo>
                <a:lnTo>
                  <a:pt x="23863" y="30750"/>
                </a:lnTo>
                <a:lnTo>
                  <a:pt x="23400" y="30710"/>
                </a:lnTo>
                <a:lnTo>
                  <a:pt x="22917" y="30629"/>
                </a:lnTo>
                <a:lnTo>
                  <a:pt x="22594" y="30549"/>
                </a:lnTo>
                <a:lnTo>
                  <a:pt x="22252" y="30448"/>
                </a:lnTo>
                <a:lnTo>
                  <a:pt x="21910" y="30327"/>
                </a:lnTo>
                <a:lnTo>
                  <a:pt x="21728" y="30287"/>
                </a:lnTo>
                <a:lnTo>
                  <a:pt x="21567" y="30267"/>
                </a:lnTo>
                <a:lnTo>
                  <a:pt x="21688" y="29985"/>
                </a:lnTo>
                <a:lnTo>
                  <a:pt x="21769" y="29703"/>
                </a:lnTo>
                <a:close/>
                <a:moveTo>
                  <a:pt x="8780" y="26642"/>
                </a:moveTo>
                <a:lnTo>
                  <a:pt x="8720" y="27024"/>
                </a:lnTo>
                <a:lnTo>
                  <a:pt x="8679" y="27367"/>
                </a:lnTo>
                <a:lnTo>
                  <a:pt x="8659" y="27689"/>
                </a:lnTo>
                <a:lnTo>
                  <a:pt x="8639" y="28031"/>
                </a:lnTo>
                <a:lnTo>
                  <a:pt x="8659" y="28394"/>
                </a:lnTo>
                <a:lnTo>
                  <a:pt x="8700" y="28756"/>
                </a:lnTo>
                <a:lnTo>
                  <a:pt x="8780" y="29119"/>
                </a:lnTo>
                <a:lnTo>
                  <a:pt x="8901" y="29461"/>
                </a:lnTo>
                <a:lnTo>
                  <a:pt x="8961" y="29622"/>
                </a:lnTo>
                <a:lnTo>
                  <a:pt x="9042" y="29763"/>
                </a:lnTo>
                <a:lnTo>
                  <a:pt x="9143" y="29884"/>
                </a:lnTo>
                <a:lnTo>
                  <a:pt x="9243" y="30005"/>
                </a:lnTo>
                <a:lnTo>
                  <a:pt x="9324" y="30085"/>
                </a:lnTo>
                <a:lnTo>
                  <a:pt x="9404" y="30126"/>
                </a:lnTo>
                <a:lnTo>
                  <a:pt x="9485" y="30146"/>
                </a:lnTo>
                <a:lnTo>
                  <a:pt x="9666" y="30146"/>
                </a:lnTo>
                <a:lnTo>
                  <a:pt x="9747" y="30126"/>
                </a:lnTo>
                <a:lnTo>
                  <a:pt x="9847" y="30106"/>
                </a:lnTo>
                <a:lnTo>
                  <a:pt x="9908" y="30045"/>
                </a:lnTo>
                <a:lnTo>
                  <a:pt x="9948" y="30166"/>
                </a:lnTo>
                <a:lnTo>
                  <a:pt x="10029" y="30267"/>
                </a:lnTo>
                <a:lnTo>
                  <a:pt x="10129" y="30367"/>
                </a:lnTo>
                <a:lnTo>
                  <a:pt x="10250" y="30448"/>
                </a:lnTo>
                <a:lnTo>
                  <a:pt x="10532" y="30629"/>
                </a:lnTo>
                <a:lnTo>
                  <a:pt x="10834" y="30770"/>
                </a:lnTo>
                <a:lnTo>
                  <a:pt x="10170" y="30891"/>
                </a:lnTo>
                <a:lnTo>
                  <a:pt x="9827" y="30931"/>
                </a:lnTo>
                <a:lnTo>
                  <a:pt x="9485" y="30951"/>
                </a:lnTo>
                <a:lnTo>
                  <a:pt x="9143" y="30971"/>
                </a:lnTo>
                <a:lnTo>
                  <a:pt x="8800" y="30951"/>
                </a:lnTo>
                <a:lnTo>
                  <a:pt x="8458" y="30891"/>
                </a:lnTo>
                <a:lnTo>
                  <a:pt x="8136" y="30810"/>
                </a:lnTo>
                <a:lnTo>
                  <a:pt x="7914" y="30730"/>
                </a:lnTo>
                <a:lnTo>
                  <a:pt x="7713" y="30609"/>
                </a:lnTo>
                <a:lnTo>
                  <a:pt x="7511" y="30468"/>
                </a:lnTo>
                <a:lnTo>
                  <a:pt x="7330" y="30287"/>
                </a:lnTo>
                <a:lnTo>
                  <a:pt x="7169" y="30106"/>
                </a:lnTo>
                <a:lnTo>
                  <a:pt x="7028" y="29904"/>
                </a:lnTo>
                <a:lnTo>
                  <a:pt x="6948" y="29683"/>
                </a:lnTo>
                <a:lnTo>
                  <a:pt x="6927" y="29562"/>
                </a:lnTo>
                <a:lnTo>
                  <a:pt x="6907" y="29441"/>
                </a:lnTo>
                <a:lnTo>
                  <a:pt x="6927" y="29320"/>
                </a:lnTo>
                <a:lnTo>
                  <a:pt x="6948" y="29179"/>
                </a:lnTo>
                <a:lnTo>
                  <a:pt x="6927" y="29038"/>
                </a:lnTo>
                <a:lnTo>
                  <a:pt x="6907" y="28897"/>
                </a:lnTo>
                <a:lnTo>
                  <a:pt x="6867" y="28756"/>
                </a:lnTo>
                <a:lnTo>
                  <a:pt x="6786" y="28656"/>
                </a:lnTo>
                <a:lnTo>
                  <a:pt x="6706" y="28555"/>
                </a:lnTo>
                <a:lnTo>
                  <a:pt x="6585" y="28474"/>
                </a:lnTo>
                <a:lnTo>
                  <a:pt x="6625" y="28454"/>
                </a:lnTo>
                <a:lnTo>
                  <a:pt x="6786" y="28354"/>
                </a:lnTo>
                <a:lnTo>
                  <a:pt x="6948" y="28253"/>
                </a:lnTo>
                <a:lnTo>
                  <a:pt x="7270" y="28011"/>
                </a:lnTo>
                <a:lnTo>
                  <a:pt x="7854" y="27488"/>
                </a:lnTo>
                <a:lnTo>
                  <a:pt x="8277" y="27125"/>
                </a:lnTo>
                <a:lnTo>
                  <a:pt x="8538" y="26904"/>
                </a:lnTo>
                <a:lnTo>
                  <a:pt x="8780" y="26642"/>
                </a:lnTo>
                <a:close/>
                <a:moveTo>
                  <a:pt x="12042" y="31233"/>
                </a:moveTo>
                <a:lnTo>
                  <a:pt x="12485" y="31394"/>
                </a:lnTo>
                <a:lnTo>
                  <a:pt x="12949" y="31515"/>
                </a:lnTo>
                <a:lnTo>
                  <a:pt x="12667" y="31676"/>
                </a:lnTo>
                <a:lnTo>
                  <a:pt x="12546" y="31555"/>
                </a:lnTo>
                <a:lnTo>
                  <a:pt x="12405" y="31455"/>
                </a:lnTo>
                <a:lnTo>
                  <a:pt x="12244" y="31394"/>
                </a:lnTo>
                <a:lnTo>
                  <a:pt x="12143" y="31374"/>
                </a:lnTo>
                <a:lnTo>
                  <a:pt x="12062" y="31374"/>
                </a:lnTo>
                <a:lnTo>
                  <a:pt x="12042" y="31233"/>
                </a:lnTo>
                <a:close/>
                <a:moveTo>
                  <a:pt x="20883" y="31072"/>
                </a:moveTo>
                <a:lnTo>
                  <a:pt x="20923" y="31253"/>
                </a:lnTo>
                <a:lnTo>
                  <a:pt x="20983" y="31435"/>
                </a:lnTo>
                <a:lnTo>
                  <a:pt x="21124" y="31817"/>
                </a:lnTo>
                <a:lnTo>
                  <a:pt x="21406" y="32522"/>
                </a:lnTo>
                <a:lnTo>
                  <a:pt x="21587" y="33005"/>
                </a:lnTo>
                <a:lnTo>
                  <a:pt x="21789" y="33489"/>
                </a:lnTo>
                <a:lnTo>
                  <a:pt x="22192" y="34435"/>
                </a:lnTo>
                <a:lnTo>
                  <a:pt x="23138" y="36731"/>
                </a:lnTo>
                <a:lnTo>
                  <a:pt x="23078" y="36690"/>
                </a:lnTo>
                <a:lnTo>
                  <a:pt x="22151" y="36247"/>
                </a:lnTo>
                <a:lnTo>
                  <a:pt x="21688" y="36026"/>
                </a:lnTo>
                <a:lnTo>
                  <a:pt x="21446" y="35925"/>
                </a:lnTo>
                <a:lnTo>
                  <a:pt x="21205" y="35865"/>
                </a:lnTo>
                <a:lnTo>
                  <a:pt x="21104" y="35825"/>
                </a:lnTo>
                <a:lnTo>
                  <a:pt x="21003" y="35825"/>
                </a:lnTo>
                <a:lnTo>
                  <a:pt x="20903" y="35845"/>
                </a:lnTo>
                <a:lnTo>
                  <a:pt x="20822" y="35865"/>
                </a:lnTo>
                <a:lnTo>
                  <a:pt x="20863" y="35301"/>
                </a:lnTo>
                <a:lnTo>
                  <a:pt x="20883" y="34737"/>
                </a:lnTo>
                <a:lnTo>
                  <a:pt x="20903" y="34173"/>
                </a:lnTo>
                <a:lnTo>
                  <a:pt x="20883" y="33589"/>
                </a:lnTo>
                <a:lnTo>
                  <a:pt x="20842" y="33166"/>
                </a:lnTo>
                <a:lnTo>
                  <a:pt x="20802" y="32723"/>
                </a:lnTo>
                <a:lnTo>
                  <a:pt x="20681" y="31857"/>
                </a:lnTo>
                <a:lnTo>
                  <a:pt x="20601" y="31253"/>
                </a:lnTo>
                <a:lnTo>
                  <a:pt x="20883" y="31072"/>
                </a:lnTo>
                <a:close/>
                <a:moveTo>
                  <a:pt x="17661" y="31072"/>
                </a:moveTo>
                <a:lnTo>
                  <a:pt x="17862" y="31233"/>
                </a:lnTo>
                <a:lnTo>
                  <a:pt x="18063" y="31354"/>
                </a:lnTo>
                <a:lnTo>
                  <a:pt x="18285" y="31455"/>
                </a:lnTo>
                <a:lnTo>
                  <a:pt x="18527" y="31515"/>
                </a:lnTo>
                <a:lnTo>
                  <a:pt x="18768" y="31576"/>
                </a:lnTo>
                <a:lnTo>
                  <a:pt x="19010" y="31596"/>
                </a:lnTo>
                <a:lnTo>
                  <a:pt x="19272" y="31616"/>
                </a:lnTo>
                <a:lnTo>
                  <a:pt x="19513" y="31596"/>
                </a:lnTo>
                <a:lnTo>
                  <a:pt x="19634" y="32301"/>
                </a:lnTo>
                <a:lnTo>
                  <a:pt x="19715" y="33005"/>
                </a:lnTo>
                <a:lnTo>
                  <a:pt x="19775" y="33710"/>
                </a:lnTo>
                <a:lnTo>
                  <a:pt x="19775" y="34395"/>
                </a:lnTo>
                <a:lnTo>
                  <a:pt x="19755" y="35100"/>
                </a:lnTo>
                <a:lnTo>
                  <a:pt x="19715" y="35804"/>
                </a:lnTo>
                <a:lnTo>
                  <a:pt x="19614" y="36489"/>
                </a:lnTo>
                <a:lnTo>
                  <a:pt x="19493" y="37174"/>
                </a:lnTo>
                <a:lnTo>
                  <a:pt x="19352" y="37838"/>
                </a:lnTo>
                <a:lnTo>
                  <a:pt x="19151" y="38523"/>
                </a:lnTo>
                <a:lnTo>
                  <a:pt x="19111" y="38684"/>
                </a:lnTo>
                <a:lnTo>
                  <a:pt x="19030" y="38825"/>
                </a:lnTo>
                <a:lnTo>
                  <a:pt x="18869" y="38563"/>
                </a:lnTo>
                <a:lnTo>
                  <a:pt x="18446" y="37959"/>
                </a:lnTo>
                <a:lnTo>
                  <a:pt x="18023" y="37355"/>
                </a:lnTo>
                <a:lnTo>
                  <a:pt x="17922" y="37254"/>
                </a:lnTo>
                <a:lnTo>
                  <a:pt x="17822" y="37154"/>
                </a:lnTo>
                <a:lnTo>
                  <a:pt x="17701" y="37093"/>
                </a:lnTo>
                <a:lnTo>
                  <a:pt x="17560" y="37053"/>
                </a:lnTo>
                <a:lnTo>
                  <a:pt x="17419" y="37053"/>
                </a:lnTo>
                <a:lnTo>
                  <a:pt x="17298" y="37073"/>
                </a:lnTo>
                <a:lnTo>
                  <a:pt x="17157" y="37133"/>
                </a:lnTo>
                <a:lnTo>
                  <a:pt x="17036" y="37234"/>
                </a:lnTo>
                <a:lnTo>
                  <a:pt x="16070" y="38201"/>
                </a:lnTo>
                <a:lnTo>
                  <a:pt x="16070" y="38201"/>
                </a:lnTo>
                <a:lnTo>
                  <a:pt x="16170" y="37436"/>
                </a:lnTo>
                <a:lnTo>
                  <a:pt x="16271" y="36650"/>
                </a:lnTo>
                <a:lnTo>
                  <a:pt x="16412" y="35885"/>
                </a:lnTo>
                <a:lnTo>
                  <a:pt x="16573" y="35100"/>
                </a:lnTo>
                <a:lnTo>
                  <a:pt x="16674" y="34596"/>
                </a:lnTo>
                <a:lnTo>
                  <a:pt x="16795" y="34093"/>
                </a:lnTo>
                <a:lnTo>
                  <a:pt x="17077" y="33086"/>
                </a:lnTo>
                <a:lnTo>
                  <a:pt x="17379" y="32079"/>
                </a:lnTo>
                <a:lnTo>
                  <a:pt x="17661" y="31072"/>
                </a:lnTo>
                <a:close/>
                <a:moveTo>
                  <a:pt x="11922" y="0"/>
                </a:moveTo>
                <a:lnTo>
                  <a:pt x="11821" y="40"/>
                </a:lnTo>
                <a:lnTo>
                  <a:pt x="11740" y="81"/>
                </a:lnTo>
                <a:lnTo>
                  <a:pt x="11660" y="121"/>
                </a:lnTo>
                <a:lnTo>
                  <a:pt x="11579" y="181"/>
                </a:lnTo>
                <a:lnTo>
                  <a:pt x="11519" y="262"/>
                </a:lnTo>
                <a:lnTo>
                  <a:pt x="11478" y="342"/>
                </a:lnTo>
                <a:lnTo>
                  <a:pt x="11438" y="443"/>
                </a:lnTo>
                <a:lnTo>
                  <a:pt x="11398" y="524"/>
                </a:lnTo>
                <a:lnTo>
                  <a:pt x="11378" y="624"/>
                </a:lnTo>
                <a:lnTo>
                  <a:pt x="11378" y="725"/>
                </a:lnTo>
                <a:lnTo>
                  <a:pt x="11398" y="826"/>
                </a:lnTo>
                <a:lnTo>
                  <a:pt x="11418" y="926"/>
                </a:lnTo>
                <a:lnTo>
                  <a:pt x="11458" y="1007"/>
                </a:lnTo>
                <a:lnTo>
                  <a:pt x="12465" y="2900"/>
                </a:lnTo>
                <a:lnTo>
                  <a:pt x="9404" y="3303"/>
                </a:lnTo>
                <a:lnTo>
                  <a:pt x="6343" y="3726"/>
                </a:lnTo>
                <a:lnTo>
                  <a:pt x="6223" y="3766"/>
                </a:lnTo>
                <a:lnTo>
                  <a:pt x="6122" y="3806"/>
                </a:lnTo>
                <a:lnTo>
                  <a:pt x="6041" y="3866"/>
                </a:lnTo>
                <a:lnTo>
                  <a:pt x="5961" y="3947"/>
                </a:lnTo>
                <a:lnTo>
                  <a:pt x="5900" y="4028"/>
                </a:lnTo>
                <a:lnTo>
                  <a:pt x="5860" y="4128"/>
                </a:lnTo>
                <a:lnTo>
                  <a:pt x="5840" y="4229"/>
                </a:lnTo>
                <a:lnTo>
                  <a:pt x="5820" y="4330"/>
                </a:lnTo>
                <a:lnTo>
                  <a:pt x="5820" y="4450"/>
                </a:lnTo>
                <a:lnTo>
                  <a:pt x="5820" y="4551"/>
                </a:lnTo>
                <a:lnTo>
                  <a:pt x="5840" y="4672"/>
                </a:lnTo>
                <a:lnTo>
                  <a:pt x="5880" y="4773"/>
                </a:lnTo>
                <a:lnTo>
                  <a:pt x="5921" y="4853"/>
                </a:lnTo>
                <a:lnTo>
                  <a:pt x="6001" y="4934"/>
                </a:lnTo>
                <a:lnTo>
                  <a:pt x="6062" y="5014"/>
                </a:lnTo>
                <a:lnTo>
                  <a:pt x="6162" y="5075"/>
                </a:lnTo>
                <a:lnTo>
                  <a:pt x="8156" y="6102"/>
                </a:lnTo>
                <a:lnTo>
                  <a:pt x="1853" y="8840"/>
                </a:lnTo>
                <a:lnTo>
                  <a:pt x="1732" y="8901"/>
                </a:lnTo>
                <a:lnTo>
                  <a:pt x="1651" y="8961"/>
                </a:lnTo>
                <a:lnTo>
                  <a:pt x="1571" y="9042"/>
                </a:lnTo>
                <a:lnTo>
                  <a:pt x="1531" y="9122"/>
                </a:lnTo>
                <a:lnTo>
                  <a:pt x="1490" y="9223"/>
                </a:lnTo>
                <a:lnTo>
                  <a:pt x="1490" y="9324"/>
                </a:lnTo>
                <a:lnTo>
                  <a:pt x="1490" y="9424"/>
                </a:lnTo>
                <a:lnTo>
                  <a:pt x="1490" y="9525"/>
                </a:lnTo>
                <a:lnTo>
                  <a:pt x="1531" y="9626"/>
                </a:lnTo>
                <a:lnTo>
                  <a:pt x="1571" y="9726"/>
                </a:lnTo>
                <a:lnTo>
                  <a:pt x="1631" y="9827"/>
                </a:lnTo>
                <a:lnTo>
                  <a:pt x="1692" y="9908"/>
                </a:lnTo>
                <a:lnTo>
                  <a:pt x="1752" y="9988"/>
                </a:lnTo>
                <a:lnTo>
                  <a:pt x="1833" y="10069"/>
                </a:lnTo>
                <a:lnTo>
                  <a:pt x="1933" y="10129"/>
                </a:lnTo>
                <a:lnTo>
                  <a:pt x="2014" y="10169"/>
                </a:lnTo>
                <a:lnTo>
                  <a:pt x="3645" y="10774"/>
                </a:lnTo>
                <a:lnTo>
                  <a:pt x="3303" y="11176"/>
                </a:lnTo>
                <a:lnTo>
                  <a:pt x="2960" y="11599"/>
                </a:lnTo>
                <a:lnTo>
                  <a:pt x="2638" y="12022"/>
                </a:lnTo>
                <a:lnTo>
                  <a:pt x="2356" y="12465"/>
                </a:lnTo>
                <a:lnTo>
                  <a:pt x="2074" y="12908"/>
                </a:lnTo>
                <a:lnTo>
                  <a:pt x="1833" y="13391"/>
                </a:lnTo>
                <a:lnTo>
                  <a:pt x="1591" y="13875"/>
                </a:lnTo>
                <a:lnTo>
                  <a:pt x="1370" y="14358"/>
                </a:lnTo>
                <a:lnTo>
                  <a:pt x="1349" y="14439"/>
                </a:lnTo>
                <a:lnTo>
                  <a:pt x="1349" y="14519"/>
                </a:lnTo>
                <a:lnTo>
                  <a:pt x="1349" y="14680"/>
                </a:lnTo>
                <a:lnTo>
                  <a:pt x="1410" y="14841"/>
                </a:lnTo>
                <a:lnTo>
                  <a:pt x="1490" y="14982"/>
                </a:lnTo>
                <a:lnTo>
                  <a:pt x="1611" y="15103"/>
                </a:lnTo>
                <a:lnTo>
                  <a:pt x="1752" y="15204"/>
                </a:lnTo>
                <a:lnTo>
                  <a:pt x="1913" y="15264"/>
                </a:lnTo>
                <a:lnTo>
                  <a:pt x="1994" y="15284"/>
                </a:lnTo>
                <a:lnTo>
                  <a:pt x="2074" y="15284"/>
                </a:lnTo>
                <a:lnTo>
                  <a:pt x="2678" y="15224"/>
                </a:lnTo>
                <a:lnTo>
                  <a:pt x="61" y="20943"/>
                </a:lnTo>
                <a:lnTo>
                  <a:pt x="20" y="21064"/>
                </a:lnTo>
                <a:lnTo>
                  <a:pt x="0" y="21165"/>
                </a:lnTo>
                <a:lnTo>
                  <a:pt x="0" y="21265"/>
                </a:lnTo>
                <a:lnTo>
                  <a:pt x="0" y="21366"/>
                </a:lnTo>
                <a:lnTo>
                  <a:pt x="20" y="21487"/>
                </a:lnTo>
                <a:lnTo>
                  <a:pt x="40" y="21587"/>
                </a:lnTo>
                <a:lnTo>
                  <a:pt x="81" y="21668"/>
                </a:lnTo>
                <a:lnTo>
                  <a:pt x="121" y="21769"/>
                </a:lnTo>
                <a:lnTo>
                  <a:pt x="202" y="21849"/>
                </a:lnTo>
                <a:lnTo>
                  <a:pt x="262" y="21910"/>
                </a:lnTo>
                <a:lnTo>
                  <a:pt x="343" y="21970"/>
                </a:lnTo>
                <a:lnTo>
                  <a:pt x="443" y="22010"/>
                </a:lnTo>
                <a:lnTo>
                  <a:pt x="544" y="22030"/>
                </a:lnTo>
                <a:lnTo>
                  <a:pt x="645" y="22051"/>
                </a:lnTo>
                <a:lnTo>
                  <a:pt x="765" y="22051"/>
                </a:lnTo>
                <a:lnTo>
                  <a:pt x="886" y="22010"/>
                </a:lnTo>
                <a:lnTo>
                  <a:pt x="1168" y="21930"/>
                </a:lnTo>
                <a:lnTo>
                  <a:pt x="1450" y="21869"/>
                </a:lnTo>
                <a:lnTo>
                  <a:pt x="1732" y="21849"/>
                </a:lnTo>
                <a:lnTo>
                  <a:pt x="2034" y="21829"/>
                </a:lnTo>
                <a:lnTo>
                  <a:pt x="2316" y="21849"/>
                </a:lnTo>
                <a:lnTo>
                  <a:pt x="2598" y="21889"/>
                </a:lnTo>
                <a:lnTo>
                  <a:pt x="2880" y="21950"/>
                </a:lnTo>
                <a:lnTo>
                  <a:pt x="3162" y="22051"/>
                </a:lnTo>
                <a:lnTo>
                  <a:pt x="1833" y="26863"/>
                </a:lnTo>
                <a:lnTo>
                  <a:pt x="1792" y="27004"/>
                </a:lnTo>
                <a:lnTo>
                  <a:pt x="1792" y="27145"/>
                </a:lnTo>
                <a:lnTo>
                  <a:pt x="1833" y="27266"/>
                </a:lnTo>
                <a:lnTo>
                  <a:pt x="1873" y="27387"/>
                </a:lnTo>
                <a:lnTo>
                  <a:pt x="1933" y="27488"/>
                </a:lnTo>
                <a:lnTo>
                  <a:pt x="2034" y="27568"/>
                </a:lnTo>
                <a:lnTo>
                  <a:pt x="2135" y="27649"/>
                </a:lnTo>
                <a:lnTo>
                  <a:pt x="2235" y="27689"/>
                </a:lnTo>
                <a:lnTo>
                  <a:pt x="2356" y="27729"/>
                </a:lnTo>
                <a:lnTo>
                  <a:pt x="2477" y="27749"/>
                </a:lnTo>
                <a:lnTo>
                  <a:pt x="2598" y="27749"/>
                </a:lnTo>
                <a:lnTo>
                  <a:pt x="2719" y="27729"/>
                </a:lnTo>
                <a:lnTo>
                  <a:pt x="2840" y="27689"/>
                </a:lnTo>
                <a:lnTo>
                  <a:pt x="2960" y="27629"/>
                </a:lnTo>
                <a:lnTo>
                  <a:pt x="3061" y="27528"/>
                </a:lnTo>
                <a:lnTo>
                  <a:pt x="3142" y="27427"/>
                </a:lnTo>
                <a:lnTo>
                  <a:pt x="3222" y="27327"/>
                </a:lnTo>
                <a:lnTo>
                  <a:pt x="3303" y="27266"/>
                </a:lnTo>
                <a:lnTo>
                  <a:pt x="3403" y="27246"/>
                </a:lnTo>
                <a:lnTo>
                  <a:pt x="3504" y="27246"/>
                </a:lnTo>
                <a:lnTo>
                  <a:pt x="3605" y="27266"/>
                </a:lnTo>
                <a:lnTo>
                  <a:pt x="3685" y="27327"/>
                </a:lnTo>
                <a:lnTo>
                  <a:pt x="3786" y="27387"/>
                </a:lnTo>
                <a:lnTo>
                  <a:pt x="3846" y="27488"/>
                </a:lnTo>
                <a:lnTo>
                  <a:pt x="3887" y="27568"/>
                </a:lnTo>
                <a:lnTo>
                  <a:pt x="3907" y="27669"/>
                </a:lnTo>
                <a:lnTo>
                  <a:pt x="3947" y="27890"/>
                </a:lnTo>
                <a:lnTo>
                  <a:pt x="3947" y="28333"/>
                </a:lnTo>
                <a:lnTo>
                  <a:pt x="3987" y="28635"/>
                </a:lnTo>
                <a:lnTo>
                  <a:pt x="4028" y="28917"/>
                </a:lnTo>
                <a:lnTo>
                  <a:pt x="4108" y="29199"/>
                </a:lnTo>
                <a:lnTo>
                  <a:pt x="4209" y="29481"/>
                </a:lnTo>
                <a:lnTo>
                  <a:pt x="4330" y="29723"/>
                </a:lnTo>
                <a:lnTo>
                  <a:pt x="4471" y="29904"/>
                </a:lnTo>
                <a:lnTo>
                  <a:pt x="4632" y="30085"/>
                </a:lnTo>
                <a:lnTo>
                  <a:pt x="4833" y="30226"/>
                </a:lnTo>
                <a:lnTo>
                  <a:pt x="5035" y="30327"/>
                </a:lnTo>
                <a:lnTo>
                  <a:pt x="5256" y="30387"/>
                </a:lnTo>
                <a:lnTo>
                  <a:pt x="5478" y="30428"/>
                </a:lnTo>
                <a:lnTo>
                  <a:pt x="5739" y="30428"/>
                </a:lnTo>
                <a:lnTo>
                  <a:pt x="5860" y="30669"/>
                </a:lnTo>
                <a:lnTo>
                  <a:pt x="6001" y="30891"/>
                </a:lnTo>
                <a:lnTo>
                  <a:pt x="6162" y="31112"/>
                </a:lnTo>
                <a:lnTo>
                  <a:pt x="6343" y="31314"/>
                </a:lnTo>
                <a:lnTo>
                  <a:pt x="6545" y="31515"/>
                </a:lnTo>
                <a:lnTo>
                  <a:pt x="6766" y="31676"/>
                </a:lnTo>
                <a:lnTo>
                  <a:pt x="7008" y="31837"/>
                </a:lnTo>
                <a:lnTo>
                  <a:pt x="7250" y="31978"/>
                </a:lnTo>
                <a:lnTo>
                  <a:pt x="7451" y="32079"/>
                </a:lnTo>
                <a:lnTo>
                  <a:pt x="7652" y="32160"/>
                </a:lnTo>
                <a:lnTo>
                  <a:pt x="7874" y="32240"/>
                </a:lnTo>
                <a:lnTo>
                  <a:pt x="8095" y="32280"/>
                </a:lnTo>
                <a:lnTo>
                  <a:pt x="8518" y="32361"/>
                </a:lnTo>
                <a:lnTo>
                  <a:pt x="8961" y="32401"/>
                </a:lnTo>
                <a:lnTo>
                  <a:pt x="9404" y="32401"/>
                </a:lnTo>
                <a:lnTo>
                  <a:pt x="9847" y="32361"/>
                </a:lnTo>
                <a:lnTo>
                  <a:pt x="10311" y="32301"/>
                </a:lnTo>
                <a:lnTo>
                  <a:pt x="10754" y="32240"/>
                </a:lnTo>
                <a:lnTo>
                  <a:pt x="10814" y="32764"/>
                </a:lnTo>
                <a:lnTo>
                  <a:pt x="10834" y="32864"/>
                </a:lnTo>
                <a:lnTo>
                  <a:pt x="10874" y="32945"/>
                </a:lnTo>
                <a:lnTo>
                  <a:pt x="10915" y="33025"/>
                </a:lnTo>
                <a:lnTo>
                  <a:pt x="10975" y="33106"/>
                </a:lnTo>
                <a:lnTo>
                  <a:pt x="11056" y="33146"/>
                </a:lnTo>
                <a:lnTo>
                  <a:pt x="11136" y="33187"/>
                </a:lnTo>
                <a:lnTo>
                  <a:pt x="11317" y="33247"/>
                </a:lnTo>
                <a:lnTo>
                  <a:pt x="11499" y="33267"/>
                </a:lnTo>
                <a:lnTo>
                  <a:pt x="11680" y="33227"/>
                </a:lnTo>
                <a:lnTo>
                  <a:pt x="11861" y="33166"/>
                </a:lnTo>
                <a:lnTo>
                  <a:pt x="12022" y="33066"/>
                </a:lnTo>
                <a:lnTo>
                  <a:pt x="12606" y="32582"/>
                </a:lnTo>
                <a:lnTo>
                  <a:pt x="12828" y="32522"/>
                </a:lnTo>
                <a:lnTo>
                  <a:pt x="13069" y="32441"/>
                </a:lnTo>
                <a:lnTo>
                  <a:pt x="13532" y="32260"/>
                </a:lnTo>
                <a:lnTo>
                  <a:pt x="14419" y="31857"/>
                </a:lnTo>
                <a:lnTo>
                  <a:pt x="14499" y="31817"/>
                </a:lnTo>
                <a:lnTo>
                  <a:pt x="14560" y="31777"/>
                </a:lnTo>
                <a:lnTo>
                  <a:pt x="14600" y="31717"/>
                </a:lnTo>
                <a:lnTo>
                  <a:pt x="14620" y="31656"/>
                </a:lnTo>
                <a:lnTo>
                  <a:pt x="14942" y="31616"/>
                </a:lnTo>
                <a:lnTo>
                  <a:pt x="15244" y="31576"/>
                </a:lnTo>
                <a:lnTo>
                  <a:pt x="15566" y="31515"/>
                </a:lnTo>
                <a:lnTo>
                  <a:pt x="15868" y="31435"/>
                </a:lnTo>
                <a:lnTo>
                  <a:pt x="16573" y="31233"/>
                </a:lnTo>
                <a:lnTo>
                  <a:pt x="16392" y="31656"/>
                </a:lnTo>
                <a:lnTo>
                  <a:pt x="16231" y="32099"/>
                </a:lnTo>
                <a:lnTo>
                  <a:pt x="16070" y="32542"/>
                </a:lnTo>
                <a:lnTo>
                  <a:pt x="15929" y="32985"/>
                </a:lnTo>
                <a:lnTo>
                  <a:pt x="15667" y="33891"/>
                </a:lnTo>
                <a:lnTo>
                  <a:pt x="15425" y="34798"/>
                </a:lnTo>
                <a:lnTo>
                  <a:pt x="15284" y="35422"/>
                </a:lnTo>
                <a:lnTo>
                  <a:pt x="15164" y="36046"/>
                </a:lnTo>
                <a:lnTo>
                  <a:pt x="15043" y="36670"/>
                </a:lnTo>
                <a:lnTo>
                  <a:pt x="14942" y="37295"/>
                </a:lnTo>
                <a:lnTo>
                  <a:pt x="14862" y="37939"/>
                </a:lnTo>
                <a:lnTo>
                  <a:pt x="14801" y="38563"/>
                </a:lnTo>
                <a:lnTo>
                  <a:pt x="14741" y="39208"/>
                </a:lnTo>
                <a:lnTo>
                  <a:pt x="14700" y="39832"/>
                </a:lnTo>
                <a:lnTo>
                  <a:pt x="14700" y="39933"/>
                </a:lnTo>
                <a:lnTo>
                  <a:pt x="14721" y="40033"/>
                </a:lnTo>
                <a:lnTo>
                  <a:pt x="14761" y="40114"/>
                </a:lnTo>
                <a:lnTo>
                  <a:pt x="14801" y="40194"/>
                </a:lnTo>
                <a:lnTo>
                  <a:pt x="14862" y="40255"/>
                </a:lnTo>
                <a:lnTo>
                  <a:pt x="14922" y="40315"/>
                </a:lnTo>
                <a:lnTo>
                  <a:pt x="15003" y="40355"/>
                </a:lnTo>
                <a:lnTo>
                  <a:pt x="15083" y="40396"/>
                </a:lnTo>
                <a:lnTo>
                  <a:pt x="15244" y="40436"/>
                </a:lnTo>
                <a:lnTo>
                  <a:pt x="15425" y="40436"/>
                </a:lnTo>
                <a:lnTo>
                  <a:pt x="15526" y="40416"/>
                </a:lnTo>
                <a:lnTo>
                  <a:pt x="15607" y="40376"/>
                </a:lnTo>
                <a:lnTo>
                  <a:pt x="15687" y="40335"/>
                </a:lnTo>
                <a:lnTo>
                  <a:pt x="15748" y="40275"/>
                </a:lnTo>
                <a:lnTo>
                  <a:pt x="17399" y="38644"/>
                </a:lnTo>
                <a:lnTo>
                  <a:pt x="17983" y="39449"/>
                </a:lnTo>
                <a:lnTo>
                  <a:pt x="18104" y="39610"/>
                </a:lnTo>
                <a:lnTo>
                  <a:pt x="18245" y="39751"/>
                </a:lnTo>
                <a:lnTo>
                  <a:pt x="18386" y="39872"/>
                </a:lnTo>
                <a:lnTo>
                  <a:pt x="18547" y="39973"/>
                </a:lnTo>
                <a:lnTo>
                  <a:pt x="18708" y="40033"/>
                </a:lnTo>
                <a:lnTo>
                  <a:pt x="18889" y="40074"/>
                </a:lnTo>
                <a:lnTo>
                  <a:pt x="19070" y="40094"/>
                </a:lnTo>
                <a:lnTo>
                  <a:pt x="19292" y="40074"/>
                </a:lnTo>
                <a:lnTo>
                  <a:pt x="19453" y="40013"/>
                </a:lnTo>
                <a:lnTo>
                  <a:pt x="19594" y="39933"/>
                </a:lnTo>
                <a:lnTo>
                  <a:pt x="19735" y="39812"/>
                </a:lnTo>
                <a:lnTo>
                  <a:pt x="19856" y="39671"/>
                </a:lnTo>
                <a:lnTo>
                  <a:pt x="19956" y="39530"/>
                </a:lnTo>
                <a:lnTo>
                  <a:pt x="20037" y="39369"/>
                </a:lnTo>
                <a:lnTo>
                  <a:pt x="20178" y="39047"/>
                </a:lnTo>
                <a:lnTo>
                  <a:pt x="20319" y="38624"/>
                </a:lnTo>
                <a:lnTo>
                  <a:pt x="20440" y="38160"/>
                </a:lnTo>
                <a:lnTo>
                  <a:pt x="20540" y="37697"/>
                </a:lnTo>
                <a:lnTo>
                  <a:pt x="20621" y="37254"/>
                </a:lnTo>
                <a:lnTo>
                  <a:pt x="20681" y="36993"/>
                </a:lnTo>
                <a:lnTo>
                  <a:pt x="20701" y="37033"/>
                </a:lnTo>
                <a:lnTo>
                  <a:pt x="20903" y="37154"/>
                </a:lnTo>
                <a:lnTo>
                  <a:pt x="21104" y="37274"/>
                </a:lnTo>
                <a:lnTo>
                  <a:pt x="21527" y="37476"/>
                </a:lnTo>
                <a:lnTo>
                  <a:pt x="22393" y="37858"/>
                </a:lnTo>
                <a:lnTo>
                  <a:pt x="24084" y="38644"/>
                </a:lnTo>
                <a:lnTo>
                  <a:pt x="24205" y="38704"/>
                </a:lnTo>
                <a:lnTo>
                  <a:pt x="24326" y="38724"/>
                </a:lnTo>
                <a:lnTo>
                  <a:pt x="24548" y="38724"/>
                </a:lnTo>
                <a:lnTo>
                  <a:pt x="24628" y="38704"/>
                </a:lnTo>
                <a:lnTo>
                  <a:pt x="24729" y="38664"/>
                </a:lnTo>
                <a:lnTo>
                  <a:pt x="24809" y="38604"/>
                </a:lnTo>
                <a:lnTo>
                  <a:pt x="24890" y="38543"/>
                </a:lnTo>
                <a:lnTo>
                  <a:pt x="24950" y="38463"/>
                </a:lnTo>
                <a:lnTo>
                  <a:pt x="24991" y="38382"/>
                </a:lnTo>
                <a:lnTo>
                  <a:pt x="25031" y="38281"/>
                </a:lnTo>
                <a:lnTo>
                  <a:pt x="25071" y="38181"/>
                </a:lnTo>
                <a:lnTo>
                  <a:pt x="25071" y="38080"/>
                </a:lnTo>
                <a:lnTo>
                  <a:pt x="25071" y="37959"/>
                </a:lnTo>
                <a:lnTo>
                  <a:pt x="25051" y="37858"/>
                </a:lnTo>
                <a:lnTo>
                  <a:pt x="25011" y="37738"/>
                </a:lnTo>
                <a:lnTo>
                  <a:pt x="24185" y="35845"/>
                </a:lnTo>
                <a:lnTo>
                  <a:pt x="23339" y="33952"/>
                </a:lnTo>
                <a:lnTo>
                  <a:pt x="22937" y="33005"/>
                </a:lnTo>
                <a:lnTo>
                  <a:pt x="22715" y="32522"/>
                </a:lnTo>
                <a:lnTo>
                  <a:pt x="22494" y="32059"/>
                </a:lnTo>
                <a:lnTo>
                  <a:pt x="22393" y="31817"/>
                </a:lnTo>
                <a:lnTo>
                  <a:pt x="22474" y="31837"/>
                </a:lnTo>
                <a:lnTo>
                  <a:pt x="22917" y="31938"/>
                </a:lnTo>
                <a:lnTo>
                  <a:pt x="23360" y="32019"/>
                </a:lnTo>
                <a:lnTo>
                  <a:pt x="23803" y="32059"/>
                </a:lnTo>
                <a:lnTo>
                  <a:pt x="24246" y="32079"/>
                </a:lnTo>
                <a:lnTo>
                  <a:pt x="24306" y="32220"/>
                </a:lnTo>
                <a:lnTo>
                  <a:pt x="24407" y="32341"/>
                </a:lnTo>
                <a:lnTo>
                  <a:pt x="24507" y="32441"/>
                </a:lnTo>
                <a:lnTo>
                  <a:pt x="24628" y="32522"/>
                </a:lnTo>
                <a:lnTo>
                  <a:pt x="24769" y="32582"/>
                </a:lnTo>
                <a:lnTo>
                  <a:pt x="24930" y="32603"/>
                </a:lnTo>
                <a:lnTo>
                  <a:pt x="25091" y="32582"/>
                </a:lnTo>
                <a:lnTo>
                  <a:pt x="25252" y="32502"/>
                </a:lnTo>
                <a:lnTo>
                  <a:pt x="25273" y="32502"/>
                </a:lnTo>
                <a:lnTo>
                  <a:pt x="25534" y="32905"/>
                </a:lnTo>
                <a:lnTo>
                  <a:pt x="25615" y="33005"/>
                </a:lnTo>
                <a:lnTo>
                  <a:pt x="25675" y="33086"/>
                </a:lnTo>
                <a:lnTo>
                  <a:pt x="25756" y="33146"/>
                </a:lnTo>
                <a:lnTo>
                  <a:pt x="25857" y="33187"/>
                </a:lnTo>
                <a:lnTo>
                  <a:pt x="25937" y="33227"/>
                </a:lnTo>
                <a:lnTo>
                  <a:pt x="26038" y="33247"/>
                </a:lnTo>
                <a:lnTo>
                  <a:pt x="26239" y="33247"/>
                </a:lnTo>
                <a:lnTo>
                  <a:pt x="26320" y="33227"/>
                </a:lnTo>
                <a:lnTo>
                  <a:pt x="26420" y="33187"/>
                </a:lnTo>
                <a:lnTo>
                  <a:pt x="26501" y="33146"/>
                </a:lnTo>
                <a:lnTo>
                  <a:pt x="26582" y="33086"/>
                </a:lnTo>
                <a:lnTo>
                  <a:pt x="26662" y="33025"/>
                </a:lnTo>
                <a:lnTo>
                  <a:pt x="26722" y="32945"/>
                </a:lnTo>
                <a:lnTo>
                  <a:pt x="26783" y="32844"/>
                </a:lnTo>
                <a:lnTo>
                  <a:pt x="26823" y="32744"/>
                </a:lnTo>
                <a:lnTo>
                  <a:pt x="26863" y="32603"/>
                </a:lnTo>
                <a:lnTo>
                  <a:pt x="26984" y="32643"/>
                </a:lnTo>
                <a:lnTo>
                  <a:pt x="27206" y="32643"/>
                </a:lnTo>
                <a:lnTo>
                  <a:pt x="27327" y="32603"/>
                </a:lnTo>
                <a:lnTo>
                  <a:pt x="27447" y="32562"/>
                </a:lnTo>
                <a:lnTo>
                  <a:pt x="27548" y="32502"/>
                </a:lnTo>
                <a:lnTo>
                  <a:pt x="27649" y="32401"/>
                </a:lnTo>
                <a:lnTo>
                  <a:pt x="27729" y="32301"/>
                </a:lnTo>
                <a:lnTo>
                  <a:pt x="28253" y="31535"/>
                </a:lnTo>
                <a:lnTo>
                  <a:pt x="28535" y="31676"/>
                </a:lnTo>
                <a:lnTo>
                  <a:pt x="28837" y="31817"/>
                </a:lnTo>
                <a:lnTo>
                  <a:pt x="29139" y="31898"/>
                </a:lnTo>
                <a:lnTo>
                  <a:pt x="29300" y="31918"/>
                </a:lnTo>
                <a:lnTo>
                  <a:pt x="29763" y="31918"/>
                </a:lnTo>
                <a:lnTo>
                  <a:pt x="29904" y="31878"/>
                </a:lnTo>
                <a:lnTo>
                  <a:pt x="30065" y="31837"/>
                </a:lnTo>
                <a:lnTo>
                  <a:pt x="30206" y="31757"/>
                </a:lnTo>
                <a:lnTo>
                  <a:pt x="30367" y="31676"/>
                </a:lnTo>
                <a:lnTo>
                  <a:pt x="30508" y="31576"/>
                </a:lnTo>
                <a:lnTo>
                  <a:pt x="30649" y="31455"/>
                </a:lnTo>
                <a:lnTo>
                  <a:pt x="30730" y="31374"/>
                </a:lnTo>
                <a:lnTo>
                  <a:pt x="30810" y="31273"/>
                </a:lnTo>
                <a:lnTo>
                  <a:pt x="30911" y="31072"/>
                </a:lnTo>
                <a:lnTo>
                  <a:pt x="30992" y="30871"/>
                </a:lnTo>
                <a:lnTo>
                  <a:pt x="31032" y="30629"/>
                </a:lnTo>
                <a:lnTo>
                  <a:pt x="31032" y="30408"/>
                </a:lnTo>
                <a:lnTo>
                  <a:pt x="31032" y="30166"/>
                </a:lnTo>
                <a:lnTo>
                  <a:pt x="30992" y="29944"/>
                </a:lnTo>
                <a:lnTo>
                  <a:pt x="30931" y="29723"/>
                </a:lnTo>
                <a:lnTo>
                  <a:pt x="30810" y="29421"/>
                </a:lnTo>
                <a:lnTo>
                  <a:pt x="30770" y="29280"/>
                </a:lnTo>
                <a:lnTo>
                  <a:pt x="30730" y="29119"/>
                </a:lnTo>
                <a:lnTo>
                  <a:pt x="30730" y="29119"/>
                </a:lnTo>
                <a:lnTo>
                  <a:pt x="31435" y="29522"/>
                </a:lnTo>
                <a:lnTo>
                  <a:pt x="31535" y="29562"/>
                </a:lnTo>
                <a:lnTo>
                  <a:pt x="31636" y="29582"/>
                </a:lnTo>
                <a:lnTo>
                  <a:pt x="31737" y="29602"/>
                </a:lnTo>
                <a:lnTo>
                  <a:pt x="31837" y="29602"/>
                </a:lnTo>
                <a:lnTo>
                  <a:pt x="31918" y="29582"/>
                </a:lnTo>
                <a:lnTo>
                  <a:pt x="32019" y="29542"/>
                </a:lnTo>
                <a:lnTo>
                  <a:pt x="32119" y="29501"/>
                </a:lnTo>
                <a:lnTo>
                  <a:pt x="32200" y="29461"/>
                </a:lnTo>
                <a:lnTo>
                  <a:pt x="32260" y="29401"/>
                </a:lnTo>
                <a:lnTo>
                  <a:pt x="32341" y="29320"/>
                </a:lnTo>
                <a:lnTo>
                  <a:pt x="32381" y="29240"/>
                </a:lnTo>
                <a:lnTo>
                  <a:pt x="32421" y="29139"/>
                </a:lnTo>
                <a:lnTo>
                  <a:pt x="32462" y="29058"/>
                </a:lnTo>
                <a:lnTo>
                  <a:pt x="32462" y="28958"/>
                </a:lnTo>
                <a:lnTo>
                  <a:pt x="32462" y="28837"/>
                </a:lnTo>
                <a:lnTo>
                  <a:pt x="32442" y="28736"/>
                </a:lnTo>
                <a:lnTo>
                  <a:pt x="32361" y="28434"/>
                </a:lnTo>
                <a:lnTo>
                  <a:pt x="32301" y="28112"/>
                </a:lnTo>
                <a:lnTo>
                  <a:pt x="32301" y="27951"/>
                </a:lnTo>
                <a:lnTo>
                  <a:pt x="32301" y="27810"/>
                </a:lnTo>
                <a:lnTo>
                  <a:pt x="32301" y="27649"/>
                </a:lnTo>
                <a:lnTo>
                  <a:pt x="32341" y="27488"/>
                </a:lnTo>
                <a:lnTo>
                  <a:pt x="32361" y="27407"/>
                </a:lnTo>
                <a:lnTo>
                  <a:pt x="32401" y="27347"/>
                </a:lnTo>
                <a:lnTo>
                  <a:pt x="32462" y="27327"/>
                </a:lnTo>
                <a:lnTo>
                  <a:pt x="32562" y="27306"/>
                </a:lnTo>
                <a:lnTo>
                  <a:pt x="33126" y="27286"/>
                </a:lnTo>
                <a:lnTo>
                  <a:pt x="33408" y="27246"/>
                </a:lnTo>
                <a:lnTo>
                  <a:pt x="33549" y="27206"/>
                </a:lnTo>
                <a:lnTo>
                  <a:pt x="33690" y="27165"/>
                </a:lnTo>
                <a:lnTo>
                  <a:pt x="33912" y="27045"/>
                </a:lnTo>
                <a:lnTo>
                  <a:pt x="34113" y="26884"/>
                </a:lnTo>
                <a:lnTo>
                  <a:pt x="34274" y="26702"/>
                </a:lnTo>
                <a:lnTo>
                  <a:pt x="34415" y="26501"/>
                </a:lnTo>
                <a:lnTo>
                  <a:pt x="34536" y="26279"/>
                </a:lnTo>
                <a:lnTo>
                  <a:pt x="34616" y="26058"/>
                </a:lnTo>
                <a:lnTo>
                  <a:pt x="34677" y="25816"/>
                </a:lnTo>
                <a:lnTo>
                  <a:pt x="34717" y="25575"/>
                </a:lnTo>
                <a:lnTo>
                  <a:pt x="34717" y="25333"/>
                </a:lnTo>
                <a:lnTo>
                  <a:pt x="34697" y="25091"/>
                </a:lnTo>
                <a:lnTo>
                  <a:pt x="34657" y="24850"/>
                </a:lnTo>
                <a:lnTo>
                  <a:pt x="34596" y="24608"/>
                </a:lnTo>
                <a:lnTo>
                  <a:pt x="34717" y="24548"/>
                </a:lnTo>
                <a:lnTo>
                  <a:pt x="34838" y="24467"/>
                </a:lnTo>
                <a:lnTo>
                  <a:pt x="34939" y="24386"/>
                </a:lnTo>
                <a:lnTo>
                  <a:pt x="35039" y="24286"/>
                </a:lnTo>
                <a:lnTo>
                  <a:pt x="35140" y="24185"/>
                </a:lnTo>
                <a:lnTo>
                  <a:pt x="35220" y="24084"/>
                </a:lnTo>
                <a:lnTo>
                  <a:pt x="35281" y="23964"/>
                </a:lnTo>
                <a:lnTo>
                  <a:pt x="35382" y="23722"/>
                </a:lnTo>
                <a:lnTo>
                  <a:pt x="35442" y="23460"/>
                </a:lnTo>
                <a:lnTo>
                  <a:pt x="35462" y="23198"/>
                </a:lnTo>
                <a:lnTo>
                  <a:pt x="35462" y="22916"/>
                </a:lnTo>
                <a:lnTo>
                  <a:pt x="35402" y="22655"/>
                </a:lnTo>
                <a:lnTo>
                  <a:pt x="35321" y="22393"/>
                </a:lnTo>
                <a:lnTo>
                  <a:pt x="35200" y="22131"/>
                </a:lnTo>
                <a:lnTo>
                  <a:pt x="35059" y="21889"/>
                </a:lnTo>
                <a:lnTo>
                  <a:pt x="34898" y="21648"/>
                </a:lnTo>
                <a:lnTo>
                  <a:pt x="34757" y="21386"/>
                </a:lnTo>
                <a:lnTo>
                  <a:pt x="34636" y="21144"/>
                </a:lnTo>
                <a:lnTo>
                  <a:pt x="34536" y="20883"/>
                </a:lnTo>
                <a:lnTo>
                  <a:pt x="34496" y="20742"/>
                </a:lnTo>
                <a:lnTo>
                  <a:pt x="34475" y="20621"/>
                </a:lnTo>
                <a:lnTo>
                  <a:pt x="34496" y="20520"/>
                </a:lnTo>
                <a:lnTo>
                  <a:pt x="34516" y="20440"/>
                </a:lnTo>
                <a:lnTo>
                  <a:pt x="34556" y="20379"/>
                </a:lnTo>
                <a:lnTo>
                  <a:pt x="34616" y="20319"/>
                </a:lnTo>
                <a:lnTo>
                  <a:pt x="34677" y="20258"/>
                </a:lnTo>
                <a:lnTo>
                  <a:pt x="34757" y="20218"/>
                </a:lnTo>
                <a:lnTo>
                  <a:pt x="34959" y="20158"/>
                </a:lnTo>
                <a:lnTo>
                  <a:pt x="35160" y="20097"/>
                </a:lnTo>
                <a:lnTo>
                  <a:pt x="35361" y="20057"/>
                </a:lnTo>
                <a:lnTo>
                  <a:pt x="35543" y="20017"/>
                </a:lnTo>
                <a:lnTo>
                  <a:pt x="35704" y="19976"/>
                </a:lnTo>
                <a:lnTo>
                  <a:pt x="35966" y="19856"/>
                </a:lnTo>
                <a:lnTo>
                  <a:pt x="36187" y="19715"/>
                </a:lnTo>
                <a:lnTo>
                  <a:pt x="36388" y="19554"/>
                </a:lnTo>
                <a:lnTo>
                  <a:pt x="36570" y="19372"/>
                </a:lnTo>
                <a:lnTo>
                  <a:pt x="36711" y="19151"/>
                </a:lnTo>
                <a:lnTo>
                  <a:pt x="36831" y="18909"/>
                </a:lnTo>
                <a:lnTo>
                  <a:pt x="36852" y="18768"/>
                </a:lnTo>
                <a:lnTo>
                  <a:pt x="36892" y="18647"/>
                </a:lnTo>
                <a:lnTo>
                  <a:pt x="36892" y="18506"/>
                </a:lnTo>
                <a:lnTo>
                  <a:pt x="36892" y="18365"/>
                </a:lnTo>
                <a:lnTo>
                  <a:pt x="36892" y="18224"/>
                </a:lnTo>
                <a:lnTo>
                  <a:pt x="36872" y="18083"/>
                </a:lnTo>
                <a:lnTo>
                  <a:pt x="36791" y="17802"/>
                </a:lnTo>
                <a:lnTo>
                  <a:pt x="36670" y="17560"/>
                </a:lnTo>
                <a:lnTo>
                  <a:pt x="36529" y="17298"/>
                </a:lnTo>
                <a:lnTo>
                  <a:pt x="36348" y="17077"/>
                </a:lnTo>
                <a:lnTo>
                  <a:pt x="36167" y="16855"/>
                </a:lnTo>
                <a:lnTo>
                  <a:pt x="35966" y="16674"/>
                </a:lnTo>
                <a:lnTo>
                  <a:pt x="35744" y="16493"/>
                </a:lnTo>
                <a:lnTo>
                  <a:pt x="35301" y="16150"/>
                </a:lnTo>
                <a:lnTo>
                  <a:pt x="35080" y="15989"/>
                </a:lnTo>
                <a:lnTo>
                  <a:pt x="34878" y="15788"/>
                </a:lnTo>
                <a:lnTo>
                  <a:pt x="34757" y="15667"/>
                </a:lnTo>
                <a:lnTo>
                  <a:pt x="34616" y="15506"/>
                </a:lnTo>
                <a:lnTo>
                  <a:pt x="34536" y="15425"/>
                </a:lnTo>
                <a:lnTo>
                  <a:pt x="34496" y="15325"/>
                </a:lnTo>
                <a:lnTo>
                  <a:pt x="34475" y="15244"/>
                </a:lnTo>
                <a:lnTo>
                  <a:pt x="34475" y="15143"/>
                </a:lnTo>
                <a:lnTo>
                  <a:pt x="34496" y="15063"/>
                </a:lnTo>
                <a:lnTo>
                  <a:pt x="34536" y="15002"/>
                </a:lnTo>
                <a:lnTo>
                  <a:pt x="34596" y="14942"/>
                </a:lnTo>
                <a:lnTo>
                  <a:pt x="34657" y="14882"/>
                </a:lnTo>
                <a:lnTo>
                  <a:pt x="34737" y="14841"/>
                </a:lnTo>
                <a:lnTo>
                  <a:pt x="34838" y="14821"/>
                </a:lnTo>
                <a:lnTo>
                  <a:pt x="35039" y="14781"/>
                </a:lnTo>
                <a:lnTo>
                  <a:pt x="35482" y="14781"/>
                </a:lnTo>
                <a:lnTo>
                  <a:pt x="35825" y="14801"/>
                </a:lnTo>
                <a:lnTo>
                  <a:pt x="35966" y="14801"/>
                </a:lnTo>
                <a:lnTo>
                  <a:pt x="36086" y="14761"/>
                </a:lnTo>
                <a:lnTo>
                  <a:pt x="36187" y="14700"/>
                </a:lnTo>
                <a:lnTo>
                  <a:pt x="36288" y="14620"/>
                </a:lnTo>
                <a:lnTo>
                  <a:pt x="36368" y="14499"/>
                </a:lnTo>
                <a:lnTo>
                  <a:pt x="36429" y="14378"/>
                </a:lnTo>
                <a:lnTo>
                  <a:pt x="36469" y="14257"/>
                </a:lnTo>
                <a:lnTo>
                  <a:pt x="36489" y="14137"/>
                </a:lnTo>
                <a:lnTo>
                  <a:pt x="36509" y="13915"/>
                </a:lnTo>
                <a:lnTo>
                  <a:pt x="36509" y="13694"/>
                </a:lnTo>
                <a:lnTo>
                  <a:pt x="36489" y="13472"/>
                </a:lnTo>
                <a:lnTo>
                  <a:pt x="36469" y="13271"/>
                </a:lnTo>
                <a:lnTo>
                  <a:pt x="36409" y="13049"/>
                </a:lnTo>
                <a:lnTo>
                  <a:pt x="36348" y="12848"/>
                </a:lnTo>
                <a:lnTo>
                  <a:pt x="36268" y="12667"/>
                </a:lnTo>
                <a:lnTo>
                  <a:pt x="36167" y="12465"/>
                </a:lnTo>
                <a:lnTo>
                  <a:pt x="36066" y="12284"/>
                </a:lnTo>
                <a:lnTo>
                  <a:pt x="35945" y="12123"/>
                </a:lnTo>
                <a:lnTo>
                  <a:pt x="35804" y="11962"/>
                </a:lnTo>
                <a:lnTo>
                  <a:pt x="35664" y="11801"/>
                </a:lnTo>
                <a:lnTo>
                  <a:pt x="35502" y="11660"/>
                </a:lnTo>
                <a:lnTo>
                  <a:pt x="35341" y="11519"/>
                </a:lnTo>
                <a:lnTo>
                  <a:pt x="35160" y="11398"/>
                </a:lnTo>
                <a:lnTo>
                  <a:pt x="34979" y="11277"/>
                </a:lnTo>
                <a:lnTo>
                  <a:pt x="35100" y="11196"/>
                </a:lnTo>
                <a:lnTo>
                  <a:pt x="35241" y="11096"/>
                </a:lnTo>
                <a:lnTo>
                  <a:pt x="35382" y="11035"/>
                </a:lnTo>
                <a:lnTo>
                  <a:pt x="35523" y="10955"/>
                </a:lnTo>
                <a:lnTo>
                  <a:pt x="35684" y="10874"/>
                </a:lnTo>
                <a:lnTo>
                  <a:pt x="35825" y="10774"/>
                </a:lnTo>
                <a:lnTo>
                  <a:pt x="35925" y="10633"/>
                </a:lnTo>
                <a:lnTo>
                  <a:pt x="35986" y="10492"/>
                </a:lnTo>
                <a:lnTo>
                  <a:pt x="36006" y="10331"/>
                </a:lnTo>
                <a:lnTo>
                  <a:pt x="35986" y="10169"/>
                </a:lnTo>
                <a:lnTo>
                  <a:pt x="35925" y="10008"/>
                </a:lnTo>
                <a:lnTo>
                  <a:pt x="35825" y="9847"/>
                </a:lnTo>
                <a:lnTo>
                  <a:pt x="35462" y="9445"/>
                </a:lnTo>
                <a:lnTo>
                  <a:pt x="35100" y="9082"/>
                </a:lnTo>
                <a:lnTo>
                  <a:pt x="34697" y="8740"/>
                </a:lnTo>
                <a:lnTo>
                  <a:pt x="34274" y="8418"/>
                </a:lnTo>
                <a:lnTo>
                  <a:pt x="33851" y="8136"/>
                </a:lnTo>
                <a:lnTo>
                  <a:pt x="33388" y="7874"/>
                </a:lnTo>
                <a:lnTo>
                  <a:pt x="32925" y="7632"/>
                </a:lnTo>
                <a:lnTo>
                  <a:pt x="32442" y="7431"/>
                </a:lnTo>
                <a:lnTo>
                  <a:pt x="32623" y="7330"/>
                </a:lnTo>
                <a:lnTo>
                  <a:pt x="32804" y="7229"/>
                </a:lnTo>
                <a:lnTo>
                  <a:pt x="32985" y="7149"/>
                </a:lnTo>
                <a:lnTo>
                  <a:pt x="33187" y="7088"/>
                </a:lnTo>
                <a:lnTo>
                  <a:pt x="33287" y="7048"/>
                </a:lnTo>
                <a:lnTo>
                  <a:pt x="33388" y="6988"/>
                </a:lnTo>
                <a:lnTo>
                  <a:pt x="33469" y="6927"/>
                </a:lnTo>
                <a:lnTo>
                  <a:pt x="33529" y="6867"/>
                </a:lnTo>
                <a:lnTo>
                  <a:pt x="33589" y="6786"/>
                </a:lnTo>
                <a:lnTo>
                  <a:pt x="33630" y="6706"/>
                </a:lnTo>
                <a:lnTo>
                  <a:pt x="33650" y="6625"/>
                </a:lnTo>
                <a:lnTo>
                  <a:pt x="33670" y="6525"/>
                </a:lnTo>
                <a:lnTo>
                  <a:pt x="33670" y="6444"/>
                </a:lnTo>
                <a:lnTo>
                  <a:pt x="33650" y="6343"/>
                </a:lnTo>
                <a:lnTo>
                  <a:pt x="33630" y="6263"/>
                </a:lnTo>
                <a:lnTo>
                  <a:pt x="33609" y="6162"/>
                </a:lnTo>
                <a:lnTo>
                  <a:pt x="33549" y="6082"/>
                </a:lnTo>
                <a:lnTo>
                  <a:pt x="33509" y="6001"/>
                </a:lnTo>
                <a:lnTo>
                  <a:pt x="33428" y="5941"/>
                </a:lnTo>
                <a:lnTo>
                  <a:pt x="33348" y="5860"/>
                </a:lnTo>
                <a:lnTo>
                  <a:pt x="32925" y="5578"/>
                </a:lnTo>
                <a:lnTo>
                  <a:pt x="32502" y="5336"/>
                </a:lnTo>
                <a:lnTo>
                  <a:pt x="32039" y="5115"/>
                </a:lnTo>
                <a:lnTo>
                  <a:pt x="31596" y="4934"/>
                </a:lnTo>
                <a:lnTo>
                  <a:pt x="31112" y="4793"/>
                </a:lnTo>
                <a:lnTo>
                  <a:pt x="30629" y="4672"/>
                </a:lnTo>
                <a:lnTo>
                  <a:pt x="30146" y="4571"/>
                </a:lnTo>
                <a:lnTo>
                  <a:pt x="29663" y="4511"/>
                </a:lnTo>
                <a:lnTo>
                  <a:pt x="29703" y="4289"/>
                </a:lnTo>
                <a:lnTo>
                  <a:pt x="29723" y="4048"/>
                </a:lnTo>
                <a:lnTo>
                  <a:pt x="29723" y="3806"/>
                </a:lnTo>
                <a:lnTo>
                  <a:pt x="29683" y="3564"/>
                </a:lnTo>
                <a:lnTo>
                  <a:pt x="29622" y="3323"/>
                </a:lnTo>
                <a:lnTo>
                  <a:pt x="29522" y="3101"/>
                </a:lnTo>
                <a:lnTo>
                  <a:pt x="29401" y="2880"/>
                </a:lnTo>
                <a:lnTo>
                  <a:pt x="29260" y="2678"/>
                </a:lnTo>
                <a:lnTo>
                  <a:pt x="29079" y="2497"/>
                </a:lnTo>
                <a:lnTo>
                  <a:pt x="28897" y="2336"/>
                </a:lnTo>
                <a:lnTo>
                  <a:pt x="28716" y="2215"/>
                </a:lnTo>
                <a:lnTo>
                  <a:pt x="28515" y="2094"/>
                </a:lnTo>
                <a:lnTo>
                  <a:pt x="28313" y="1994"/>
                </a:lnTo>
                <a:lnTo>
                  <a:pt x="28112" y="1933"/>
                </a:lnTo>
                <a:lnTo>
                  <a:pt x="27911" y="1873"/>
                </a:lnTo>
                <a:lnTo>
                  <a:pt x="27689" y="1833"/>
                </a:lnTo>
                <a:lnTo>
                  <a:pt x="27468" y="1792"/>
                </a:lnTo>
                <a:lnTo>
                  <a:pt x="27025" y="1792"/>
                </a:lnTo>
                <a:lnTo>
                  <a:pt x="26803" y="1812"/>
                </a:lnTo>
                <a:lnTo>
                  <a:pt x="26360" y="1873"/>
                </a:lnTo>
                <a:lnTo>
                  <a:pt x="25917" y="1974"/>
                </a:lnTo>
                <a:lnTo>
                  <a:pt x="26179" y="1088"/>
                </a:lnTo>
                <a:lnTo>
                  <a:pt x="26199" y="987"/>
                </a:lnTo>
                <a:lnTo>
                  <a:pt x="26199" y="906"/>
                </a:lnTo>
                <a:lnTo>
                  <a:pt x="26199" y="826"/>
                </a:lnTo>
                <a:lnTo>
                  <a:pt x="26179" y="725"/>
                </a:lnTo>
                <a:lnTo>
                  <a:pt x="26118" y="584"/>
                </a:lnTo>
                <a:lnTo>
                  <a:pt x="25998" y="443"/>
                </a:lnTo>
                <a:lnTo>
                  <a:pt x="25877" y="342"/>
                </a:lnTo>
                <a:lnTo>
                  <a:pt x="25716" y="262"/>
                </a:lnTo>
                <a:lnTo>
                  <a:pt x="25635" y="242"/>
                </a:lnTo>
                <a:lnTo>
                  <a:pt x="25454" y="242"/>
                </a:lnTo>
                <a:lnTo>
                  <a:pt x="25353" y="262"/>
                </a:lnTo>
                <a:lnTo>
                  <a:pt x="24467" y="544"/>
                </a:lnTo>
                <a:lnTo>
                  <a:pt x="23581" y="886"/>
                </a:lnTo>
                <a:lnTo>
                  <a:pt x="22695" y="1249"/>
                </a:lnTo>
                <a:lnTo>
                  <a:pt x="21849" y="1651"/>
                </a:lnTo>
                <a:lnTo>
                  <a:pt x="21426" y="1873"/>
                </a:lnTo>
                <a:lnTo>
                  <a:pt x="21024" y="2094"/>
                </a:lnTo>
                <a:lnTo>
                  <a:pt x="20621" y="2336"/>
                </a:lnTo>
                <a:lnTo>
                  <a:pt x="20218" y="2598"/>
                </a:lnTo>
                <a:lnTo>
                  <a:pt x="19836" y="2880"/>
                </a:lnTo>
                <a:lnTo>
                  <a:pt x="19473" y="3182"/>
                </a:lnTo>
                <a:lnTo>
                  <a:pt x="19131" y="3504"/>
                </a:lnTo>
                <a:lnTo>
                  <a:pt x="18808" y="3846"/>
                </a:lnTo>
                <a:lnTo>
                  <a:pt x="18768" y="3927"/>
                </a:lnTo>
                <a:lnTo>
                  <a:pt x="18728" y="4007"/>
                </a:lnTo>
                <a:lnTo>
                  <a:pt x="18708" y="4088"/>
                </a:lnTo>
                <a:lnTo>
                  <a:pt x="18688" y="4169"/>
                </a:lnTo>
                <a:lnTo>
                  <a:pt x="18708" y="4229"/>
                </a:lnTo>
                <a:lnTo>
                  <a:pt x="18728" y="4309"/>
                </a:lnTo>
                <a:lnTo>
                  <a:pt x="18748" y="4370"/>
                </a:lnTo>
                <a:lnTo>
                  <a:pt x="18788" y="4430"/>
                </a:lnTo>
                <a:lnTo>
                  <a:pt x="18829" y="4491"/>
                </a:lnTo>
                <a:lnTo>
                  <a:pt x="18889" y="4531"/>
                </a:lnTo>
                <a:lnTo>
                  <a:pt x="18949" y="4571"/>
                </a:lnTo>
                <a:lnTo>
                  <a:pt x="19030" y="4591"/>
                </a:lnTo>
                <a:lnTo>
                  <a:pt x="19111" y="4612"/>
                </a:lnTo>
                <a:lnTo>
                  <a:pt x="19191" y="4612"/>
                </a:lnTo>
                <a:lnTo>
                  <a:pt x="19272" y="4591"/>
                </a:lnTo>
                <a:lnTo>
                  <a:pt x="19372" y="4571"/>
                </a:lnTo>
                <a:lnTo>
                  <a:pt x="19755" y="4370"/>
                </a:lnTo>
                <a:lnTo>
                  <a:pt x="20138" y="4169"/>
                </a:lnTo>
                <a:lnTo>
                  <a:pt x="20883" y="3726"/>
                </a:lnTo>
                <a:lnTo>
                  <a:pt x="21628" y="3282"/>
                </a:lnTo>
                <a:lnTo>
                  <a:pt x="22010" y="3061"/>
                </a:lnTo>
                <a:lnTo>
                  <a:pt x="22393" y="2860"/>
                </a:lnTo>
                <a:lnTo>
                  <a:pt x="22917" y="2598"/>
                </a:lnTo>
                <a:lnTo>
                  <a:pt x="23440" y="2356"/>
                </a:lnTo>
                <a:lnTo>
                  <a:pt x="23984" y="2135"/>
                </a:lnTo>
                <a:lnTo>
                  <a:pt x="24528" y="1933"/>
                </a:lnTo>
                <a:lnTo>
                  <a:pt x="24225" y="2860"/>
                </a:lnTo>
                <a:lnTo>
                  <a:pt x="24205" y="2960"/>
                </a:lnTo>
                <a:lnTo>
                  <a:pt x="24205" y="3041"/>
                </a:lnTo>
                <a:lnTo>
                  <a:pt x="24205" y="3121"/>
                </a:lnTo>
                <a:lnTo>
                  <a:pt x="24225" y="3222"/>
                </a:lnTo>
                <a:lnTo>
                  <a:pt x="24306" y="3383"/>
                </a:lnTo>
                <a:lnTo>
                  <a:pt x="24407" y="3524"/>
                </a:lnTo>
                <a:lnTo>
                  <a:pt x="24548" y="3645"/>
                </a:lnTo>
                <a:lnTo>
                  <a:pt x="24628" y="3685"/>
                </a:lnTo>
                <a:lnTo>
                  <a:pt x="24709" y="3705"/>
                </a:lnTo>
                <a:lnTo>
                  <a:pt x="24789" y="3726"/>
                </a:lnTo>
                <a:lnTo>
                  <a:pt x="24971" y="3726"/>
                </a:lnTo>
                <a:lnTo>
                  <a:pt x="25051" y="3685"/>
                </a:lnTo>
                <a:lnTo>
                  <a:pt x="25756" y="3403"/>
                </a:lnTo>
                <a:lnTo>
                  <a:pt x="26118" y="3282"/>
                </a:lnTo>
                <a:lnTo>
                  <a:pt x="26481" y="3182"/>
                </a:lnTo>
                <a:lnTo>
                  <a:pt x="26662" y="3162"/>
                </a:lnTo>
                <a:lnTo>
                  <a:pt x="26843" y="3121"/>
                </a:lnTo>
                <a:lnTo>
                  <a:pt x="27226" y="3121"/>
                </a:lnTo>
                <a:lnTo>
                  <a:pt x="27407" y="3142"/>
                </a:lnTo>
                <a:lnTo>
                  <a:pt x="27588" y="3182"/>
                </a:lnTo>
                <a:lnTo>
                  <a:pt x="27750" y="3242"/>
                </a:lnTo>
                <a:lnTo>
                  <a:pt x="27931" y="3323"/>
                </a:lnTo>
                <a:lnTo>
                  <a:pt x="28031" y="3403"/>
                </a:lnTo>
                <a:lnTo>
                  <a:pt x="28132" y="3484"/>
                </a:lnTo>
                <a:lnTo>
                  <a:pt x="28213" y="3564"/>
                </a:lnTo>
                <a:lnTo>
                  <a:pt x="28293" y="3645"/>
                </a:lnTo>
                <a:lnTo>
                  <a:pt x="28333" y="3746"/>
                </a:lnTo>
                <a:lnTo>
                  <a:pt x="28374" y="3866"/>
                </a:lnTo>
                <a:lnTo>
                  <a:pt x="28394" y="3987"/>
                </a:lnTo>
                <a:lnTo>
                  <a:pt x="28394" y="4108"/>
                </a:lnTo>
                <a:lnTo>
                  <a:pt x="28374" y="4169"/>
                </a:lnTo>
                <a:lnTo>
                  <a:pt x="28354" y="4249"/>
                </a:lnTo>
                <a:lnTo>
                  <a:pt x="28273" y="4390"/>
                </a:lnTo>
                <a:lnTo>
                  <a:pt x="28213" y="4450"/>
                </a:lnTo>
                <a:lnTo>
                  <a:pt x="28132" y="4511"/>
                </a:lnTo>
                <a:lnTo>
                  <a:pt x="28072" y="4531"/>
                </a:lnTo>
                <a:lnTo>
                  <a:pt x="27991" y="4551"/>
                </a:lnTo>
                <a:lnTo>
                  <a:pt x="27810" y="4571"/>
                </a:lnTo>
                <a:lnTo>
                  <a:pt x="27689" y="4612"/>
                </a:lnTo>
                <a:lnTo>
                  <a:pt x="27588" y="4672"/>
                </a:lnTo>
                <a:lnTo>
                  <a:pt x="27488" y="4732"/>
                </a:lnTo>
                <a:lnTo>
                  <a:pt x="27427" y="4833"/>
                </a:lnTo>
                <a:lnTo>
                  <a:pt x="27367" y="4934"/>
                </a:lnTo>
                <a:lnTo>
                  <a:pt x="27347" y="5055"/>
                </a:lnTo>
                <a:lnTo>
                  <a:pt x="27327" y="5175"/>
                </a:lnTo>
                <a:lnTo>
                  <a:pt x="27347" y="5296"/>
                </a:lnTo>
                <a:lnTo>
                  <a:pt x="27367" y="5397"/>
                </a:lnTo>
                <a:lnTo>
                  <a:pt x="27407" y="5518"/>
                </a:lnTo>
                <a:lnTo>
                  <a:pt x="27468" y="5618"/>
                </a:lnTo>
                <a:lnTo>
                  <a:pt x="27548" y="5719"/>
                </a:lnTo>
                <a:lnTo>
                  <a:pt x="27649" y="5800"/>
                </a:lnTo>
                <a:lnTo>
                  <a:pt x="27750" y="5860"/>
                </a:lnTo>
                <a:lnTo>
                  <a:pt x="27870" y="5880"/>
                </a:lnTo>
                <a:lnTo>
                  <a:pt x="27991" y="5900"/>
                </a:lnTo>
                <a:lnTo>
                  <a:pt x="28172" y="5880"/>
                </a:lnTo>
                <a:lnTo>
                  <a:pt x="28333" y="5860"/>
                </a:lnTo>
                <a:lnTo>
                  <a:pt x="28756" y="5820"/>
                </a:lnTo>
                <a:lnTo>
                  <a:pt x="29179" y="5820"/>
                </a:lnTo>
                <a:lnTo>
                  <a:pt x="29582" y="5840"/>
                </a:lnTo>
                <a:lnTo>
                  <a:pt x="30005" y="5900"/>
                </a:lnTo>
                <a:lnTo>
                  <a:pt x="30408" y="5981"/>
                </a:lnTo>
                <a:lnTo>
                  <a:pt x="30810" y="6082"/>
                </a:lnTo>
                <a:lnTo>
                  <a:pt x="31193" y="6223"/>
                </a:lnTo>
                <a:lnTo>
                  <a:pt x="31576" y="6384"/>
                </a:lnTo>
                <a:lnTo>
                  <a:pt x="31314" y="6565"/>
                </a:lnTo>
                <a:lnTo>
                  <a:pt x="31072" y="6766"/>
                </a:lnTo>
                <a:lnTo>
                  <a:pt x="30831" y="6988"/>
                </a:lnTo>
                <a:lnTo>
                  <a:pt x="30609" y="7229"/>
                </a:lnTo>
                <a:lnTo>
                  <a:pt x="30528" y="7370"/>
                </a:lnTo>
                <a:lnTo>
                  <a:pt x="30468" y="7531"/>
                </a:lnTo>
                <a:lnTo>
                  <a:pt x="30428" y="7713"/>
                </a:lnTo>
                <a:lnTo>
                  <a:pt x="30448" y="7874"/>
                </a:lnTo>
                <a:lnTo>
                  <a:pt x="30508" y="8035"/>
                </a:lnTo>
                <a:lnTo>
                  <a:pt x="30609" y="8176"/>
                </a:lnTo>
                <a:lnTo>
                  <a:pt x="30669" y="8236"/>
                </a:lnTo>
                <a:lnTo>
                  <a:pt x="30730" y="8277"/>
                </a:lnTo>
                <a:lnTo>
                  <a:pt x="30810" y="8317"/>
                </a:lnTo>
                <a:lnTo>
                  <a:pt x="30911" y="8357"/>
                </a:lnTo>
                <a:lnTo>
                  <a:pt x="31394" y="8478"/>
                </a:lnTo>
                <a:lnTo>
                  <a:pt x="31837" y="8639"/>
                </a:lnTo>
                <a:lnTo>
                  <a:pt x="32280" y="8820"/>
                </a:lnTo>
                <a:lnTo>
                  <a:pt x="32723" y="9022"/>
                </a:lnTo>
                <a:lnTo>
                  <a:pt x="33126" y="9263"/>
                </a:lnTo>
                <a:lnTo>
                  <a:pt x="33529" y="9545"/>
                </a:lnTo>
                <a:lnTo>
                  <a:pt x="33912" y="9827"/>
                </a:lnTo>
                <a:lnTo>
                  <a:pt x="34274" y="10149"/>
                </a:lnTo>
                <a:lnTo>
                  <a:pt x="34032" y="10351"/>
                </a:lnTo>
                <a:lnTo>
                  <a:pt x="33791" y="10572"/>
                </a:lnTo>
                <a:lnTo>
                  <a:pt x="33589" y="10814"/>
                </a:lnTo>
                <a:lnTo>
                  <a:pt x="33408" y="11076"/>
                </a:lnTo>
                <a:lnTo>
                  <a:pt x="33146" y="10894"/>
                </a:lnTo>
                <a:lnTo>
                  <a:pt x="33106" y="10854"/>
                </a:lnTo>
                <a:lnTo>
                  <a:pt x="33066" y="10814"/>
                </a:lnTo>
                <a:lnTo>
                  <a:pt x="32885" y="10693"/>
                </a:lnTo>
                <a:lnTo>
                  <a:pt x="32703" y="10613"/>
                </a:lnTo>
                <a:lnTo>
                  <a:pt x="32522" y="10532"/>
                </a:lnTo>
                <a:lnTo>
                  <a:pt x="32321" y="10492"/>
                </a:lnTo>
                <a:lnTo>
                  <a:pt x="32139" y="10451"/>
                </a:lnTo>
                <a:lnTo>
                  <a:pt x="31737" y="10451"/>
                </a:lnTo>
                <a:lnTo>
                  <a:pt x="31515" y="10492"/>
                </a:lnTo>
                <a:lnTo>
                  <a:pt x="31314" y="10552"/>
                </a:lnTo>
                <a:lnTo>
                  <a:pt x="31092" y="10633"/>
                </a:lnTo>
                <a:lnTo>
                  <a:pt x="30891" y="10753"/>
                </a:lnTo>
                <a:lnTo>
                  <a:pt x="30710" y="10874"/>
                </a:lnTo>
                <a:lnTo>
                  <a:pt x="30528" y="11035"/>
                </a:lnTo>
                <a:lnTo>
                  <a:pt x="30388" y="11196"/>
                </a:lnTo>
                <a:lnTo>
                  <a:pt x="30247" y="11378"/>
                </a:lnTo>
                <a:lnTo>
                  <a:pt x="30126" y="11579"/>
                </a:lnTo>
                <a:lnTo>
                  <a:pt x="30045" y="11821"/>
                </a:lnTo>
                <a:lnTo>
                  <a:pt x="29965" y="12042"/>
                </a:lnTo>
                <a:lnTo>
                  <a:pt x="29924" y="12284"/>
                </a:lnTo>
                <a:lnTo>
                  <a:pt x="29924" y="12526"/>
                </a:lnTo>
                <a:lnTo>
                  <a:pt x="29944" y="12767"/>
                </a:lnTo>
                <a:lnTo>
                  <a:pt x="29985" y="12989"/>
                </a:lnTo>
                <a:lnTo>
                  <a:pt x="30065" y="13210"/>
                </a:lnTo>
                <a:lnTo>
                  <a:pt x="30146" y="13432"/>
                </a:lnTo>
                <a:lnTo>
                  <a:pt x="30267" y="13653"/>
                </a:lnTo>
                <a:lnTo>
                  <a:pt x="30388" y="13855"/>
                </a:lnTo>
                <a:lnTo>
                  <a:pt x="30549" y="14036"/>
                </a:lnTo>
                <a:lnTo>
                  <a:pt x="30730" y="14197"/>
                </a:lnTo>
                <a:lnTo>
                  <a:pt x="30911" y="14338"/>
                </a:lnTo>
                <a:lnTo>
                  <a:pt x="31112" y="14459"/>
                </a:lnTo>
                <a:lnTo>
                  <a:pt x="31334" y="14559"/>
                </a:lnTo>
                <a:lnTo>
                  <a:pt x="31576" y="14640"/>
                </a:lnTo>
                <a:lnTo>
                  <a:pt x="31837" y="14680"/>
                </a:lnTo>
                <a:lnTo>
                  <a:pt x="32099" y="14680"/>
                </a:lnTo>
                <a:lnTo>
                  <a:pt x="32341" y="14660"/>
                </a:lnTo>
                <a:lnTo>
                  <a:pt x="32603" y="14580"/>
                </a:lnTo>
                <a:lnTo>
                  <a:pt x="32844" y="14499"/>
                </a:lnTo>
                <a:lnTo>
                  <a:pt x="33066" y="14378"/>
                </a:lnTo>
                <a:lnTo>
                  <a:pt x="33287" y="14237"/>
                </a:lnTo>
                <a:lnTo>
                  <a:pt x="33489" y="14076"/>
                </a:lnTo>
                <a:lnTo>
                  <a:pt x="33670" y="13895"/>
                </a:lnTo>
                <a:lnTo>
                  <a:pt x="33811" y="13694"/>
                </a:lnTo>
                <a:lnTo>
                  <a:pt x="33932" y="13492"/>
                </a:lnTo>
                <a:lnTo>
                  <a:pt x="34032" y="13271"/>
                </a:lnTo>
                <a:lnTo>
                  <a:pt x="34093" y="13049"/>
                </a:lnTo>
                <a:lnTo>
                  <a:pt x="34133" y="12807"/>
                </a:lnTo>
                <a:lnTo>
                  <a:pt x="34153" y="12566"/>
                </a:lnTo>
                <a:lnTo>
                  <a:pt x="34133" y="12324"/>
                </a:lnTo>
                <a:lnTo>
                  <a:pt x="34314" y="12405"/>
                </a:lnTo>
                <a:lnTo>
                  <a:pt x="34475" y="12505"/>
                </a:lnTo>
                <a:lnTo>
                  <a:pt x="34616" y="12626"/>
                </a:lnTo>
                <a:lnTo>
                  <a:pt x="34757" y="12767"/>
                </a:lnTo>
                <a:lnTo>
                  <a:pt x="34878" y="12928"/>
                </a:lnTo>
                <a:lnTo>
                  <a:pt x="34979" y="13089"/>
                </a:lnTo>
                <a:lnTo>
                  <a:pt x="35059" y="13271"/>
                </a:lnTo>
                <a:lnTo>
                  <a:pt x="35120" y="13452"/>
                </a:lnTo>
                <a:lnTo>
                  <a:pt x="34818" y="13472"/>
                </a:lnTo>
                <a:lnTo>
                  <a:pt x="34516" y="13532"/>
                </a:lnTo>
                <a:lnTo>
                  <a:pt x="34234" y="13633"/>
                </a:lnTo>
                <a:lnTo>
                  <a:pt x="33932" y="13754"/>
                </a:lnTo>
                <a:lnTo>
                  <a:pt x="33811" y="13834"/>
                </a:lnTo>
                <a:lnTo>
                  <a:pt x="33710" y="13915"/>
                </a:lnTo>
                <a:lnTo>
                  <a:pt x="33609" y="13996"/>
                </a:lnTo>
                <a:lnTo>
                  <a:pt x="33529" y="14096"/>
                </a:lnTo>
                <a:lnTo>
                  <a:pt x="33368" y="14298"/>
                </a:lnTo>
                <a:lnTo>
                  <a:pt x="33247" y="14539"/>
                </a:lnTo>
                <a:lnTo>
                  <a:pt x="33187" y="14781"/>
                </a:lnTo>
                <a:lnTo>
                  <a:pt x="33146" y="15043"/>
                </a:lnTo>
                <a:lnTo>
                  <a:pt x="33146" y="15305"/>
                </a:lnTo>
                <a:lnTo>
                  <a:pt x="33166" y="15566"/>
                </a:lnTo>
                <a:lnTo>
                  <a:pt x="33207" y="15707"/>
                </a:lnTo>
                <a:lnTo>
                  <a:pt x="33247" y="15828"/>
                </a:lnTo>
                <a:lnTo>
                  <a:pt x="33368" y="16090"/>
                </a:lnTo>
                <a:lnTo>
                  <a:pt x="33529" y="16311"/>
                </a:lnTo>
                <a:lnTo>
                  <a:pt x="33710" y="16533"/>
                </a:lnTo>
                <a:lnTo>
                  <a:pt x="33912" y="16734"/>
                </a:lnTo>
                <a:lnTo>
                  <a:pt x="34113" y="16936"/>
                </a:lnTo>
                <a:lnTo>
                  <a:pt x="34536" y="17278"/>
                </a:lnTo>
                <a:lnTo>
                  <a:pt x="34838" y="17499"/>
                </a:lnTo>
                <a:lnTo>
                  <a:pt x="35019" y="17620"/>
                </a:lnTo>
                <a:lnTo>
                  <a:pt x="35200" y="17781"/>
                </a:lnTo>
                <a:lnTo>
                  <a:pt x="35361" y="17943"/>
                </a:lnTo>
                <a:lnTo>
                  <a:pt x="35482" y="18124"/>
                </a:lnTo>
                <a:lnTo>
                  <a:pt x="35523" y="18204"/>
                </a:lnTo>
                <a:lnTo>
                  <a:pt x="35543" y="18305"/>
                </a:lnTo>
                <a:lnTo>
                  <a:pt x="35543" y="18386"/>
                </a:lnTo>
                <a:lnTo>
                  <a:pt x="35543" y="18486"/>
                </a:lnTo>
                <a:lnTo>
                  <a:pt x="35523" y="18527"/>
                </a:lnTo>
                <a:lnTo>
                  <a:pt x="35482" y="18567"/>
                </a:lnTo>
                <a:lnTo>
                  <a:pt x="35382" y="18647"/>
                </a:lnTo>
                <a:lnTo>
                  <a:pt x="35261" y="18688"/>
                </a:lnTo>
                <a:lnTo>
                  <a:pt x="35160" y="18728"/>
                </a:lnTo>
                <a:lnTo>
                  <a:pt x="34717" y="18849"/>
                </a:lnTo>
                <a:lnTo>
                  <a:pt x="34496" y="18909"/>
                </a:lnTo>
                <a:lnTo>
                  <a:pt x="34274" y="18970"/>
                </a:lnTo>
                <a:lnTo>
                  <a:pt x="34093" y="19050"/>
                </a:lnTo>
                <a:lnTo>
                  <a:pt x="33912" y="19151"/>
                </a:lnTo>
                <a:lnTo>
                  <a:pt x="33992" y="19030"/>
                </a:lnTo>
                <a:lnTo>
                  <a:pt x="34053" y="18889"/>
                </a:lnTo>
                <a:lnTo>
                  <a:pt x="34113" y="18748"/>
                </a:lnTo>
                <a:lnTo>
                  <a:pt x="34133" y="18587"/>
                </a:lnTo>
                <a:lnTo>
                  <a:pt x="34153" y="18426"/>
                </a:lnTo>
                <a:lnTo>
                  <a:pt x="34173" y="18265"/>
                </a:lnTo>
                <a:lnTo>
                  <a:pt x="34173" y="18083"/>
                </a:lnTo>
                <a:lnTo>
                  <a:pt x="34153" y="17902"/>
                </a:lnTo>
                <a:lnTo>
                  <a:pt x="34113" y="17721"/>
                </a:lnTo>
                <a:lnTo>
                  <a:pt x="34073" y="17560"/>
                </a:lnTo>
                <a:lnTo>
                  <a:pt x="34012" y="17379"/>
                </a:lnTo>
                <a:lnTo>
                  <a:pt x="33932" y="17238"/>
                </a:lnTo>
                <a:lnTo>
                  <a:pt x="33851" y="17097"/>
                </a:lnTo>
                <a:lnTo>
                  <a:pt x="33730" y="16996"/>
                </a:lnTo>
                <a:lnTo>
                  <a:pt x="33609" y="16895"/>
                </a:lnTo>
                <a:lnTo>
                  <a:pt x="33469" y="16835"/>
                </a:lnTo>
                <a:lnTo>
                  <a:pt x="33307" y="16795"/>
                </a:lnTo>
                <a:lnTo>
                  <a:pt x="33126" y="16795"/>
                </a:lnTo>
                <a:lnTo>
                  <a:pt x="32965" y="16835"/>
                </a:lnTo>
                <a:lnTo>
                  <a:pt x="32885" y="16855"/>
                </a:lnTo>
                <a:lnTo>
                  <a:pt x="32824" y="16895"/>
                </a:lnTo>
                <a:lnTo>
                  <a:pt x="32764" y="16956"/>
                </a:lnTo>
                <a:lnTo>
                  <a:pt x="32703" y="17016"/>
                </a:lnTo>
                <a:lnTo>
                  <a:pt x="32663" y="17097"/>
                </a:lnTo>
                <a:lnTo>
                  <a:pt x="32643" y="17177"/>
                </a:lnTo>
                <a:lnTo>
                  <a:pt x="32442" y="17157"/>
                </a:lnTo>
                <a:lnTo>
                  <a:pt x="32260" y="17177"/>
                </a:lnTo>
                <a:lnTo>
                  <a:pt x="32119" y="17218"/>
                </a:lnTo>
                <a:lnTo>
                  <a:pt x="31978" y="17278"/>
                </a:lnTo>
                <a:lnTo>
                  <a:pt x="31837" y="17359"/>
                </a:lnTo>
                <a:lnTo>
                  <a:pt x="31696" y="17459"/>
                </a:lnTo>
                <a:lnTo>
                  <a:pt x="31576" y="17560"/>
                </a:lnTo>
                <a:lnTo>
                  <a:pt x="31455" y="17661"/>
                </a:lnTo>
                <a:lnTo>
                  <a:pt x="31274" y="17902"/>
                </a:lnTo>
                <a:lnTo>
                  <a:pt x="31173" y="18023"/>
                </a:lnTo>
                <a:lnTo>
                  <a:pt x="31112" y="18164"/>
                </a:lnTo>
                <a:lnTo>
                  <a:pt x="31052" y="18305"/>
                </a:lnTo>
                <a:lnTo>
                  <a:pt x="30992" y="18426"/>
                </a:lnTo>
                <a:lnTo>
                  <a:pt x="30951" y="18567"/>
                </a:lnTo>
                <a:lnTo>
                  <a:pt x="30931" y="18728"/>
                </a:lnTo>
                <a:lnTo>
                  <a:pt x="30931" y="18869"/>
                </a:lnTo>
                <a:lnTo>
                  <a:pt x="30931" y="19030"/>
                </a:lnTo>
                <a:lnTo>
                  <a:pt x="30951" y="19110"/>
                </a:lnTo>
                <a:lnTo>
                  <a:pt x="30971" y="19211"/>
                </a:lnTo>
                <a:lnTo>
                  <a:pt x="31032" y="19372"/>
                </a:lnTo>
                <a:lnTo>
                  <a:pt x="31153" y="19513"/>
                </a:lnTo>
                <a:lnTo>
                  <a:pt x="31294" y="19634"/>
                </a:lnTo>
                <a:lnTo>
                  <a:pt x="31435" y="19735"/>
                </a:lnTo>
                <a:lnTo>
                  <a:pt x="31616" y="19815"/>
                </a:lnTo>
                <a:lnTo>
                  <a:pt x="31777" y="19876"/>
                </a:lnTo>
                <a:lnTo>
                  <a:pt x="31958" y="19936"/>
                </a:lnTo>
                <a:lnTo>
                  <a:pt x="32139" y="19976"/>
                </a:lnTo>
                <a:lnTo>
                  <a:pt x="32522" y="19976"/>
                </a:lnTo>
                <a:lnTo>
                  <a:pt x="32703" y="19956"/>
                </a:lnTo>
                <a:lnTo>
                  <a:pt x="32885" y="19916"/>
                </a:lnTo>
                <a:lnTo>
                  <a:pt x="33046" y="19856"/>
                </a:lnTo>
                <a:lnTo>
                  <a:pt x="33227" y="19775"/>
                </a:lnTo>
                <a:lnTo>
                  <a:pt x="33388" y="19694"/>
                </a:lnTo>
                <a:lnTo>
                  <a:pt x="33267" y="19896"/>
                </a:lnTo>
                <a:lnTo>
                  <a:pt x="33187" y="20117"/>
                </a:lnTo>
                <a:lnTo>
                  <a:pt x="33146" y="20359"/>
                </a:lnTo>
                <a:lnTo>
                  <a:pt x="33126" y="20621"/>
                </a:lnTo>
                <a:lnTo>
                  <a:pt x="33146" y="20903"/>
                </a:lnTo>
                <a:lnTo>
                  <a:pt x="33207" y="21185"/>
                </a:lnTo>
                <a:lnTo>
                  <a:pt x="33287" y="21446"/>
                </a:lnTo>
                <a:lnTo>
                  <a:pt x="33408" y="21708"/>
                </a:lnTo>
                <a:lnTo>
                  <a:pt x="33549" y="21950"/>
                </a:lnTo>
                <a:lnTo>
                  <a:pt x="33690" y="22212"/>
                </a:lnTo>
                <a:lnTo>
                  <a:pt x="33972" y="22695"/>
                </a:lnTo>
                <a:lnTo>
                  <a:pt x="34053" y="22836"/>
                </a:lnTo>
                <a:lnTo>
                  <a:pt x="34113" y="22997"/>
                </a:lnTo>
                <a:lnTo>
                  <a:pt x="34133" y="23098"/>
                </a:lnTo>
                <a:lnTo>
                  <a:pt x="34133" y="23178"/>
                </a:lnTo>
                <a:lnTo>
                  <a:pt x="34113" y="23239"/>
                </a:lnTo>
                <a:lnTo>
                  <a:pt x="34093" y="23319"/>
                </a:lnTo>
                <a:lnTo>
                  <a:pt x="34053" y="23359"/>
                </a:lnTo>
                <a:lnTo>
                  <a:pt x="33992" y="23400"/>
                </a:lnTo>
                <a:lnTo>
                  <a:pt x="33851" y="23299"/>
                </a:lnTo>
                <a:lnTo>
                  <a:pt x="33730" y="23239"/>
                </a:lnTo>
                <a:lnTo>
                  <a:pt x="33589" y="23219"/>
                </a:lnTo>
                <a:lnTo>
                  <a:pt x="33448" y="23219"/>
                </a:lnTo>
                <a:lnTo>
                  <a:pt x="33307" y="23259"/>
                </a:lnTo>
                <a:lnTo>
                  <a:pt x="33187" y="23299"/>
                </a:lnTo>
                <a:lnTo>
                  <a:pt x="33066" y="23380"/>
                </a:lnTo>
                <a:lnTo>
                  <a:pt x="32965" y="23480"/>
                </a:lnTo>
                <a:lnTo>
                  <a:pt x="32764" y="23319"/>
                </a:lnTo>
                <a:lnTo>
                  <a:pt x="32482" y="23118"/>
                </a:lnTo>
                <a:lnTo>
                  <a:pt x="32200" y="22937"/>
                </a:lnTo>
                <a:lnTo>
                  <a:pt x="31878" y="22776"/>
                </a:lnTo>
                <a:lnTo>
                  <a:pt x="31555" y="22655"/>
                </a:lnTo>
                <a:lnTo>
                  <a:pt x="31253" y="22554"/>
                </a:lnTo>
                <a:lnTo>
                  <a:pt x="31092" y="22514"/>
                </a:lnTo>
                <a:lnTo>
                  <a:pt x="30931" y="22494"/>
                </a:lnTo>
                <a:lnTo>
                  <a:pt x="30770" y="22473"/>
                </a:lnTo>
                <a:lnTo>
                  <a:pt x="30609" y="22494"/>
                </a:lnTo>
                <a:lnTo>
                  <a:pt x="30448" y="22534"/>
                </a:lnTo>
                <a:lnTo>
                  <a:pt x="30307" y="22614"/>
                </a:lnTo>
                <a:lnTo>
                  <a:pt x="30226" y="22695"/>
                </a:lnTo>
                <a:lnTo>
                  <a:pt x="30166" y="22776"/>
                </a:lnTo>
                <a:lnTo>
                  <a:pt x="30126" y="22896"/>
                </a:lnTo>
                <a:lnTo>
                  <a:pt x="30126" y="22957"/>
                </a:lnTo>
                <a:lnTo>
                  <a:pt x="30146" y="23017"/>
                </a:lnTo>
                <a:lnTo>
                  <a:pt x="30206" y="23138"/>
                </a:lnTo>
                <a:lnTo>
                  <a:pt x="30267" y="23239"/>
                </a:lnTo>
                <a:lnTo>
                  <a:pt x="30347" y="23319"/>
                </a:lnTo>
                <a:lnTo>
                  <a:pt x="30448" y="23400"/>
                </a:lnTo>
                <a:lnTo>
                  <a:pt x="30649" y="23561"/>
                </a:lnTo>
                <a:lnTo>
                  <a:pt x="30871" y="23682"/>
                </a:lnTo>
                <a:lnTo>
                  <a:pt x="31374" y="24024"/>
                </a:lnTo>
                <a:lnTo>
                  <a:pt x="31878" y="24366"/>
                </a:lnTo>
                <a:lnTo>
                  <a:pt x="32059" y="24527"/>
                </a:lnTo>
                <a:lnTo>
                  <a:pt x="32240" y="24709"/>
                </a:lnTo>
                <a:lnTo>
                  <a:pt x="32582" y="25071"/>
                </a:lnTo>
                <a:lnTo>
                  <a:pt x="32905" y="25454"/>
                </a:lnTo>
                <a:lnTo>
                  <a:pt x="33066" y="25635"/>
                </a:lnTo>
                <a:lnTo>
                  <a:pt x="33247" y="25816"/>
                </a:lnTo>
                <a:lnTo>
                  <a:pt x="33166" y="25897"/>
                </a:lnTo>
                <a:lnTo>
                  <a:pt x="33086" y="25937"/>
                </a:lnTo>
                <a:lnTo>
                  <a:pt x="32965" y="25957"/>
                </a:lnTo>
                <a:lnTo>
                  <a:pt x="32562" y="25957"/>
                </a:lnTo>
                <a:lnTo>
                  <a:pt x="32301" y="25977"/>
                </a:lnTo>
                <a:lnTo>
                  <a:pt x="32039" y="26038"/>
                </a:lnTo>
                <a:lnTo>
                  <a:pt x="31777" y="26138"/>
                </a:lnTo>
                <a:lnTo>
                  <a:pt x="31596" y="26239"/>
                </a:lnTo>
                <a:lnTo>
                  <a:pt x="31394" y="26038"/>
                </a:lnTo>
                <a:lnTo>
                  <a:pt x="31233" y="25857"/>
                </a:lnTo>
                <a:lnTo>
                  <a:pt x="31072" y="25695"/>
                </a:lnTo>
                <a:lnTo>
                  <a:pt x="30710" y="25393"/>
                </a:lnTo>
                <a:lnTo>
                  <a:pt x="30327" y="25111"/>
                </a:lnTo>
                <a:lnTo>
                  <a:pt x="29924" y="24870"/>
                </a:lnTo>
                <a:lnTo>
                  <a:pt x="29884" y="24850"/>
                </a:lnTo>
                <a:lnTo>
                  <a:pt x="29824" y="24850"/>
                </a:lnTo>
                <a:lnTo>
                  <a:pt x="29783" y="24870"/>
                </a:lnTo>
                <a:lnTo>
                  <a:pt x="29743" y="24910"/>
                </a:lnTo>
                <a:lnTo>
                  <a:pt x="29723" y="24950"/>
                </a:lnTo>
                <a:lnTo>
                  <a:pt x="29703" y="24991"/>
                </a:lnTo>
                <a:lnTo>
                  <a:pt x="29723" y="25051"/>
                </a:lnTo>
                <a:lnTo>
                  <a:pt x="29743" y="25091"/>
                </a:lnTo>
                <a:lnTo>
                  <a:pt x="30065" y="25414"/>
                </a:lnTo>
                <a:lnTo>
                  <a:pt x="30347" y="25736"/>
                </a:lnTo>
                <a:lnTo>
                  <a:pt x="30891" y="26441"/>
                </a:lnTo>
                <a:lnTo>
                  <a:pt x="31012" y="26602"/>
                </a:lnTo>
                <a:lnTo>
                  <a:pt x="31133" y="26803"/>
                </a:lnTo>
                <a:lnTo>
                  <a:pt x="31052" y="27004"/>
                </a:lnTo>
                <a:lnTo>
                  <a:pt x="30992" y="27206"/>
                </a:lnTo>
                <a:lnTo>
                  <a:pt x="30951" y="27427"/>
                </a:lnTo>
                <a:lnTo>
                  <a:pt x="30931" y="27669"/>
                </a:lnTo>
                <a:lnTo>
                  <a:pt x="30770" y="27588"/>
                </a:lnTo>
                <a:lnTo>
                  <a:pt x="30589" y="27548"/>
                </a:lnTo>
                <a:lnTo>
                  <a:pt x="30408" y="27528"/>
                </a:lnTo>
                <a:lnTo>
                  <a:pt x="30226" y="27568"/>
                </a:lnTo>
                <a:lnTo>
                  <a:pt x="30106" y="27588"/>
                </a:lnTo>
                <a:lnTo>
                  <a:pt x="30005" y="27649"/>
                </a:lnTo>
                <a:lnTo>
                  <a:pt x="29904" y="27689"/>
                </a:lnTo>
                <a:lnTo>
                  <a:pt x="29824" y="27770"/>
                </a:lnTo>
                <a:lnTo>
                  <a:pt x="29663" y="27911"/>
                </a:lnTo>
                <a:lnTo>
                  <a:pt x="29542" y="28092"/>
                </a:lnTo>
                <a:lnTo>
                  <a:pt x="29461" y="28293"/>
                </a:lnTo>
                <a:lnTo>
                  <a:pt x="29381" y="28515"/>
                </a:lnTo>
                <a:lnTo>
                  <a:pt x="29340" y="28716"/>
                </a:lnTo>
                <a:lnTo>
                  <a:pt x="29320" y="28938"/>
                </a:lnTo>
                <a:lnTo>
                  <a:pt x="29320" y="29139"/>
                </a:lnTo>
                <a:lnTo>
                  <a:pt x="29360" y="29340"/>
                </a:lnTo>
                <a:lnTo>
                  <a:pt x="29401" y="29522"/>
                </a:lnTo>
                <a:lnTo>
                  <a:pt x="29461" y="29723"/>
                </a:lnTo>
                <a:lnTo>
                  <a:pt x="29602" y="30085"/>
                </a:lnTo>
                <a:lnTo>
                  <a:pt x="29642" y="30287"/>
                </a:lnTo>
                <a:lnTo>
                  <a:pt x="29663" y="30387"/>
                </a:lnTo>
                <a:lnTo>
                  <a:pt x="29642" y="30488"/>
                </a:lnTo>
                <a:lnTo>
                  <a:pt x="29642" y="30528"/>
                </a:lnTo>
                <a:lnTo>
                  <a:pt x="29622" y="30549"/>
                </a:lnTo>
                <a:lnTo>
                  <a:pt x="29542" y="30569"/>
                </a:lnTo>
                <a:lnTo>
                  <a:pt x="29461" y="30569"/>
                </a:lnTo>
                <a:lnTo>
                  <a:pt x="29360" y="30528"/>
                </a:lnTo>
                <a:lnTo>
                  <a:pt x="29119" y="30428"/>
                </a:lnTo>
                <a:lnTo>
                  <a:pt x="28877" y="30267"/>
                </a:lnTo>
                <a:lnTo>
                  <a:pt x="28938" y="30126"/>
                </a:lnTo>
                <a:lnTo>
                  <a:pt x="28978" y="29965"/>
                </a:lnTo>
                <a:lnTo>
                  <a:pt x="28998" y="29864"/>
                </a:lnTo>
                <a:lnTo>
                  <a:pt x="28978" y="29763"/>
                </a:lnTo>
                <a:lnTo>
                  <a:pt x="28958" y="29663"/>
                </a:lnTo>
                <a:lnTo>
                  <a:pt x="28917" y="29582"/>
                </a:lnTo>
                <a:lnTo>
                  <a:pt x="28877" y="29501"/>
                </a:lnTo>
                <a:lnTo>
                  <a:pt x="28797" y="29421"/>
                </a:lnTo>
                <a:lnTo>
                  <a:pt x="28736" y="29381"/>
                </a:lnTo>
                <a:lnTo>
                  <a:pt x="28636" y="29340"/>
                </a:lnTo>
                <a:lnTo>
                  <a:pt x="28837" y="28958"/>
                </a:lnTo>
                <a:lnTo>
                  <a:pt x="28998" y="28535"/>
                </a:lnTo>
                <a:lnTo>
                  <a:pt x="29099" y="28112"/>
                </a:lnTo>
                <a:lnTo>
                  <a:pt x="29179" y="27689"/>
                </a:lnTo>
                <a:lnTo>
                  <a:pt x="29199" y="27468"/>
                </a:lnTo>
                <a:lnTo>
                  <a:pt x="29199" y="27246"/>
                </a:lnTo>
                <a:lnTo>
                  <a:pt x="29179" y="27004"/>
                </a:lnTo>
                <a:lnTo>
                  <a:pt x="29139" y="26783"/>
                </a:lnTo>
                <a:lnTo>
                  <a:pt x="29099" y="26561"/>
                </a:lnTo>
                <a:lnTo>
                  <a:pt x="29038" y="26340"/>
                </a:lnTo>
                <a:lnTo>
                  <a:pt x="28877" y="25917"/>
                </a:lnTo>
                <a:lnTo>
                  <a:pt x="28756" y="25655"/>
                </a:lnTo>
                <a:lnTo>
                  <a:pt x="28595" y="25434"/>
                </a:lnTo>
                <a:lnTo>
                  <a:pt x="28575" y="25313"/>
                </a:lnTo>
                <a:lnTo>
                  <a:pt x="28535" y="25192"/>
                </a:lnTo>
                <a:lnTo>
                  <a:pt x="28474" y="25091"/>
                </a:lnTo>
                <a:lnTo>
                  <a:pt x="28414" y="24991"/>
                </a:lnTo>
                <a:lnTo>
                  <a:pt x="28333" y="24910"/>
                </a:lnTo>
                <a:lnTo>
                  <a:pt x="28233" y="24830"/>
                </a:lnTo>
                <a:lnTo>
                  <a:pt x="28031" y="24709"/>
                </a:lnTo>
                <a:lnTo>
                  <a:pt x="27810" y="24608"/>
                </a:lnTo>
                <a:lnTo>
                  <a:pt x="27568" y="24527"/>
                </a:lnTo>
                <a:lnTo>
                  <a:pt x="27306" y="24487"/>
                </a:lnTo>
                <a:lnTo>
                  <a:pt x="27065" y="24447"/>
                </a:lnTo>
                <a:lnTo>
                  <a:pt x="26461" y="24447"/>
                </a:lnTo>
                <a:lnTo>
                  <a:pt x="26159" y="24487"/>
                </a:lnTo>
                <a:lnTo>
                  <a:pt x="25857" y="24527"/>
                </a:lnTo>
                <a:lnTo>
                  <a:pt x="25252" y="24648"/>
                </a:lnTo>
                <a:lnTo>
                  <a:pt x="24668" y="24809"/>
                </a:lnTo>
                <a:lnTo>
                  <a:pt x="24266" y="24910"/>
                </a:lnTo>
                <a:lnTo>
                  <a:pt x="23883" y="25031"/>
                </a:lnTo>
                <a:lnTo>
                  <a:pt x="23964" y="24950"/>
                </a:lnTo>
                <a:lnTo>
                  <a:pt x="24044" y="24850"/>
                </a:lnTo>
                <a:lnTo>
                  <a:pt x="24185" y="24628"/>
                </a:lnTo>
                <a:lnTo>
                  <a:pt x="24306" y="24407"/>
                </a:lnTo>
                <a:lnTo>
                  <a:pt x="24427" y="24205"/>
                </a:lnTo>
                <a:lnTo>
                  <a:pt x="24769" y="23742"/>
                </a:lnTo>
                <a:lnTo>
                  <a:pt x="25112" y="23299"/>
                </a:lnTo>
                <a:lnTo>
                  <a:pt x="25252" y="23078"/>
                </a:lnTo>
                <a:lnTo>
                  <a:pt x="25353" y="22856"/>
                </a:lnTo>
                <a:lnTo>
                  <a:pt x="25454" y="22635"/>
                </a:lnTo>
                <a:lnTo>
                  <a:pt x="25514" y="22393"/>
                </a:lnTo>
                <a:lnTo>
                  <a:pt x="25555" y="22151"/>
                </a:lnTo>
                <a:lnTo>
                  <a:pt x="25575" y="21910"/>
                </a:lnTo>
                <a:lnTo>
                  <a:pt x="25575" y="21668"/>
                </a:lnTo>
                <a:lnTo>
                  <a:pt x="25555" y="21406"/>
                </a:lnTo>
                <a:lnTo>
                  <a:pt x="25514" y="21225"/>
                </a:lnTo>
                <a:lnTo>
                  <a:pt x="25454" y="21064"/>
                </a:lnTo>
                <a:lnTo>
                  <a:pt x="25373" y="20903"/>
                </a:lnTo>
                <a:lnTo>
                  <a:pt x="25293" y="20742"/>
                </a:lnTo>
                <a:lnTo>
                  <a:pt x="25575" y="20581"/>
                </a:lnTo>
                <a:lnTo>
                  <a:pt x="25675" y="20500"/>
                </a:lnTo>
                <a:lnTo>
                  <a:pt x="25756" y="20399"/>
                </a:lnTo>
                <a:lnTo>
                  <a:pt x="25816" y="20278"/>
                </a:lnTo>
                <a:lnTo>
                  <a:pt x="25857" y="20158"/>
                </a:lnTo>
                <a:lnTo>
                  <a:pt x="25857" y="20017"/>
                </a:lnTo>
                <a:lnTo>
                  <a:pt x="25836" y="19876"/>
                </a:lnTo>
                <a:lnTo>
                  <a:pt x="25776" y="19755"/>
                </a:lnTo>
                <a:lnTo>
                  <a:pt x="25695" y="19654"/>
                </a:lnTo>
                <a:lnTo>
                  <a:pt x="25575" y="19554"/>
                </a:lnTo>
                <a:lnTo>
                  <a:pt x="25494" y="19413"/>
                </a:lnTo>
                <a:lnTo>
                  <a:pt x="25454" y="19272"/>
                </a:lnTo>
                <a:lnTo>
                  <a:pt x="25454" y="19131"/>
                </a:lnTo>
                <a:lnTo>
                  <a:pt x="25454" y="18970"/>
                </a:lnTo>
                <a:lnTo>
                  <a:pt x="25474" y="18829"/>
                </a:lnTo>
                <a:lnTo>
                  <a:pt x="25555" y="18527"/>
                </a:lnTo>
                <a:lnTo>
                  <a:pt x="25716" y="18104"/>
                </a:lnTo>
                <a:lnTo>
                  <a:pt x="25877" y="17701"/>
                </a:lnTo>
                <a:lnTo>
                  <a:pt x="25957" y="17499"/>
                </a:lnTo>
                <a:lnTo>
                  <a:pt x="26038" y="17278"/>
                </a:lnTo>
                <a:lnTo>
                  <a:pt x="26078" y="17077"/>
                </a:lnTo>
                <a:lnTo>
                  <a:pt x="26118" y="16855"/>
                </a:lnTo>
                <a:lnTo>
                  <a:pt x="26118" y="16714"/>
                </a:lnTo>
                <a:lnTo>
                  <a:pt x="26118" y="16573"/>
                </a:lnTo>
                <a:lnTo>
                  <a:pt x="26078" y="16291"/>
                </a:lnTo>
                <a:lnTo>
                  <a:pt x="25977" y="16009"/>
                </a:lnTo>
                <a:lnTo>
                  <a:pt x="25857" y="15748"/>
                </a:lnTo>
                <a:lnTo>
                  <a:pt x="25695" y="15506"/>
                </a:lnTo>
                <a:lnTo>
                  <a:pt x="25514" y="15284"/>
                </a:lnTo>
                <a:lnTo>
                  <a:pt x="25393" y="15204"/>
                </a:lnTo>
                <a:lnTo>
                  <a:pt x="25293" y="15123"/>
                </a:lnTo>
                <a:lnTo>
                  <a:pt x="25172" y="15063"/>
                </a:lnTo>
                <a:lnTo>
                  <a:pt x="25031" y="15002"/>
                </a:lnTo>
                <a:lnTo>
                  <a:pt x="25112" y="14861"/>
                </a:lnTo>
                <a:lnTo>
                  <a:pt x="25192" y="14761"/>
                </a:lnTo>
                <a:lnTo>
                  <a:pt x="25313" y="14640"/>
                </a:lnTo>
                <a:lnTo>
                  <a:pt x="25434" y="14539"/>
                </a:lnTo>
                <a:lnTo>
                  <a:pt x="25534" y="14459"/>
                </a:lnTo>
                <a:lnTo>
                  <a:pt x="25615" y="14358"/>
                </a:lnTo>
                <a:lnTo>
                  <a:pt x="25675" y="14237"/>
                </a:lnTo>
                <a:lnTo>
                  <a:pt x="25716" y="14116"/>
                </a:lnTo>
                <a:lnTo>
                  <a:pt x="25716" y="13975"/>
                </a:lnTo>
                <a:lnTo>
                  <a:pt x="25695" y="13855"/>
                </a:lnTo>
                <a:lnTo>
                  <a:pt x="25635" y="13734"/>
                </a:lnTo>
                <a:lnTo>
                  <a:pt x="25555" y="13613"/>
                </a:lnTo>
                <a:lnTo>
                  <a:pt x="25373" y="13472"/>
                </a:lnTo>
                <a:lnTo>
                  <a:pt x="25192" y="13331"/>
                </a:lnTo>
                <a:lnTo>
                  <a:pt x="25011" y="13190"/>
                </a:lnTo>
                <a:lnTo>
                  <a:pt x="24830" y="13069"/>
                </a:lnTo>
                <a:lnTo>
                  <a:pt x="24628" y="12969"/>
                </a:lnTo>
                <a:lnTo>
                  <a:pt x="24427" y="12888"/>
                </a:lnTo>
                <a:lnTo>
                  <a:pt x="24205" y="12807"/>
                </a:lnTo>
                <a:lnTo>
                  <a:pt x="24004" y="12727"/>
                </a:lnTo>
                <a:lnTo>
                  <a:pt x="24064" y="12546"/>
                </a:lnTo>
                <a:lnTo>
                  <a:pt x="24105" y="12344"/>
                </a:lnTo>
                <a:lnTo>
                  <a:pt x="24105" y="12143"/>
                </a:lnTo>
                <a:lnTo>
                  <a:pt x="24064" y="11942"/>
                </a:lnTo>
                <a:lnTo>
                  <a:pt x="24024" y="11760"/>
                </a:lnTo>
                <a:lnTo>
                  <a:pt x="23923" y="11579"/>
                </a:lnTo>
                <a:lnTo>
                  <a:pt x="23823" y="11418"/>
                </a:lnTo>
                <a:lnTo>
                  <a:pt x="23682" y="11277"/>
                </a:lnTo>
                <a:lnTo>
                  <a:pt x="23521" y="11176"/>
                </a:lnTo>
                <a:lnTo>
                  <a:pt x="23319" y="11096"/>
                </a:lnTo>
                <a:lnTo>
                  <a:pt x="23178" y="11076"/>
                </a:lnTo>
                <a:lnTo>
                  <a:pt x="23057" y="11056"/>
                </a:lnTo>
                <a:lnTo>
                  <a:pt x="22917" y="11056"/>
                </a:lnTo>
                <a:lnTo>
                  <a:pt x="22796" y="11076"/>
                </a:lnTo>
                <a:lnTo>
                  <a:pt x="22534" y="11116"/>
                </a:lnTo>
                <a:lnTo>
                  <a:pt x="22292" y="11217"/>
                </a:lnTo>
                <a:lnTo>
                  <a:pt x="22292" y="11156"/>
                </a:lnTo>
                <a:lnTo>
                  <a:pt x="22312" y="10955"/>
                </a:lnTo>
                <a:lnTo>
                  <a:pt x="22272" y="10753"/>
                </a:lnTo>
                <a:lnTo>
                  <a:pt x="22212" y="10552"/>
                </a:lnTo>
                <a:lnTo>
                  <a:pt x="22131" y="10371"/>
                </a:lnTo>
                <a:lnTo>
                  <a:pt x="22030" y="10190"/>
                </a:lnTo>
                <a:lnTo>
                  <a:pt x="21890" y="10049"/>
                </a:lnTo>
                <a:lnTo>
                  <a:pt x="21708" y="9928"/>
                </a:lnTo>
                <a:lnTo>
                  <a:pt x="21628" y="9888"/>
                </a:lnTo>
                <a:lnTo>
                  <a:pt x="21527" y="9867"/>
                </a:lnTo>
                <a:lnTo>
                  <a:pt x="21406" y="9827"/>
                </a:lnTo>
                <a:lnTo>
                  <a:pt x="21064" y="9827"/>
                </a:lnTo>
                <a:lnTo>
                  <a:pt x="20842" y="9888"/>
                </a:lnTo>
                <a:lnTo>
                  <a:pt x="20641" y="9968"/>
                </a:lnTo>
                <a:lnTo>
                  <a:pt x="20460" y="10089"/>
                </a:lnTo>
                <a:lnTo>
                  <a:pt x="20279" y="10210"/>
                </a:lnTo>
                <a:lnTo>
                  <a:pt x="19916" y="10532"/>
                </a:lnTo>
                <a:lnTo>
                  <a:pt x="19191" y="11156"/>
                </a:lnTo>
                <a:lnTo>
                  <a:pt x="18849" y="11478"/>
                </a:lnTo>
                <a:lnTo>
                  <a:pt x="18506" y="11801"/>
                </a:lnTo>
                <a:lnTo>
                  <a:pt x="18345" y="11861"/>
                </a:lnTo>
                <a:lnTo>
                  <a:pt x="18285" y="11901"/>
                </a:lnTo>
                <a:lnTo>
                  <a:pt x="18225" y="11962"/>
                </a:lnTo>
                <a:lnTo>
                  <a:pt x="18084" y="11740"/>
                </a:lnTo>
                <a:lnTo>
                  <a:pt x="17922" y="11539"/>
                </a:lnTo>
                <a:lnTo>
                  <a:pt x="17761" y="11358"/>
                </a:lnTo>
                <a:lnTo>
                  <a:pt x="17580" y="11196"/>
                </a:lnTo>
                <a:lnTo>
                  <a:pt x="17379" y="11056"/>
                </a:lnTo>
                <a:lnTo>
                  <a:pt x="17177" y="10894"/>
                </a:lnTo>
                <a:lnTo>
                  <a:pt x="16734" y="10633"/>
                </a:lnTo>
                <a:lnTo>
                  <a:pt x="16231" y="10351"/>
                </a:lnTo>
                <a:lnTo>
                  <a:pt x="15707" y="10089"/>
                </a:lnTo>
                <a:lnTo>
                  <a:pt x="15164" y="9827"/>
                </a:lnTo>
                <a:lnTo>
                  <a:pt x="14640" y="9606"/>
                </a:lnTo>
                <a:lnTo>
                  <a:pt x="14539" y="9585"/>
                </a:lnTo>
                <a:lnTo>
                  <a:pt x="14459" y="9565"/>
                </a:lnTo>
                <a:lnTo>
                  <a:pt x="14378" y="9565"/>
                </a:lnTo>
                <a:lnTo>
                  <a:pt x="14278" y="9585"/>
                </a:lnTo>
                <a:lnTo>
                  <a:pt x="14197" y="9626"/>
                </a:lnTo>
                <a:lnTo>
                  <a:pt x="14137" y="9666"/>
                </a:lnTo>
                <a:lnTo>
                  <a:pt x="13996" y="9767"/>
                </a:lnTo>
                <a:lnTo>
                  <a:pt x="13875" y="9928"/>
                </a:lnTo>
                <a:lnTo>
                  <a:pt x="13814" y="10089"/>
                </a:lnTo>
                <a:lnTo>
                  <a:pt x="13794" y="10169"/>
                </a:lnTo>
                <a:lnTo>
                  <a:pt x="13794" y="10250"/>
                </a:lnTo>
                <a:lnTo>
                  <a:pt x="13794" y="10351"/>
                </a:lnTo>
                <a:lnTo>
                  <a:pt x="13814" y="10431"/>
                </a:lnTo>
                <a:lnTo>
                  <a:pt x="13895" y="10673"/>
                </a:lnTo>
                <a:lnTo>
                  <a:pt x="13996" y="10915"/>
                </a:lnTo>
                <a:lnTo>
                  <a:pt x="14116" y="11136"/>
                </a:lnTo>
                <a:lnTo>
                  <a:pt x="14257" y="11358"/>
                </a:lnTo>
                <a:lnTo>
                  <a:pt x="13653" y="11478"/>
                </a:lnTo>
                <a:lnTo>
                  <a:pt x="13049" y="11640"/>
                </a:lnTo>
                <a:lnTo>
                  <a:pt x="12949" y="11680"/>
                </a:lnTo>
                <a:lnTo>
                  <a:pt x="12848" y="11740"/>
                </a:lnTo>
                <a:lnTo>
                  <a:pt x="12767" y="11801"/>
                </a:lnTo>
                <a:lnTo>
                  <a:pt x="12707" y="11881"/>
                </a:lnTo>
                <a:lnTo>
                  <a:pt x="12646" y="11942"/>
                </a:lnTo>
                <a:lnTo>
                  <a:pt x="12606" y="12042"/>
                </a:lnTo>
                <a:lnTo>
                  <a:pt x="12566" y="12123"/>
                </a:lnTo>
                <a:lnTo>
                  <a:pt x="12566" y="12203"/>
                </a:lnTo>
                <a:lnTo>
                  <a:pt x="12546" y="12304"/>
                </a:lnTo>
                <a:lnTo>
                  <a:pt x="12566" y="12405"/>
                </a:lnTo>
                <a:lnTo>
                  <a:pt x="12586" y="12485"/>
                </a:lnTo>
                <a:lnTo>
                  <a:pt x="12606" y="12586"/>
                </a:lnTo>
                <a:lnTo>
                  <a:pt x="12667" y="12667"/>
                </a:lnTo>
                <a:lnTo>
                  <a:pt x="12727" y="12747"/>
                </a:lnTo>
                <a:lnTo>
                  <a:pt x="12787" y="12828"/>
                </a:lnTo>
                <a:lnTo>
                  <a:pt x="12888" y="12888"/>
                </a:lnTo>
                <a:lnTo>
                  <a:pt x="12949" y="12948"/>
                </a:lnTo>
                <a:lnTo>
                  <a:pt x="12969" y="13029"/>
                </a:lnTo>
                <a:lnTo>
                  <a:pt x="12989" y="13130"/>
                </a:lnTo>
                <a:lnTo>
                  <a:pt x="12989" y="13251"/>
                </a:lnTo>
                <a:lnTo>
                  <a:pt x="12969" y="13351"/>
                </a:lnTo>
                <a:lnTo>
                  <a:pt x="12928" y="13452"/>
                </a:lnTo>
                <a:lnTo>
                  <a:pt x="12888" y="13532"/>
                </a:lnTo>
                <a:lnTo>
                  <a:pt x="12848" y="13613"/>
                </a:lnTo>
                <a:lnTo>
                  <a:pt x="12687" y="13754"/>
                </a:lnTo>
                <a:lnTo>
                  <a:pt x="12526" y="13895"/>
                </a:lnTo>
                <a:lnTo>
                  <a:pt x="12344" y="13996"/>
                </a:lnTo>
                <a:lnTo>
                  <a:pt x="12163" y="14076"/>
                </a:lnTo>
                <a:lnTo>
                  <a:pt x="11962" y="14157"/>
                </a:lnTo>
                <a:lnTo>
                  <a:pt x="11740" y="14217"/>
                </a:lnTo>
                <a:lnTo>
                  <a:pt x="11338" y="14338"/>
                </a:lnTo>
                <a:lnTo>
                  <a:pt x="11257" y="14358"/>
                </a:lnTo>
                <a:lnTo>
                  <a:pt x="11176" y="14418"/>
                </a:lnTo>
                <a:lnTo>
                  <a:pt x="11096" y="14479"/>
                </a:lnTo>
                <a:lnTo>
                  <a:pt x="11035" y="14539"/>
                </a:lnTo>
                <a:lnTo>
                  <a:pt x="10975" y="14620"/>
                </a:lnTo>
                <a:lnTo>
                  <a:pt x="10935" y="14721"/>
                </a:lnTo>
                <a:lnTo>
                  <a:pt x="10894" y="14801"/>
                </a:lnTo>
                <a:lnTo>
                  <a:pt x="10874" y="14902"/>
                </a:lnTo>
                <a:lnTo>
                  <a:pt x="10854" y="15002"/>
                </a:lnTo>
                <a:lnTo>
                  <a:pt x="10854" y="15083"/>
                </a:lnTo>
                <a:lnTo>
                  <a:pt x="10874" y="15184"/>
                </a:lnTo>
                <a:lnTo>
                  <a:pt x="10915" y="15264"/>
                </a:lnTo>
                <a:lnTo>
                  <a:pt x="10955" y="15365"/>
                </a:lnTo>
                <a:lnTo>
                  <a:pt x="11015" y="15425"/>
                </a:lnTo>
                <a:lnTo>
                  <a:pt x="11096" y="15486"/>
                </a:lnTo>
                <a:lnTo>
                  <a:pt x="11176" y="15546"/>
                </a:lnTo>
                <a:lnTo>
                  <a:pt x="12083" y="15969"/>
                </a:lnTo>
                <a:lnTo>
                  <a:pt x="11760" y="16070"/>
                </a:lnTo>
                <a:lnTo>
                  <a:pt x="11458" y="16191"/>
                </a:lnTo>
                <a:lnTo>
                  <a:pt x="11257" y="16291"/>
                </a:lnTo>
                <a:lnTo>
                  <a:pt x="11076" y="16412"/>
                </a:lnTo>
                <a:lnTo>
                  <a:pt x="10894" y="16533"/>
                </a:lnTo>
                <a:lnTo>
                  <a:pt x="10733" y="16674"/>
                </a:lnTo>
                <a:lnTo>
                  <a:pt x="10592" y="16835"/>
                </a:lnTo>
                <a:lnTo>
                  <a:pt x="10472" y="16996"/>
                </a:lnTo>
                <a:lnTo>
                  <a:pt x="10371" y="17197"/>
                </a:lnTo>
                <a:lnTo>
                  <a:pt x="10290" y="17399"/>
                </a:lnTo>
                <a:lnTo>
                  <a:pt x="10270" y="17620"/>
                </a:lnTo>
                <a:lnTo>
                  <a:pt x="10270" y="17822"/>
                </a:lnTo>
                <a:lnTo>
                  <a:pt x="10311" y="18043"/>
                </a:lnTo>
                <a:lnTo>
                  <a:pt x="10371" y="18245"/>
                </a:lnTo>
                <a:lnTo>
                  <a:pt x="10472" y="18426"/>
                </a:lnTo>
                <a:lnTo>
                  <a:pt x="10592" y="18607"/>
                </a:lnTo>
                <a:lnTo>
                  <a:pt x="10733" y="18768"/>
                </a:lnTo>
                <a:lnTo>
                  <a:pt x="10915" y="18889"/>
                </a:lnTo>
                <a:lnTo>
                  <a:pt x="11056" y="18970"/>
                </a:lnTo>
                <a:lnTo>
                  <a:pt x="11217" y="19010"/>
                </a:lnTo>
                <a:lnTo>
                  <a:pt x="11015" y="19372"/>
                </a:lnTo>
                <a:lnTo>
                  <a:pt x="10129" y="20862"/>
                </a:lnTo>
                <a:lnTo>
                  <a:pt x="10069" y="20963"/>
                </a:lnTo>
                <a:lnTo>
                  <a:pt x="10029" y="21084"/>
                </a:lnTo>
                <a:lnTo>
                  <a:pt x="10029" y="21185"/>
                </a:lnTo>
                <a:lnTo>
                  <a:pt x="10029" y="21285"/>
                </a:lnTo>
                <a:lnTo>
                  <a:pt x="10069" y="21386"/>
                </a:lnTo>
                <a:lnTo>
                  <a:pt x="10109" y="21487"/>
                </a:lnTo>
                <a:lnTo>
                  <a:pt x="10170" y="21567"/>
                </a:lnTo>
                <a:lnTo>
                  <a:pt x="10230" y="21648"/>
                </a:lnTo>
                <a:lnTo>
                  <a:pt x="10311" y="21708"/>
                </a:lnTo>
                <a:lnTo>
                  <a:pt x="10391" y="21769"/>
                </a:lnTo>
                <a:lnTo>
                  <a:pt x="10492" y="21809"/>
                </a:lnTo>
                <a:lnTo>
                  <a:pt x="10592" y="21829"/>
                </a:lnTo>
                <a:lnTo>
                  <a:pt x="10814" y="21829"/>
                </a:lnTo>
                <a:lnTo>
                  <a:pt x="10935" y="21809"/>
                </a:lnTo>
                <a:lnTo>
                  <a:pt x="11035" y="21769"/>
                </a:lnTo>
                <a:lnTo>
                  <a:pt x="11176" y="21708"/>
                </a:lnTo>
                <a:lnTo>
                  <a:pt x="11317" y="21668"/>
                </a:lnTo>
                <a:lnTo>
                  <a:pt x="11458" y="21668"/>
                </a:lnTo>
                <a:lnTo>
                  <a:pt x="11579" y="21688"/>
                </a:lnTo>
                <a:lnTo>
                  <a:pt x="11700" y="21728"/>
                </a:lnTo>
                <a:lnTo>
                  <a:pt x="11821" y="21789"/>
                </a:lnTo>
                <a:lnTo>
                  <a:pt x="11901" y="21869"/>
                </a:lnTo>
                <a:lnTo>
                  <a:pt x="12002" y="21970"/>
                </a:lnTo>
                <a:lnTo>
                  <a:pt x="12062" y="22071"/>
                </a:lnTo>
                <a:lnTo>
                  <a:pt x="12123" y="22192"/>
                </a:lnTo>
                <a:lnTo>
                  <a:pt x="12163" y="22312"/>
                </a:lnTo>
                <a:lnTo>
                  <a:pt x="12183" y="22433"/>
                </a:lnTo>
                <a:lnTo>
                  <a:pt x="12183" y="22574"/>
                </a:lnTo>
                <a:lnTo>
                  <a:pt x="12143" y="22715"/>
                </a:lnTo>
                <a:lnTo>
                  <a:pt x="12103" y="22836"/>
                </a:lnTo>
                <a:lnTo>
                  <a:pt x="12042" y="22977"/>
                </a:lnTo>
                <a:lnTo>
                  <a:pt x="11982" y="23078"/>
                </a:lnTo>
                <a:lnTo>
                  <a:pt x="11962" y="23178"/>
                </a:lnTo>
                <a:lnTo>
                  <a:pt x="11942" y="23299"/>
                </a:lnTo>
                <a:lnTo>
                  <a:pt x="11962" y="23400"/>
                </a:lnTo>
                <a:lnTo>
                  <a:pt x="11982" y="23500"/>
                </a:lnTo>
                <a:lnTo>
                  <a:pt x="12022" y="23601"/>
                </a:lnTo>
                <a:lnTo>
                  <a:pt x="12083" y="23682"/>
                </a:lnTo>
                <a:lnTo>
                  <a:pt x="12143" y="23762"/>
                </a:lnTo>
                <a:lnTo>
                  <a:pt x="12224" y="23823"/>
                </a:lnTo>
                <a:lnTo>
                  <a:pt x="12324" y="23883"/>
                </a:lnTo>
                <a:lnTo>
                  <a:pt x="12425" y="23923"/>
                </a:lnTo>
                <a:lnTo>
                  <a:pt x="12526" y="23964"/>
                </a:lnTo>
                <a:lnTo>
                  <a:pt x="12727" y="23964"/>
                </a:lnTo>
                <a:lnTo>
                  <a:pt x="12828" y="23923"/>
                </a:lnTo>
                <a:lnTo>
                  <a:pt x="12949" y="23863"/>
                </a:lnTo>
                <a:lnTo>
                  <a:pt x="13130" y="23762"/>
                </a:lnTo>
                <a:lnTo>
                  <a:pt x="13331" y="23682"/>
                </a:lnTo>
                <a:lnTo>
                  <a:pt x="13251" y="24346"/>
                </a:lnTo>
                <a:lnTo>
                  <a:pt x="12828" y="24286"/>
                </a:lnTo>
                <a:lnTo>
                  <a:pt x="12385" y="24225"/>
                </a:lnTo>
                <a:lnTo>
                  <a:pt x="11942" y="24205"/>
                </a:lnTo>
                <a:lnTo>
                  <a:pt x="11499" y="24205"/>
                </a:lnTo>
                <a:lnTo>
                  <a:pt x="11176" y="24225"/>
                </a:lnTo>
                <a:lnTo>
                  <a:pt x="10834" y="24246"/>
                </a:lnTo>
                <a:lnTo>
                  <a:pt x="10190" y="24326"/>
                </a:lnTo>
                <a:lnTo>
                  <a:pt x="9827" y="24407"/>
                </a:lnTo>
                <a:lnTo>
                  <a:pt x="9646" y="24447"/>
                </a:lnTo>
                <a:lnTo>
                  <a:pt x="9485" y="24507"/>
                </a:lnTo>
                <a:lnTo>
                  <a:pt x="9344" y="24588"/>
                </a:lnTo>
                <a:lnTo>
                  <a:pt x="9223" y="24709"/>
                </a:lnTo>
                <a:lnTo>
                  <a:pt x="9122" y="24850"/>
                </a:lnTo>
                <a:lnTo>
                  <a:pt x="9042" y="25031"/>
                </a:lnTo>
                <a:lnTo>
                  <a:pt x="9022" y="25111"/>
                </a:lnTo>
                <a:lnTo>
                  <a:pt x="9022" y="25212"/>
                </a:lnTo>
                <a:lnTo>
                  <a:pt x="9042" y="25373"/>
                </a:lnTo>
                <a:lnTo>
                  <a:pt x="9102" y="25534"/>
                </a:lnTo>
                <a:lnTo>
                  <a:pt x="9203" y="25655"/>
                </a:lnTo>
                <a:lnTo>
                  <a:pt x="9243" y="25695"/>
                </a:lnTo>
                <a:lnTo>
                  <a:pt x="9102" y="25897"/>
                </a:lnTo>
                <a:lnTo>
                  <a:pt x="9062" y="25816"/>
                </a:lnTo>
                <a:lnTo>
                  <a:pt x="9022" y="25736"/>
                </a:lnTo>
                <a:lnTo>
                  <a:pt x="8941" y="25675"/>
                </a:lnTo>
                <a:lnTo>
                  <a:pt x="8861" y="25595"/>
                </a:lnTo>
                <a:lnTo>
                  <a:pt x="8800" y="25554"/>
                </a:lnTo>
                <a:lnTo>
                  <a:pt x="8720" y="25534"/>
                </a:lnTo>
                <a:lnTo>
                  <a:pt x="8559" y="25534"/>
                </a:lnTo>
                <a:lnTo>
                  <a:pt x="8418" y="25554"/>
                </a:lnTo>
                <a:lnTo>
                  <a:pt x="8256" y="25635"/>
                </a:lnTo>
                <a:lnTo>
                  <a:pt x="8095" y="25716"/>
                </a:lnTo>
                <a:lnTo>
                  <a:pt x="7954" y="25816"/>
                </a:lnTo>
                <a:lnTo>
                  <a:pt x="7713" y="25997"/>
                </a:lnTo>
                <a:lnTo>
                  <a:pt x="7411" y="26259"/>
                </a:lnTo>
                <a:lnTo>
                  <a:pt x="7109" y="26521"/>
                </a:lnTo>
                <a:lnTo>
                  <a:pt x="6525" y="27045"/>
                </a:lnTo>
                <a:lnTo>
                  <a:pt x="6223" y="27347"/>
                </a:lnTo>
                <a:lnTo>
                  <a:pt x="6021" y="27588"/>
                </a:lnTo>
                <a:lnTo>
                  <a:pt x="5800" y="27850"/>
                </a:lnTo>
                <a:lnTo>
                  <a:pt x="5598" y="28132"/>
                </a:lnTo>
                <a:lnTo>
                  <a:pt x="5538" y="28273"/>
                </a:lnTo>
                <a:lnTo>
                  <a:pt x="5478" y="28394"/>
                </a:lnTo>
                <a:lnTo>
                  <a:pt x="5457" y="28515"/>
                </a:lnTo>
                <a:lnTo>
                  <a:pt x="5457" y="28595"/>
                </a:lnTo>
                <a:lnTo>
                  <a:pt x="5498" y="28676"/>
                </a:lnTo>
                <a:lnTo>
                  <a:pt x="5578" y="28736"/>
                </a:lnTo>
                <a:lnTo>
                  <a:pt x="5518" y="28897"/>
                </a:lnTo>
                <a:lnTo>
                  <a:pt x="5518" y="28938"/>
                </a:lnTo>
                <a:lnTo>
                  <a:pt x="5478" y="28837"/>
                </a:lnTo>
                <a:lnTo>
                  <a:pt x="5437" y="28696"/>
                </a:lnTo>
                <a:lnTo>
                  <a:pt x="5397" y="28474"/>
                </a:lnTo>
                <a:lnTo>
                  <a:pt x="5377" y="28233"/>
                </a:lnTo>
                <a:lnTo>
                  <a:pt x="5337" y="27971"/>
                </a:lnTo>
                <a:lnTo>
                  <a:pt x="5296" y="27488"/>
                </a:lnTo>
                <a:lnTo>
                  <a:pt x="5256" y="27246"/>
                </a:lnTo>
                <a:lnTo>
                  <a:pt x="5175" y="27004"/>
                </a:lnTo>
                <a:lnTo>
                  <a:pt x="5095" y="26783"/>
                </a:lnTo>
                <a:lnTo>
                  <a:pt x="4954" y="26561"/>
                </a:lnTo>
                <a:lnTo>
                  <a:pt x="4813" y="26380"/>
                </a:lnTo>
                <a:lnTo>
                  <a:pt x="5498" y="25877"/>
                </a:lnTo>
                <a:lnTo>
                  <a:pt x="6202" y="25414"/>
                </a:lnTo>
                <a:lnTo>
                  <a:pt x="6686" y="25132"/>
                </a:lnTo>
                <a:lnTo>
                  <a:pt x="7169" y="24850"/>
                </a:lnTo>
                <a:lnTo>
                  <a:pt x="7391" y="24749"/>
                </a:lnTo>
                <a:lnTo>
                  <a:pt x="7592" y="24628"/>
                </a:lnTo>
                <a:lnTo>
                  <a:pt x="7693" y="24568"/>
                </a:lnTo>
                <a:lnTo>
                  <a:pt x="7773" y="24487"/>
                </a:lnTo>
                <a:lnTo>
                  <a:pt x="7854" y="24407"/>
                </a:lnTo>
                <a:lnTo>
                  <a:pt x="7914" y="24306"/>
                </a:lnTo>
                <a:lnTo>
                  <a:pt x="7934" y="24225"/>
                </a:lnTo>
                <a:lnTo>
                  <a:pt x="7914" y="24165"/>
                </a:lnTo>
                <a:lnTo>
                  <a:pt x="7874" y="24105"/>
                </a:lnTo>
                <a:lnTo>
                  <a:pt x="7813" y="24064"/>
                </a:lnTo>
                <a:lnTo>
                  <a:pt x="7713" y="24044"/>
                </a:lnTo>
                <a:lnTo>
                  <a:pt x="7592" y="24044"/>
                </a:lnTo>
                <a:lnTo>
                  <a:pt x="7491" y="24064"/>
                </a:lnTo>
                <a:lnTo>
                  <a:pt x="7391" y="24084"/>
                </a:lnTo>
                <a:lnTo>
                  <a:pt x="7189" y="24165"/>
                </a:lnTo>
                <a:lnTo>
                  <a:pt x="6988" y="24266"/>
                </a:lnTo>
                <a:lnTo>
                  <a:pt x="6706" y="24407"/>
                </a:lnTo>
                <a:lnTo>
                  <a:pt x="6424" y="24548"/>
                </a:lnTo>
                <a:lnTo>
                  <a:pt x="5900" y="24890"/>
                </a:lnTo>
                <a:lnTo>
                  <a:pt x="5498" y="25152"/>
                </a:lnTo>
                <a:lnTo>
                  <a:pt x="5115" y="25434"/>
                </a:lnTo>
                <a:lnTo>
                  <a:pt x="4753" y="25736"/>
                </a:lnTo>
                <a:lnTo>
                  <a:pt x="4430" y="26058"/>
                </a:lnTo>
                <a:lnTo>
                  <a:pt x="4229" y="25957"/>
                </a:lnTo>
                <a:lnTo>
                  <a:pt x="4028" y="25897"/>
                </a:lnTo>
                <a:lnTo>
                  <a:pt x="3826" y="25836"/>
                </a:lnTo>
                <a:lnTo>
                  <a:pt x="3605" y="25816"/>
                </a:lnTo>
                <a:lnTo>
                  <a:pt x="4712" y="21889"/>
                </a:lnTo>
                <a:lnTo>
                  <a:pt x="4753" y="22111"/>
                </a:lnTo>
                <a:lnTo>
                  <a:pt x="4853" y="22312"/>
                </a:lnTo>
                <a:lnTo>
                  <a:pt x="4994" y="22494"/>
                </a:lnTo>
                <a:lnTo>
                  <a:pt x="5155" y="22655"/>
                </a:lnTo>
                <a:lnTo>
                  <a:pt x="5337" y="22776"/>
                </a:lnTo>
                <a:lnTo>
                  <a:pt x="5558" y="22876"/>
                </a:lnTo>
                <a:lnTo>
                  <a:pt x="5759" y="22957"/>
                </a:lnTo>
                <a:lnTo>
                  <a:pt x="6001" y="22997"/>
                </a:lnTo>
                <a:lnTo>
                  <a:pt x="6243" y="22977"/>
                </a:lnTo>
                <a:lnTo>
                  <a:pt x="6505" y="22937"/>
                </a:lnTo>
                <a:lnTo>
                  <a:pt x="6726" y="22856"/>
                </a:lnTo>
                <a:lnTo>
                  <a:pt x="6948" y="22735"/>
                </a:lnTo>
                <a:lnTo>
                  <a:pt x="7149" y="22574"/>
                </a:lnTo>
                <a:lnTo>
                  <a:pt x="7330" y="22393"/>
                </a:lnTo>
                <a:lnTo>
                  <a:pt x="7471" y="22171"/>
                </a:lnTo>
                <a:lnTo>
                  <a:pt x="7592" y="21950"/>
                </a:lnTo>
                <a:lnTo>
                  <a:pt x="7693" y="21668"/>
                </a:lnTo>
                <a:lnTo>
                  <a:pt x="7753" y="21366"/>
                </a:lnTo>
                <a:lnTo>
                  <a:pt x="7773" y="21084"/>
                </a:lnTo>
                <a:lnTo>
                  <a:pt x="7753" y="20802"/>
                </a:lnTo>
                <a:lnTo>
                  <a:pt x="7693" y="20500"/>
                </a:lnTo>
                <a:lnTo>
                  <a:pt x="7612" y="20218"/>
                </a:lnTo>
                <a:lnTo>
                  <a:pt x="7511" y="19936"/>
                </a:lnTo>
                <a:lnTo>
                  <a:pt x="7391" y="19674"/>
                </a:lnTo>
                <a:lnTo>
                  <a:pt x="7350" y="19594"/>
                </a:lnTo>
                <a:lnTo>
                  <a:pt x="7290" y="19533"/>
                </a:lnTo>
                <a:lnTo>
                  <a:pt x="7149" y="19453"/>
                </a:lnTo>
                <a:lnTo>
                  <a:pt x="7008" y="19392"/>
                </a:lnTo>
                <a:lnTo>
                  <a:pt x="6847" y="19372"/>
                </a:lnTo>
                <a:lnTo>
                  <a:pt x="6283" y="19372"/>
                </a:lnTo>
                <a:lnTo>
                  <a:pt x="6001" y="19392"/>
                </a:lnTo>
                <a:lnTo>
                  <a:pt x="5739" y="19433"/>
                </a:lnTo>
                <a:lnTo>
                  <a:pt x="5578" y="19493"/>
                </a:lnTo>
                <a:lnTo>
                  <a:pt x="5478" y="19594"/>
                </a:lnTo>
                <a:lnTo>
                  <a:pt x="5397" y="19694"/>
                </a:lnTo>
                <a:lnTo>
                  <a:pt x="5337" y="19835"/>
                </a:lnTo>
                <a:lnTo>
                  <a:pt x="5316" y="19976"/>
                </a:lnTo>
                <a:lnTo>
                  <a:pt x="5316" y="20117"/>
                </a:lnTo>
                <a:lnTo>
                  <a:pt x="5357" y="20258"/>
                </a:lnTo>
                <a:lnTo>
                  <a:pt x="5437" y="20379"/>
                </a:lnTo>
                <a:lnTo>
                  <a:pt x="5296" y="20480"/>
                </a:lnTo>
                <a:lnTo>
                  <a:pt x="5175" y="20601"/>
                </a:lnTo>
                <a:lnTo>
                  <a:pt x="5075" y="20721"/>
                </a:lnTo>
                <a:lnTo>
                  <a:pt x="4974" y="20842"/>
                </a:lnTo>
                <a:lnTo>
                  <a:pt x="4873" y="20983"/>
                </a:lnTo>
                <a:lnTo>
                  <a:pt x="4813" y="21144"/>
                </a:lnTo>
                <a:lnTo>
                  <a:pt x="4753" y="21285"/>
                </a:lnTo>
                <a:lnTo>
                  <a:pt x="4712" y="21446"/>
                </a:lnTo>
                <a:lnTo>
                  <a:pt x="4672" y="21326"/>
                </a:lnTo>
                <a:lnTo>
                  <a:pt x="4591" y="21205"/>
                </a:lnTo>
                <a:lnTo>
                  <a:pt x="4491" y="21104"/>
                </a:lnTo>
                <a:lnTo>
                  <a:pt x="4390" y="21024"/>
                </a:lnTo>
                <a:lnTo>
                  <a:pt x="4088" y="20883"/>
                </a:lnTo>
                <a:lnTo>
                  <a:pt x="3786" y="20742"/>
                </a:lnTo>
                <a:lnTo>
                  <a:pt x="3484" y="20641"/>
                </a:lnTo>
                <a:lnTo>
                  <a:pt x="3182" y="20540"/>
                </a:lnTo>
                <a:lnTo>
                  <a:pt x="2860" y="20480"/>
                </a:lnTo>
                <a:lnTo>
                  <a:pt x="2537" y="20419"/>
                </a:lnTo>
                <a:lnTo>
                  <a:pt x="2215" y="20399"/>
                </a:lnTo>
                <a:lnTo>
                  <a:pt x="1893" y="20399"/>
                </a:lnTo>
                <a:lnTo>
                  <a:pt x="4471" y="14761"/>
                </a:lnTo>
                <a:lnTo>
                  <a:pt x="4511" y="14580"/>
                </a:lnTo>
                <a:lnTo>
                  <a:pt x="4531" y="14398"/>
                </a:lnTo>
                <a:lnTo>
                  <a:pt x="4511" y="14197"/>
                </a:lnTo>
                <a:lnTo>
                  <a:pt x="4451" y="14036"/>
                </a:lnTo>
                <a:lnTo>
                  <a:pt x="4350" y="13875"/>
                </a:lnTo>
                <a:lnTo>
                  <a:pt x="4289" y="13814"/>
                </a:lnTo>
                <a:lnTo>
                  <a:pt x="4209" y="13754"/>
                </a:lnTo>
                <a:lnTo>
                  <a:pt x="4128" y="13714"/>
                </a:lnTo>
                <a:lnTo>
                  <a:pt x="4048" y="13694"/>
                </a:lnTo>
                <a:lnTo>
                  <a:pt x="3947" y="13673"/>
                </a:lnTo>
                <a:lnTo>
                  <a:pt x="3846" y="13673"/>
                </a:lnTo>
                <a:lnTo>
                  <a:pt x="3262" y="13714"/>
                </a:lnTo>
                <a:lnTo>
                  <a:pt x="3484" y="13351"/>
                </a:lnTo>
                <a:lnTo>
                  <a:pt x="3726" y="12969"/>
                </a:lnTo>
                <a:lnTo>
                  <a:pt x="3987" y="12626"/>
                </a:lnTo>
                <a:lnTo>
                  <a:pt x="4269" y="12284"/>
                </a:lnTo>
                <a:lnTo>
                  <a:pt x="4551" y="11942"/>
                </a:lnTo>
                <a:lnTo>
                  <a:pt x="4853" y="11619"/>
                </a:lnTo>
                <a:lnTo>
                  <a:pt x="5175" y="11317"/>
                </a:lnTo>
                <a:lnTo>
                  <a:pt x="5498" y="11035"/>
                </a:lnTo>
                <a:lnTo>
                  <a:pt x="5578" y="10955"/>
                </a:lnTo>
                <a:lnTo>
                  <a:pt x="5639" y="10874"/>
                </a:lnTo>
                <a:lnTo>
                  <a:pt x="5679" y="10794"/>
                </a:lnTo>
                <a:lnTo>
                  <a:pt x="5699" y="10693"/>
                </a:lnTo>
                <a:lnTo>
                  <a:pt x="5719" y="10613"/>
                </a:lnTo>
                <a:lnTo>
                  <a:pt x="5719" y="10512"/>
                </a:lnTo>
                <a:lnTo>
                  <a:pt x="5679" y="10331"/>
                </a:lnTo>
                <a:lnTo>
                  <a:pt x="5598" y="10169"/>
                </a:lnTo>
                <a:lnTo>
                  <a:pt x="5478" y="10029"/>
                </a:lnTo>
                <a:lnTo>
                  <a:pt x="5337" y="9908"/>
                </a:lnTo>
                <a:lnTo>
                  <a:pt x="5175" y="9807"/>
                </a:lnTo>
                <a:lnTo>
                  <a:pt x="4148" y="9424"/>
                </a:lnTo>
                <a:lnTo>
                  <a:pt x="10230" y="6786"/>
                </a:lnTo>
                <a:lnTo>
                  <a:pt x="10311" y="6746"/>
                </a:lnTo>
                <a:lnTo>
                  <a:pt x="10391" y="6686"/>
                </a:lnTo>
                <a:lnTo>
                  <a:pt x="10451" y="6605"/>
                </a:lnTo>
                <a:lnTo>
                  <a:pt x="10512" y="6525"/>
                </a:lnTo>
                <a:lnTo>
                  <a:pt x="10552" y="6444"/>
                </a:lnTo>
                <a:lnTo>
                  <a:pt x="10572" y="6343"/>
                </a:lnTo>
                <a:lnTo>
                  <a:pt x="10592" y="6162"/>
                </a:lnTo>
                <a:lnTo>
                  <a:pt x="10572" y="5961"/>
                </a:lnTo>
                <a:lnTo>
                  <a:pt x="10492" y="5780"/>
                </a:lnTo>
                <a:lnTo>
                  <a:pt x="10451" y="5699"/>
                </a:lnTo>
                <a:lnTo>
                  <a:pt x="10391" y="5639"/>
                </a:lnTo>
                <a:lnTo>
                  <a:pt x="10311" y="5578"/>
                </a:lnTo>
                <a:lnTo>
                  <a:pt x="10230" y="5518"/>
                </a:lnTo>
                <a:lnTo>
                  <a:pt x="8921" y="4853"/>
                </a:lnTo>
                <a:lnTo>
                  <a:pt x="11338" y="4511"/>
                </a:lnTo>
                <a:lnTo>
                  <a:pt x="13754" y="4148"/>
                </a:lnTo>
                <a:lnTo>
                  <a:pt x="13835" y="4128"/>
                </a:lnTo>
                <a:lnTo>
                  <a:pt x="13895" y="4108"/>
                </a:lnTo>
                <a:lnTo>
                  <a:pt x="14036" y="4007"/>
                </a:lnTo>
                <a:lnTo>
                  <a:pt x="14137" y="3887"/>
                </a:lnTo>
                <a:lnTo>
                  <a:pt x="14197" y="3746"/>
                </a:lnTo>
                <a:lnTo>
                  <a:pt x="14237" y="3585"/>
                </a:lnTo>
                <a:lnTo>
                  <a:pt x="14257" y="3423"/>
                </a:lnTo>
                <a:lnTo>
                  <a:pt x="14217" y="3262"/>
                </a:lnTo>
                <a:lnTo>
                  <a:pt x="14157" y="3121"/>
                </a:lnTo>
                <a:lnTo>
                  <a:pt x="13553" y="2034"/>
                </a:lnTo>
                <a:lnTo>
                  <a:pt x="14056" y="2336"/>
                </a:lnTo>
                <a:lnTo>
                  <a:pt x="14519" y="2658"/>
                </a:lnTo>
                <a:lnTo>
                  <a:pt x="14801" y="2900"/>
                </a:lnTo>
                <a:lnTo>
                  <a:pt x="15083" y="3162"/>
                </a:lnTo>
                <a:lnTo>
                  <a:pt x="15627" y="3705"/>
                </a:lnTo>
                <a:lnTo>
                  <a:pt x="16150" y="4269"/>
                </a:lnTo>
                <a:lnTo>
                  <a:pt x="16674" y="4813"/>
                </a:lnTo>
                <a:lnTo>
                  <a:pt x="16734" y="4853"/>
                </a:lnTo>
                <a:lnTo>
                  <a:pt x="16795" y="4893"/>
                </a:lnTo>
                <a:lnTo>
                  <a:pt x="16916" y="4934"/>
                </a:lnTo>
                <a:lnTo>
                  <a:pt x="17036" y="4914"/>
                </a:lnTo>
                <a:lnTo>
                  <a:pt x="17157" y="4873"/>
                </a:lnTo>
                <a:lnTo>
                  <a:pt x="17258" y="4793"/>
                </a:lnTo>
                <a:lnTo>
                  <a:pt x="17318" y="4692"/>
                </a:lnTo>
                <a:lnTo>
                  <a:pt x="17359" y="4571"/>
                </a:lnTo>
                <a:lnTo>
                  <a:pt x="17359" y="4491"/>
                </a:lnTo>
                <a:lnTo>
                  <a:pt x="17338" y="4430"/>
                </a:lnTo>
                <a:lnTo>
                  <a:pt x="17218" y="4007"/>
                </a:lnTo>
                <a:lnTo>
                  <a:pt x="17036" y="3625"/>
                </a:lnTo>
                <a:lnTo>
                  <a:pt x="16815" y="3242"/>
                </a:lnTo>
                <a:lnTo>
                  <a:pt x="16573" y="2880"/>
                </a:lnTo>
                <a:lnTo>
                  <a:pt x="16311" y="2537"/>
                </a:lnTo>
                <a:lnTo>
                  <a:pt x="16009" y="2215"/>
                </a:lnTo>
                <a:lnTo>
                  <a:pt x="15687" y="1913"/>
                </a:lnTo>
                <a:lnTo>
                  <a:pt x="15345" y="1631"/>
                </a:lnTo>
                <a:lnTo>
                  <a:pt x="14982" y="1349"/>
                </a:lnTo>
                <a:lnTo>
                  <a:pt x="14600" y="1108"/>
                </a:lnTo>
                <a:lnTo>
                  <a:pt x="14217" y="886"/>
                </a:lnTo>
                <a:lnTo>
                  <a:pt x="13835" y="665"/>
                </a:lnTo>
                <a:lnTo>
                  <a:pt x="13432" y="483"/>
                </a:lnTo>
                <a:lnTo>
                  <a:pt x="13029" y="302"/>
                </a:lnTo>
                <a:lnTo>
                  <a:pt x="12626" y="161"/>
                </a:lnTo>
                <a:lnTo>
                  <a:pt x="12224" y="20"/>
                </a:lnTo>
                <a:lnTo>
                  <a:pt x="12123" y="0"/>
                </a:lnTo>
                <a:close/>
              </a:path>
            </a:pathLst>
          </a:custGeom>
          <a:solidFill>
            <a:srgbClr val="FFDD9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6" name="Google Shape;376;p35"/>
          <p:cNvSpPr/>
          <p:nvPr/>
        </p:nvSpPr>
        <p:spPr>
          <a:xfrm>
            <a:off x="4730052" y="2927420"/>
            <a:ext cx="474458" cy="487776"/>
          </a:xfrm>
          <a:custGeom>
            <a:rect b="b" l="l" r="r" t="t"/>
            <a:pathLst>
              <a:path extrusionOk="0" h="29362" w="28556">
                <a:moveTo>
                  <a:pt x="21407" y="1692"/>
                </a:moveTo>
                <a:lnTo>
                  <a:pt x="21488" y="2075"/>
                </a:lnTo>
                <a:lnTo>
                  <a:pt x="21528" y="2478"/>
                </a:lnTo>
                <a:lnTo>
                  <a:pt x="20702" y="2478"/>
                </a:lnTo>
                <a:lnTo>
                  <a:pt x="20823" y="2256"/>
                </a:lnTo>
                <a:lnTo>
                  <a:pt x="20984" y="2035"/>
                </a:lnTo>
                <a:lnTo>
                  <a:pt x="21186" y="1854"/>
                </a:lnTo>
                <a:lnTo>
                  <a:pt x="21407" y="1692"/>
                </a:lnTo>
                <a:close/>
                <a:moveTo>
                  <a:pt x="5921" y="1652"/>
                </a:moveTo>
                <a:lnTo>
                  <a:pt x="6022" y="1692"/>
                </a:lnTo>
                <a:lnTo>
                  <a:pt x="6103" y="1753"/>
                </a:lnTo>
                <a:lnTo>
                  <a:pt x="6183" y="1833"/>
                </a:lnTo>
                <a:lnTo>
                  <a:pt x="6244" y="1934"/>
                </a:lnTo>
                <a:lnTo>
                  <a:pt x="6304" y="2035"/>
                </a:lnTo>
                <a:lnTo>
                  <a:pt x="6385" y="2256"/>
                </a:lnTo>
                <a:lnTo>
                  <a:pt x="6445" y="2498"/>
                </a:lnTo>
                <a:lnTo>
                  <a:pt x="5358" y="2498"/>
                </a:lnTo>
                <a:lnTo>
                  <a:pt x="5478" y="2135"/>
                </a:lnTo>
                <a:lnTo>
                  <a:pt x="5559" y="1934"/>
                </a:lnTo>
                <a:lnTo>
                  <a:pt x="5619" y="1833"/>
                </a:lnTo>
                <a:lnTo>
                  <a:pt x="5680" y="1753"/>
                </a:lnTo>
                <a:lnTo>
                  <a:pt x="5740" y="1692"/>
                </a:lnTo>
                <a:lnTo>
                  <a:pt x="5821" y="1652"/>
                </a:lnTo>
                <a:close/>
                <a:moveTo>
                  <a:pt x="947" y="3787"/>
                </a:moveTo>
                <a:lnTo>
                  <a:pt x="1290" y="3867"/>
                </a:lnTo>
                <a:lnTo>
                  <a:pt x="1632" y="3908"/>
                </a:lnTo>
                <a:lnTo>
                  <a:pt x="2357" y="3928"/>
                </a:lnTo>
                <a:lnTo>
                  <a:pt x="3585" y="3948"/>
                </a:lnTo>
                <a:lnTo>
                  <a:pt x="3626" y="4290"/>
                </a:lnTo>
                <a:lnTo>
                  <a:pt x="3726" y="4632"/>
                </a:lnTo>
                <a:lnTo>
                  <a:pt x="3787" y="4794"/>
                </a:lnTo>
                <a:lnTo>
                  <a:pt x="3847" y="4955"/>
                </a:lnTo>
                <a:lnTo>
                  <a:pt x="3948" y="5116"/>
                </a:lnTo>
                <a:lnTo>
                  <a:pt x="4028" y="5257"/>
                </a:lnTo>
                <a:lnTo>
                  <a:pt x="4149" y="5398"/>
                </a:lnTo>
                <a:lnTo>
                  <a:pt x="4250" y="5519"/>
                </a:lnTo>
                <a:lnTo>
                  <a:pt x="4391" y="5639"/>
                </a:lnTo>
                <a:lnTo>
                  <a:pt x="4532" y="5720"/>
                </a:lnTo>
                <a:lnTo>
                  <a:pt x="4673" y="5800"/>
                </a:lnTo>
                <a:lnTo>
                  <a:pt x="4834" y="5841"/>
                </a:lnTo>
                <a:lnTo>
                  <a:pt x="5015" y="5861"/>
                </a:lnTo>
                <a:lnTo>
                  <a:pt x="5196" y="5861"/>
                </a:lnTo>
                <a:lnTo>
                  <a:pt x="5337" y="5841"/>
                </a:lnTo>
                <a:lnTo>
                  <a:pt x="5458" y="5780"/>
                </a:lnTo>
                <a:lnTo>
                  <a:pt x="5559" y="5700"/>
                </a:lnTo>
                <a:lnTo>
                  <a:pt x="5639" y="5619"/>
                </a:lnTo>
                <a:lnTo>
                  <a:pt x="5680" y="5498"/>
                </a:lnTo>
                <a:lnTo>
                  <a:pt x="5700" y="5378"/>
                </a:lnTo>
                <a:lnTo>
                  <a:pt x="5680" y="5237"/>
                </a:lnTo>
                <a:lnTo>
                  <a:pt x="5639" y="5116"/>
                </a:lnTo>
                <a:lnTo>
                  <a:pt x="5478" y="4834"/>
                </a:lnTo>
                <a:lnTo>
                  <a:pt x="5317" y="4552"/>
                </a:lnTo>
                <a:lnTo>
                  <a:pt x="5257" y="4411"/>
                </a:lnTo>
                <a:lnTo>
                  <a:pt x="5196" y="4270"/>
                </a:lnTo>
                <a:lnTo>
                  <a:pt x="5156" y="4109"/>
                </a:lnTo>
                <a:lnTo>
                  <a:pt x="5136" y="3948"/>
                </a:lnTo>
                <a:lnTo>
                  <a:pt x="8439" y="3968"/>
                </a:lnTo>
                <a:lnTo>
                  <a:pt x="19252" y="3968"/>
                </a:lnTo>
                <a:lnTo>
                  <a:pt x="19353" y="4230"/>
                </a:lnTo>
                <a:lnTo>
                  <a:pt x="19474" y="4471"/>
                </a:lnTo>
                <a:lnTo>
                  <a:pt x="19615" y="4693"/>
                </a:lnTo>
                <a:lnTo>
                  <a:pt x="19756" y="4914"/>
                </a:lnTo>
                <a:lnTo>
                  <a:pt x="19917" y="5116"/>
                </a:lnTo>
                <a:lnTo>
                  <a:pt x="20098" y="5297"/>
                </a:lnTo>
                <a:lnTo>
                  <a:pt x="20320" y="5458"/>
                </a:lnTo>
                <a:lnTo>
                  <a:pt x="20541" y="5619"/>
                </a:lnTo>
                <a:lnTo>
                  <a:pt x="20783" y="5720"/>
                </a:lnTo>
                <a:lnTo>
                  <a:pt x="20924" y="5760"/>
                </a:lnTo>
                <a:lnTo>
                  <a:pt x="21045" y="5780"/>
                </a:lnTo>
                <a:lnTo>
                  <a:pt x="21165" y="5780"/>
                </a:lnTo>
                <a:lnTo>
                  <a:pt x="21286" y="5760"/>
                </a:lnTo>
                <a:lnTo>
                  <a:pt x="21407" y="5740"/>
                </a:lnTo>
                <a:lnTo>
                  <a:pt x="21548" y="5680"/>
                </a:lnTo>
                <a:lnTo>
                  <a:pt x="21588" y="5639"/>
                </a:lnTo>
                <a:lnTo>
                  <a:pt x="21649" y="5599"/>
                </a:lnTo>
                <a:lnTo>
                  <a:pt x="21709" y="5478"/>
                </a:lnTo>
                <a:lnTo>
                  <a:pt x="21749" y="5337"/>
                </a:lnTo>
                <a:lnTo>
                  <a:pt x="21729" y="5216"/>
                </a:lnTo>
                <a:lnTo>
                  <a:pt x="21689" y="5055"/>
                </a:lnTo>
                <a:lnTo>
                  <a:pt x="21608" y="4914"/>
                </a:lnTo>
                <a:lnTo>
                  <a:pt x="21508" y="4794"/>
                </a:lnTo>
                <a:lnTo>
                  <a:pt x="21387" y="4653"/>
                </a:lnTo>
                <a:lnTo>
                  <a:pt x="21145" y="4411"/>
                </a:lnTo>
                <a:lnTo>
                  <a:pt x="20924" y="4169"/>
                </a:lnTo>
                <a:lnTo>
                  <a:pt x="20803" y="3968"/>
                </a:lnTo>
                <a:lnTo>
                  <a:pt x="25193" y="3968"/>
                </a:lnTo>
                <a:lnTo>
                  <a:pt x="25374" y="3988"/>
                </a:lnTo>
                <a:lnTo>
                  <a:pt x="25555" y="4008"/>
                </a:lnTo>
                <a:lnTo>
                  <a:pt x="25737" y="4069"/>
                </a:lnTo>
                <a:lnTo>
                  <a:pt x="25898" y="4129"/>
                </a:lnTo>
                <a:lnTo>
                  <a:pt x="25978" y="4189"/>
                </a:lnTo>
                <a:lnTo>
                  <a:pt x="26059" y="4250"/>
                </a:lnTo>
                <a:lnTo>
                  <a:pt x="26119" y="4330"/>
                </a:lnTo>
                <a:lnTo>
                  <a:pt x="26180" y="4411"/>
                </a:lnTo>
                <a:lnTo>
                  <a:pt x="26240" y="4592"/>
                </a:lnTo>
                <a:lnTo>
                  <a:pt x="26300" y="4814"/>
                </a:lnTo>
                <a:lnTo>
                  <a:pt x="26341" y="5076"/>
                </a:lnTo>
                <a:lnTo>
                  <a:pt x="26361" y="5357"/>
                </a:lnTo>
                <a:lnTo>
                  <a:pt x="26361" y="5639"/>
                </a:lnTo>
                <a:lnTo>
                  <a:pt x="26341" y="5941"/>
                </a:lnTo>
                <a:lnTo>
                  <a:pt x="26321" y="6546"/>
                </a:lnTo>
                <a:lnTo>
                  <a:pt x="26321" y="6827"/>
                </a:lnTo>
                <a:lnTo>
                  <a:pt x="26321" y="7130"/>
                </a:lnTo>
                <a:lnTo>
                  <a:pt x="26341" y="7371"/>
                </a:lnTo>
                <a:lnTo>
                  <a:pt x="26381" y="7613"/>
                </a:lnTo>
                <a:lnTo>
                  <a:pt x="26421" y="7834"/>
                </a:lnTo>
                <a:lnTo>
                  <a:pt x="26502" y="8076"/>
                </a:lnTo>
                <a:lnTo>
                  <a:pt x="25233" y="8036"/>
                </a:lnTo>
                <a:lnTo>
                  <a:pt x="21689" y="7955"/>
                </a:lnTo>
                <a:lnTo>
                  <a:pt x="14782" y="7794"/>
                </a:lnTo>
                <a:lnTo>
                  <a:pt x="11318" y="7714"/>
                </a:lnTo>
                <a:lnTo>
                  <a:pt x="9586" y="7673"/>
                </a:lnTo>
                <a:lnTo>
                  <a:pt x="7855" y="7653"/>
                </a:lnTo>
                <a:lnTo>
                  <a:pt x="4492" y="7633"/>
                </a:lnTo>
                <a:lnTo>
                  <a:pt x="4049" y="7633"/>
                </a:lnTo>
                <a:lnTo>
                  <a:pt x="3606" y="7653"/>
                </a:lnTo>
                <a:lnTo>
                  <a:pt x="2720" y="7714"/>
                </a:lnTo>
                <a:lnTo>
                  <a:pt x="2518" y="7734"/>
                </a:lnTo>
                <a:lnTo>
                  <a:pt x="2337" y="7774"/>
                </a:lnTo>
                <a:lnTo>
                  <a:pt x="1954" y="7834"/>
                </a:lnTo>
                <a:lnTo>
                  <a:pt x="1833" y="7854"/>
                </a:lnTo>
                <a:lnTo>
                  <a:pt x="1733" y="7895"/>
                </a:lnTo>
                <a:lnTo>
                  <a:pt x="1511" y="7995"/>
                </a:lnTo>
                <a:lnTo>
                  <a:pt x="1511" y="7955"/>
                </a:lnTo>
                <a:lnTo>
                  <a:pt x="1491" y="7673"/>
                </a:lnTo>
                <a:lnTo>
                  <a:pt x="1451" y="7391"/>
                </a:lnTo>
                <a:lnTo>
                  <a:pt x="1350" y="6827"/>
                </a:lnTo>
                <a:lnTo>
                  <a:pt x="1229" y="6264"/>
                </a:lnTo>
                <a:lnTo>
                  <a:pt x="1149" y="5700"/>
                </a:lnTo>
                <a:lnTo>
                  <a:pt x="1088" y="5176"/>
                </a:lnTo>
                <a:lnTo>
                  <a:pt x="1068" y="4632"/>
                </a:lnTo>
                <a:lnTo>
                  <a:pt x="1028" y="4210"/>
                </a:lnTo>
                <a:lnTo>
                  <a:pt x="1008" y="4008"/>
                </a:lnTo>
                <a:lnTo>
                  <a:pt x="947" y="3787"/>
                </a:lnTo>
                <a:close/>
                <a:moveTo>
                  <a:pt x="20360" y="11016"/>
                </a:moveTo>
                <a:lnTo>
                  <a:pt x="19977" y="11036"/>
                </a:lnTo>
                <a:lnTo>
                  <a:pt x="19252" y="11076"/>
                </a:lnTo>
                <a:lnTo>
                  <a:pt x="17742" y="11157"/>
                </a:lnTo>
                <a:lnTo>
                  <a:pt x="16212" y="11238"/>
                </a:lnTo>
                <a:lnTo>
                  <a:pt x="16030" y="11278"/>
                </a:lnTo>
                <a:lnTo>
                  <a:pt x="15849" y="11338"/>
                </a:lnTo>
                <a:lnTo>
                  <a:pt x="15688" y="11419"/>
                </a:lnTo>
                <a:lnTo>
                  <a:pt x="15567" y="11540"/>
                </a:lnTo>
                <a:lnTo>
                  <a:pt x="15446" y="11660"/>
                </a:lnTo>
                <a:lnTo>
                  <a:pt x="15366" y="11822"/>
                </a:lnTo>
                <a:lnTo>
                  <a:pt x="15305" y="12003"/>
                </a:lnTo>
                <a:lnTo>
                  <a:pt x="15265" y="12184"/>
                </a:lnTo>
                <a:lnTo>
                  <a:pt x="15003" y="16091"/>
                </a:lnTo>
                <a:lnTo>
                  <a:pt x="15003" y="16232"/>
                </a:lnTo>
                <a:lnTo>
                  <a:pt x="15023" y="16373"/>
                </a:lnTo>
                <a:lnTo>
                  <a:pt x="15084" y="16514"/>
                </a:lnTo>
                <a:lnTo>
                  <a:pt x="15144" y="16614"/>
                </a:lnTo>
                <a:lnTo>
                  <a:pt x="15225" y="16735"/>
                </a:lnTo>
                <a:lnTo>
                  <a:pt x="15346" y="16816"/>
                </a:lnTo>
                <a:lnTo>
                  <a:pt x="15446" y="16896"/>
                </a:lnTo>
                <a:lnTo>
                  <a:pt x="15567" y="16957"/>
                </a:lnTo>
                <a:lnTo>
                  <a:pt x="15708" y="16997"/>
                </a:lnTo>
                <a:lnTo>
                  <a:pt x="15849" y="17017"/>
                </a:lnTo>
                <a:lnTo>
                  <a:pt x="16111" y="17017"/>
                </a:lnTo>
                <a:lnTo>
                  <a:pt x="16252" y="16977"/>
                </a:lnTo>
                <a:lnTo>
                  <a:pt x="16373" y="16936"/>
                </a:lnTo>
                <a:lnTo>
                  <a:pt x="16494" y="16856"/>
                </a:lnTo>
                <a:lnTo>
                  <a:pt x="16614" y="16755"/>
                </a:lnTo>
                <a:lnTo>
                  <a:pt x="16816" y="16554"/>
                </a:lnTo>
                <a:lnTo>
                  <a:pt x="17057" y="16393"/>
                </a:lnTo>
                <a:lnTo>
                  <a:pt x="17299" y="16272"/>
                </a:lnTo>
                <a:lnTo>
                  <a:pt x="17561" y="16191"/>
                </a:lnTo>
                <a:lnTo>
                  <a:pt x="17843" y="16131"/>
                </a:lnTo>
                <a:lnTo>
                  <a:pt x="18105" y="16111"/>
                </a:lnTo>
                <a:lnTo>
                  <a:pt x="18386" y="16111"/>
                </a:lnTo>
                <a:lnTo>
                  <a:pt x="18648" y="16171"/>
                </a:lnTo>
                <a:lnTo>
                  <a:pt x="18809" y="16211"/>
                </a:lnTo>
                <a:lnTo>
                  <a:pt x="18950" y="16252"/>
                </a:lnTo>
                <a:lnTo>
                  <a:pt x="19071" y="16312"/>
                </a:lnTo>
                <a:lnTo>
                  <a:pt x="19212" y="16393"/>
                </a:lnTo>
                <a:lnTo>
                  <a:pt x="19313" y="16473"/>
                </a:lnTo>
                <a:lnTo>
                  <a:pt x="19434" y="16554"/>
                </a:lnTo>
                <a:lnTo>
                  <a:pt x="19615" y="16775"/>
                </a:lnTo>
                <a:lnTo>
                  <a:pt x="19776" y="16997"/>
                </a:lnTo>
                <a:lnTo>
                  <a:pt x="19897" y="17259"/>
                </a:lnTo>
                <a:lnTo>
                  <a:pt x="19997" y="17561"/>
                </a:lnTo>
                <a:lnTo>
                  <a:pt x="20078" y="17863"/>
                </a:lnTo>
                <a:lnTo>
                  <a:pt x="20098" y="18125"/>
                </a:lnTo>
                <a:lnTo>
                  <a:pt x="20078" y="18406"/>
                </a:lnTo>
                <a:lnTo>
                  <a:pt x="20018" y="18668"/>
                </a:lnTo>
                <a:lnTo>
                  <a:pt x="19917" y="18930"/>
                </a:lnTo>
                <a:lnTo>
                  <a:pt x="19776" y="19172"/>
                </a:lnTo>
                <a:lnTo>
                  <a:pt x="19615" y="19393"/>
                </a:lnTo>
                <a:lnTo>
                  <a:pt x="19413" y="19595"/>
                </a:lnTo>
                <a:lnTo>
                  <a:pt x="19192" y="19756"/>
                </a:lnTo>
                <a:lnTo>
                  <a:pt x="18930" y="19897"/>
                </a:lnTo>
                <a:lnTo>
                  <a:pt x="18668" y="19997"/>
                </a:lnTo>
                <a:lnTo>
                  <a:pt x="18386" y="20058"/>
                </a:lnTo>
                <a:lnTo>
                  <a:pt x="18125" y="20078"/>
                </a:lnTo>
                <a:lnTo>
                  <a:pt x="17802" y="20078"/>
                </a:lnTo>
                <a:lnTo>
                  <a:pt x="17521" y="20017"/>
                </a:lnTo>
                <a:lnTo>
                  <a:pt x="17319" y="19977"/>
                </a:lnTo>
                <a:lnTo>
                  <a:pt x="17118" y="19917"/>
                </a:lnTo>
                <a:lnTo>
                  <a:pt x="16916" y="19877"/>
                </a:lnTo>
                <a:lnTo>
                  <a:pt x="16715" y="19877"/>
                </a:lnTo>
                <a:lnTo>
                  <a:pt x="16514" y="19937"/>
                </a:lnTo>
                <a:lnTo>
                  <a:pt x="16332" y="20017"/>
                </a:lnTo>
                <a:lnTo>
                  <a:pt x="16191" y="20118"/>
                </a:lnTo>
                <a:lnTo>
                  <a:pt x="16071" y="20259"/>
                </a:lnTo>
                <a:lnTo>
                  <a:pt x="15990" y="20440"/>
                </a:lnTo>
                <a:lnTo>
                  <a:pt x="15970" y="20521"/>
                </a:lnTo>
                <a:lnTo>
                  <a:pt x="15970" y="20622"/>
                </a:lnTo>
                <a:lnTo>
                  <a:pt x="15970" y="20702"/>
                </a:lnTo>
                <a:lnTo>
                  <a:pt x="15990" y="20803"/>
                </a:lnTo>
                <a:lnTo>
                  <a:pt x="16010" y="20904"/>
                </a:lnTo>
                <a:lnTo>
                  <a:pt x="16071" y="21004"/>
                </a:lnTo>
                <a:lnTo>
                  <a:pt x="16151" y="21125"/>
                </a:lnTo>
                <a:lnTo>
                  <a:pt x="16232" y="21226"/>
                </a:lnTo>
                <a:lnTo>
                  <a:pt x="16332" y="21326"/>
                </a:lnTo>
                <a:lnTo>
                  <a:pt x="16433" y="21407"/>
                </a:lnTo>
                <a:lnTo>
                  <a:pt x="16675" y="21548"/>
                </a:lnTo>
                <a:lnTo>
                  <a:pt x="16937" y="21649"/>
                </a:lnTo>
                <a:lnTo>
                  <a:pt x="17198" y="21729"/>
                </a:lnTo>
                <a:lnTo>
                  <a:pt x="17480" y="21790"/>
                </a:lnTo>
                <a:lnTo>
                  <a:pt x="17762" y="21810"/>
                </a:lnTo>
                <a:lnTo>
                  <a:pt x="18024" y="21830"/>
                </a:lnTo>
                <a:lnTo>
                  <a:pt x="18286" y="21830"/>
                </a:lnTo>
                <a:lnTo>
                  <a:pt x="18568" y="21810"/>
                </a:lnTo>
                <a:lnTo>
                  <a:pt x="18829" y="21769"/>
                </a:lnTo>
                <a:lnTo>
                  <a:pt x="19091" y="21709"/>
                </a:lnTo>
                <a:lnTo>
                  <a:pt x="19353" y="21628"/>
                </a:lnTo>
                <a:lnTo>
                  <a:pt x="19595" y="21548"/>
                </a:lnTo>
                <a:lnTo>
                  <a:pt x="19856" y="21427"/>
                </a:lnTo>
                <a:lnTo>
                  <a:pt x="20098" y="21306"/>
                </a:lnTo>
                <a:lnTo>
                  <a:pt x="20320" y="21165"/>
                </a:lnTo>
                <a:lnTo>
                  <a:pt x="20541" y="21024"/>
                </a:lnTo>
                <a:lnTo>
                  <a:pt x="20743" y="20843"/>
                </a:lnTo>
                <a:lnTo>
                  <a:pt x="20944" y="20662"/>
                </a:lnTo>
                <a:lnTo>
                  <a:pt x="21105" y="20460"/>
                </a:lnTo>
                <a:lnTo>
                  <a:pt x="21266" y="20259"/>
                </a:lnTo>
                <a:lnTo>
                  <a:pt x="21407" y="20017"/>
                </a:lnTo>
                <a:lnTo>
                  <a:pt x="21528" y="19796"/>
                </a:lnTo>
                <a:lnTo>
                  <a:pt x="21649" y="19554"/>
                </a:lnTo>
                <a:lnTo>
                  <a:pt x="21749" y="19313"/>
                </a:lnTo>
                <a:lnTo>
                  <a:pt x="21810" y="19051"/>
                </a:lnTo>
                <a:lnTo>
                  <a:pt x="21870" y="18789"/>
                </a:lnTo>
                <a:lnTo>
                  <a:pt x="21910" y="18527"/>
                </a:lnTo>
                <a:lnTo>
                  <a:pt x="21931" y="18266"/>
                </a:lnTo>
                <a:lnTo>
                  <a:pt x="21951" y="18004"/>
                </a:lnTo>
                <a:lnTo>
                  <a:pt x="21931" y="17722"/>
                </a:lnTo>
                <a:lnTo>
                  <a:pt x="21890" y="17440"/>
                </a:lnTo>
                <a:lnTo>
                  <a:pt x="21850" y="17158"/>
                </a:lnTo>
                <a:lnTo>
                  <a:pt x="21770" y="16896"/>
                </a:lnTo>
                <a:lnTo>
                  <a:pt x="21669" y="16634"/>
                </a:lnTo>
                <a:lnTo>
                  <a:pt x="21568" y="16373"/>
                </a:lnTo>
                <a:lnTo>
                  <a:pt x="21447" y="16131"/>
                </a:lnTo>
                <a:lnTo>
                  <a:pt x="21306" y="15909"/>
                </a:lnTo>
                <a:lnTo>
                  <a:pt x="21145" y="15688"/>
                </a:lnTo>
                <a:lnTo>
                  <a:pt x="20964" y="15466"/>
                </a:lnTo>
                <a:lnTo>
                  <a:pt x="20783" y="15285"/>
                </a:lnTo>
                <a:lnTo>
                  <a:pt x="20581" y="15104"/>
                </a:lnTo>
                <a:lnTo>
                  <a:pt x="20360" y="14923"/>
                </a:lnTo>
                <a:lnTo>
                  <a:pt x="20138" y="14782"/>
                </a:lnTo>
                <a:lnTo>
                  <a:pt x="19897" y="14641"/>
                </a:lnTo>
                <a:lnTo>
                  <a:pt x="19635" y="14520"/>
                </a:lnTo>
                <a:lnTo>
                  <a:pt x="19373" y="14399"/>
                </a:lnTo>
                <a:lnTo>
                  <a:pt x="19071" y="14319"/>
                </a:lnTo>
                <a:lnTo>
                  <a:pt x="18789" y="14258"/>
                </a:lnTo>
                <a:lnTo>
                  <a:pt x="18487" y="14218"/>
                </a:lnTo>
                <a:lnTo>
                  <a:pt x="18185" y="14198"/>
                </a:lnTo>
                <a:lnTo>
                  <a:pt x="17903" y="14218"/>
                </a:lnTo>
                <a:lnTo>
                  <a:pt x="17601" y="14238"/>
                </a:lnTo>
                <a:lnTo>
                  <a:pt x="17299" y="14298"/>
                </a:lnTo>
                <a:lnTo>
                  <a:pt x="16997" y="14379"/>
                </a:lnTo>
                <a:lnTo>
                  <a:pt x="16997" y="14379"/>
                </a:lnTo>
                <a:lnTo>
                  <a:pt x="17098" y="13050"/>
                </a:lnTo>
                <a:lnTo>
                  <a:pt x="19252" y="12828"/>
                </a:lnTo>
                <a:lnTo>
                  <a:pt x="19997" y="12768"/>
                </a:lnTo>
                <a:lnTo>
                  <a:pt x="20380" y="12748"/>
                </a:lnTo>
                <a:lnTo>
                  <a:pt x="20763" y="12687"/>
                </a:lnTo>
                <a:lnTo>
                  <a:pt x="21145" y="12587"/>
                </a:lnTo>
                <a:lnTo>
                  <a:pt x="21326" y="12526"/>
                </a:lnTo>
                <a:lnTo>
                  <a:pt x="21488" y="12466"/>
                </a:lnTo>
                <a:lnTo>
                  <a:pt x="21649" y="12365"/>
                </a:lnTo>
                <a:lnTo>
                  <a:pt x="21810" y="12265"/>
                </a:lnTo>
                <a:lnTo>
                  <a:pt x="21931" y="12144"/>
                </a:lnTo>
                <a:lnTo>
                  <a:pt x="22072" y="12003"/>
                </a:lnTo>
                <a:lnTo>
                  <a:pt x="22132" y="11882"/>
                </a:lnTo>
                <a:lnTo>
                  <a:pt x="22172" y="11761"/>
                </a:lnTo>
                <a:lnTo>
                  <a:pt x="22152" y="11701"/>
                </a:lnTo>
                <a:lnTo>
                  <a:pt x="22152" y="11640"/>
                </a:lnTo>
                <a:lnTo>
                  <a:pt x="22112" y="11580"/>
                </a:lnTo>
                <a:lnTo>
                  <a:pt x="22072" y="11519"/>
                </a:lnTo>
                <a:lnTo>
                  <a:pt x="21931" y="11399"/>
                </a:lnTo>
                <a:lnTo>
                  <a:pt x="21770" y="11298"/>
                </a:lnTo>
                <a:lnTo>
                  <a:pt x="21608" y="11217"/>
                </a:lnTo>
                <a:lnTo>
                  <a:pt x="21447" y="11137"/>
                </a:lnTo>
                <a:lnTo>
                  <a:pt x="21266" y="11097"/>
                </a:lnTo>
                <a:lnTo>
                  <a:pt x="21105" y="11056"/>
                </a:lnTo>
                <a:lnTo>
                  <a:pt x="20743" y="11016"/>
                </a:lnTo>
                <a:close/>
                <a:moveTo>
                  <a:pt x="9687" y="11177"/>
                </a:moveTo>
                <a:lnTo>
                  <a:pt x="9405" y="11217"/>
                </a:lnTo>
                <a:lnTo>
                  <a:pt x="9103" y="11278"/>
                </a:lnTo>
                <a:lnTo>
                  <a:pt x="8821" y="11358"/>
                </a:lnTo>
                <a:lnTo>
                  <a:pt x="8559" y="11479"/>
                </a:lnTo>
                <a:lnTo>
                  <a:pt x="8298" y="11620"/>
                </a:lnTo>
                <a:lnTo>
                  <a:pt x="8056" y="11781"/>
                </a:lnTo>
                <a:lnTo>
                  <a:pt x="7834" y="11962"/>
                </a:lnTo>
                <a:lnTo>
                  <a:pt x="7633" y="12164"/>
                </a:lnTo>
                <a:lnTo>
                  <a:pt x="7432" y="12385"/>
                </a:lnTo>
                <a:lnTo>
                  <a:pt x="7250" y="12627"/>
                </a:lnTo>
                <a:lnTo>
                  <a:pt x="7089" y="12849"/>
                </a:lnTo>
                <a:lnTo>
                  <a:pt x="6948" y="13110"/>
                </a:lnTo>
                <a:lnTo>
                  <a:pt x="6828" y="13372"/>
                </a:lnTo>
                <a:lnTo>
                  <a:pt x="6727" y="13674"/>
                </a:lnTo>
                <a:lnTo>
                  <a:pt x="6666" y="13976"/>
                </a:lnTo>
                <a:lnTo>
                  <a:pt x="6666" y="14117"/>
                </a:lnTo>
                <a:lnTo>
                  <a:pt x="6666" y="14258"/>
                </a:lnTo>
                <a:lnTo>
                  <a:pt x="6687" y="14399"/>
                </a:lnTo>
                <a:lnTo>
                  <a:pt x="6727" y="14540"/>
                </a:lnTo>
                <a:lnTo>
                  <a:pt x="6787" y="14661"/>
                </a:lnTo>
                <a:lnTo>
                  <a:pt x="6848" y="14782"/>
                </a:lnTo>
                <a:lnTo>
                  <a:pt x="6928" y="14862"/>
                </a:lnTo>
                <a:lnTo>
                  <a:pt x="7009" y="14943"/>
                </a:lnTo>
                <a:lnTo>
                  <a:pt x="7089" y="14983"/>
                </a:lnTo>
                <a:lnTo>
                  <a:pt x="7190" y="15003"/>
                </a:lnTo>
                <a:lnTo>
                  <a:pt x="7271" y="15003"/>
                </a:lnTo>
                <a:lnTo>
                  <a:pt x="7371" y="14983"/>
                </a:lnTo>
                <a:lnTo>
                  <a:pt x="7452" y="14943"/>
                </a:lnTo>
                <a:lnTo>
                  <a:pt x="7553" y="14882"/>
                </a:lnTo>
                <a:lnTo>
                  <a:pt x="7693" y="14741"/>
                </a:lnTo>
                <a:lnTo>
                  <a:pt x="7794" y="14601"/>
                </a:lnTo>
                <a:lnTo>
                  <a:pt x="7895" y="14460"/>
                </a:lnTo>
                <a:lnTo>
                  <a:pt x="7996" y="14298"/>
                </a:lnTo>
                <a:lnTo>
                  <a:pt x="8177" y="13956"/>
                </a:lnTo>
                <a:lnTo>
                  <a:pt x="8298" y="13815"/>
                </a:lnTo>
                <a:lnTo>
                  <a:pt x="8398" y="13654"/>
                </a:lnTo>
                <a:lnTo>
                  <a:pt x="8519" y="13533"/>
                </a:lnTo>
                <a:lnTo>
                  <a:pt x="8660" y="13433"/>
                </a:lnTo>
                <a:lnTo>
                  <a:pt x="8801" y="13312"/>
                </a:lnTo>
                <a:lnTo>
                  <a:pt x="8962" y="13211"/>
                </a:lnTo>
                <a:lnTo>
                  <a:pt x="9103" y="13130"/>
                </a:lnTo>
                <a:lnTo>
                  <a:pt x="9264" y="13070"/>
                </a:lnTo>
                <a:lnTo>
                  <a:pt x="9425" y="13010"/>
                </a:lnTo>
                <a:lnTo>
                  <a:pt x="9566" y="12990"/>
                </a:lnTo>
                <a:lnTo>
                  <a:pt x="9747" y="12969"/>
                </a:lnTo>
                <a:lnTo>
                  <a:pt x="10070" y="12969"/>
                </a:lnTo>
                <a:lnTo>
                  <a:pt x="10211" y="13010"/>
                </a:lnTo>
                <a:lnTo>
                  <a:pt x="10352" y="13050"/>
                </a:lnTo>
                <a:lnTo>
                  <a:pt x="10493" y="13110"/>
                </a:lnTo>
                <a:lnTo>
                  <a:pt x="10795" y="13251"/>
                </a:lnTo>
                <a:lnTo>
                  <a:pt x="10915" y="13332"/>
                </a:lnTo>
                <a:lnTo>
                  <a:pt x="11016" y="13433"/>
                </a:lnTo>
                <a:lnTo>
                  <a:pt x="11117" y="13553"/>
                </a:lnTo>
                <a:lnTo>
                  <a:pt x="11218" y="13674"/>
                </a:lnTo>
                <a:lnTo>
                  <a:pt x="11298" y="13815"/>
                </a:lnTo>
                <a:lnTo>
                  <a:pt x="11379" y="13956"/>
                </a:lnTo>
                <a:lnTo>
                  <a:pt x="11419" y="14117"/>
                </a:lnTo>
                <a:lnTo>
                  <a:pt x="11459" y="14298"/>
                </a:lnTo>
                <a:lnTo>
                  <a:pt x="11479" y="14540"/>
                </a:lnTo>
                <a:lnTo>
                  <a:pt x="11479" y="14782"/>
                </a:lnTo>
                <a:lnTo>
                  <a:pt x="11439" y="15003"/>
                </a:lnTo>
                <a:lnTo>
                  <a:pt x="11399" y="15245"/>
                </a:lnTo>
                <a:lnTo>
                  <a:pt x="11338" y="15466"/>
                </a:lnTo>
                <a:lnTo>
                  <a:pt x="11258" y="15688"/>
                </a:lnTo>
                <a:lnTo>
                  <a:pt x="11157" y="15909"/>
                </a:lnTo>
                <a:lnTo>
                  <a:pt x="11056" y="16131"/>
                </a:lnTo>
                <a:lnTo>
                  <a:pt x="10815" y="16554"/>
                </a:lnTo>
                <a:lnTo>
                  <a:pt x="10553" y="16957"/>
                </a:lnTo>
                <a:lnTo>
                  <a:pt x="10271" y="17339"/>
                </a:lnTo>
                <a:lnTo>
                  <a:pt x="9989" y="17722"/>
                </a:lnTo>
                <a:lnTo>
                  <a:pt x="9667" y="18145"/>
                </a:lnTo>
                <a:lnTo>
                  <a:pt x="9345" y="18547"/>
                </a:lnTo>
                <a:lnTo>
                  <a:pt x="8982" y="18950"/>
                </a:lnTo>
                <a:lnTo>
                  <a:pt x="8620" y="19333"/>
                </a:lnTo>
                <a:lnTo>
                  <a:pt x="8257" y="19715"/>
                </a:lnTo>
                <a:lnTo>
                  <a:pt x="7875" y="20098"/>
                </a:lnTo>
                <a:lnTo>
                  <a:pt x="7109" y="20823"/>
                </a:lnTo>
                <a:lnTo>
                  <a:pt x="7009" y="20924"/>
                </a:lnTo>
                <a:lnTo>
                  <a:pt x="6928" y="21044"/>
                </a:lnTo>
                <a:lnTo>
                  <a:pt x="6868" y="21165"/>
                </a:lnTo>
                <a:lnTo>
                  <a:pt x="6848" y="21306"/>
                </a:lnTo>
                <a:lnTo>
                  <a:pt x="6828" y="21467"/>
                </a:lnTo>
                <a:lnTo>
                  <a:pt x="6828" y="21608"/>
                </a:lnTo>
                <a:lnTo>
                  <a:pt x="6868" y="21749"/>
                </a:lnTo>
                <a:lnTo>
                  <a:pt x="6908" y="21890"/>
                </a:lnTo>
                <a:lnTo>
                  <a:pt x="6969" y="22011"/>
                </a:lnTo>
                <a:lnTo>
                  <a:pt x="7049" y="22132"/>
                </a:lnTo>
                <a:lnTo>
                  <a:pt x="7130" y="22253"/>
                </a:lnTo>
                <a:lnTo>
                  <a:pt x="7250" y="22333"/>
                </a:lnTo>
                <a:lnTo>
                  <a:pt x="7371" y="22414"/>
                </a:lnTo>
                <a:lnTo>
                  <a:pt x="7492" y="22454"/>
                </a:lnTo>
                <a:lnTo>
                  <a:pt x="7633" y="22494"/>
                </a:lnTo>
                <a:lnTo>
                  <a:pt x="7794" y="22474"/>
                </a:lnTo>
                <a:lnTo>
                  <a:pt x="8580" y="22394"/>
                </a:lnTo>
                <a:lnTo>
                  <a:pt x="9365" y="22333"/>
                </a:lnTo>
                <a:lnTo>
                  <a:pt x="10150" y="22273"/>
                </a:lnTo>
                <a:lnTo>
                  <a:pt x="10936" y="22233"/>
                </a:lnTo>
                <a:lnTo>
                  <a:pt x="11721" y="22212"/>
                </a:lnTo>
                <a:lnTo>
                  <a:pt x="13292" y="22212"/>
                </a:lnTo>
                <a:lnTo>
                  <a:pt x="14077" y="22233"/>
                </a:lnTo>
                <a:lnTo>
                  <a:pt x="14258" y="22212"/>
                </a:lnTo>
                <a:lnTo>
                  <a:pt x="14440" y="22152"/>
                </a:lnTo>
                <a:lnTo>
                  <a:pt x="14601" y="22051"/>
                </a:lnTo>
                <a:lnTo>
                  <a:pt x="14762" y="21931"/>
                </a:lnTo>
                <a:lnTo>
                  <a:pt x="14862" y="21790"/>
                </a:lnTo>
                <a:lnTo>
                  <a:pt x="14963" y="21628"/>
                </a:lnTo>
                <a:lnTo>
                  <a:pt x="15023" y="21447"/>
                </a:lnTo>
                <a:lnTo>
                  <a:pt x="15044" y="21246"/>
                </a:lnTo>
                <a:lnTo>
                  <a:pt x="15023" y="21065"/>
                </a:lnTo>
                <a:lnTo>
                  <a:pt x="14963" y="20883"/>
                </a:lnTo>
                <a:lnTo>
                  <a:pt x="14862" y="20722"/>
                </a:lnTo>
                <a:lnTo>
                  <a:pt x="14742" y="20581"/>
                </a:lnTo>
                <a:lnTo>
                  <a:pt x="14601" y="20460"/>
                </a:lnTo>
                <a:lnTo>
                  <a:pt x="14440" y="20360"/>
                </a:lnTo>
                <a:lnTo>
                  <a:pt x="14258" y="20320"/>
                </a:lnTo>
                <a:lnTo>
                  <a:pt x="14077" y="20279"/>
                </a:lnTo>
                <a:lnTo>
                  <a:pt x="13151" y="20259"/>
                </a:lnTo>
                <a:lnTo>
                  <a:pt x="12204" y="20239"/>
                </a:lnTo>
                <a:lnTo>
                  <a:pt x="11278" y="20259"/>
                </a:lnTo>
                <a:lnTo>
                  <a:pt x="10352" y="20299"/>
                </a:lnTo>
                <a:lnTo>
                  <a:pt x="10352" y="20299"/>
                </a:lnTo>
                <a:lnTo>
                  <a:pt x="10795" y="19796"/>
                </a:lnTo>
                <a:lnTo>
                  <a:pt x="11218" y="19293"/>
                </a:lnTo>
                <a:lnTo>
                  <a:pt x="11620" y="18769"/>
                </a:lnTo>
                <a:lnTo>
                  <a:pt x="12003" y="18225"/>
                </a:lnTo>
                <a:lnTo>
                  <a:pt x="12385" y="17641"/>
                </a:lnTo>
                <a:lnTo>
                  <a:pt x="12567" y="17339"/>
                </a:lnTo>
                <a:lnTo>
                  <a:pt x="12728" y="17037"/>
                </a:lnTo>
                <a:lnTo>
                  <a:pt x="12869" y="16715"/>
                </a:lnTo>
                <a:lnTo>
                  <a:pt x="13010" y="16413"/>
                </a:lnTo>
                <a:lnTo>
                  <a:pt x="13131" y="16071"/>
                </a:lnTo>
                <a:lnTo>
                  <a:pt x="13231" y="15748"/>
                </a:lnTo>
                <a:lnTo>
                  <a:pt x="13312" y="15406"/>
                </a:lnTo>
                <a:lnTo>
                  <a:pt x="13352" y="15084"/>
                </a:lnTo>
                <a:lnTo>
                  <a:pt x="13372" y="14741"/>
                </a:lnTo>
                <a:lnTo>
                  <a:pt x="13372" y="14399"/>
                </a:lnTo>
                <a:lnTo>
                  <a:pt x="13352" y="14057"/>
                </a:lnTo>
                <a:lnTo>
                  <a:pt x="13272" y="13714"/>
                </a:lnTo>
                <a:lnTo>
                  <a:pt x="13171" y="13392"/>
                </a:lnTo>
                <a:lnTo>
                  <a:pt x="13050" y="13050"/>
                </a:lnTo>
                <a:lnTo>
                  <a:pt x="12909" y="12788"/>
                </a:lnTo>
                <a:lnTo>
                  <a:pt x="12748" y="12526"/>
                </a:lnTo>
                <a:lnTo>
                  <a:pt x="12567" y="12305"/>
                </a:lnTo>
                <a:lnTo>
                  <a:pt x="12365" y="12103"/>
                </a:lnTo>
                <a:lnTo>
                  <a:pt x="12144" y="11902"/>
                </a:lnTo>
                <a:lnTo>
                  <a:pt x="11902" y="11741"/>
                </a:lnTo>
                <a:lnTo>
                  <a:pt x="11661" y="11600"/>
                </a:lnTo>
                <a:lnTo>
                  <a:pt x="11399" y="11459"/>
                </a:lnTo>
                <a:lnTo>
                  <a:pt x="11137" y="11358"/>
                </a:lnTo>
                <a:lnTo>
                  <a:pt x="10855" y="11278"/>
                </a:lnTo>
                <a:lnTo>
                  <a:pt x="10573" y="11217"/>
                </a:lnTo>
                <a:lnTo>
                  <a:pt x="10271" y="11197"/>
                </a:lnTo>
                <a:lnTo>
                  <a:pt x="9989" y="11177"/>
                </a:lnTo>
                <a:close/>
                <a:moveTo>
                  <a:pt x="27086" y="21467"/>
                </a:moveTo>
                <a:lnTo>
                  <a:pt x="27066" y="21709"/>
                </a:lnTo>
                <a:lnTo>
                  <a:pt x="27046" y="21971"/>
                </a:lnTo>
                <a:lnTo>
                  <a:pt x="27005" y="22233"/>
                </a:lnTo>
                <a:lnTo>
                  <a:pt x="26965" y="22474"/>
                </a:lnTo>
                <a:lnTo>
                  <a:pt x="26884" y="22696"/>
                </a:lnTo>
                <a:lnTo>
                  <a:pt x="26764" y="22937"/>
                </a:lnTo>
                <a:lnTo>
                  <a:pt x="26643" y="23139"/>
                </a:lnTo>
                <a:lnTo>
                  <a:pt x="26462" y="23340"/>
                </a:lnTo>
                <a:lnTo>
                  <a:pt x="26240" y="23542"/>
                </a:lnTo>
                <a:lnTo>
                  <a:pt x="25998" y="23703"/>
                </a:lnTo>
                <a:lnTo>
                  <a:pt x="25737" y="23844"/>
                </a:lnTo>
                <a:lnTo>
                  <a:pt x="25455" y="23964"/>
                </a:lnTo>
                <a:lnTo>
                  <a:pt x="25153" y="24045"/>
                </a:lnTo>
                <a:lnTo>
                  <a:pt x="24851" y="24126"/>
                </a:lnTo>
                <a:lnTo>
                  <a:pt x="24548" y="24186"/>
                </a:lnTo>
                <a:lnTo>
                  <a:pt x="24267" y="24226"/>
                </a:lnTo>
                <a:lnTo>
                  <a:pt x="23622" y="24266"/>
                </a:lnTo>
                <a:lnTo>
                  <a:pt x="23622" y="24266"/>
                </a:lnTo>
                <a:lnTo>
                  <a:pt x="23924" y="23884"/>
                </a:lnTo>
                <a:lnTo>
                  <a:pt x="24065" y="23703"/>
                </a:lnTo>
                <a:lnTo>
                  <a:pt x="24186" y="23501"/>
                </a:lnTo>
                <a:lnTo>
                  <a:pt x="24307" y="23280"/>
                </a:lnTo>
                <a:lnTo>
                  <a:pt x="24408" y="23058"/>
                </a:lnTo>
                <a:lnTo>
                  <a:pt x="24488" y="22837"/>
                </a:lnTo>
                <a:lnTo>
                  <a:pt x="24569" y="22595"/>
                </a:lnTo>
                <a:lnTo>
                  <a:pt x="24629" y="22374"/>
                </a:lnTo>
                <a:lnTo>
                  <a:pt x="24669" y="22132"/>
                </a:lnTo>
                <a:lnTo>
                  <a:pt x="24971" y="22152"/>
                </a:lnTo>
                <a:lnTo>
                  <a:pt x="25273" y="22152"/>
                </a:lnTo>
                <a:lnTo>
                  <a:pt x="25596" y="22112"/>
                </a:lnTo>
                <a:lnTo>
                  <a:pt x="25898" y="22051"/>
                </a:lnTo>
                <a:lnTo>
                  <a:pt x="26180" y="21971"/>
                </a:lnTo>
                <a:lnTo>
                  <a:pt x="26462" y="21850"/>
                </a:lnTo>
                <a:lnTo>
                  <a:pt x="26743" y="21689"/>
                </a:lnTo>
                <a:lnTo>
                  <a:pt x="27005" y="21528"/>
                </a:lnTo>
                <a:lnTo>
                  <a:pt x="27086" y="21467"/>
                </a:lnTo>
                <a:close/>
                <a:moveTo>
                  <a:pt x="27146" y="24589"/>
                </a:moveTo>
                <a:lnTo>
                  <a:pt x="27066" y="24830"/>
                </a:lnTo>
                <a:lnTo>
                  <a:pt x="26945" y="25052"/>
                </a:lnTo>
                <a:lnTo>
                  <a:pt x="26784" y="25273"/>
                </a:lnTo>
                <a:lnTo>
                  <a:pt x="26623" y="25475"/>
                </a:lnTo>
                <a:lnTo>
                  <a:pt x="26502" y="25596"/>
                </a:lnTo>
                <a:lnTo>
                  <a:pt x="26361" y="25696"/>
                </a:lnTo>
                <a:lnTo>
                  <a:pt x="26240" y="25797"/>
                </a:lnTo>
                <a:lnTo>
                  <a:pt x="26099" y="25877"/>
                </a:lnTo>
                <a:lnTo>
                  <a:pt x="25777" y="26018"/>
                </a:lnTo>
                <a:lnTo>
                  <a:pt x="25475" y="26139"/>
                </a:lnTo>
                <a:lnTo>
                  <a:pt x="25132" y="26220"/>
                </a:lnTo>
                <a:lnTo>
                  <a:pt x="24790" y="26280"/>
                </a:lnTo>
                <a:lnTo>
                  <a:pt x="24468" y="26320"/>
                </a:lnTo>
                <a:lnTo>
                  <a:pt x="24146" y="26361"/>
                </a:lnTo>
                <a:lnTo>
                  <a:pt x="23320" y="26401"/>
                </a:lnTo>
                <a:lnTo>
                  <a:pt x="22474" y="26421"/>
                </a:lnTo>
                <a:lnTo>
                  <a:pt x="20823" y="26461"/>
                </a:lnTo>
                <a:lnTo>
                  <a:pt x="17118" y="26562"/>
                </a:lnTo>
                <a:lnTo>
                  <a:pt x="9909" y="26743"/>
                </a:lnTo>
                <a:lnTo>
                  <a:pt x="6626" y="26824"/>
                </a:lnTo>
                <a:lnTo>
                  <a:pt x="4975" y="26884"/>
                </a:lnTo>
                <a:lnTo>
                  <a:pt x="3324" y="26965"/>
                </a:lnTo>
                <a:lnTo>
                  <a:pt x="3444" y="26441"/>
                </a:lnTo>
                <a:lnTo>
                  <a:pt x="3505" y="26180"/>
                </a:lnTo>
                <a:lnTo>
                  <a:pt x="3545" y="25898"/>
                </a:lnTo>
                <a:lnTo>
                  <a:pt x="4210" y="25918"/>
                </a:lnTo>
                <a:lnTo>
                  <a:pt x="6304" y="25918"/>
                </a:lnTo>
                <a:lnTo>
                  <a:pt x="10311" y="25857"/>
                </a:lnTo>
                <a:lnTo>
                  <a:pt x="18346" y="25757"/>
                </a:lnTo>
                <a:lnTo>
                  <a:pt x="22354" y="25696"/>
                </a:lnTo>
                <a:lnTo>
                  <a:pt x="23099" y="25676"/>
                </a:lnTo>
                <a:lnTo>
                  <a:pt x="23844" y="25636"/>
                </a:lnTo>
                <a:lnTo>
                  <a:pt x="24206" y="25596"/>
                </a:lnTo>
                <a:lnTo>
                  <a:pt x="24589" y="25555"/>
                </a:lnTo>
                <a:lnTo>
                  <a:pt x="24951" y="25495"/>
                </a:lnTo>
                <a:lnTo>
                  <a:pt x="25314" y="25434"/>
                </a:lnTo>
                <a:lnTo>
                  <a:pt x="25555" y="25374"/>
                </a:lnTo>
                <a:lnTo>
                  <a:pt x="25797" y="25293"/>
                </a:lnTo>
                <a:lnTo>
                  <a:pt x="26039" y="25213"/>
                </a:lnTo>
                <a:lnTo>
                  <a:pt x="26280" y="25112"/>
                </a:lnTo>
                <a:lnTo>
                  <a:pt x="26502" y="24991"/>
                </a:lnTo>
                <a:lnTo>
                  <a:pt x="26723" y="24871"/>
                </a:lnTo>
                <a:lnTo>
                  <a:pt x="26945" y="24730"/>
                </a:lnTo>
                <a:lnTo>
                  <a:pt x="27146" y="24589"/>
                </a:lnTo>
                <a:close/>
                <a:moveTo>
                  <a:pt x="21770" y="1"/>
                </a:moveTo>
                <a:lnTo>
                  <a:pt x="21649" y="21"/>
                </a:lnTo>
                <a:lnTo>
                  <a:pt x="21427" y="81"/>
                </a:lnTo>
                <a:lnTo>
                  <a:pt x="21206" y="142"/>
                </a:lnTo>
                <a:lnTo>
                  <a:pt x="20984" y="222"/>
                </a:lnTo>
                <a:lnTo>
                  <a:pt x="20783" y="343"/>
                </a:lnTo>
                <a:lnTo>
                  <a:pt x="20581" y="444"/>
                </a:lnTo>
                <a:lnTo>
                  <a:pt x="20380" y="585"/>
                </a:lnTo>
                <a:lnTo>
                  <a:pt x="20219" y="726"/>
                </a:lnTo>
                <a:lnTo>
                  <a:pt x="20038" y="887"/>
                </a:lnTo>
                <a:lnTo>
                  <a:pt x="19877" y="1048"/>
                </a:lnTo>
                <a:lnTo>
                  <a:pt x="19736" y="1229"/>
                </a:lnTo>
                <a:lnTo>
                  <a:pt x="19615" y="1431"/>
                </a:lnTo>
                <a:lnTo>
                  <a:pt x="19494" y="1632"/>
                </a:lnTo>
                <a:lnTo>
                  <a:pt x="19393" y="1833"/>
                </a:lnTo>
                <a:lnTo>
                  <a:pt x="19293" y="2035"/>
                </a:lnTo>
                <a:lnTo>
                  <a:pt x="19232" y="2256"/>
                </a:lnTo>
                <a:lnTo>
                  <a:pt x="19172" y="2478"/>
                </a:lnTo>
                <a:lnTo>
                  <a:pt x="8036" y="2498"/>
                </a:lnTo>
                <a:lnTo>
                  <a:pt x="7975" y="2176"/>
                </a:lnTo>
                <a:lnTo>
                  <a:pt x="7895" y="1874"/>
                </a:lnTo>
                <a:lnTo>
                  <a:pt x="7794" y="1572"/>
                </a:lnTo>
                <a:lnTo>
                  <a:pt x="7673" y="1270"/>
                </a:lnTo>
                <a:lnTo>
                  <a:pt x="7512" y="1008"/>
                </a:lnTo>
                <a:lnTo>
                  <a:pt x="7311" y="746"/>
                </a:lnTo>
                <a:lnTo>
                  <a:pt x="7089" y="524"/>
                </a:lnTo>
                <a:lnTo>
                  <a:pt x="6828" y="323"/>
                </a:lnTo>
                <a:lnTo>
                  <a:pt x="6646" y="222"/>
                </a:lnTo>
                <a:lnTo>
                  <a:pt x="6465" y="142"/>
                </a:lnTo>
                <a:lnTo>
                  <a:pt x="6284" y="81"/>
                </a:lnTo>
                <a:lnTo>
                  <a:pt x="6103" y="61"/>
                </a:lnTo>
                <a:lnTo>
                  <a:pt x="5921" y="41"/>
                </a:lnTo>
                <a:lnTo>
                  <a:pt x="5740" y="61"/>
                </a:lnTo>
                <a:lnTo>
                  <a:pt x="5579" y="81"/>
                </a:lnTo>
                <a:lnTo>
                  <a:pt x="5398" y="122"/>
                </a:lnTo>
                <a:lnTo>
                  <a:pt x="5237" y="202"/>
                </a:lnTo>
                <a:lnTo>
                  <a:pt x="5076" y="283"/>
                </a:lnTo>
                <a:lnTo>
                  <a:pt x="4915" y="363"/>
                </a:lnTo>
                <a:lnTo>
                  <a:pt x="4753" y="484"/>
                </a:lnTo>
                <a:lnTo>
                  <a:pt x="4612" y="605"/>
                </a:lnTo>
                <a:lnTo>
                  <a:pt x="4492" y="726"/>
                </a:lnTo>
                <a:lnTo>
                  <a:pt x="4371" y="887"/>
                </a:lnTo>
                <a:lnTo>
                  <a:pt x="4270" y="1028"/>
                </a:lnTo>
                <a:lnTo>
                  <a:pt x="4089" y="1370"/>
                </a:lnTo>
                <a:lnTo>
                  <a:pt x="3928" y="1733"/>
                </a:lnTo>
                <a:lnTo>
                  <a:pt x="3807" y="2115"/>
                </a:lnTo>
                <a:lnTo>
                  <a:pt x="3726" y="2518"/>
                </a:lnTo>
                <a:lnTo>
                  <a:pt x="2518" y="2538"/>
                </a:lnTo>
                <a:lnTo>
                  <a:pt x="1995" y="2538"/>
                </a:lnTo>
                <a:lnTo>
                  <a:pt x="1491" y="2578"/>
                </a:lnTo>
                <a:lnTo>
                  <a:pt x="1250" y="2599"/>
                </a:lnTo>
                <a:lnTo>
                  <a:pt x="988" y="2659"/>
                </a:lnTo>
                <a:lnTo>
                  <a:pt x="746" y="2740"/>
                </a:lnTo>
                <a:lnTo>
                  <a:pt x="525" y="2840"/>
                </a:lnTo>
                <a:lnTo>
                  <a:pt x="444" y="2901"/>
                </a:lnTo>
                <a:lnTo>
                  <a:pt x="384" y="2961"/>
                </a:lnTo>
                <a:lnTo>
                  <a:pt x="323" y="3042"/>
                </a:lnTo>
                <a:lnTo>
                  <a:pt x="303" y="3142"/>
                </a:lnTo>
                <a:lnTo>
                  <a:pt x="303" y="3243"/>
                </a:lnTo>
                <a:lnTo>
                  <a:pt x="303" y="3344"/>
                </a:lnTo>
                <a:lnTo>
                  <a:pt x="343" y="3424"/>
                </a:lnTo>
                <a:lnTo>
                  <a:pt x="384" y="3505"/>
                </a:lnTo>
                <a:lnTo>
                  <a:pt x="384" y="3525"/>
                </a:lnTo>
                <a:lnTo>
                  <a:pt x="303" y="3626"/>
                </a:lnTo>
                <a:lnTo>
                  <a:pt x="223" y="3746"/>
                </a:lnTo>
                <a:lnTo>
                  <a:pt x="122" y="4008"/>
                </a:lnTo>
                <a:lnTo>
                  <a:pt x="61" y="4270"/>
                </a:lnTo>
                <a:lnTo>
                  <a:pt x="21" y="4572"/>
                </a:lnTo>
                <a:lnTo>
                  <a:pt x="1" y="4854"/>
                </a:lnTo>
                <a:lnTo>
                  <a:pt x="1" y="5156"/>
                </a:lnTo>
                <a:lnTo>
                  <a:pt x="1" y="5700"/>
                </a:lnTo>
                <a:lnTo>
                  <a:pt x="21" y="6304"/>
                </a:lnTo>
                <a:lnTo>
                  <a:pt x="41" y="6928"/>
                </a:lnTo>
                <a:lnTo>
                  <a:pt x="82" y="7230"/>
                </a:lnTo>
                <a:lnTo>
                  <a:pt x="122" y="7532"/>
                </a:lnTo>
                <a:lnTo>
                  <a:pt x="182" y="7834"/>
                </a:lnTo>
                <a:lnTo>
                  <a:pt x="283" y="8116"/>
                </a:lnTo>
                <a:lnTo>
                  <a:pt x="363" y="8277"/>
                </a:lnTo>
                <a:lnTo>
                  <a:pt x="464" y="8378"/>
                </a:lnTo>
                <a:lnTo>
                  <a:pt x="605" y="8479"/>
                </a:lnTo>
                <a:lnTo>
                  <a:pt x="746" y="8519"/>
                </a:lnTo>
                <a:lnTo>
                  <a:pt x="907" y="8559"/>
                </a:lnTo>
                <a:lnTo>
                  <a:pt x="1048" y="8539"/>
                </a:lnTo>
                <a:lnTo>
                  <a:pt x="1189" y="8499"/>
                </a:lnTo>
                <a:lnTo>
                  <a:pt x="1310" y="8418"/>
                </a:lnTo>
                <a:lnTo>
                  <a:pt x="1693" y="8640"/>
                </a:lnTo>
                <a:lnTo>
                  <a:pt x="1854" y="8700"/>
                </a:lnTo>
                <a:lnTo>
                  <a:pt x="2055" y="8741"/>
                </a:lnTo>
                <a:lnTo>
                  <a:pt x="2417" y="8801"/>
                </a:lnTo>
                <a:lnTo>
                  <a:pt x="2840" y="8881"/>
                </a:lnTo>
                <a:lnTo>
                  <a:pt x="3283" y="8942"/>
                </a:lnTo>
                <a:lnTo>
                  <a:pt x="3726" y="9002"/>
                </a:lnTo>
                <a:lnTo>
                  <a:pt x="4169" y="9022"/>
                </a:lnTo>
                <a:lnTo>
                  <a:pt x="7693" y="9184"/>
                </a:lnTo>
                <a:lnTo>
                  <a:pt x="9425" y="9244"/>
                </a:lnTo>
                <a:lnTo>
                  <a:pt x="11157" y="9304"/>
                </a:lnTo>
                <a:lnTo>
                  <a:pt x="14621" y="9385"/>
                </a:lnTo>
                <a:lnTo>
                  <a:pt x="21528" y="9566"/>
                </a:lnTo>
                <a:lnTo>
                  <a:pt x="25072" y="9667"/>
                </a:lnTo>
                <a:lnTo>
                  <a:pt x="26844" y="9707"/>
                </a:lnTo>
                <a:lnTo>
                  <a:pt x="26884" y="9707"/>
                </a:lnTo>
                <a:lnTo>
                  <a:pt x="26905" y="10372"/>
                </a:lnTo>
                <a:lnTo>
                  <a:pt x="26905" y="10895"/>
                </a:lnTo>
                <a:lnTo>
                  <a:pt x="26864" y="11419"/>
                </a:lnTo>
                <a:lnTo>
                  <a:pt x="26844" y="11922"/>
                </a:lnTo>
                <a:lnTo>
                  <a:pt x="26824" y="12446"/>
                </a:lnTo>
                <a:lnTo>
                  <a:pt x="26864" y="14439"/>
                </a:lnTo>
                <a:lnTo>
                  <a:pt x="26905" y="16433"/>
                </a:lnTo>
                <a:lnTo>
                  <a:pt x="27046" y="19997"/>
                </a:lnTo>
                <a:lnTo>
                  <a:pt x="26925" y="20158"/>
                </a:lnTo>
                <a:lnTo>
                  <a:pt x="26784" y="20340"/>
                </a:lnTo>
                <a:lnTo>
                  <a:pt x="26643" y="20501"/>
                </a:lnTo>
                <a:lnTo>
                  <a:pt x="26482" y="20642"/>
                </a:lnTo>
                <a:lnTo>
                  <a:pt x="26381" y="20742"/>
                </a:lnTo>
                <a:lnTo>
                  <a:pt x="26260" y="20823"/>
                </a:lnTo>
                <a:lnTo>
                  <a:pt x="25998" y="20964"/>
                </a:lnTo>
                <a:lnTo>
                  <a:pt x="25737" y="21044"/>
                </a:lnTo>
                <a:lnTo>
                  <a:pt x="25455" y="21105"/>
                </a:lnTo>
                <a:lnTo>
                  <a:pt x="25173" y="21125"/>
                </a:lnTo>
                <a:lnTo>
                  <a:pt x="24891" y="21125"/>
                </a:lnTo>
                <a:lnTo>
                  <a:pt x="24609" y="21085"/>
                </a:lnTo>
                <a:lnTo>
                  <a:pt x="24327" y="21004"/>
                </a:lnTo>
                <a:lnTo>
                  <a:pt x="24206" y="20984"/>
                </a:lnTo>
                <a:lnTo>
                  <a:pt x="24105" y="20984"/>
                </a:lnTo>
                <a:lnTo>
                  <a:pt x="23985" y="21024"/>
                </a:lnTo>
                <a:lnTo>
                  <a:pt x="23884" y="21085"/>
                </a:lnTo>
                <a:lnTo>
                  <a:pt x="23803" y="21165"/>
                </a:lnTo>
                <a:lnTo>
                  <a:pt x="23743" y="21266"/>
                </a:lnTo>
                <a:lnTo>
                  <a:pt x="23703" y="21387"/>
                </a:lnTo>
                <a:lnTo>
                  <a:pt x="23683" y="21508"/>
                </a:lnTo>
                <a:lnTo>
                  <a:pt x="23683" y="21749"/>
                </a:lnTo>
                <a:lnTo>
                  <a:pt x="23642" y="21971"/>
                </a:lnTo>
                <a:lnTo>
                  <a:pt x="23602" y="22212"/>
                </a:lnTo>
                <a:lnTo>
                  <a:pt x="23542" y="22434"/>
                </a:lnTo>
                <a:lnTo>
                  <a:pt x="23461" y="22655"/>
                </a:lnTo>
                <a:lnTo>
                  <a:pt x="23360" y="22877"/>
                </a:lnTo>
                <a:lnTo>
                  <a:pt x="23260" y="23098"/>
                </a:lnTo>
                <a:lnTo>
                  <a:pt x="23139" y="23300"/>
                </a:lnTo>
                <a:lnTo>
                  <a:pt x="22998" y="23501"/>
                </a:lnTo>
                <a:lnTo>
                  <a:pt x="22817" y="23703"/>
                </a:lnTo>
                <a:lnTo>
                  <a:pt x="22635" y="23884"/>
                </a:lnTo>
                <a:lnTo>
                  <a:pt x="22454" y="24045"/>
                </a:lnTo>
                <a:lnTo>
                  <a:pt x="22273" y="24186"/>
                </a:lnTo>
                <a:lnTo>
                  <a:pt x="22072" y="24327"/>
                </a:lnTo>
                <a:lnTo>
                  <a:pt x="20904" y="24327"/>
                </a:lnTo>
                <a:lnTo>
                  <a:pt x="12889" y="24468"/>
                </a:lnTo>
                <a:lnTo>
                  <a:pt x="7593" y="24569"/>
                </a:lnTo>
                <a:lnTo>
                  <a:pt x="5015" y="24629"/>
                </a:lnTo>
                <a:lnTo>
                  <a:pt x="3867" y="24649"/>
                </a:lnTo>
                <a:lnTo>
                  <a:pt x="3304" y="24689"/>
                </a:lnTo>
                <a:lnTo>
                  <a:pt x="3022" y="24730"/>
                </a:lnTo>
                <a:lnTo>
                  <a:pt x="2740" y="24770"/>
                </a:lnTo>
                <a:lnTo>
                  <a:pt x="2840" y="23844"/>
                </a:lnTo>
                <a:lnTo>
                  <a:pt x="2901" y="22917"/>
                </a:lnTo>
                <a:lnTo>
                  <a:pt x="2961" y="22011"/>
                </a:lnTo>
                <a:lnTo>
                  <a:pt x="3022" y="21085"/>
                </a:lnTo>
                <a:lnTo>
                  <a:pt x="3082" y="19212"/>
                </a:lnTo>
                <a:lnTo>
                  <a:pt x="3102" y="17379"/>
                </a:lnTo>
                <a:lnTo>
                  <a:pt x="3122" y="16352"/>
                </a:lnTo>
                <a:lnTo>
                  <a:pt x="3102" y="15305"/>
                </a:lnTo>
                <a:lnTo>
                  <a:pt x="3042" y="13251"/>
                </a:lnTo>
                <a:lnTo>
                  <a:pt x="2921" y="11197"/>
                </a:lnTo>
                <a:lnTo>
                  <a:pt x="2901" y="10694"/>
                </a:lnTo>
                <a:lnTo>
                  <a:pt x="2881" y="10170"/>
                </a:lnTo>
                <a:lnTo>
                  <a:pt x="2861" y="9908"/>
                </a:lnTo>
                <a:lnTo>
                  <a:pt x="2800" y="9647"/>
                </a:lnTo>
                <a:lnTo>
                  <a:pt x="2740" y="9425"/>
                </a:lnTo>
                <a:lnTo>
                  <a:pt x="2639" y="9204"/>
                </a:lnTo>
                <a:lnTo>
                  <a:pt x="2599" y="9123"/>
                </a:lnTo>
                <a:lnTo>
                  <a:pt x="2538" y="9063"/>
                </a:lnTo>
                <a:lnTo>
                  <a:pt x="2478" y="9022"/>
                </a:lnTo>
                <a:lnTo>
                  <a:pt x="2417" y="8982"/>
                </a:lnTo>
                <a:lnTo>
                  <a:pt x="2277" y="8962"/>
                </a:lnTo>
                <a:lnTo>
                  <a:pt x="2156" y="8962"/>
                </a:lnTo>
                <a:lnTo>
                  <a:pt x="2015" y="9002"/>
                </a:lnTo>
                <a:lnTo>
                  <a:pt x="1894" y="9083"/>
                </a:lnTo>
                <a:lnTo>
                  <a:pt x="1793" y="9184"/>
                </a:lnTo>
                <a:lnTo>
                  <a:pt x="1733" y="9324"/>
                </a:lnTo>
                <a:lnTo>
                  <a:pt x="1652" y="9526"/>
                </a:lnTo>
                <a:lnTo>
                  <a:pt x="1632" y="9747"/>
                </a:lnTo>
                <a:lnTo>
                  <a:pt x="1612" y="9989"/>
                </a:lnTo>
                <a:lnTo>
                  <a:pt x="1612" y="10231"/>
                </a:lnTo>
                <a:lnTo>
                  <a:pt x="1652" y="10734"/>
                </a:lnTo>
                <a:lnTo>
                  <a:pt x="1693" y="11197"/>
                </a:lnTo>
                <a:lnTo>
                  <a:pt x="1733" y="13251"/>
                </a:lnTo>
                <a:lnTo>
                  <a:pt x="1733" y="14278"/>
                </a:lnTo>
                <a:lnTo>
                  <a:pt x="1733" y="15305"/>
                </a:lnTo>
                <a:lnTo>
                  <a:pt x="1713" y="17379"/>
                </a:lnTo>
                <a:lnTo>
                  <a:pt x="1693" y="18386"/>
                </a:lnTo>
                <a:lnTo>
                  <a:pt x="1652" y="19393"/>
                </a:lnTo>
                <a:lnTo>
                  <a:pt x="1531" y="21427"/>
                </a:lnTo>
                <a:lnTo>
                  <a:pt x="1250" y="25455"/>
                </a:lnTo>
                <a:lnTo>
                  <a:pt x="1270" y="25596"/>
                </a:lnTo>
                <a:lnTo>
                  <a:pt x="1310" y="25716"/>
                </a:lnTo>
                <a:lnTo>
                  <a:pt x="1370" y="25837"/>
                </a:lnTo>
                <a:lnTo>
                  <a:pt x="1451" y="25958"/>
                </a:lnTo>
                <a:lnTo>
                  <a:pt x="1572" y="26039"/>
                </a:lnTo>
                <a:lnTo>
                  <a:pt x="1693" y="26099"/>
                </a:lnTo>
                <a:lnTo>
                  <a:pt x="1813" y="26139"/>
                </a:lnTo>
                <a:lnTo>
                  <a:pt x="1954" y="26159"/>
                </a:lnTo>
                <a:lnTo>
                  <a:pt x="2055" y="26159"/>
                </a:lnTo>
                <a:lnTo>
                  <a:pt x="2156" y="26139"/>
                </a:lnTo>
                <a:lnTo>
                  <a:pt x="2236" y="26099"/>
                </a:lnTo>
                <a:lnTo>
                  <a:pt x="2317" y="26059"/>
                </a:lnTo>
                <a:lnTo>
                  <a:pt x="2458" y="25938"/>
                </a:lnTo>
                <a:lnTo>
                  <a:pt x="2558" y="25797"/>
                </a:lnTo>
                <a:lnTo>
                  <a:pt x="2740" y="25837"/>
                </a:lnTo>
                <a:lnTo>
                  <a:pt x="2599" y="26200"/>
                </a:lnTo>
                <a:lnTo>
                  <a:pt x="2478" y="26562"/>
                </a:lnTo>
                <a:lnTo>
                  <a:pt x="2337" y="26925"/>
                </a:lnTo>
                <a:lnTo>
                  <a:pt x="2196" y="27267"/>
                </a:lnTo>
                <a:lnTo>
                  <a:pt x="2156" y="27408"/>
                </a:lnTo>
                <a:lnTo>
                  <a:pt x="2136" y="27549"/>
                </a:lnTo>
                <a:lnTo>
                  <a:pt x="2156" y="27690"/>
                </a:lnTo>
                <a:lnTo>
                  <a:pt x="2216" y="27811"/>
                </a:lnTo>
                <a:lnTo>
                  <a:pt x="2277" y="27931"/>
                </a:lnTo>
                <a:lnTo>
                  <a:pt x="2397" y="28012"/>
                </a:lnTo>
                <a:lnTo>
                  <a:pt x="2518" y="28072"/>
                </a:lnTo>
                <a:lnTo>
                  <a:pt x="2679" y="28093"/>
                </a:lnTo>
                <a:lnTo>
                  <a:pt x="3646" y="28113"/>
                </a:lnTo>
                <a:lnTo>
                  <a:pt x="4592" y="28113"/>
                </a:lnTo>
                <a:lnTo>
                  <a:pt x="6526" y="28072"/>
                </a:lnTo>
                <a:lnTo>
                  <a:pt x="10392" y="27952"/>
                </a:lnTo>
                <a:lnTo>
                  <a:pt x="18245" y="27770"/>
                </a:lnTo>
                <a:lnTo>
                  <a:pt x="22112" y="27670"/>
                </a:lnTo>
                <a:lnTo>
                  <a:pt x="22978" y="27650"/>
                </a:lnTo>
                <a:lnTo>
                  <a:pt x="23864" y="27609"/>
                </a:lnTo>
                <a:lnTo>
                  <a:pt x="24307" y="27589"/>
                </a:lnTo>
                <a:lnTo>
                  <a:pt x="24750" y="27529"/>
                </a:lnTo>
                <a:lnTo>
                  <a:pt x="25193" y="27468"/>
                </a:lnTo>
                <a:lnTo>
                  <a:pt x="25616" y="27368"/>
                </a:lnTo>
                <a:lnTo>
                  <a:pt x="25978" y="27267"/>
                </a:lnTo>
                <a:lnTo>
                  <a:pt x="26300" y="27146"/>
                </a:lnTo>
                <a:lnTo>
                  <a:pt x="26602" y="26985"/>
                </a:lnTo>
                <a:lnTo>
                  <a:pt x="26864" y="26804"/>
                </a:lnTo>
                <a:lnTo>
                  <a:pt x="27126" y="26582"/>
                </a:lnTo>
                <a:lnTo>
                  <a:pt x="27368" y="26361"/>
                </a:lnTo>
                <a:lnTo>
                  <a:pt x="27589" y="26079"/>
                </a:lnTo>
                <a:lnTo>
                  <a:pt x="27791" y="25777"/>
                </a:lnTo>
                <a:lnTo>
                  <a:pt x="27831" y="25716"/>
                </a:lnTo>
                <a:lnTo>
                  <a:pt x="27831" y="25716"/>
                </a:lnTo>
                <a:lnTo>
                  <a:pt x="27811" y="26159"/>
                </a:lnTo>
                <a:lnTo>
                  <a:pt x="27811" y="26602"/>
                </a:lnTo>
                <a:lnTo>
                  <a:pt x="27791" y="27025"/>
                </a:lnTo>
                <a:lnTo>
                  <a:pt x="27770" y="27247"/>
                </a:lnTo>
                <a:lnTo>
                  <a:pt x="27710" y="27468"/>
                </a:lnTo>
                <a:lnTo>
                  <a:pt x="24730" y="27710"/>
                </a:lnTo>
                <a:lnTo>
                  <a:pt x="21729" y="27891"/>
                </a:lnTo>
                <a:lnTo>
                  <a:pt x="18749" y="28052"/>
                </a:lnTo>
                <a:lnTo>
                  <a:pt x="15748" y="28193"/>
                </a:lnTo>
                <a:lnTo>
                  <a:pt x="12748" y="28294"/>
                </a:lnTo>
                <a:lnTo>
                  <a:pt x="9768" y="28374"/>
                </a:lnTo>
                <a:lnTo>
                  <a:pt x="6767" y="28455"/>
                </a:lnTo>
                <a:lnTo>
                  <a:pt x="3767" y="28515"/>
                </a:lnTo>
                <a:lnTo>
                  <a:pt x="3726" y="28415"/>
                </a:lnTo>
                <a:lnTo>
                  <a:pt x="3726" y="28314"/>
                </a:lnTo>
                <a:lnTo>
                  <a:pt x="3706" y="28234"/>
                </a:lnTo>
                <a:lnTo>
                  <a:pt x="3646" y="28153"/>
                </a:lnTo>
                <a:lnTo>
                  <a:pt x="3565" y="28113"/>
                </a:lnTo>
                <a:lnTo>
                  <a:pt x="3465" y="28113"/>
                </a:lnTo>
                <a:lnTo>
                  <a:pt x="3364" y="28173"/>
                </a:lnTo>
                <a:lnTo>
                  <a:pt x="3263" y="28234"/>
                </a:lnTo>
                <a:lnTo>
                  <a:pt x="3183" y="28314"/>
                </a:lnTo>
                <a:lnTo>
                  <a:pt x="3122" y="28395"/>
                </a:lnTo>
                <a:lnTo>
                  <a:pt x="3062" y="28495"/>
                </a:lnTo>
                <a:lnTo>
                  <a:pt x="3042" y="28596"/>
                </a:lnTo>
                <a:lnTo>
                  <a:pt x="3042" y="28717"/>
                </a:lnTo>
                <a:lnTo>
                  <a:pt x="3062" y="28838"/>
                </a:lnTo>
                <a:lnTo>
                  <a:pt x="3122" y="29019"/>
                </a:lnTo>
                <a:lnTo>
                  <a:pt x="3223" y="29160"/>
                </a:lnTo>
                <a:lnTo>
                  <a:pt x="3344" y="29240"/>
                </a:lnTo>
                <a:lnTo>
                  <a:pt x="3485" y="29301"/>
                </a:lnTo>
                <a:lnTo>
                  <a:pt x="3626" y="29321"/>
                </a:lnTo>
                <a:lnTo>
                  <a:pt x="3807" y="29341"/>
                </a:lnTo>
                <a:lnTo>
                  <a:pt x="4169" y="29341"/>
                </a:lnTo>
                <a:lnTo>
                  <a:pt x="5841" y="29361"/>
                </a:lnTo>
                <a:lnTo>
                  <a:pt x="7512" y="29341"/>
                </a:lnTo>
                <a:lnTo>
                  <a:pt x="10956" y="29281"/>
                </a:lnTo>
                <a:lnTo>
                  <a:pt x="14379" y="29180"/>
                </a:lnTo>
                <a:lnTo>
                  <a:pt x="17802" y="29039"/>
                </a:lnTo>
                <a:lnTo>
                  <a:pt x="21246" y="28838"/>
                </a:lnTo>
                <a:lnTo>
                  <a:pt x="24669" y="28616"/>
                </a:lnTo>
                <a:lnTo>
                  <a:pt x="28073" y="28354"/>
                </a:lnTo>
                <a:lnTo>
                  <a:pt x="28234" y="28314"/>
                </a:lnTo>
                <a:lnTo>
                  <a:pt x="28354" y="28254"/>
                </a:lnTo>
                <a:lnTo>
                  <a:pt x="28415" y="28213"/>
                </a:lnTo>
                <a:lnTo>
                  <a:pt x="28455" y="28153"/>
                </a:lnTo>
                <a:lnTo>
                  <a:pt x="28495" y="28093"/>
                </a:lnTo>
                <a:lnTo>
                  <a:pt x="28516" y="28012"/>
                </a:lnTo>
                <a:lnTo>
                  <a:pt x="28536" y="27871"/>
                </a:lnTo>
                <a:lnTo>
                  <a:pt x="28556" y="27629"/>
                </a:lnTo>
                <a:lnTo>
                  <a:pt x="28556" y="26844"/>
                </a:lnTo>
                <a:lnTo>
                  <a:pt x="28536" y="25716"/>
                </a:lnTo>
                <a:lnTo>
                  <a:pt x="28495" y="24307"/>
                </a:lnTo>
                <a:lnTo>
                  <a:pt x="28395" y="20863"/>
                </a:lnTo>
                <a:lnTo>
                  <a:pt x="28254" y="16957"/>
                </a:lnTo>
                <a:lnTo>
                  <a:pt x="27952" y="9627"/>
                </a:lnTo>
                <a:lnTo>
                  <a:pt x="27851" y="7150"/>
                </a:lnTo>
                <a:lnTo>
                  <a:pt x="27831" y="6042"/>
                </a:lnTo>
                <a:lnTo>
                  <a:pt x="27831" y="5418"/>
                </a:lnTo>
                <a:lnTo>
                  <a:pt x="27831" y="5096"/>
                </a:lnTo>
                <a:lnTo>
                  <a:pt x="27811" y="4794"/>
                </a:lnTo>
                <a:lnTo>
                  <a:pt x="27750" y="4492"/>
                </a:lnTo>
                <a:lnTo>
                  <a:pt x="27690" y="4189"/>
                </a:lnTo>
                <a:lnTo>
                  <a:pt x="27569" y="3887"/>
                </a:lnTo>
                <a:lnTo>
                  <a:pt x="27448" y="3605"/>
                </a:lnTo>
                <a:lnTo>
                  <a:pt x="27327" y="3424"/>
                </a:lnTo>
                <a:lnTo>
                  <a:pt x="27186" y="3263"/>
                </a:lnTo>
                <a:lnTo>
                  <a:pt x="27046" y="3122"/>
                </a:lnTo>
                <a:lnTo>
                  <a:pt x="26905" y="3001"/>
                </a:lnTo>
                <a:lnTo>
                  <a:pt x="26743" y="2901"/>
                </a:lnTo>
                <a:lnTo>
                  <a:pt x="26562" y="2800"/>
                </a:lnTo>
                <a:lnTo>
                  <a:pt x="26401" y="2719"/>
                </a:lnTo>
                <a:lnTo>
                  <a:pt x="26200" y="2659"/>
                </a:lnTo>
                <a:lnTo>
                  <a:pt x="25817" y="2558"/>
                </a:lnTo>
                <a:lnTo>
                  <a:pt x="25435" y="2518"/>
                </a:lnTo>
                <a:lnTo>
                  <a:pt x="25032" y="2478"/>
                </a:lnTo>
                <a:lnTo>
                  <a:pt x="22998" y="2478"/>
                </a:lnTo>
                <a:lnTo>
                  <a:pt x="22978" y="2216"/>
                </a:lnTo>
                <a:lnTo>
                  <a:pt x="22958" y="1934"/>
                </a:lnTo>
                <a:lnTo>
                  <a:pt x="22917" y="1672"/>
                </a:lnTo>
                <a:lnTo>
                  <a:pt x="22857" y="1390"/>
                </a:lnTo>
                <a:lnTo>
                  <a:pt x="22776" y="1129"/>
                </a:lnTo>
                <a:lnTo>
                  <a:pt x="22676" y="867"/>
                </a:lnTo>
                <a:lnTo>
                  <a:pt x="22474" y="363"/>
                </a:lnTo>
                <a:lnTo>
                  <a:pt x="22414" y="243"/>
                </a:lnTo>
                <a:lnTo>
                  <a:pt x="22333" y="162"/>
                </a:lnTo>
                <a:lnTo>
                  <a:pt x="22233" y="102"/>
                </a:lnTo>
                <a:lnTo>
                  <a:pt x="22132" y="61"/>
                </a:lnTo>
                <a:lnTo>
                  <a:pt x="22011" y="21"/>
                </a:lnTo>
                <a:lnTo>
                  <a:pt x="21890" y="1"/>
                </a:lnTo>
                <a:close/>
              </a:path>
            </a:pathLst>
          </a:custGeom>
          <a:solidFill>
            <a:srgbClr val="FFDD9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7" name="Google Shape;377;p35"/>
          <p:cNvSpPr/>
          <p:nvPr/>
        </p:nvSpPr>
        <p:spPr>
          <a:xfrm>
            <a:off x="5513921" y="2874573"/>
            <a:ext cx="451695" cy="593465"/>
          </a:xfrm>
          <a:custGeom>
            <a:rect b="b" l="l" r="r" t="t"/>
            <a:pathLst>
              <a:path extrusionOk="0" h="35724" w="27186">
                <a:moveTo>
                  <a:pt x="14237" y="1410"/>
                </a:moveTo>
                <a:lnTo>
                  <a:pt x="15083" y="1430"/>
                </a:lnTo>
                <a:lnTo>
                  <a:pt x="15949" y="1450"/>
                </a:lnTo>
                <a:lnTo>
                  <a:pt x="16271" y="4753"/>
                </a:lnTo>
                <a:lnTo>
                  <a:pt x="16412" y="6223"/>
                </a:lnTo>
                <a:lnTo>
                  <a:pt x="16533" y="7673"/>
                </a:lnTo>
                <a:lnTo>
                  <a:pt x="15023" y="7834"/>
                </a:lnTo>
                <a:lnTo>
                  <a:pt x="13492" y="7975"/>
                </a:lnTo>
                <a:lnTo>
                  <a:pt x="11599" y="8116"/>
                </a:lnTo>
                <a:lnTo>
                  <a:pt x="9706" y="8277"/>
                </a:lnTo>
                <a:lnTo>
                  <a:pt x="9001" y="8337"/>
                </a:lnTo>
                <a:lnTo>
                  <a:pt x="9001" y="8277"/>
                </a:lnTo>
                <a:lnTo>
                  <a:pt x="9082" y="8236"/>
                </a:lnTo>
                <a:lnTo>
                  <a:pt x="9163" y="8176"/>
                </a:lnTo>
                <a:lnTo>
                  <a:pt x="9243" y="8116"/>
                </a:lnTo>
                <a:lnTo>
                  <a:pt x="9304" y="8035"/>
                </a:lnTo>
                <a:lnTo>
                  <a:pt x="9364" y="7954"/>
                </a:lnTo>
                <a:lnTo>
                  <a:pt x="9404" y="7854"/>
                </a:lnTo>
                <a:lnTo>
                  <a:pt x="9444" y="7733"/>
                </a:lnTo>
                <a:lnTo>
                  <a:pt x="9444" y="7612"/>
                </a:lnTo>
                <a:lnTo>
                  <a:pt x="9444" y="5941"/>
                </a:lnTo>
                <a:lnTo>
                  <a:pt x="9424" y="4269"/>
                </a:lnTo>
                <a:lnTo>
                  <a:pt x="9404" y="3484"/>
                </a:lnTo>
                <a:lnTo>
                  <a:pt x="9364" y="2678"/>
                </a:lnTo>
                <a:lnTo>
                  <a:pt x="9344" y="2115"/>
                </a:lnTo>
                <a:lnTo>
                  <a:pt x="9324" y="1813"/>
                </a:lnTo>
                <a:lnTo>
                  <a:pt x="9283" y="1531"/>
                </a:lnTo>
                <a:lnTo>
                  <a:pt x="9585" y="1571"/>
                </a:lnTo>
                <a:lnTo>
                  <a:pt x="9867" y="1571"/>
                </a:lnTo>
                <a:lnTo>
                  <a:pt x="10451" y="1551"/>
                </a:lnTo>
                <a:lnTo>
                  <a:pt x="11478" y="1490"/>
                </a:lnTo>
                <a:lnTo>
                  <a:pt x="12505" y="1450"/>
                </a:lnTo>
                <a:lnTo>
                  <a:pt x="13371" y="1430"/>
                </a:lnTo>
                <a:lnTo>
                  <a:pt x="14237" y="1410"/>
                </a:lnTo>
                <a:close/>
                <a:moveTo>
                  <a:pt x="13814" y="11358"/>
                </a:moveTo>
                <a:lnTo>
                  <a:pt x="13593" y="11378"/>
                </a:lnTo>
                <a:lnTo>
                  <a:pt x="13412" y="11438"/>
                </a:lnTo>
                <a:lnTo>
                  <a:pt x="13250" y="11519"/>
                </a:lnTo>
                <a:lnTo>
                  <a:pt x="13130" y="11640"/>
                </a:lnTo>
                <a:lnTo>
                  <a:pt x="13029" y="11781"/>
                </a:lnTo>
                <a:lnTo>
                  <a:pt x="12948" y="11942"/>
                </a:lnTo>
                <a:lnTo>
                  <a:pt x="12908" y="12103"/>
                </a:lnTo>
                <a:lnTo>
                  <a:pt x="12908" y="12284"/>
                </a:lnTo>
                <a:lnTo>
                  <a:pt x="12908" y="12465"/>
                </a:lnTo>
                <a:lnTo>
                  <a:pt x="12948" y="12626"/>
                </a:lnTo>
                <a:lnTo>
                  <a:pt x="13029" y="12787"/>
                </a:lnTo>
                <a:lnTo>
                  <a:pt x="13130" y="12928"/>
                </a:lnTo>
                <a:lnTo>
                  <a:pt x="13250" y="13049"/>
                </a:lnTo>
                <a:lnTo>
                  <a:pt x="13412" y="13150"/>
                </a:lnTo>
                <a:lnTo>
                  <a:pt x="13593" y="13210"/>
                </a:lnTo>
                <a:lnTo>
                  <a:pt x="13814" y="13230"/>
                </a:lnTo>
                <a:lnTo>
                  <a:pt x="14016" y="13210"/>
                </a:lnTo>
                <a:lnTo>
                  <a:pt x="14197" y="13150"/>
                </a:lnTo>
                <a:lnTo>
                  <a:pt x="14358" y="13049"/>
                </a:lnTo>
                <a:lnTo>
                  <a:pt x="14479" y="12928"/>
                </a:lnTo>
                <a:lnTo>
                  <a:pt x="14580" y="12787"/>
                </a:lnTo>
                <a:lnTo>
                  <a:pt x="14660" y="12626"/>
                </a:lnTo>
                <a:lnTo>
                  <a:pt x="14700" y="12465"/>
                </a:lnTo>
                <a:lnTo>
                  <a:pt x="14720" y="12284"/>
                </a:lnTo>
                <a:lnTo>
                  <a:pt x="14700" y="12103"/>
                </a:lnTo>
                <a:lnTo>
                  <a:pt x="14660" y="11942"/>
                </a:lnTo>
                <a:lnTo>
                  <a:pt x="14580" y="11781"/>
                </a:lnTo>
                <a:lnTo>
                  <a:pt x="14479" y="11640"/>
                </a:lnTo>
                <a:lnTo>
                  <a:pt x="14358" y="11519"/>
                </a:lnTo>
                <a:lnTo>
                  <a:pt x="14197" y="11438"/>
                </a:lnTo>
                <a:lnTo>
                  <a:pt x="14016" y="11378"/>
                </a:lnTo>
                <a:lnTo>
                  <a:pt x="13814" y="11358"/>
                </a:lnTo>
                <a:close/>
                <a:moveTo>
                  <a:pt x="10633" y="13553"/>
                </a:moveTo>
                <a:lnTo>
                  <a:pt x="10774" y="13814"/>
                </a:lnTo>
                <a:lnTo>
                  <a:pt x="10894" y="14076"/>
                </a:lnTo>
                <a:lnTo>
                  <a:pt x="10935" y="14197"/>
                </a:lnTo>
                <a:lnTo>
                  <a:pt x="10955" y="14338"/>
                </a:lnTo>
                <a:lnTo>
                  <a:pt x="10955" y="14459"/>
                </a:lnTo>
                <a:lnTo>
                  <a:pt x="10935" y="14600"/>
                </a:lnTo>
                <a:lnTo>
                  <a:pt x="10733" y="14580"/>
                </a:lnTo>
                <a:lnTo>
                  <a:pt x="10532" y="14600"/>
                </a:lnTo>
                <a:lnTo>
                  <a:pt x="9606" y="14580"/>
                </a:lnTo>
                <a:lnTo>
                  <a:pt x="8659" y="14519"/>
                </a:lnTo>
                <a:lnTo>
                  <a:pt x="7733" y="14459"/>
                </a:lnTo>
                <a:lnTo>
                  <a:pt x="7270" y="14398"/>
                </a:lnTo>
                <a:lnTo>
                  <a:pt x="6806" y="14338"/>
                </a:lnTo>
                <a:lnTo>
                  <a:pt x="7511" y="14177"/>
                </a:lnTo>
                <a:lnTo>
                  <a:pt x="8337" y="13976"/>
                </a:lnTo>
                <a:lnTo>
                  <a:pt x="9183" y="13814"/>
                </a:lnTo>
                <a:lnTo>
                  <a:pt x="9545" y="13754"/>
                </a:lnTo>
                <a:lnTo>
                  <a:pt x="9908" y="13694"/>
                </a:lnTo>
                <a:lnTo>
                  <a:pt x="10270" y="13633"/>
                </a:lnTo>
                <a:lnTo>
                  <a:pt x="10633" y="13553"/>
                </a:lnTo>
                <a:close/>
                <a:moveTo>
                  <a:pt x="16895" y="9404"/>
                </a:moveTo>
                <a:lnTo>
                  <a:pt x="17238" y="9727"/>
                </a:lnTo>
                <a:lnTo>
                  <a:pt x="17540" y="10069"/>
                </a:lnTo>
                <a:lnTo>
                  <a:pt x="17681" y="10270"/>
                </a:lnTo>
                <a:lnTo>
                  <a:pt x="17822" y="10451"/>
                </a:lnTo>
                <a:lnTo>
                  <a:pt x="17942" y="10653"/>
                </a:lnTo>
                <a:lnTo>
                  <a:pt x="18063" y="10874"/>
                </a:lnTo>
                <a:lnTo>
                  <a:pt x="18164" y="11116"/>
                </a:lnTo>
                <a:lnTo>
                  <a:pt x="18265" y="11358"/>
                </a:lnTo>
                <a:lnTo>
                  <a:pt x="18325" y="11619"/>
                </a:lnTo>
                <a:lnTo>
                  <a:pt x="18385" y="11861"/>
                </a:lnTo>
                <a:lnTo>
                  <a:pt x="18426" y="12123"/>
                </a:lnTo>
                <a:lnTo>
                  <a:pt x="18446" y="12385"/>
                </a:lnTo>
                <a:lnTo>
                  <a:pt x="18466" y="12646"/>
                </a:lnTo>
                <a:lnTo>
                  <a:pt x="18466" y="12908"/>
                </a:lnTo>
                <a:lnTo>
                  <a:pt x="18446" y="13190"/>
                </a:lnTo>
                <a:lnTo>
                  <a:pt x="18406" y="13452"/>
                </a:lnTo>
                <a:lnTo>
                  <a:pt x="18365" y="13714"/>
                </a:lnTo>
                <a:lnTo>
                  <a:pt x="18285" y="13996"/>
                </a:lnTo>
                <a:lnTo>
                  <a:pt x="18204" y="14257"/>
                </a:lnTo>
                <a:lnTo>
                  <a:pt x="18104" y="14499"/>
                </a:lnTo>
                <a:lnTo>
                  <a:pt x="17983" y="14761"/>
                </a:lnTo>
                <a:lnTo>
                  <a:pt x="17862" y="15003"/>
                </a:lnTo>
                <a:lnTo>
                  <a:pt x="17701" y="15244"/>
                </a:lnTo>
                <a:lnTo>
                  <a:pt x="17560" y="15466"/>
                </a:lnTo>
                <a:lnTo>
                  <a:pt x="17379" y="15687"/>
                </a:lnTo>
                <a:lnTo>
                  <a:pt x="17197" y="15909"/>
                </a:lnTo>
                <a:lnTo>
                  <a:pt x="17016" y="16110"/>
                </a:lnTo>
                <a:lnTo>
                  <a:pt x="16815" y="16291"/>
                </a:lnTo>
                <a:lnTo>
                  <a:pt x="16613" y="16473"/>
                </a:lnTo>
                <a:lnTo>
                  <a:pt x="16392" y="16654"/>
                </a:lnTo>
                <a:lnTo>
                  <a:pt x="16130" y="16835"/>
                </a:lnTo>
                <a:lnTo>
                  <a:pt x="15868" y="16996"/>
                </a:lnTo>
                <a:lnTo>
                  <a:pt x="15586" y="17137"/>
                </a:lnTo>
                <a:lnTo>
                  <a:pt x="15304" y="17278"/>
                </a:lnTo>
                <a:lnTo>
                  <a:pt x="15002" y="17399"/>
                </a:lnTo>
                <a:lnTo>
                  <a:pt x="14720" y="17500"/>
                </a:lnTo>
                <a:lnTo>
                  <a:pt x="14398" y="17580"/>
                </a:lnTo>
                <a:lnTo>
                  <a:pt x="14096" y="17661"/>
                </a:lnTo>
                <a:lnTo>
                  <a:pt x="13794" y="17721"/>
                </a:lnTo>
                <a:lnTo>
                  <a:pt x="13472" y="17761"/>
                </a:lnTo>
                <a:lnTo>
                  <a:pt x="13150" y="17782"/>
                </a:lnTo>
                <a:lnTo>
                  <a:pt x="12848" y="17802"/>
                </a:lnTo>
                <a:lnTo>
                  <a:pt x="12526" y="17802"/>
                </a:lnTo>
                <a:lnTo>
                  <a:pt x="12203" y="17782"/>
                </a:lnTo>
                <a:lnTo>
                  <a:pt x="11881" y="17741"/>
                </a:lnTo>
                <a:lnTo>
                  <a:pt x="11579" y="17701"/>
                </a:lnTo>
                <a:lnTo>
                  <a:pt x="11035" y="17580"/>
                </a:lnTo>
                <a:lnTo>
                  <a:pt x="10774" y="17500"/>
                </a:lnTo>
                <a:lnTo>
                  <a:pt x="10512" y="17419"/>
                </a:lnTo>
                <a:lnTo>
                  <a:pt x="10250" y="17318"/>
                </a:lnTo>
                <a:lnTo>
                  <a:pt x="10008" y="17218"/>
                </a:lnTo>
                <a:lnTo>
                  <a:pt x="9747" y="17077"/>
                </a:lnTo>
                <a:lnTo>
                  <a:pt x="9505" y="16936"/>
                </a:lnTo>
                <a:lnTo>
                  <a:pt x="9324" y="16815"/>
                </a:lnTo>
                <a:lnTo>
                  <a:pt x="9163" y="16654"/>
                </a:lnTo>
                <a:lnTo>
                  <a:pt x="9001" y="16493"/>
                </a:lnTo>
                <a:lnTo>
                  <a:pt x="8840" y="16332"/>
                </a:lnTo>
                <a:lnTo>
                  <a:pt x="8538" y="15989"/>
                </a:lnTo>
                <a:lnTo>
                  <a:pt x="8377" y="15828"/>
                </a:lnTo>
                <a:lnTo>
                  <a:pt x="8216" y="15667"/>
                </a:lnTo>
                <a:lnTo>
                  <a:pt x="8901" y="15727"/>
                </a:lnTo>
                <a:lnTo>
                  <a:pt x="9606" y="15768"/>
                </a:lnTo>
                <a:lnTo>
                  <a:pt x="10290" y="15788"/>
                </a:lnTo>
                <a:lnTo>
                  <a:pt x="10653" y="15788"/>
                </a:lnTo>
                <a:lnTo>
                  <a:pt x="10834" y="15768"/>
                </a:lnTo>
                <a:lnTo>
                  <a:pt x="10995" y="15748"/>
                </a:lnTo>
                <a:lnTo>
                  <a:pt x="11096" y="15788"/>
                </a:lnTo>
                <a:lnTo>
                  <a:pt x="11196" y="15808"/>
                </a:lnTo>
                <a:lnTo>
                  <a:pt x="11297" y="15828"/>
                </a:lnTo>
                <a:lnTo>
                  <a:pt x="11418" y="15808"/>
                </a:lnTo>
                <a:lnTo>
                  <a:pt x="11519" y="15788"/>
                </a:lnTo>
                <a:lnTo>
                  <a:pt x="11619" y="15727"/>
                </a:lnTo>
                <a:lnTo>
                  <a:pt x="11700" y="15647"/>
                </a:lnTo>
                <a:lnTo>
                  <a:pt x="11780" y="15546"/>
                </a:lnTo>
                <a:lnTo>
                  <a:pt x="11861" y="15405"/>
                </a:lnTo>
                <a:lnTo>
                  <a:pt x="11942" y="15244"/>
                </a:lnTo>
                <a:lnTo>
                  <a:pt x="12002" y="15063"/>
                </a:lnTo>
                <a:lnTo>
                  <a:pt x="12042" y="14882"/>
                </a:lnTo>
                <a:lnTo>
                  <a:pt x="12082" y="14680"/>
                </a:lnTo>
                <a:lnTo>
                  <a:pt x="12082" y="14499"/>
                </a:lnTo>
                <a:lnTo>
                  <a:pt x="12082" y="14298"/>
                </a:lnTo>
                <a:lnTo>
                  <a:pt x="12082" y="14096"/>
                </a:lnTo>
                <a:lnTo>
                  <a:pt x="12042" y="13915"/>
                </a:lnTo>
                <a:lnTo>
                  <a:pt x="11982" y="13734"/>
                </a:lnTo>
                <a:lnTo>
                  <a:pt x="11921" y="13553"/>
                </a:lnTo>
                <a:lnTo>
                  <a:pt x="11841" y="13392"/>
                </a:lnTo>
                <a:lnTo>
                  <a:pt x="11720" y="13230"/>
                </a:lnTo>
                <a:lnTo>
                  <a:pt x="11599" y="13110"/>
                </a:lnTo>
                <a:lnTo>
                  <a:pt x="11458" y="12989"/>
                </a:lnTo>
                <a:lnTo>
                  <a:pt x="11297" y="12908"/>
                </a:lnTo>
                <a:lnTo>
                  <a:pt x="11257" y="12888"/>
                </a:lnTo>
                <a:lnTo>
                  <a:pt x="11257" y="12808"/>
                </a:lnTo>
                <a:lnTo>
                  <a:pt x="11237" y="12707"/>
                </a:lnTo>
                <a:lnTo>
                  <a:pt x="11196" y="12626"/>
                </a:lnTo>
                <a:lnTo>
                  <a:pt x="11156" y="12546"/>
                </a:lnTo>
                <a:lnTo>
                  <a:pt x="11096" y="12485"/>
                </a:lnTo>
                <a:lnTo>
                  <a:pt x="11015" y="12425"/>
                </a:lnTo>
                <a:lnTo>
                  <a:pt x="10935" y="12385"/>
                </a:lnTo>
                <a:lnTo>
                  <a:pt x="10834" y="12344"/>
                </a:lnTo>
                <a:lnTo>
                  <a:pt x="10633" y="12324"/>
                </a:lnTo>
                <a:lnTo>
                  <a:pt x="10431" y="12324"/>
                </a:lnTo>
                <a:lnTo>
                  <a:pt x="10230" y="12344"/>
                </a:lnTo>
                <a:lnTo>
                  <a:pt x="10028" y="12365"/>
                </a:lnTo>
                <a:lnTo>
                  <a:pt x="10049" y="12244"/>
                </a:lnTo>
                <a:lnTo>
                  <a:pt x="10049" y="12103"/>
                </a:lnTo>
                <a:lnTo>
                  <a:pt x="10028" y="11982"/>
                </a:lnTo>
                <a:lnTo>
                  <a:pt x="9968" y="11861"/>
                </a:lnTo>
                <a:lnTo>
                  <a:pt x="9847" y="11720"/>
                </a:lnTo>
                <a:lnTo>
                  <a:pt x="9706" y="11599"/>
                </a:lnTo>
                <a:lnTo>
                  <a:pt x="9606" y="11539"/>
                </a:lnTo>
                <a:lnTo>
                  <a:pt x="9505" y="11499"/>
                </a:lnTo>
                <a:lnTo>
                  <a:pt x="9404" y="11478"/>
                </a:lnTo>
                <a:lnTo>
                  <a:pt x="9223" y="11478"/>
                </a:lnTo>
                <a:lnTo>
                  <a:pt x="9122" y="11499"/>
                </a:lnTo>
                <a:lnTo>
                  <a:pt x="8961" y="11579"/>
                </a:lnTo>
                <a:lnTo>
                  <a:pt x="8881" y="11619"/>
                </a:lnTo>
                <a:lnTo>
                  <a:pt x="8800" y="11700"/>
                </a:lnTo>
                <a:lnTo>
                  <a:pt x="8720" y="11801"/>
                </a:lnTo>
                <a:lnTo>
                  <a:pt x="8659" y="11922"/>
                </a:lnTo>
                <a:lnTo>
                  <a:pt x="8619" y="12062"/>
                </a:lnTo>
                <a:lnTo>
                  <a:pt x="8599" y="12183"/>
                </a:lnTo>
                <a:lnTo>
                  <a:pt x="8599" y="12284"/>
                </a:lnTo>
                <a:lnTo>
                  <a:pt x="8619" y="12385"/>
                </a:lnTo>
                <a:lnTo>
                  <a:pt x="8659" y="12465"/>
                </a:lnTo>
                <a:lnTo>
                  <a:pt x="8699" y="12546"/>
                </a:lnTo>
                <a:lnTo>
                  <a:pt x="8760" y="12646"/>
                </a:lnTo>
                <a:lnTo>
                  <a:pt x="8196" y="12767"/>
                </a:lnTo>
                <a:lnTo>
                  <a:pt x="8196" y="12626"/>
                </a:lnTo>
                <a:lnTo>
                  <a:pt x="8176" y="12304"/>
                </a:lnTo>
                <a:lnTo>
                  <a:pt x="8176" y="11962"/>
                </a:lnTo>
                <a:lnTo>
                  <a:pt x="8216" y="11640"/>
                </a:lnTo>
                <a:lnTo>
                  <a:pt x="8277" y="11317"/>
                </a:lnTo>
                <a:lnTo>
                  <a:pt x="8438" y="10673"/>
                </a:lnTo>
                <a:lnTo>
                  <a:pt x="8498" y="10351"/>
                </a:lnTo>
                <a:lnTo>
                  <a:pt x="8498" y="10190"/>
                </a:lnTo>
                <a:lnTo>
                  <a:pt x="8498" y="10008"/>
                </a:lnTo>
                <a:lnTo>
                  <a:pt x="9545" y="9968"/>
                </a:lnTo>
                <a:lnTo>
                  <a:pt x="10532" y="9928"/>
                </a:lnTo>
                <a:lnTo>
                  <a:pt x="11519" y="9867"/>
                </a:lnTo>
                <a:lnTo>
                  <a:pt x="13492" y="9727"/>
                </a:lnTo>
                <a:lnTo>
                  <a:pt x="15204" y="9565"/>
                </a:lnTo>
                <a:lnTo>
                  <a:pt x="16895" y="9404"/>
                </a:lnTo>
                <a:close/>
                <a:moveTo>
                  <a:pt x="16815" y="18084"/>
                </a:moveTo>
                <a:lnTo>
                  <a:pt x="16775" y="18325"/>
                </a:lnTo>
                <a:lnTo>
                  <a:pt x="16775" y="18567"/>
                </a:lnTo>
                <a:lnTo>
                  <a:pt x="16795" y="18809"/>
                </a:lnTo>
                <a:lnTo>
                  <a:pt x="16835" y="19050"/>
                </a:lnTo>
                <a:lnTo>
                  <a:pt x="16875" y="19292"/>
                </a:lnTo>
                <a:lnTo>
                  <a:pt x="16936" y="19533"/>
                </a:lnTo>
                <a:lnTo>
                  <a:pt x="17056" y="19997"/>
                </a:lnTo>
                <a:lnTo>
                  <a:pt x="16392" y="20138"/>
                </a:lnTo>
                <a:lnTo>
                  <a:pt x="16372" y="19936"/>
                </a:lnTo>
                <a:lnTo>
                  <a:pt x="16352" y="19715"/>
                </a:lnTo>
                <a:lnTo>
                  <a:pt x="16311" y="19513"/>
                </a:lnTo>
                <a:lnTo>
                  <a:pt x="16231" y="19312"/>
                </a:lnTo>
                <a:lnTo>
                  <a:pt x="16150" y="19111"/>
                </a:lnTo>
                <a:lnTo>
                  <a:pt x="16050" y="18929"/>
                </a:lnTo>
                <a:lnTo>
                  <a:pt x="15949" y="18748"/>
                </a:lnTo>
                <a:lnTo>
                  <a:pt x="15808" y="18607"/>
                </a:lnTo>
                <a:lnTo>
                  <a:pt x="16311" y="18365"/>
                </a:lnTo>
                <a:lnTo>
                  <a:pt x="16815" y="18084"/>
                </a:lnTo>
                <a:close/>
                <a:moveTo>
                  <a:pt x="9444" y="18426"/>
                </a:moveTo>
                <a:lnTo>
                  <a:pt x="9807" y="18607"/>
                </a:lnTo>
                <a:lnTo>
                  <a:pt x="10190" y="18768"/>
                </a:lnTo>
                <a:lnTo>
                  <a:pt x="10129" y="18829"/>
                </a:lnTo>
                <a:lnTo>
                  <a:pt x="10089" y="18909"/>
                </a:lnTo>
                <a:lnTo>
                  <a:pt x="10028" y="19070"/>
                </a:lnTo>
                <a:lnTo>
                  <a:pt x="9988" y="19252"/>
                </a:lnTo>
                <a:lnTo>
                  <a:pt x="9948" y="19413"/>
                </a:lnTo>
                <a:lnTo>
                  <a:pt x="9928" y="19594"/>
                </a:lnTo>
                <a:lnTo>
                  <a:pt x="9928" y="19775"/>
                </a:lnTo>
                <a:lnTo>
                  <a:pt x="9928" y="19976"/>
                </a:lnTo>
                <a:lnTo>
                  <a:pt x="9948" y="20158"/>
                </a:lnTo>
                <a:lnTo>
                  <a:pt x="9988" y="20319"/>
                </a:lnTo>
                <a:lnTo>
                  <a:pt x="9626" y="20279"/>
                </a:lnTo>
                <a:lnTo>
                  <a:pt x="9243" y="20279"/>
                </a:lnTo>
                <a:lnTo>
                  <a:pt x="9263" y="19755"/>
                </a:lnTo>
                <a:lnTo>
                  <a:pt x="9344" y="19231"/>
                </a:lnTo>
                <a:lnTo>
                  <a:pt x="9404" y="18829"/>
                </a:lnTo>
                <a:lnTo>
                  <a:pt x="9424" y="18627"/>
                </a:lnTo>
                <a:lnTo>
                  <a:pt x="9444" y="18426"/>
                </a:lnTo>
                <a:close/>
                <a:moveTo>
                  <a:pt x="15164" y="18829"/>
                </a:moveTo>
                <a:lnTo>
                  <a:pt x="15123" y="19010"/>
                </a:lnTo>
                <a:lnTo>
                  <a:pt x="15103" y="19211"/>
                </a:lnTo>
                <a:lnTo>
                  <a:pt x="15083" y="19413"/>
                </a:lnTo>
                <a:lnTo>
                  <a:pt x="15083" y="19614"/>
                </a:lnTo>
                <a:lnTo>
                  <a:pt x="15103" y="19815"/>
                </a:lnTo>
                <a:lnTo>
                  <a:pt x="15143" y="20017"/>
                </a:lnTo>
                <a:lnTo>
                  <a:pt x="15184" y="20198"/>
                </a:lnTo>
                <a:lnTo>
                  <a:pt x="15264" y="20379"/>
                </a:lnTo>
                <a:lnTo>
                  <a:pt x="15043" y="20420"/>
                </a:lnTo>
                <a:lnTo>
                  <a:pt x="14559" y="20460"/>
                </a:lnTo>
                <a:lnTo>
                  <a:pt x="14076" y="20500"/>
                </a:lnTo>
                <a:lnTo>
                  <a:pt x="14056" y="20399"/>
                </a:lnTo>
                <a:lnTo>
                  <a:pt x="14016" y="20299"/>
                </a:lnTo>
                <a:lnTo>
                  <a:pt x="13955" y="20158"/>
                </a:lnTo>
                <a:lnTo>
                  <a:pt x="13915" y="20017"/>
                </a:lnTo>
                <a:lnTo>
                  <a:pt x="13875" y="19715"/>
                </a:lnTo>
                <a:lnTo>
                  <a:pt x="13834" y="19433"/>
                </a:lnTo>
                <a:lnTo>
                  <a:pt x="13774" y="19131"/>
                </a:lnTo>
                <a:lnTo>
                  <a:pt x="14137" y="19090"/>
                </a:lnTo>
                <a:lnTo>
                  <a:pt x="14479" y="19010"/>
                </a:lnTo>
                <a:lnTo>
                  <a:pt x="14821" y="18929"/>
                </a:lnTo>
                <a:lnTo>
                  <a:pt x="15164" y="18829"/>
                </a:lnTo>
                <a:close/>
                <a:moveTo>
                  <a:pt x="10935" y="18990"/>
                </a:moveTo>
                <a:lnTo>
                  <a:pt x="11076" y="19010"/>
                </a:lnTo>
                <a:lnTo>
                  <a:pt x="11478" y="19090"/>
                </a:lnTo>
                <a:lnTo>
                  <a:pt x="11901" y="19151"/>
                </a:lnTo>
                <a:lnTo>
                  <a:pt x="12324" y="19191"/>
                </a:lnTo>
                <a:lnTo>
                  <a:pt x="12747" y="19191"/>
                </a:lnTo>
                <a:lnTo>
                  <a:pt x="12687" y="19352"/>
                </a:lnTo>
                <a:lnTo>
                  <a:pt x="12626" y="19513"/>
                </a:lnTo>
                <a:lnTo>
                  <a:pt x="12606" y="19674"/>
                </a:lnTo>
                <a:lnTo>
                  <a:pt x="12586" y="19856"/>
                </a:lnTo>
                <a:lnTo>
                  <a:pt x="12586" y="20037"/>
                </a:lnTo>
                <a:lnTo>
                  <a:pt x="12606" y="20218"/>
                </a:lnTo>
                <a:lnTo>
                  <a:pt x="12666" y="20540"/>
                </a:lnTo>
                <a:lnTo>
                  <a:pt x="12646" y="20560"/>
                </a:lnTo>
                <a:lnTo>
                  <a:pt x="11942" y="20540"/>
                </a:lnTo>
                <a:lnTo>
                  <a:pt x="11237" y="20480"/>
                </a:lnTo>
                <a:lnTo>
                  <a:pt x="11217" y="20299"/>
                </a:lnTo>
                <a:lnTo>
                  <a:pt x="11176" y="20097"/>
                </a:lnTo>
                <a:lnTo>
                  <a:pt x="11096" y="19715"/>
                </a:lnTo>
                <a:lnTo>
                  <a:pt x="11035" y="19372"/>
                </a:lnTo>
                <a:lnTo>
                  <a:pt x="10995" y="19191"/>
                </a:lnTo>
                <a:lnTo>
                  <a:pt x="10955" y="19010"/>
                </a:lnTo>
                <a:lnTo>
                  <a:pt x="10935" y="18990"/>
                </a:lnTo>
                <a:close/>
                <a:moveTo>
                  <a:pt x="18204" y="20903"/>
                </a:moveTo>
                <a:lnTo>
                  <a:pt x="18385" y="21648"/>
                </a:lnTo>
                <a:lnTo>
                  <a:pt x="18426" y="21849"/>
                </a:lnTo>
                <a:lnTo>
                  <a:pt x="18083" y="21990"/>
                </a:lnTo>
                <a:lnTo>
                  <a:pt x="17721" y="22111"/>
                </a:lnTo>
                <a:lnTo>
                  <a:pt x="17499" y="22151"/>
                </a:lnTo>
                <a:lnTo>
                  <a:pt x="17278" y="22171"/>
                </a:lnTo>
                <a:lnTo>
                  <a:pt x="17056" y="22232"/>
                </a:lnTo>
                <a:lnTo>
                  <a:pt x="16855" y="22292"/>
                </a:lnTo>
                <a:lnTo>
                  <a:pt x="16754" y="22051"/>
                </a:lnTo>
                <a:lnTo>
                  <a:pt x="16654" y="21809"/>
                </a:lnTo>
                <a:lnTo>
                  <a:pt x="16553" y="21587"/>
                </a:lnTo>
                <a:lnTo>
                  <a:pt x="16412" y="21386"/>
                </a:lnTo>
                <a:lnTo>
                  <a:pt x="16734" y="21326"/>
                </a:lnTo>
                <a:lnTo>
                  <a:pt x="17056" y="21245"/>
                </a:lnTo>
                <a:lnTo>
                  <a:pt x="17379" y="21165"/>
                </a:lnTo>
                <a:lnTo>
                  <a:pt x="17681" y="21044"/>
                </a:lnTo>
                <a:lnTo>
                  <a:pt x="17802" y="20983"/>
                </a:lnTo>
                <a:lnTo>
                  <a:pt x="17922" y="21003"/>
                </a:lnTo>
                <a:lnTo>
                  <a:pt x="18043" y="20983"/>
                </a:lnTo>
                <a:lnTo>
                  <a:pt x="18124" y="20943"/>
                </a:lnTo>
                <a:lnTo>
                  <a:pt x="18184" y="20903"/>
                </a:lnTo>
                <a:close/>
                <a:moveTo>
                  <a:pt x="10270" y="22252"/>
                </a:moveTo>
                <a:lnTo>
                  <a:pt x="10129" y="22272"/>
                </a:lnTo>
                <a:lnTo>
                  <a:pt x="10008" y="22292"/>
                </a:lnTo>
                <a:lnTo>
                  <a:pt x="9888" y="22333"/>
                </a:lnTo>
                <a:lnTo>
                  <a:pt x="9767" y="22393"/>
                </a:lnTo>
                <a:lnTo>
                  <a:pt x="9646" y="22474"/>
                </a:lnTo>
                <a:lnTo>
                  <a:pt x="9545" y="22554"/>
                </a:lnTo>
                <a:lnTo>
                  <a:pt x="9465" y="22655"/>
                </a:lnTo>
                <a:lnTo>
                  <a:pt x="9384" y="22755"/>
                </a:lnTo>
                <a:lnTo>
                  <a:pt x="9384" y="22776"/>
                </a:lnTo>
                <a:lnTo>
                  <a:pt x="9324" y="22896"/>
                </a:lnTo>
                <a:lnTo>
                  <a:pt x="9283" y="23017"/>
                </a:lnTo>
                <a:lnTo>
                  <a:pt x="9243" y="23158"/>
                </a:lnTo>
                <a:lnTo>
                  <a:pt x="9243" y="23279"/>
                </a:lnTo>
                <a:lnTo>
                  <a:pt x="9243" y="23420"/>
                </a:lnTo>
                <a:lnTo>
                  <a:pt x="9283" y="23561"/>
                </a:lnTo>
                <a:lnTo>
                  <a:pt x="9324" y="23682"/>
                </a:lnTo>
                <a:lnTo>
                  <a:pt x="9384" y="23803"/>
                </a:lnTo>
                <a:lnTo>
                  <a:pt x="9465" y="23923"/>
                </a:lnTo>
                <a:lnTo>
                  <a:pt x="9545" y="24024"/>
                </a:lnTo>
                <a:lnTo>
                  <a:pt x="9646" y="24105"/>
                </a:lnTo>
                <a:lnTo>
                  <a:pt x="9767" y="24165"/>
                </a:lnTo>
                <a:lnTo>
                  <a:pt x="9867" y="24225"/>
                </a:lnTo>
                <a:lnTo>
                  <a:pt x="10008" y="24266"/>
                </a:lnTo>
                <a:lnTo>
                  <a:pt x="10129" y="24306"/>
                </a:lnTo>
                <a:lnTo>
                  <a:pt x="10391" y="24306"/>
                </a:lnTo>
                <a:lnTo>
                  <a:pt x="10532" y="24266"/>
                </a:lnTo>
                <a:lnTo>
                  <a:pt x="10653" y="24225"/>
                </a:lnTo>
                <a:lnTo>
                  <a:pt x="10774" y="24165"/>
                </a:lnTo>
                <a:lnTo>
                  <a:pt x="10894" y="24105"/>
                </a:lnTo>
                <a:lnTo>
                  <a:pt x="10975" y="24024"/>
                </a:lnTo>
                <a:lnTo>
                  <a:pt x="11076" y="23923"/>
                </a:lnTo>
                <a:lnTo>
                  <a:pt x="11156" y="23803"/>
                </a:lnTo>
                <a:lnTo>
                  <a:pt x="11217" y="23682"/>
                </a:lnTo>
                <a:lnTo>
                  <a:pt x="11257" y="23561"/>
                </a:lnTo>
                <a:lnTo>
                  <a:pt x="11277" y="23420"/>
                </a:lnTo>
                <a:lnTo>
                  <a:pt x="11297" y="23279"/>
                </a:lnTo>
                <a:lnTo>
                  <a:pt x="11257" y="23017"/>
                </a:lnTo>
                <a:lnTo>
                  <a:pt x="11217" y="22896"/>
                </a:lnTo>
                <a:lnTo>
                  <a:pt x="11156" y="22776"/>
                </a:lnTo>
                <a:lnTo>
                  <a:pt x="11076" y="22655"/>
                </a:lnTo>
                <a:lnTo>
                  <a:pt x="10995" y="22574"/>
                </a:lnTo>
                <a:lnTo>
                  <a:pt x="10975" y="22554"/>
                </a:lnTo>
                <a:lnTo>
                  <a:pt x="10774" y="22393"/>
                </a:lnTo>
                <a:lnTo>
                  <a:pt x="10653" y="22333"/>
                </a:lnTo>
                <a:lnTo>
                  <a:pt x="10532" y="22292"/>
                </a:lnTo>
                <a:lnTo>
                  <a:pt x="10391" y="22272"/>
                </a:lnTo>
                <a:lnTo>
                  <a:pt x="10270" y="22252"/>
                </a:lnTo>
                <a:close/>
                <a:moveTo>
                  <a:pt x="18708" y="23017"/>
                </a:moveTo>
                <a:lnTo>
                  <a:pt x="18829" y="23581"/>
                </a:lnTo>
                <a:lnTo>
                  <a:pt x="18667" y="23702"/>
                </a:lnTo>
                <a:lnTo>
                  <a:pt x="18506" y="23782"/>
                </a:lnTo>
                <a:lnTo>
                  <a:pt x="17802" y="24125"/>
                </a:lnTo>
                <a:lnTo>
                  <a:pt x="17640" y="24225"/>
                </a:lnTo>
                <a:lnTo>
                  <a:pt x="17520" y="24346"/>
                </a:lnTo>
                <a:lnTo>
                  <a:pt x="17479" y="24185"/>
                </a:lnTo>
                <a:lnTo>
                  <a:pt x="17157" y="23219"/>
                </a:lnTo>
                <a:lnTo>
                  <a:pt x="17338" y="23239"/>
                </a:lnTo>
                <a:lnTo>
                  <a:pt x="17520" y="23239"/>
                </a:lnTo>
                <a:lnTo>
                  <a:pt x="17862" y="23219"/>
                </a:lnTo>
                <a:lnTo>
                  <a:pt x="18305" y="23138"/>
                </a:lnTo>
                <a:lnTo>
                  <a:pt x="18506" y="23078"/>
                </a:lnTo>
                <a:lnTo>
                  <a:pt x="18708" y="23017"/>
                </a:lnTo>
                <a:close/>
                <a:moveTo>
                  <a:pt x="19090" y="24789"/>
                </a:moveTo>
                <a:lnTo>
                  <a:pt x="19171" y="25273"/>
                </a:lnTo>
                <a:lnTo>
                  <a:pt x="19251" y="25655"/>
                </a:lnTo>
                <a:lnTo>
                  <a:pt x="18849" y="25957"/>
                </a:lnTo>
                <a:lnTo>
                  <a:pt x="18426" y="26239"/>
                </a:lnTo>
                <a:lnTo>
                  <a:pt x="18124" y="26420"/>
                </a:lnTo>
                <a:lnTo>
                  <a:pt x="17963" y="25857"/>
                </a:lnTo>
                <a:lnTo>
                  <a:pt x="17721" y="24991"/>
                </a:lnTo>
                <a:lnTo>
                  <a:pt x="17842" y="25031"/>
                </a:lnTo>
                <a:lnTo>
                  <a:pt x="17983" y="25051"/>
                </a:lnTo>
                <a:lnTo>
                  <a:pt x="18245" y="25051"/>
                </a:lnTo>
                <a:lnTo>
                  <a:pt x="18526" y="24991"/>
                </a:lnTo>
                <a:lnTo>
                  <a:pt x="18829" y="24890"/>
                </a:lnTo>
                <a:lnTo>
                  <a:pt x="19090" y="24789"/>
                </a:lnTo>
                <a:close/>
                <a:moveTo>
                  <a:pt x="9706" y="25494"/>
                </a:moveTo>
                <a:lnTo>
                  <a:pt x="9525" y="25514"/>
                </a:lnTo>
                <a:lnTo>
                  <a:pt x="9344" y="25555"/>
                </a:lnTo>
                <a:lnTo>
                  <a:pt x="9203" y="25635"/>
                </a:lnTo>
                <a:lnTo>
                  <a:pt x="9062" y="25756"/>
                </a:lnTo>
                <a:lnTo>
                  <a:pt x="8961" y="25877"/>
                </a:lnTo>
                <a:lnTo>
                  <a:pt x="8881" y="26038"/>
                </a:lnTo>
                <a:lnTo>
                  <a:pt x="8820" y="26199"/>
                </a:lnTo>
                <a:lnTo>
                  <a:pt x="8800" y="26380"/>
                </a:lnTo>
                <a:lnTo>
                  <a:pt x="8820" y="26561"/>
                </a:lnTo>
                <a:lnTo>
                  <a:pt x="8881" y="26723"/>
                </a:lnTo>
                <a:lnTo>
                  <a:pt x="8961" y="26884"/>
                </a:lnTo>
                <a:lnTo>
                  <a:pt x="9062" y="27004"/>
                </a:lnTo>
                <a:lnTo>
                  <a:pt x="9203" y="27125"/>
                </a:lnTo>
                <a:lnTo>
                  <a:pt x="9344" y="27206"/>
                </a:lnTo>
                <a:lnTo>
                  <a:pt x="9525" y="27266"/>
                </a:lnTo>
                <a:lnTo>
                  <a:pt x="9706" y="27286"/>
                </a:lnTo>
                <a:lnTo>
                  <a:pt x="9867" y="27266"/>
                </a:lnTo>
                <a:lnTo>
                  <a:pt x="10049" y="27206"/>
                </a:lnTo>
                <a:lnTo>
                  <a:pt x="10190" y="27125"/>
                </a:lnTo>
                <a:lnTo>
                  <a:pt x="10331" y="27004"/>
                </a:lnTo>
                <a:lnTo>
                  <a:pt x="10431" y="26884"/>
                </a:lnTo>
                <a:lnTo>
                  <a:pt x="10512" y="26723"/>
                </a:lnTo>
                <a:lnTo>
                  <a:pt x="10572" y="26561"/>
                </a:lnTo>
                <a:lnTo>
                  <a:pt x="10592" y="26380"/>
                </a:lnTo>
                <a:lnTo>
                  <a:pt x="10572" y="26199"/>
                </a:lnTo>
                <a:lnTo>
                  <a:pt x="10512" y="26038"/>
                </a:lnTo>
                <a:lnTo>
                  <a:pt x="10431" y="25877"/>
                </a:lnTo>
                <a:lnTo>
                  <a:pt x="10331" y="25756"/>
                </a:lnTo>
                <a:lnTo>
                  <a:pt x="10190" y="25635"/>
                </a:lnTo>
                <a:lnTo>
                  <a:pt x="10049" y="25555"/>
                </a:lnTo>
                <a:lnTo>
                  <a:pt x="9867" y="25514"/>
                </a:lnTo>
                <a:lnTo>
                  <a:pt x="9706" y="25494"/>
                </a:lnTo>
                <a:close/>
                <a:moveTo>
                  <a:pt x="9102" y="29079"/>
                </a:moveTo>
                <a:lnTo>
                  <a:pt x="8921" y="29099"/>
                </a:lnTo>
                <a:lnTo>
                  <a:pt x="8760" y="29139"/>
                </a:lnTo>
                <a:lnTo>
                  <a:pt x="8599" y="29220"/>
                </a:lnTo>
                <a:lnTo>
                  <a:pt x="8478" y="29340"/>
                </a:lnTo>
                <a:lnTo>
                  <a:pt x="8357" y="29481"/>
                </a:lnTo>
                <a:lnTo>
                  <a:pt x="8277" y="29622"/>
                </a:lnTo>
                <a:lnTo>
                  <a:pt x="8216" y="29804"/>
                </a:lnTo>
                <a:lnTo>
                  <a:pt x="8196" y="29985"/>
                </a:lnTo>
                <a:lnTo>
                  <a:pt x="8216" y="30166"/>
                </a:lnTo>
                <a:lnTo>
                  <a:pt x="8277" y="30327"/>
                </a:lnTo>
                <a:lnTo>
                  <a:pt x="8357" y="30488"/>
                </a:lnTo>
                <a:lnTo>
                  <a:pt x="8478" y="30629"/>
                </a:lnTo>
                <a:lnTo>
                  <a:pt x="8599" y="30730"/>
                </a:lnTo>
                <a:lnTo>
                  <a:pt x="8760" y="30831"/>
                </a:lnTo>
                <a:lnTo>
                  <a:pt x="8921" y="30871"/>
                </a:lnTo>
                <a:lnTo>
                  <a:pt x="9102" y="30891"/>
                </a:lnTo>
                <a:lnTo>
                  <a:pt x="9283" y="30871"/>
                </a:lnTo>
                <a:lnTo>
                  <a:pt x="9465" y="30831"/>
                </a:lnTo>
                <a:lnTo>
                  <a:pt x="9626" y="30730"/>
                </a:lnTo>
                <a:lnTo>
                  <a:pt x="9747" y="30629"/>
                </a:lnTo>
                <a:lnTo>
                  <a:pt x="9867" y="30488"/>
                </a:lnTo>
                <a:lnTo>
                  <a:pt x="9948" y="30327"/>
                </a:lnTo>
                <a:lnTo>
                  <a:pt x="10008" y="30166"/>
                </a:lnTo>
                <a:lnTo>
                  <a:pt x="10028" y="29985"/>
                </a:lnTo>
                <a:lnTo>
                  <a:pt x="10008" y="29804"/>
                </a:lnTo>
                <a:lnTo>
                  <a:pt x="9948" y="29622"/>
                </a:lnTo>
                <a:lnTo>
                  <a:pt x="9867" y="29481"/>
                </a:lnTo>
                <a:lnTo>
                  <a:pt x="9747" y="29340"/>
                </a:lnTo>
                <a:lnTo>
                  <a:pt x="9626" y="29220"/>
                </a:lnTo>
                <a:lnTo>
                  <a:pt x="9465" y="29139"/>
                </a:lnTo>
                <a:lnTo>
                  <a:pt x="9283" y="29099"/>
                </a:lnTo>
                <a:lnTo>
                  <a:pt x="9102" y="29079"/>
                </a:lnTo>
                <a:close/>
                <a:moveTo>
                  <a:pt x="8981" y="21003"/>
                </a:moveTo>
                <a:lnTo>
                  <a:pt x="9142" y="21084"/>
                </a:lnTo>
                <a:lnTo>
                  <a:pt x="9304" y="21165"/>
                </a:lnTo>
                <a:lnTo>
                  <a:pt x="9485" y="21225"/>
                </a:lnTo>
                <a:lnTo>
                  <a:pt x="9666" y="21265"/>
                </a:lnTo>
                <a:lnTo>
                  <a:pt x="10008" y="21346"/>
                </a:lnTo>
                <a:lnTo>
                  <a:pt x="10290" y="21386"/>
                </a:lnTo>
                <a:lnTo>
                  <a:pt x="10915" y="21487"/>
                </a:lnTo>
                <a:lnTo>
                  <a:pt x="11539" y="21547"/>
                </a:lnTo>
                <a:lnTo>
                  <a:pt x="12183" y="21608"/>
                </a:lnTo>
                <a:lnTo>
                  <a:pt x="12807" y="21628"/>
                </a:lnTo>
                <a:lnTo>
                  <a:pt x="13412" y="21648"/>
                </a:lnTo>
                <a:lnTo>
                  <a:pt x="13996" y="21628"/>
                </a:lnTo>
                <a:lnTo>
                  <a:pt x="14600" y="21587"/>
                </a:lnTo>
                <a:lnTo>
                  <a:pt x="15184" y="21527"/>
                </a:lnTo>
                <a:lnTo>
                  <a:pt x="15526" y="21487"/>
                </a:lnTo>
                <a:lnTo>
                  <a:pt x="15506" y="21648"/>
                </a:lnTo>
                <a:lnTo>
                  <a:pt x="15506" y="21829"/>
                </a:lnTo>
                <a:lnTo>
                  <a:pt x="15506" y="22010"/>
                </a:lnTo>
                <a:lnTo>
                  <a:pt x="15526" y="22171"/>
                </a:lnTo>
                <a:lnTo>
                  <a:pt x="15586" y="22534"/>
                </a:lnTo>
                <a:lnTo>
                  <a:pt x="15667" y="22856"/>
                </a:lnTo>
                <a:lnTo>
                  <a:pt x="15848" y="23722"/>
                </a:lnTo>
                <a:lnTo>
                  <a:pt x="16070" y="24568"/>
                </a:lnTo>
                <a:lnTo>
                  <a:pt x="16271" y="25333"/>
                </a:lnTo>
                <a:lnTo>
                  <a:pt x="16493" y="26098"/>
                </a:lnTo>
                <a:lnTo>
                  <a:pt x="16593" y="26521"/>
                </a:lnTo>
                <a:lnTo>
                  <a:pt x="16734" y="26964"/>
                </a:lnTo>
                <a:lnTo>
                  <a:pt x="16815" y="27166"/>
                </a:lnTo>
                <a:lnTo>
                  <a:pt x="16915" y="27367"/>
                </a:lnTo>
                <a:lnTo>
                  <a:pt x="17036" y="27548"/>
                </a:lnTo>
                <a:lnTo>
                  <a:pt x="17177" y="27709"/>
                </a:lnTo>
                <a:lnTo>
                  <a:pt x="17298" y="27790"/>
                </a:lnTo>
                <a:lnTo>
                  <a:pt x="17439" y="27850"/>
                </a:lnTo>
                <a:lnTo>
                  <a:pt x="17600" y="27870"/>
                </a:lnTo>
                <a:lnTo>
                  <a:pt x="17741" y="27850"/>
                </a:lnTo>
                <a:lnTo>
                  <a:pt x="17862" y="27810"/>
                </a:lnTo>
                <a:lnTo>
                  <a:pt x="17983" y="27729"/>
                </a:lnTo>
                <a:lnTo>
                  <a:pt x="18083" y="27609"/>
                </a:lnTo>
                <a:lnTo>
                  <a:pt x="18164" y="27468"/>
                </a:lnTo>
                <a:lnTo>
                  <a:pt x="18385" y="27427"/>
                </a:lnTo>
                <a:lnTo>
                  <a:pt x="18607" y="27367"/>
                </a:lnTo>
                <a:lnTo>
                  <a:pt x="18808" y="27286"/>
                </a:lnTo>
                <a:lnTo>
                  <a:pt x="18990" y="27206"/>
                </a:lnTo>
                <a:lnTo>
                  <a:pt x="19352" y="27025"/>
                </a:lnTo>
                <a:lnTo>
                  <a:pt x="19715" y="26823"/>
                </a:lnTo>
                <a:lnTo>
                  <a:pt x="19835" y="26863"/>
                </a:lnTo>
                <a:lnTo>
                  <a:pt x="19976" y="26863"/>
                </a:lnTo>
                <a:lnTo>
                  <a:pt x="20117" y="26843"/>
                </a:lnTo>
                <a:lnTo>
                  <a:pt x="20238" y="26783"/>
                </a:lnTo>
                <a:lnTo>
                  <a:pt x="20359" y="26682"/>
                </a:lnTo>
                <a:lnTo>
                  <a:pt x="20440" y="26582"/>
                </a:lnTo>
                <a:lnTo>
                  <a:pt x="20520" y="26461"/>
                </a:lnTo>
                <a:lnTo>
                  <a:pt x="20540" y="26320"/>
                </a:lnTo>
                <a:lnTo>
                  <a:pt x="20560" y="26058"/>
                </a:lnTo>
                <a:lnTo>
                  <a:pt x="20621" y="25917"/>
                </a:lnTo>
                <a:lnTo>
                  <a:pt x="20641" y="25756"/>
                </a:lnTo>
                <a:lnTo>
                  <a:pt x="20641" y="25615"/>
                </a:lnTo>
                <a:lnTo>
                  <a:pt x="20601" y="25534"/>
                </a:lnTo>
                <a:lnTo>
                  <a:pt x="20580" y="25454"/>
                </a:lnTo>
                <a:lnTo>
                  <a:pt x="20520" y="25373"/>
                </a:lnTo>
                <a:lnTo>
                  <a:pt x="20440" y="25313"/>
                </a:lnTo>
                <a:lnTo>
                  <a:pt x="20399" y="25091"/>
                </a:lnTo>
                <a:lnTo>
                  <a:pt x="20299" y="24528"/>
                </a:lnTo>
                <a:lnTo>
                  <a:pt x="20178" y="23964"/>
                </a:lnTo>
                <a:lnTo>
                  <a:pt x="20238" y="23823"/>
                </a:lnTo>
                <a:lnTo>
                  <a:pt x="20258" y="23662"/>
                </a:lnTo>
                <a:lnTo>
                  <a:pt x="20238" y="23541"/>
                </a:lnTo>
                <a:lnTo>
                  <a:pt x="20198" y="23420"/>
                </a:lnTo>
                <a:lnTo>
                  <a:pt x="20117" y="23319"/>
                </a:lnTo>
                <a:lnTo>
                  <a:pt x="20017" y="23239"/>
                </a:lnTo>
                <a:lnTo>
                  <a:pt x="19755" y="22151"/>
                </a:lnTo>
                <a:lnTo>
                  <a:pt x="20057" y="22554"/>
                </a:lnTo>
                <a:lnTo>
                  <a:pt x="20319" y="22957"/>
                </a:lnTo>
                <a:lnTo>
                  <a:pt x="20560" y="23380"/>
                </a:lnTo>
                <a:lnTo>
                  <a:pt x="20762" y="23823"/>
                </a:lnTo>
                <a:lnTo>
                  <a:pt x="20943" y="24266"/>
                </a:lnTo>
                <a:lnTo>
                  <a:pt x="21104" y="24729"/>
                </a:lnTo>
                <a:lnTo>
                  <a:pt x="21245" y="25212"/>
                </a:lnTo>
                <a:lnTo>
                  <a:pt x="21346" y="25675"/>
                </a:lnTo>
                <a:lnTo>
                  <a:pt x="21386" y="26038"/>
                </a:lnTo>
                <a:lnTo>
                  <a:pt x="21426" y="26400"/>
                </a:lnTo>
                <a:lnTo>
                  <a:pt x="21446" y="26763"/>
                </a:lnTo>
                <a:lnTo>
                  <a:pt x="21426" y="27105"/>
                </a:lnTo>
                <a:lnTo>
                  <a:pt x="21406" y="27468"/>
                </a:lnTo>
                <a:lnTo>
                  <a:pt x="21366" y="27830"/>
                </a:lnTo>
                <a:lnTo>
                  <a:pt x="21285" y="28172"/>
                </a:lnTo>
                <a:lnTo>
                  <a:pt x="21205" y="28515"/>
                </a:lnTo>
                <a:lnTo>
                  <a:pt x="21104" y="28857"/>
                </a:lnTo>
                <a:lnTo>
                  <a:pt x="21003" y="29199"/>
                </a:lnTo>
                <a:lnTo>
                  <a:pt x="20862" y="29542"/>
                </a:lnTo>
                <a:lnTo>
                  <a:pt x="20721" y="29864"/>
                </a:lnTo>
                <a:lnTo>
                  <a:pt x="20560" y="30186"/>
                </a:lnTo>
                <a:lnTo>
                  <a:pt x="20379" y="30508"/>
                </a:lnTo>
                <a:lnTo>
                  <a:pt x="20198" y="30810"/>
                </a:lnTo>
                <a:lnTo>
                  <a:pt x="19996" y="31092"/>
                </a:lnTo>
                <a:lnTo>
                  <a:pt x="19755" y="31415"/>
                </a:lnTo>
                <a:lnTo>
                  <a:pt x="19513" y="31717"/>
                </a:lnTo>
                <a:lnTo>
                  <a:pt x="19251" y="31978"/>
                </a:lnTo>
                <a:lnTo>
                  <a:pt x="18969" y="32240"/>
                </a:lnTo>
                <a:lnTo>
                  <a:pt x="18667" y="32482"/>
                </a:lnTo>
                <a:lnTo>
                  <a:pt x="18365" y="32723"/>
                </a:lnTo>
                <a:lnTo>
                  <a:pt x="18063" y="32925"/>
                </a:lnTo>
                <a:lnTo>
                  <a:pt x="17741" y="33126"/>
                </a:lnTo>
                <a:lnTo>
                  <a:pt x="17399" y="33287"/>
                </a:lnTo>
                <a:lnTo>
                  <a:pt x="17056" y="33448"/>
                </a:lnTo>
                <a:lnTo>
                  <a:pt x="16714" y="33610"/>
                </a:lnTo>
                <a:lnTo>
                  <a:pt x="16352" y="33730"/>
                </a:lnTo>
                <a:lnTo>
                  <a:pt x="15989" y="33851"/>
                </a:lnTo>
                <a:lnTo>
                  <a:pt x="15607" y="33952"/>
                </a:lnTo>
                <a:lnTo>
                  <a:pt x="15244" y="34032"/>
                </a:lnTo>
                <a:lnTo>
                  <a:pt x="14861" y="34093"/>
                </a:lnTo>
                <a:lnTo>
                  <a:pt x="14459" y="34153"/>
                </a:lnTo>
                <a:lnTo>
                  <a:pt x="14076" y="34193"/>
                </a:lnTo>
                <a:lnTo>
                  <a:pt x="13673" y="34214"/>
                </a:lnTo>
                <a:lnTo>
                  <a:pt x="13250" y="34234"/>
                </a:lnTo>
                <a:lnTo>
                  <a:pt x="12848" y="34234"/>
                </a:lnTo>
                <a:lnTo>
                  <a:pt x="12425" y="34214"/>
                </a:lnTo>
                <a:lnTo>
                  <a:pt x="12022" y="34173"/>
                </a:lnTo>
                <a:lnTo>
                  <a:pt x="11599" y="34133"/>
                </a:lnTo>
                <a:lnTo>
                  <a:pt x="11196" y="34073"/>
                </a:lnTo>
                <a:lnTo>
                  <a:pt x="10774" y="34012"/>
                </a:lnTo>
                <a:lnTo>
                  <a:pt x="10371" y="33932"/>
                </a:lnTo>
                <a:lnTo>
                  <a:pt x="9988" y="33831"/>
                </a:lnTo>
                <a:lnTo>
                  <a:pt x="9585" y="33710"/>
                </a:lnTo>
                <a:lnTo>
                  <a:pt x="9203" y="33589"/>
                </a:lnTo>
                <a:lnTo>
                  <a:pt x="8820" y="33448"/>
                </a:lnTo>
                <a:lnTo>
                  <a:pt x="8458" y="33307"/>
                </a:lnTo>
                <a:lnTo>
                  <a:pt x="8075" y="33106"/>
                </a:lnTo>
                <a:lnTo>
                  <a:pt x="7693" y="32905"/>
                </a:lnTo>
                <a:lnTo>
                  <a:pt x="7330" y="32663"/>
                </a:lnTo>
                <a:lnTo>
                  <a:pt x="6988" y="32401"/>
                </a:lnTo>
                <a:lnTo>
                  <a:pt x="6666" y="32119"/>
                </a:lnTo>
                <a:lnTo>
                  <a:pt x="6363" y="31797"/>
                </a:lnTo>
                <a:lnTo>
                  <a:pt x="6102" y="31455"/>
                </a:lnTo>
                <a:lnTo>
                  <a:pt x="5860" y="31092"/>
                </a:lnTo>
                <a:lnTo>
                  <a:pt x="5659" y="30690"/>
                </a:lnTo>
                <a:lnTo>
                  <a:pt x="5477" y="30287"/>
                </a:lnTo>
                <a:lnTo>
                  <a:pt x="5336" y="29884"/>
                </a:lnTo>
                <a:lnTo>
                  <a:pt x="5236" y="29441"/>
                </a:lnTo>
                <a:lnTo>
                  <a:pt x="5175" y="29018"/>
                </a:lnTo>
                <a:lnTo>
                  <a:pt x="5115" y="28575"/>
                </a:lnTo>
                <a:lnTo>
                  <a:pt x="5115" y="28132"/>
                </a:lnTo>
                <a:lnTo>
                  <a:pt x="5115" y="27689"/>
                </a:lnTo>
                <a:lnTo>
                  <a:pt x="5155" y="27226"/>
                </a:lnTo>
                <a:lnTo>
                  <a:pt x="5236" y="26783"/>
                </a:lnTo>
                <a:lnTo>
                  <a:pt x="5357" y="26340"/>
                </a:lnTo>
                <a:lnTo>
                  <a:pt x="5498" y="25897"/>
                </a:lnTo>
                <a:lnTo>
                  <a:pt x="5659" y="25474"/>
                </a:lnTo>
                <a:lnTo>
                  <a:pt x="5840" y="25051"/>
                </a:lnTo>
                <a:lnTo>
                  <a:pt x="6041" y="24628"/>
                </a:lnTo>
                <a:lnTo>
                  <a:pt x="6283" y="24225"/>
                </a:lnTo>
                <a:lnTo>
                  <a:pt x="6545" y="23823"/>
                </a:lnTo>
                <a:lnTo>
                  <a:pt x="6827" y="23440"/>
                </a:lnTo>
                <a:lnTo>
                  <a:pt x="7129" y="23058"/>
                </a:lnTo>
                <a:lnTo>
                  <a:pt x="7431" y="22675"/>
                </a:lnTo>
                <a:lnTo>
                  <a:pt x="8035" y="21930"/>
                </a:lnTo>
                <a:lnTo>
                  <a:pt x="8337" y="21547"/>
                </a:lnTo>
                <a:lnTo>
                  <a:pt x="8599" y="21165"/>
                </a:lnTo>
                <a:lnTo>
                  <a:pt x="8619" y="21144"/>
                </a:lnTo>
                <a:lnTo>
                  <a:pt x="8720" y="21124"/>
                </a:lnTo>
                <a:lnTo>
                  <a:pt x="8820" y="21084"/>
                </a:lnTo>
                <a:lnTo>
                  <a:pt x="8901" y="21044"/>
                </a:lnTo>
                <a:lnTo>
                  <a:pt x="8981" y="21003"/>
                </a:lnTo>
                <a:close/>
                <a:moveTo>
                  <a:pt x="13633" y="0"/>
                </a:moveTo>
                <a:lnTo>
                  <a:pt x="12646" y="40"/>
                </a:lnTo>
                <a:lnTo>
                  <a:pt x="11619" y="101"/>
                </a:lnTo>
                <a:lnTo>
                  <a:pt x="10612" y="181"/>
                </a:lnTo>
                <a:lnTo>
                  <a:pt x="10129" y="222"/>
                </a:lnTo>
                <a:lnTo>
                  <a:pt x="9867" y="262"/>
                </a:lnTo>
                <a:lnTo>
                  <a:pt x="9606" y="302"/>
                </a:lnTo>
                <a:lnTo>
                  <a:pt x="9364" y="363"/>
                </a:lnTo>
                <a:lnTo>
                  <a:pt x="9122" y="463"/>
                </a:lnTo>
                <a:lnTo>
                  <a:pt x="9022" y="524"/>
                </a:lnTo>
                <a:lnTo>
                  <a:pt x="8921" y="584"/>
                </a:lnTo>
                <a:lnTo>
                  <a:pt x="8820" y="645"/>
                </a:lnTo>
                <a:lnTo>
                  <a:pt x="8760" y="745"/>
                </a:lnTo>
                <a:lnTo>
                  <a:pt x="8720" y="765"/>
                </a:lnTo>
                <a:lnTo>
                  <a:pt x="8599" y="765"/>
                </a:lnTo>
                <a:lnTo>
                  <a:pt x="8458" y="806"/>
                </a:lnTo>
                <a:lnTo>
                  <a:pt x="8357" y="886"/>
                </a:lnTo>
                <a:lnTo>
                  <a:pt x="8256" y="1007"/>
                </a:lnTo>
                <a:lnTo>
                  <a:pt x="8176" y="1168"/>
                </a:lnTo>
                <a:lnTo>
                  <a:pt x="8115" y="1349"/>
                </a:lnTo>
                <a:lnTo>
                  <a:pt x="8075" y="1551"/>
                </a:lnTo>
                <a:lnTo>
                  <a:pt x="8055" y="1752"/>
                </a:lnTo>
                <a:lnTo>
                  <a:pt x="8035" y="2135"/>
                </a:lnTo>
                <a:lnTo>
                  <a:pt x="8015" y="2517"/>
                </a:lnTo>
                <a:lnTo>
                  <a:pt x="7995" y="3403"/>
                </a:lnTo>
                <a:lnTo>
                  <a:pt x="7995" y="4269"/>
                </a:lnTo>
                <a:lnTo>
                  <a:pt x="7974" y="5941"/>
                </a:lnTo>
                <a:lnTo>
                  <a:pt x="7995" y="7612"/>
                </a:lnTo>
                <a:lnTo>
                  <a:pt x="8015" y="7773"/>
                </a:lnTo>
                <a:lnTo>
                  <a:pt x="8055" y="7914"/>
                </a:lnTo>
                <a:lnTo>
                  <a:pt x="8035" y="7975"/>
                </a:lnTo>
                <a:lnTo>
                  <a:pt x="7995" y="8075"/>
                </a:lnTo>
                <a:lnTo>
                  <a:pt x="7995" y="8196"/>
                </a:lnTo>
                <a:lnTo>
                  <a:pt x="7974" y="8418"/>
                </a:lnTo>
                <a:lnTo>
                  <a:pt x="7813" y="8438"/>
                </a:lnTo>
                <a:lnTo>
                  <a:pt x="7290" y="8478"/>
                </a:lnTo>
                <a:lnTo>
                  <a:pt x="6766" y="8518"/>
                </a:lnTo>
                <a:lnTo>
                  <a:pt x="6263" y="8599"/>
                </a:lnTo>
                <a:lnTo>
                  <a:pt x="6001" y="8639"/>
                </a:lnTo>
                <a:lnTo>
                  <a:pt x="5739" y="8720"/>
                </a:lnTo>
                <a:lnTo>
                  <a:pt x="5639" y="8740"/>
                </a:lnTo>
                <a:lnTo>
                  <a:pt x="5558" y="8800"/>
                </a:lnTo>
                <a:lnTo>
                  <a:pt x="5498" y="8861"/>
                </a:lnTo>
                <a:lnTo>
                  <a:pt x="5417" y="8941"/>
                </a:lnTo>
                <a:lnTo>
                  <a:pt x="5377" y="9022"/>
                </a:lnTo>
                <a:lnTo>
                  <a:pt x="5336" y="9122"/>
                </a:lnTo>
                <a:lnTo>
                  <a:pt x="5316" y="9223"/>
                </a:lnTo>
                <a:lnTo>
                  <a:pt x="5316" y="9304"/>
                </a:lnTo>
                <a:lnTo>
                  <a:pt x="5316" y="9404"/>
                </a:lnTo>
                <a:lnTo>
                  <a:pt x="5336" y="9505"/>
                </a:lnTo>
                <a:lnTo>
                  <a:pt x="5357" y="9586"/>
                </a:lnTo>
                <a:lnTo>
                  <a:pt x="5417" y="9666"/>
                </a:lnTo>
                <a:lnTo>
                  <a:pt x="5477" y="9747"/>
                </a:lnTo>
                <a:lnTo>
                  <a:pt x="5558" y="9807"/>
                </a:lnTo>
                <a:lnTo>
                  <a:pt x="5639" y="9847"/>
                </a:lnTo>
                <a:lnTo>
                  <a:pt x="5739" y="9888"/>
                </a:lnTo>
                <a:lnTo>
                  <a:pt x="6162" y="9968"/>
                </a:lnTo>
                <a:lnTo>
                  <a:pt x="6585" y="10008"/>
                </a:lnTo>
                <a:lnTo>
                  <a:pt x="7008" y="10029"/>
                </a:lnTo>
                <a:lnTo>
                  <a:pt x="7431" y="10049"/>
                </a:lnTo>
                <a:lnTo>
                  <a:pt x="7330" y="10170"/>
                </a:lnTo>
                <a:lnTo>
                  <a:pt x="7250" y="10311"/>
                </a:lnTo>
                <a:lnTo>
                  <a:pt x="7088" y="10613"/>
                </a:lnTo>
                <a:lnTo>
                  <a:pt x="6988" y="10955"/>
                </a:lnTo>
                <a:lnTo>
                  <a:pt x="6887" y="11297"/>
                </a:lnTo>
                <a:lnTo>
                  <a:pt x="6847" y="11640"/>
                </a:lnTo>
                <a:lnTo>
                  <a:pt x="6806" y="11982"/>
                </a:lnTo>
                <a:lnTo>
                  <a:pt x="6806" y="12324"/>
                </a:lnTo>
                <a:lnTo>
                  <a:pt x="6806" y="12626"/>
                </a:lnTo>
                <a:lnTo>
                  <a:pt x="6827" y="12767"/>
                </a:lnTo>
                <a:lnTo>
                  <a:pt x="6867" y="12888"/>
                </a:lnTo>
                <a:lnTo>
                  <a:pt x="6927" y="12989"/>
                </a:lnTo>
                <a:lnTo>
                  <a:pt x="7008" y="13069"/>
                </a:lnTo>
                <a:lnTo>
                  <a:pt x="6283" y="13291"/>
                </a:lnTo>
                <a:lnTo>
                  <a:pt x="5578" y="13533"/>
                </a:lnTo>
                <a:lnTo>
                  <a:pt x="5195" y="13653"/>
                </a:lnTo>
                <a:lnTo>
                  <a:pt x="4813" y="13794"/>
                </a:lnTo>
                <a:lnTo>
                  <a:pt x="4632" y="13875"/>
                </a:lnTo>
                <a:lnTo>
                  <a:pt x="4471" y="13976"/>
                </a:lnTo>
                <a:lnTo>
                  <a:pt x="4309" y="14076"/>
                </a:lnTo>
                <a:lnTo>
                  <a:pt x="4168" y="14217"/>
                </a:lnTo>
                <a:lnTo>
                  <a:pt x="4148" y="14237"/>
                </a:lnTo>
                <a:lnTo>
                  <a:pt x="4128" y="14257"/>
                </a:lnTo>
                <a:lnTo>
                  <a:pt x="4088" y="14298"/>
                </a:lnTo>
                <a:lnTo>
                  <a:pt x="4108" y="14298"/>
                </a:lnTo>
                <a:lnTo>
                  <a:pt x="4068" y="14378"/>
                </a:lnTo>
                <a:lnTo>
                  <a:pt x="4068" y="14439"/>
                </a:lnTo>
                <a:lnTo>
                  <a:pt x="4068" y="14519"/>
                </a:lnTo>
                <a:lnTo>
                  <a:pt x="4068" y="14600"/>
                </a:lnTo>
                <a:lnTo>
                  <a:pt x="4108" y="14660"/>
                </a:lnTo>
                <a:lnTo>
                  <a:pt x="4148" y="14721"/>
                </a:lnTo>
                <a:lnTo>
                  <a:pt x="4209" y="14781"/>
                </a:lnTo>
                <a:lnTo>
                  <a:pt x="4309" y="14801"/>
                </a:lnTo>
                <a:lnTo>
                  <a:pt x="4491" y="14841"/>
                </a:lnTo>
                <a:lnTo>
                  <a:pt x="4612" y="14922"/>
                </a:lnTo>
                <a:lnTo>
                  <a:pt x="4732" y="15003"/>
                </a:lnTo>
                <a:lnTo>
                  <a:pt x="5014" y="15103"/>
                </a:lnTo>
                <a:lnTo>
                  <a:pt x="5316" y="15204"/>
                </a:lnTo>
                <a:lnTo>
                  <a:pt x="5598" y="15284"/>
                </a:lnTo>
                <a:lnTo>
                  <a:pt x="6061" y="15385"/>
                </a:lnTo>
                <a:lnTo>
                  <a:pt x="6545" y="15466"/>
                </a:lnTo>
                <a:lnTo>
                  <a:pt x="7491" y="15587"/>
                </a:lnTo>
                <a:lnTo>
                  <a:pt x="7431" y="15687"/>
                </a:lnTo>
                <a:lnTo>
                  <a:pt x="7390" y="15848"/>
                </a:lnTo>
                <a:lnTo>
                  <a:pt x="7370" y="15989"/>
                </a:lnTo>
                <a:lnTo>
                  <a:pt x="7370" y="16150"/>
                </a:lnTo>
                <a:lnTo>
                  <a:pt x="7390" y="16311"/>
                </a:lnTo>
                <a:lnTo>
                  <a:pt x="7431" y="16452"/>
                </a:lnTo>
                <a:lnTo>
                  <a:pt x="7491" y="16614"/>
                </a:lnTo>
                <a:lnTo>
                  <a:pt x="7552" y="16754"/>
                </a:lnTo>
                <a:lnTo>
                  <a:pt x="7632" y="16895"/>
                </a:lnTo>
                <a:lnTo>
                  <a:pt x="7833" y="17177"/>
                </a:lnTo>
                <a:lnTo>
                  <a:pt x="8055" y="17419"/>
                </a:lnTo>
                <a:lnTo>
                  <a:pt x="8297" y="17641"/>
                </a:lnTo>
                <a:lnTo>
                  <a:pt x="8518" y="17842"/>
                </a:lnTo>
                <a:lnTo>
                  <a:pt x="8599" y="17902"/>
                </a:lnTo>
                <a:lnTo>
                  <a:pt x="8498" y="18003"/>
                </a:lnTo>
                <a:lnTo>
                  <a:pt x="8438" y="18104"/>
                </a:lnTo>
                <a:lnTo>
                  <a:pt x="8297" y="18365"/>
                </a:lnTo>
                <a:lnTo>
                  <a:pt x="8216" y="18627"/>
                </a:lnTo>
                <a:lnTo>
                  <a:pt x="8136" y="18889"/>
                </a:lnTo>
                <a:lnTo>
                  <a:pt x="8035" y="19272"/>
                </a:lnTo>
                <a:lnTo>
                  <a:pt x="7974" y="19674"/>
                </a:lnTo>
                <a:lnTo>
                  <a:pt x="7934" y="20097"/>
                </a:lnTo>
                <a:lnTo>
                  <a:pt x="7934" y="20480"/>
                </a:lnTo>
                <a:lnTo>
                  <a:pt x="7733" y="20601"/>
                </a:lnTo>
                <a:lnTo>
                  <a:pt x="7531" y="20701"/>
                </a:lnTo>
                <a:lnTo>
                  <a:pt x="7169" y="20963"/>
                </a:lnTo>
                <a:lnTo>
                  <a:pt x="6827" y="21245"/>
                </a:lnTo>
                <a:lnTo>
                  <a:pt x="6504" y="21567"/>
                </a:lnTo>
                <a:lnTo>
                  <a:pt x="6283" y="21265"/>
                </a:lnTo>
                <a:lnTo>
                  <a:pt x="6021" y="20983"/>
                </a:lnTo>
                <a:lnTo>
                  <a:pt x="5779" y="20722"/>
                </a:lnTo>
                <a:lnTo>
                  <a:pt x="5538" y="20440"/>
                </a:lnTo>
                <a:lnTo>
                  <a:pt x="4229" y="18929"/>
                </a:lnTo>
                <a:lnTo>
                  <a:pt x="3585" y="18144"/>
                </a:lnTo>
                <a:lnTo>
                  <a:pt x="3564" y="18043"/>
                </a:lnTo>
                <a:lnTo>
                  <a:pt x="3504" y="17943"/>
                </a:lnTo>
                <a:lnTo>
                  <a:pt x="3444" y="17862"/>
                </a:lnTo>
                <a:lnTo>
                  <a:pt x="3343" y="17782"/>
                </a:lnTo>
                <a:lnTo>
                  <a:pt x="3182" y="17681"/>
                </a:lnTo>
                <a:lnTo>
                  <a:pt x="3021" y="17500"/>
                </a:lnTo>
                <a:lnTo>
                  <a:pt x="3081" y="17338"/>
                </a:lnTo>
                <a:lnTo>
                  <a:pt x="3141" y="17177"/>
                </a:lnTo>
                <a:lnTo>
                  <a:pt x="3162" y="16976"/>
                </a:lnTo>
                <a:lnTo>
                  <a:pt x="3182" y="16795"/>
                </a:lnTo>
                <a:lnTo>
                  <a:pt x="3202" y="16432"/>
                </a:lnTo>
                <a:lnTo>
                  <a:pt x="3202" y="16150"/>
                </a:lnTo>
                <a:lnTo>
                  <a:pt x="3242" y="15607"/>
                </a:lnTo>
                <a:lnTo>
                  <a:pt x="3262" y="15023"/>
                </a:lnTo>
                <a:lnTo>
                  <a:pt x="3262" y="14741"/>
                </a:lnTo>
                <a:lnTo>
                  <a:pt x="3242" y="14459"/>
                </a:lnTo>
                <a:lnTo>
                  <a:pt x="3222" y="14197"/>
                </a:lnTo>
                <a:lnTo>
                  <a:pt x="3141" y="13935"/>
                </a:lnTo>
                <a:lnTo>
                  <a:pt x="3121" y="13835"/>
                </a:lnTo>
                <a:lnTo>
                  <a:pt x="3061" y="13774"/>
                </a:lnTo>
                <a:lnTo>
                  <a:pt x="3021" y="13714"/>
                </a:lnTo>
                <a:lnTo>
                  <a:pt x="2960" y="13653"/>
                </a:lnTo>
                <a:lnTo>
                  <a:pt x="2880" y="13613"/>
                </a:lnTo>
                <a:lnTo>
                  <a:pt x="2819" y="13593"/>
                </a:lnTo>
                <a:lnTo>
                  <a:pt x="2658" y="13573"/>
                </a:lnTo>
                <a:lnTo>
                  <a:pt x="2517" y="13593"/>
                </a:lnTo>
                <a:lnTo>
                  <a:pt x="2437" y="13613"/>
                </a:lnTo>
                <a:lnTo>
                  <a:pt x="2376" y="13653"/>
                </a:lnTo>
                <a:lnTo>
                  <a:pt x="2316" y="13714"/>
                </a:lnTo>
                <a:lnTo>
                  <a:pt x="2255" y="13774"/>
                </a:lnTo>
                <a:lnTo>
                  <a:pt x="2215" y="13835"/>
                </a:lnTo>
                <a:lnTo>
                  <a:pt x="2175" y="13935"/>
                </a:lnTo>
                <a:lnTo>
                  <a:pt x="2114" y="14197"/>
                </a:lnTo>
                <a:lnTo>
                  <a:pt x="2074" y="14499"/>
                </a:lnTo>
                <a:lnTo>
                  <a:pt x="2054" y="14801"/>
                </a:lnTo>
                <a:lnTo>
                  <a:pt x="2054" y="15103"/>
                </a:lnTo>
                <a:lnTo>
                  <a:pt x="2074" y="15727"/>
                </a:lnTo>
                <a:lnTo>
                  <a:pt x="2114" y="16311"/>
                </a:lnTo>
                <a:lnTo>
                  <a:pt x="2135" y="16734"/>
                </a:lnTo>
                <a:lnTo>
                  <a:pt x="2034" y="16714"/>
                </a:lnTo>
                <a:lnTo>
                  <a:pt x="1933" y="16714"/>
                </a:lnTo>
                <a:lnTo>
                  <a:pt x="1853" y="16754"/>
                </a:lnTo>
                <a:lnTo>
                  <a:pt x="1772" y="16815"/>
                </a:lnTo>
                <a:lnTo>
                  <a:pt x="1732" y="16855"/>
                </a:lnTo>
                <a:lnTo>
                  <a:pt x="1430" y="16614"/>
                </a:lnTo>
                <a:lnTo>
                  <a:pt x="1148" y="16372"/>
                </a:lnTo>
                <a:lnTo>
                  <a:pt x="987" y="16251"/>
                </a:lnTo>
                <a:lnTo>
                  <a:pt x="826" y="16150"/>
                </a:lnTo>
                <a:lnTo>
                  <a:pt x="665" y="16070"/>
                </a:lnTo>
                <a:lnTo>
                  <a:pt x="483" y="15989"/>
                </a:lnTo>
                <a:lnTo>
                  <a:pt x="383" y="15969"/>
                </a:lnTo>
                <a:lnTo>
                  <a:pt x="282" y="15989"/>
                </a:lnTo>
                <a:lnTo>
                  <a:pt x="201" y="16030"/>
                </a:lnTo>
                <a:lnTo>
                  <a:pt x="121" y="16090"/>
                </a:lnTo>
                <a:lnTo>
                  <a:pt x="60" y="16171"/>
                </a:lnTo>
                <a:lnTo>
                  <a:pt x="20" y="16251"/>
                </a:lnTo>
                <a:lnTo>
                  <a:pt x="0" y="16352"/>
                </a:lnTo>
                <a:lnTo>
                  <a:pt x="20" y="16452"/>
                </a:lnTo>
                <a:lnTo>
                  <a:pt x="101" y="16674"/>
                </a:lnTo>
                <a:lnTo>
                  <a:pt x="201" y="16855"/>
                </a:lnTo>
                <a:lnTo>
                  <a:pt x="342" y="17036"/>
                </a:lnTo>
                <a:lnTo>
                  <a:pt x="503" y="17218"/>
                </a:lnTo>
                <a:lnTo>
                  <a:pt x="665" y="17359"/>
                </a:lnTo>
                <a:lnTo>
                  <a:pt x="846" y="17520"/>
                </a:lnTo>
                <a:lnTo>
                  <a:pt x="1188" y="17782"/>
                </a:lnTo>
                <a:lnTo>
                  <a:pt x="1490" y="18003"/>
                </a:lnTo>
                <a:lnTo>
                  <a:pt x="1792" y="18204"/>
                </a:lnTo>
                <a:lnTo>
                  <a:pt x="2094" y="18406"/>
                </a:lnTo>
                <a:lnTo>
                  <a:pt x="2417" y="18567"/>
                </a:lnTo>
                <a:lnTo>
                  <a:pt x="2839" y="19131"/>
                </a:lnTo>
                <a:lnTo>
                  <a:pt x="3262" y="19674"/>
                </a:lnTo>
                <a:lnTo>
                  <a:pt x="3887" y="20460"/>
                </a:lnTo>
                <a:lnTo>
                  <a:pt x="4531" y="21225"/>
                </a:lnTo>
                <a:lnTo>
                  <a:pt x="5135" y="21930"/>
                </a:lnTo>
                <a:lnTo>
                  <a:pt x="5397" y="22232"/>
                </a:lnTo>
                <a:lnTo>
                  <a:pt x="5538" y="22373"/>
                </a:lnTo>
                <a:lnTo>
                  <a:pt x="5679" y="22514"/>
                </a:lnTo>
                <a:lnTo>
                  <a:pt x="5518" y="22735"/>
                </a:lnTo>
                <a:lnTo>
                  <a:pt x="5276" y="23078"/>
                </a:lnTo>
                <a:lnTo>
                  <a:pt x="5055" y="23420"/>
                </a:lnTo>
                <a:lnTo>
                  <a:pt x="4853" y="23782"/>
                </a:lnTo>
                <a:lnTo>
                  <a:pt x="4652" y="24145"/>
                </a:lnTo>
                <a:lnTo>
                  <a:pt x="4471" y="24507"/>
                </a:lnTo>
                <a:lnTo>
                  <a:pt x="4309" y="24890"/>
                </a:lnTo>
                <a:lnTo>
                  <a:pt x="4148" y="25273"/>
                </a:lnTo>
                <a:lnTo>
                  <a:pt x="4028" y="25655"/>
                </a:lnTo>
                <a:lnTo>
                  <a:pt x="3907" y="26038"/>
                </a:lnTo>
                <a:lnTo>
                  <a:pt x="3806" y="26441"/>
                </a:lnTo>
                <a:lnTo>
                  <a:pt x="3725" y="26823"/>
                </a:lnTo>
                <a:lnTo>
                  <a:pt x="3685" y="27226"/>
                </a:lnTo>
                <a:lnTo>
                  <a:pt x="3645" y="27609"/>
                </a:lnTo>
                <a:lnTo>
                  <a:pt x="3625" y="28011"/>
                </a:lnTo>
                <a:lnTo>
                  <a:pt x="3625" y="28414"/>
                </a:lnTo>
                <a:lnTo>
                  <a:pt x="3665" y="28817"/>
                </a:lnTo>
                <a:lnTo>
                  <a:pt x="3705" y="29199"/>
                </a:lnTo>
                <a:lnTo>
                  <a:pt x="3766" y="29602"/>
                </a:lnTo>
                <a:lnTo>
                  <a:pt x="3846" y="29985"/>
                </a:lnTo>
                <a:lnTo>
                  <a:pt x="3947" y="30367"/>
                </a:lnTo>
                <a:lnTo>
                  <a:pt x="4088" y="30750"/>
                </a:lnTo>
                <a:lnTo>
                  <a:pt x="4229" y="31133"/>
                </a:lnTo>
                <a:lnTo>
                  <a:pt x="4390" y="31495"/>
                </a:lnTo>
                <a:lnTo>
                  <a:pt x="4571" y="31837"/>
                </a:lnTo>
                <a:lnTo>
                  <a:pt x="4793" y="32200"/>
                </a:lnTo>
                <a:lnTo>
                  <a:pt x="5034" y="32522"/>
                </a:lnTo>
                <a:lnTo>
                  <a:pt x="5276" y="32824"/>
                </a:lnTo>
                <a:lnTo>
                  <a:pt x="5558" y="33126"/>
                </a:lnTo>
                <a:lnTo>
                  <a:pt x="5860" y="33408"/>
                </a:lnTo>
                <a:lnTo>
                  <a:pt x="6162" y="33650"/>
                </a:lnTo>
                <a:lnTo>
                  <a:pt x="6484" y="33891"/>
                </a:lnTo>
                <a:lnTo>
                  <a:pt x="6827" y="34113"/>
                </a:lnTo>
                <a:lnTo>
                  <a:pt x="7169" y="34314"/>
                </a:lnTo>
                <a:lnTo>
                  <a:pt x="7531" y="34496"/>
                </a:lnTo>
                <a:lnTo>
                  <a:pt x="7894" y="34677"/>
                </a:lnTo>
                <a:lnTo>
                  <a:pt x="8277" y="34838"/>
                </a:lnTo>
                <a:lnTo>
                  <a:pt x="8659" y="34979"/>
                </a:lnTo>
                <a:lnTo>
                  <a:pt x="9042" y="35100"/>
                </a:lnTo>
                <a:lnTo>
                  <a:pt x="9424" y="35221"/>
                </a:lnTo>
                <a:lnTo>
                  <a:pt x="9827" y="35301"/>
                </a:lnTo>
                <a:lnTo>
                  <a:pt x="10250" y="35402"/>
                </a:lnTo>
                <a:lnTo>
                  <a:pt x="10673" y="35482"/>
                </a:lnTo>
                <a:lnTo>
                  <a:pt x="11096" y="35563"/>
                </a:lnTo>
                <a:lnTo>
                  <a:pt x="11539" y="35623"/>
                </a:lnTo>
                <a:lnTo>
                  <a:pt x="11982" y="35664"/>
                </a:lnTo>
                <a:lnTo>
                  <a:pt x="12405" y="35704"/>
                </a:lnTo>
                <a:lnTo>
                  <a:pt x="12848" y="35724"/>
                </a:lnTo>
                <a:lnTo>
                  <a:pt x="13734" y="35724"/>
                </a:lnTo>
                <a:lnTo>
                  <a:pt x="14177" y="35684"/>
                </a:lnTo>
                <a:lnTo>
                  <a:pt x="14600" y="35643"/>
                </a:lnTo>
                <a:lnTo>
                  <a:pt x="15043" y="35603"/>
                </a:lnTo>
                <a:lnTo>
                  <a:pt x="15466" y="35523"/>
                </a:lnTo>
                <a:lnTo>
                  <a:pt x="15909" y="35442"/>
                </a:lnTo>
                <a:lnTo>
                  <a:pt x="16331" y="35341"/>
                </a:lnTo>
                <a:lnTo>
                  <a:pt x="16734" y="35221"/>
                </a:lnTo>
                <a:lnTo>
                  <a:pt x="17318" y="35019"/>
                </a:lnTo>
                <a:lnTo>
                  <a:pt x="17882" y="34777"/>
                </a:lnTo>
                <a:lnTo>
                  <a:pt x="18426" y="34496"/>
                </a:lnTo>
                <a:lnTo>
                  <a:pt x="18949" y="34173"/>
                </a:lnTo>
                <a:lnTo>
                  <a:pt x="19453" y="33811"/>
                </a:lnTo>
                <a:lnTo>
                  <a:pt x="19916" y="33428"/>
                </a:lnTo>
                <a:lnTo>
                  <a:pt x="20359" y="33026"/>
                </a:lnTo>
                <a:lnTo>
                  <a:pt x="20782" y="32583"/>
                </a:lnTo>
                <a:lnTo>
                  <a:pt x="21164" y="32099"/>
                </a:lnTo>
                <a:lnTo>
                  <a:pt x="21507" y="31596"/>
                </a:lnTo>
                <a:lnTo>
                  <a:pt x="21829" y="31092"/>
                </a:lnTo>
                <a:lnTo>
                  <a:pt x="22111" y="30549"/>
                </a:lnTo>
                <a:lnTo>
                  <a:pt x="22353" y="29985"/>
                </a:lnTo>
                <a:lnTo>
                  <a:pt x="22554" y="29421"/>
                </a:lnTo>
                <a:lnTo>
                  <a:pt x="22735" y="28817"/>
                </a:lnTo>
                <a:lnTo>
                  <a:pt x="22856" y="28213"/>
                </a:lnTo>
                <a:lnTo>
                  <a:pt x="22916" y="27729"/>
                </a:lnTo>
                <a:lnTo>
                  <a:pt x="22957" y="27246"/>
                </a:lnTo>
                <a:lnTo>
                  <a:pt x="22957" y="26763"/>
                </a:lnTo>
                <a:lnTo>
                  <a:pt x="22937" y="26279"/>
                </a:lnTo>
                <a:lnTo>
                  <a:pt x="22896" y="25796"/>
                </a:lnTo>
                <a:lnTo>
                  <a:pt x="22816" y="25313"/>
                </a:lnTo>
                <a:lnTo>
                  <a:pt x="22715" y="24850"/>
                </a:lnTo>
                <a:lnTo>
                  <a:pt x="22594" y="24366"/>
                </a:lnTo>
                <a:lnTo>
                  <a:pt x="22453" y="23923"/>
                </a:lnTo>
                <a:lnTo>
                  <a:pt x="22272" y="23460"/>
                </a:lnTo>
                <a:lnTo>
                  <a:pt x="22071" y="23017"/>
                </a:lnTo>
                <a:lnTo>
                  <a:pt x="21849" y="22594"/>
                </a:lnTo>
                <a:lnTo>
                  <a:pt x="21607" y="22171"/>
                </a:lnTo>
                <a:lnTo>
                  <a:pt x="21346" y="21769"/>
                </a:lnTo>
                <a:lnTo>
                  <a:pt x="21064" y="21386"/>
                </a:lnTo>
                <a:lnTo>
                  <a:pt x="20742" y="21024"/>
                </a:lnTo>
                <a:lnTo>
                  <a:pt x="21003" y="20863"/>
                </a:lnTo>
                <a:lnTo>
                  <a:pt x="21265" y="20701"/>
                </a:lnTo>
                <a:lnTo>
                  <a:pt x="22433" y="19876"/>
                </a:lnTo>
                <a:lnTo>
                  <a:pt x="23601" y="19050"/>
                </a:lnTo>
                <a:lnTo>
                  <a:pt x="23883" y="18849"/>
                </a:lnTo>
                <a:lnTo>
                  <a:pt x="23964" y="18849"/>
                </a:lnTo>
                <a:lnTo>
                  <a:pt x="24185" y="18970"/>
                </a:lnTo>
                <a:lnTo>
                  <a:pt x="24427" y="19090"/>
                </a:lnTo>
                <a:lnTo>
                  <a:pt x="24890" y="19272"/>
                </a:lnTo>
                <a:lnTo>
                  <a:pt x="25293" y="19453"/>
                </a:lnTo>
                <a:lnTo>
                  <a:pt x="25514" y="19554"/>
                </a:lnTo>
                <a:lnTo>
                  <a:pt x="25756" y="19634"/>
                </a:lnTo>
                <a:lnTo>
                  <a:pt x="25997" y="19674"/>
                </a:lnTo>
                <a:lnTo>
                  <a:pt x="26219" y="19695"/>
                </a:lnTo>
                <a:lnTo>
                  <a:pt x="26320" y="19695"/>
                </a:lnTo>
                <a:lnTo>
                  <a:pt x="26420" y="19654"/>
                </a:lnTo>
                <a:lnTo>
                  <a:pt x="26521" y="19614"/>
                </a:lnTo>
                <a:lnTo>
                  <a:pt x="26622" y="19554"/>
                </a:lnTo>
                <a:lnTo>
                  <a:pt x="26642" y="19513"/>
                </a:lnTo>
                <a:lnTo>
                  <a:pt x="26682" y="19453"/>
                </a:lnTo>
                <a:lnTo>
                  <a:pt x="26682" y="19392"/>
                </a:lnTo>
                <a:lnTo>
                  <a:pt x="26662" y="19332"/>
                </a:lnTo>
                <a:lnTo>
                  <a:pt x="26642" y="19252"/>
                </a:lnTo>
                <a:lnTo>
                  <a:pt x="26581" y="19171"/>
                </a:lnTo>
                <a:lnTo>
                  <a:pt x="26541" y="19111"/>
                </a:lnTo>
                <a:lnTo>
                  <a:pt x="26461" y="19050"/>
                </a:lnTo>
                <a:lnTo>
                  <a:pt x="26299" y="18949"/>
                </a:lnTo>
                <a:lnTo>
                  <a:pt x="26118" y="18869"/>
                </a:lnTo>
                <a:lnTo>
                  <a:pt x="25937" y="18809"/>
                </a:lnTo>
                <a:lnTo>
                  <a:pt x="25736" y="18748"/>
                </a:lnTo>
                <a:lnTo>
                  <a:pt x="25373" y="18668"/>
                </a:lnTo>
                <a:lnTo>
                  <a:pt x="25111" y="18567"/>
                </a:lnTo>
                <a:lnTo>
                  <a:pt x="24829" y="18446"/>
                </a:lnTo>
                <a:lnTo>
                  <a:pt x="25293" y="18164"/>
                </a:lnTo>
                <a:lnTo>
                  <a:pt x="25756" y="17842"/>
                </a:lnTo>
                <a:lnTo>
                  <a:pt x="26138" y="17540"/>
                </a:lnTo>
                <a:lnTo>
                  <a:pt x="26340" y="17399"/>
                </a:lnTo>
                <a:lnTo>
                  <a:pt x="26541" y="17218"/>
                </a:lnTo>
                <a:lnTo>
                  <a:pt x="26722" y="17036"/>
                </a:lnTo>
                <a:lnTo>
                  <a:pt x="26883" y="16855"/>
                </a:lnTo>
                <a:lnTo>
                  <a:pt x="27024" y="16654"/>
                </a:lnTo>
                <a:lnTo>
                  <a:pt x="27125" y="16452"/>
                </a:lnTo>
                <a:lnTo>
                  <a:pt x="27165" y="16311"/>
                </a:lnTo>
                <a:lnTo>
                  <a:pt x="27186" y="16171"/>
                </a:lnTo>
                <a:lnTo>
                  <a:pt x="27145" y="16009"/>
                </a:lnTo>
                <a:lnTo>
                  <a:pt x="27085" y="15889"/>
                </a:lnTo>
                <a:lnTo>
                  <a:pt x="26984" y="15768"/>
                </a:lnTo>
                <a:lnTo>
                  <a:pt x="26924" y="15727"/>
                </a:lnTo>
                <a:lnTo>
                  <a:pt x="26863" y="15687"/>
                </a:lnTo>
                <a:lnTo>
                  <a:pt x="26803" y="15687"/>
                </a:lnTo>
                <a:lnTo>
                  <a:pt x="26722" y="15667"/>
                </a:lnTo>
                <a:lnTo>
                  <a:pt x="26642" y="15687"/>
                </a:lnTo>
                <a:lnTo>
                  <a:pt x="26561" y="15707"/>
                </a:lnTo>
                <a:lnTo>
                  <a:pt x="26360" y="15808"/>
                </a:lnTo>
                <a:lnTo>
                  <a:pt x="26179" y="15909"/>
                </a:lnTo>
                <a:lnTo>
                  <a:pt x="25796" y="16150"/>
                </a:lnTo>
                <a:lnTo>
                  <a:pt x="25091" y="16674"/>
                </a:lnTo>
                <a:lnTo>
                  <a:pt x="24688" y="16936"/>
                </a:lnTo>
                <a:lnTo>
                  <a:pt x="24809" y="16150"/>
                </a:lnTo>
                <a:lnTo>
                  <a:pt x="24850" y="15748"/>
                </a:lnTo>
                <a:lnTo>
                  <a:pt x="24890" y="15345"/>
                </a:lnTo>
                <a:lnTo>
                  <a:pt x="24910" y="14962"/>
                </a:lnTo>
                <a:lnTo>
                  <a:pt x="24910" y="14560"/>
                </a:lnTo>
                <a:lnTo>
                  <a:pt x="24890" y="14177"/>
                </a:lnTo>
                <a:lnTo>
                  <a:pt x="24829" y="13774"/>
                </a:lnTo>
                <a:lnTo>
                  <a:pt x="24809" y="13734"/>
                </a:lnTo>
                <a:lnTo>
                  <a:pt x="24769" y="13714"/>
                </a:lnTo>
                <a:lnTo>
                  <a:pt x="24709" y="13714"/>
                </a:lnTo>
                <a:lnTo>
                  <a:pt x="24668" y="13734"/>
                </a:lnTo>
                <a:lnTo>
                  <a:pt x="24507" y="13935"/>
                </a:lnTo>
                <a:lnTo>
                  <a:pt x="24366" y="14137"/>
                </a:lnTo>
                <a:lnTo>
                  <a:pt x="24225" y="14338"/>
                </a:lnTo>
                <a:lnTo>
                  <a:pt x="24105" y="14560"/>
                </a:lnTo>
                <a:lnTo>
                  <a:pt x="24004" y="14781"/>
                </a:lnTo>
                <a:lnTo>
                  <a:pt x="23903" y="15003"/>
                </a:lnTo>
                <a:lnTo>
                  <a:pt x="23722" y="15486"/>
                </a:lnTo>
                <a:lnTo>
                  <a:pt x="23581" y="15969"/>
                </a:lnTo>
                <a:lnTo>
                  <a:pt x="23460" y="16452"/>
                </a:lnTo>
                <a:lnTo>
                  <a:pt x="23380" y="16956"/>
                </a:lnTo>
                <a:lnTo>
                  <a:pt x="23299" y="17459"/>
                </a:lnTo>
                <a:lnTo>
                  <a:pt x="23078" y="17600"/>
                </a:lnTo>
                <a:lnTo>
                  <a:pt x="22856" y="17761"/>
                </a:lnTo>
                <a:lnTo>
                  <a:pt x="21708" y="18627"/>
                </a:lnTo>
                <a:lnTo>
                  <a:pt x="21124" y="19070"/>
                </a:lnTo>
                <a:lnTo>
                  <a:pt x="20540" y="19513"/>
                </a:lnTo>
                <a:lnTo>
                  <a:pt x="20178" y="19795"/>
                </a:lnTo>
                <a:lnTo>
                  <a:pt x="19996" y="19956"/>
                </a:lnTo>
                <a:lnTo>
                  <a:pt x="19835" y="20138"/>
                </a:lnTo>
                <a:lnTo>
                  <a:pt x="19453" y="19836"/>
                </a:lnTo>
                <a:lnTo>
                  <a:pt x="19050" y="19554"/>
                </a:lnTo>
                <a:lnTo>
                  <a:pt x="19030" y="19533"/>
                </a:lnTo>
                <a:lnTo>
                  <a:pt x="18889" y="19131"/>
                </a:lnTo>
                <a:lnTo>
                  <a:pt x="18688" y="18547"/>
                </a:lnTo>
                <a:lnTo>
                  <a:pt x="18446" y="17963"/>
                </a:lnTo>
                <a:lnTo>
                  <a:pt x="18265" y="17520"/>
                </a:lnTo>
                <a:lnTo>
                  <a:pt x="18164" y="17318"/>
                </a:lnTo>
                <a:lnTo>
                  <a:pt x="18083" y="17218"/>
                </a:lnTo>
                <a:lnTo>
                  <a:pt x="18003" y="17137"/>
                </a:lnTo>
                <a:lnTo>
                  <a:pt x="18204" y="16936"/>
                </a:lnTo>
                <a:lnTo>
                  <a:pt x="18406" y="16714"/>
                </a:lnTo>
                <a:lnTo>
                  <a:pt x="18587" y="16493"/>
                </a:lnTo>
                <a:lnTo>
                  <a:pt x="18748" y="16251"/>
                </a:lnTo>
                <a:lnTo>
                  <a:pt x="18909" y="16009"/>
                </a:lnTo>
                <a:lnTo>
                  <a:pt x="19070" y="15768"/>
                </a:lnTo>
                <a:lnTo>
                  <a:pt x="19211" y="15526"/>
                </a:lnTo>
                <a:lnTo>
                  <a:pt x="19332" y="15264"/>
                </a:lnTo>
                <a:lnTo>
                  <a:pt x="19453" y="15003"/>
                </a:lnTo>
                <a:lnTo>
                  <a:pt x="19553" y="14721"/>
                </a:lnTo>
                <a:lnTo>
                  <a:pt x="19654" y="14459"/>
                </a:lnTo>
                <a:lnTo>
                  <a:pt x="19735" y="14177"/>
                </a:lnTo>
                <a:lnTo>
                  <a:pt x="19795" y="13895"/>
                </a:lnTo>
                <a:lnTo>
                  <a:pt x="19856" y="13613"/>
                </a:lnTo>
                <a:lnTo>
                  <a:pt x="19896" y="13311"/>
                </a:lnTo>
                <a:lnTo>
                  <a:pt x="19916" y="13029"/>
                </a:lnTo>
                <a:lnTo>
                  <a:pt x="19936" y="12667"/>
                </a:lnTo>
                <a:lnTo>
                  <a:pt x="19916" y="12304"/>
                </a:lnTo>
                <a:lnTo>
                  <a:pt x="19876" y="11962"/>
                </a:lnTo>
                <a:lnTo>
                  <a:pt x="19815" y="11599"/>
                </a:lnTo>
                <a:lnTo>
                  <a:pt x="19735" y="11257"/>
                </a:lnTo>
                <a:lnTo>
                  <a:pt x="19634" y="10915"/>
                </a:lnTo>
                <a:lnTo>
                  <a:pt x="19513" y="10572"/>
                </a:lnTo>
                <a:lnTo>
                  <a:pt x="19372" y="10250"/>
                </a:lnTo>
                <a:lnTo>
                  <a:pt x="19251" y="9988"/>
                </a:lnTo>
                <a:lnTo>
                  <a:pt x="19110" y="9727"/>
                </a:lnTo>
                <a:lnTo>
                  <a:pt x="18949" y="9465"/>
                </a:lnTo>
                <a:lnTo>
                  <a:pt x="18768" y="9223"/>
                </a:lnTo>
                <a:lnTo>
                  <a:pt x="19412" y="9143"/>
                </a:lnTo>
                <a:lnTo>
                  <a:pt x="20037" y="9062"/>
                </a:lnTo>
                <a:lnTo>
                  <a:pt x="20661" y="8981"/>
                </a:lnTo>
                <a:lnTo>
                  <a:pt x="21285" y="8861"/>
                </a:lnTo>
                <a:lnTo>
                  <a:pt x="21446" y="8800"/>
                </a:lnTo>
                <a:lnTo>
                  <a:pt x="21587" y="8720"/>
                </a:lnTo>
                <a:lnTo>
                  <a:pt x="21708" y="8619"/>
                </a:lnTo>
                <a:lnTo>
                  <a:pt x="21809" y="8478"/>
                </a:lnTo>
                <a:lnTo>
                  <a:pt x="21869" y="8357"/>
                </a:lnTo>
                <a:lnTo>
                  <a:pt x="21910" y="8196"/>
                </a:lnTo>
                <a:lnTo>
                  <a:pt x="21910" y="8035"/>
                </a:lnTo>
                <a:lnTo>
                  <a:pt x="21910" y="7894"/>
                </a:lnTo>
                <a:lnTo>
                  <a:pt x="21869" y="7733"/>
                </a:lnTo>
                <a:lnTo>
                  <a:pt x="21829" y="7592"/>
                </a:lnTo>
                <a:lnTo>
                  <a:pt x="21748" y="7451"/>
                </a:lnTo>
                <a:lnTo>
                  <a:pt x="21648" y="7350"/>
                </a:lnTo>
                <a:lnTo>
                  <a:pt x="21527" y="7250"/>
                </a:lnTo>
                <a:lnTo>
                  <a:pt x="21386" y="7169"/>
                </a:lnTo>
                <a:lnTo>
                  <a:pt x="21225" y="7129"/>
                </a:lnTo>
                <a:lnTo>
                  <a:pt x="21064" y="7129"/>
                </a:lnTo>
                <a:lnTo>
                  <a:pt x="20299" y="7189"/>
                </a:lnTo>
                <a:lnTo>
                  <a:pt x="19533" y="7290"/>
                </a:lnTo>
                <a:lnTo>
                  <a:pt x="18003" y="7491"/>
                </a:lnTo>
                <a:lnTo>
                  <a:pt x="17862" y="6122"/>
                </a:lnTo>
                <a:lnTo>
                  <a:pt x="17701" y="4753"/>
                </a:lnTo>
                <a:lnTo>
                  <a:pt x="17318" y="765"/>
                </a:lnTo>
                <a:lnTo>
                  <a:pt x="17298" y="624"/>
                </a:lnTo>
                <a:lnTo>
                  <a:pt x="17238" y="483"/>
                </a:lnTo>
                <a:lnTo>
                  <a:pt x="17177" y="363"/>
                </a:lnTo>
                <a:lnTo>
                  <a:pt x="17097" y="262"/>
                </a:lnTo>
                <a:lnTo>
                  <a:pt x="16996" y="181"/>
                </a:lnTo>
                <a:lnTo>
                  <a:pt x="16895" y="121"/>
                </a:lnTo>
                <a:lnTo>
                  <a:pt x="16754" y="61"/>
                </a:lnTo>
                <a:lnTo>
                  <a:pt x="16613" y="40"/>
                </a:lnTo>
                <a:lnTo>
                  <a:pt x="15627" y="20"/>
                </a:lnTo>
                <a:lnTo>
                  <a:pt x="14640" y="0"/>
                </a:lnTo>
                <a:close/>
              </a:path>
            </a:pathLst>
          </a:custGeom>
          <a:solidFill>
            <a:srgbClr val="FFDD9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8" name="Google Shape;378;p35"/>
          <p:cNvSpPr/>
          <p:nvPr/>
        </p:nvSpPr>
        <p:spPr>
          <a:xfrm>
            <a:off x="6215804" y="2897649"/>
            <a:ext cx="592890" cy="547315"/>
          </a:xfrm>
          <a:custGeom>
            <a:rect b="b" l="l" r="r" t="t"/>
            <a:pathLst>
              <a:path extrusionOk="0" h="32946" w="35684">
                <a:moveTo>
                  <a:pt x="21990" y="3484"/>
                </a:moveTo>
                <a:lnTo>
                  <a:pt x="21990" y="3625"/>
                </a:lnTo>
                <a:lnTo>
                  <a:pt x="21729" y="3706"/>
                </a:lnTo>
                <a:lnTo>
                  <a:pt x="21467" y="3786"/>
                </a:lnTo>
                <a:lnTo>
                  <a:pt x="20943" y="3988"/>
                </a:lnTo>
                <a:lnTo>
                  <a:pt x="19936" y="4431"/>
                </a:lnTo>
                <a:lnTo>
                  <a:pt x="19272" y="4693"/>
                </a:lnTo>
                <a:lnTo>
                  <a:pt x="18909" y="4834"/>
                </a:lnTo>
                <a:lnTo>
                  <a:pt x="18748" y="4934"/>
                </a:lnTo>
                <a:lnTo>
                  <a:pt x="18587" y="5035"/>
                </a:lnTo>
                <a:lnTo>
                  <a:pt x="18567" y="4813"/>
                </a:lnTo>
                <a:lnTo>
                  <a:pt x="18527" y="4612"/>
                </a:lnTo>
                <a:lnTo>
                  <a:pt x="18688" y="4592"/>
                </a:lnTo>
                <a:lnTo>
                  <a:pt x="18829" y="4572"/>
                </a:lnTo>
                <a:lnTo>
                  <a:pt x="19131" y="4491"/>
                </a:lnTo>
                <a:lnTo>
                  <a:pt x="19433" y="4391"/>
                </a:lnTo>
                <a:lnTo>
                  <a:pt x="20037" y="4189"/>
                </a:lnTo>
                <a:lnTo>
                  <a:pt x="21225" y="3766"/>
                </a:lnTo>
                <a:lnTo>
                  <a:pt x="21608" y="3646"/>
                </a:lnTo>
                <a:lnTo>
                  <a:pt x="21809" y="3585"/>
                </a:lnTo>
                <a:lnTo>
                  <a:pt x="21990" y="3484"/>
                </a:lnTo>
                <a:close/>
                <a:moveTo>
                  <a:pt x="12768" y="3202"/>
                </a:moveTo>
                <a:lnTo>
                  <a:pt x="12808" y="3223"/>
                </a:lnTo>
                <a:lnTo>
                  <a:pt x="12848" y="3263"/>
                </a:lnTo>
                <a:lnTo>
                  <a:pt x="12909" y="3404"/>
                </a:lnTo>
                <a:lnTo>
                  <a:pt x="12949" y="3505"/>
                </a:lnTo>
                <a:lnTo>
                  <a:pt x="12969" y="3666"/>
                </a:lnTo>
                <a:lnTo>
                  <a:pt x="12989" y="3847"/>
                </a:lnTo>
                <a:lnTo>
                  <a:pt x="13009" y="4189"/>
                </a:lnTo>
                <a:lnTo>
                  <a:pt x="12989" y="4451"/>
                </a:lnTo>
                <a:lnTo>
                  <a:pt x="12969" y="4733"/>
                </a:lnTo>
                <a:lnTo>
                  <a:pt x="12929" y="5015"/>
                </a:lnTo>
                <a:lnTo>
                  <a:pt x="12868" y="5277"/>
                </a:lnTo>
                <a:lnTo>
                  <a:pt x="12747" y="4753"/>
                </a:lnTo>
                <a:lnTo>
                  <a:pt x="12687" y="4290"/>
                </a:lnTo>
                <a:lnTo>
                  <a:pt x="12667" y="3807"/>
                </a:lnTo>
                <a:lnTo>
                  <a:pt x="12687" y="3424"/>
                </a:lnTo>
                <a:lnTo>
                  <a:pt x="12667" y="3283"/>
                </a:lnTo>
                <a:lnTo>
                  <a:pt x="12687" y="3263"/>
                </a:lnTo>
                <a:lnTo>
                  <a:pt x="12727" y="3202"/>
                </a:lnTo>
                <a:close/>
                <a:moveTo>
                  <a:pt x="22011" y="4270"/>
                </a:moveTo>
                <a:lnTo>
                  <a:pt x="22031" y="4914"/>
                </a:lnTo>
                <a:lnTo>
                  <a:pt x="22051" y="5538"/>
                </a:lnTo>
                <a:lnTo>
                  <a:pt x="22091" y="6424"/>
                </a:lnTo>
                <a:lnTo>
                  <a:pt x="18648" y="6324"/>
                </a:lnTo>
                <a:lnTo>
                  <a:pt x="18607" y="5478"/>
                </a:lnTo>
                <a:lnTo>
                  <a:pt x="18829" y="5418"/>
                </a:lnTo>
                <a:lnTo>
                  <a:pt x="19071" y="5337"/>
                </a:lnTo>
                <a:lnTo>
                  <a:pt x="19373" y="5236"/>
                </a:lnTo>
                <a:lnTo>
                  <a:pt x="19655" y="5136"/>
                </a:lnTo>
                <a:lnTo>
                  <a:pt x="20218" y="4894"/>
                </a:lnTo>
                <a:lnTo>
                  <a:pt x="20661" y="4733"/>
                </a:lnTo>
                <a:lnTo>
                  <a:pt x="21125" y="4592"/>
                </a:lnTo>
                <a:lnTo>
                  <a:pt x="21568" y="4431"/>
                </a:lnTo>
                <a:lnTo>
                  <a:pt x="22011" y="4270"/>
                </a:lnTo>
                <a:close/>
                <a:moveTo>
                  <a:pt x="13231" y="6646"/>
                </a:moveTo>
                <a:lnTo>
                  <a:pt x="14862" y="6666"/>
                </a:lnTo>
                <a:lnTo>
                  <a:pt x="15708" y="6686"/>
                </a:lnTo>
                <a:lnTo>
                  <a:pt x="16835" y="6747"/>
                </a:lnTo>
                <a:lnTo>
                  <a:pt x="17963" y="6807"/>
                </a:lnTo>
                <a:lnTo>
                  <a:pt x="18023" y="6807"/>
                </a:lnTo>
                <a:lnTo>
                  <a:pt x="18023" y="6888"/>
                </a:lnTo>
                <a:lnTo>
                  <a:pt x="18023" y="7492"/>
                </a:lnTo>
                <a:lnTo>
                  <a:pt x="16191" y="7451"/>
                </a:lnTo>
                <a:lnTo>
                  <a:pt x="13452" y="7411"/>
                </a:lnTo>
                <a:lnTo>
                  <a:pt x="13211" y="6666"/>
                </a:lnTo>
                <a:lnTo>
                  <a:pt x="13231" y="6646"/>
                </a:lnTo>
                <a:close/>
                <a:moveTo>
                  <a:pt x="18648" y="6847"/>
                </a:moveTo>
                <a:lnTo>
                  <a:pt x="20379" y="6908"/>
                </a:lnTo>
                <a:lnTo>
                  <a:pt x="22111" y="6968"/>
                </a:lnTo>
                <a:lnTo>
                  <a:pt x="22131" y="7391"/>
                </a:lnTo>
                <a:lnTo>
                  <a:pt x="22031" y="7431"/>
                </a:lnTo>
                <a:lnTo>
                  <a:pt x="21910" y="7492"/>
                </a:lnTo>
                <a:lnTo>
                  <a:pt x="21809" y="7552"/>
                </a:lnTo>
                <a:lnTo>
                  <a:pt x="21729" y="7633"/>
                </a:lnTo>
                <a:lnTo>
                  <a:pt x="18688" y="7532"/>
                </a:lnTo>
                <a:lnTo>
                  <a:pt x="18648" y="6888"/>
                </a:lnTo>
                <a:lnTo>
                  <a:pt x="18648" y="6847"/>
                </a:lnTo>
                <a:close/>
                <a:moveTo>
                  <a:pt x="22736" y="6988"/>
                </a:moveTo>
                <a:lnTo>
                  <a:pt x="23481" y="7008"/>
                </a:lnTo>
                <a:lnTo>
                  <a:pt x="23823" y="7029"/>
                </a:lnTo>
                <a:lnTo>
                  <a:pt x="24165" y="7049"/>
                </a:lnTo>
                <a:lnTo>
                  <a:pt x="24910" y="7069"/>
                </a:lnTo>
                <a:lnTo>
                  <a:pt x="24931" y="7250"/>
                </a:lnTo>
                <a:lnTo>
                  <a:pt x="25011" y="7411"/>
                </a:lnTo>
                <a:lnTo>
                  <a:pt x="24971" y="7633"/>
                </a:lnTo>
                <a:lnTo>
                  <a:pt x="24971" y="7854"/>
                </a:lnTo>
                <a:lnTo>
                  <a:pt x="24266" y="7814"/>
                </a:lnTo>
                <a:lnTo>
                  <a:pt x="23944" y="7774"/>
                </a:lnTo>
                <a:lnTo>
                  <a:pt x="23642" y="7733"/>
                </a:lnTo>
                <a:lnTo>
                  <a:pt x="22937" y="7693"/>
                </a:lnTo>
                <a:lnTo>
                  <a:pt x="22897" y="7693"/>
                </a:lnTo>
                <a:lnTo>
                  <a:pt x="22836" y="7592"/>
                </a:lnTo>
                <a:lnTo>
                  <a:pt x="22756" y="7512"/>
                </a:lnTo>
                <a:lnTo>
                  <a:pt x="22736" y="7230"/>
                </a:lnTo>
                <a:lnTo>
                  <a:pt x="22736" y="6988"/>
                </a:lnTo>
                <a:close/>
                <a:moveTo>
                  <a:pt x="13553" y="7754"/>
                </a:moveTo>
                <a:lnTo>
                  <a:pt x="16231" y="7814"/>
                </a:lnTo>
                <a:lnTo>
                  <a:pt x="18044" y="7854"/>
                </a:lnTo>
                <a:lnTo>
                  <a:pt x="18084" y="8237"/>
                </a:lnTo>
                <a:lnTo>
                  <a:pt x="18124" y="8499"/>
                </a:lnTo>
                <a:lnTo>
                  <a:pt x="18205" y="8760"/>
                </a:lnTo>
                <a:lnTo>
                  <a:pt x="18205" y="8760"/>
                </a:lnTo>
                <a:lnTo>
                  <a:pt x="18084" y="8740"/>
                </a:lnTo>
                <a:lnTo>
                  <a:pt x="17983" y="8740"/>
                </a:lnTo>
                <a:lnTo>
                  <a:pt x="17862" y="8760"/>
                </a:lnTo>
                <a:lnTo>
                  <a:pt x="17762" y="8781"/>
                </a:lnTo>
                <a:lnTo>
                  <a:pt x="14177" y="8781"/>
                </a:lnTo>
                <a:lnTo>
                  <a:pt x="14016" y="8760"/>
                </a:lnTo>
                <a:lnTo>
                  <a:pt x="13855" y="8760"/>
                </a:lnTo>
                <a:lnTo>
                  <a:pt x="13553" y="7754"/>
                </a:lnTo>
                <a:close/>
                <a:moveTo>
                  <a:pt x="12768" y="7733"/>
                </a:moveTo>
                <a:lnTo>
                  <a:pt x="13029" y="8781"/>
                </a:lnTo>
                <a:lnTo>
                  <a:pt x="11801" y="8801"/>
                </a:lnTo>
                <a:lnTo>
                  <a:pt x="11922" y="8539"/>
                </a:lnTo>
                <a:lnTo>
                  <a:pt x="12043" y="8317"/>
                </a:lnTo>
                <a:lnTo>
                  <a:pt x="12184" y="8116"/>
                </a:lnTo>
                <a:lnTo>
                  <a:pt x="12465" y="7733"/>
                </a:lnTo>
                <a:close/>
                <a:moveTo>
                  <a:pt x="18708" y="7874"/>
                </a:moveTo>
                <a:lnTo>
                  <a:pt x="21427" y="7995"/>
                </a:lnTo>
                <a:lnTo>
                  <a:pt x="21306" y="8136"/>
                </a:lnTo>
                <a:lnTo>
                  <a:pt x="21185" y="8297"/>
                </a:lnTo>
                <a:lnTo>
                  <a:pt x="21104" y="8438"/>
                </a:lnTo>
                <a:lnTo>
                  <a:pt x="21044" y="8619"/>
                </a:lnTo>
                <a:lnTo>
                  <a:pt x="21024" y="8700"/>
                </a:lnTo>
                <a:lnTo>
                  <a:pt x="21024" y="8801"/>
                </a:lnTo>
                <a:lnTo>
                  <a:pt x="18607" y="8781"/>
                </a:lnTo>
                <a:lnTo>
                  <a:pt x="18648" y="8539"/>
                </a:lnTo>
                <a:lnTo>
                  <a:pt x="18688" y="8297"/>
                </a:lnTo>
                <a:lnTo>
                  <a:pt x="18688" y="8096"/>
                </a:lnTo>
                <a:lnTo>
                  <a:pt x="18708" y="7874"/>
                </a:lnTo>
                <a:close/>
                <a:moveTo>
                  <a:pt x="23038" y="8056"/>
                </a:moveTo>
                <a:lnTo>
                  <a:pt x="23702" y="8096"/>
                </a:lnTo>
                <a:lnTo>
                  <a:pt x="23984" y="8136"/>
                </a:lnTo>
                <a:lnTo>
                  <a:pt x="24286" y="8176"/>
                </a:lnTo>
                <a:lnTo>
                  <a:pt x="24951" y="8217"/>
                </a:lnTo>
                <a:lnTo>
                  <a:pt x="24951" y="8297"/>
                </a:lnTo>
                <a:lnTo>
                  <a:pt x="24931" y="8841"/>
                </a:lnTo>
                <a:lnTo>
                  <a:pt x="22836" y="8801"/>
                </a:lnTo>
                <a:lnTo>
                  <a:pt x="22534" y="8801"/>
                </a:lnTo>
                <a:lnTo>
                  <a:pt x="22816" y="8599"/>
                </a:lnTo>
                <a:lnTo>
                  <a:pt x="22917" y="8478"/>
                </a:lnTo>
                <a:lnTo>
                  <a:pt x="22997" y="8358"/>
                </a:lnTo>
                <a:lnTo>
                  <a:pt x="23017" y="8197"/>
                </a:lnTo>
                <a:lnTo>
                  <a:pt x="23038" y="8056"/>
                </a:lnTo>
                <a:close/>
                <a:moveTo>
                  <a:pt x="13211" y="9465"/>
                </a:moveTo>
                <a:lnTo>
                  <a:pt x="13352" y="10110"/>
                </a:lnTo>
                <a:lnTo>
                  <a:pt x="13090" y="10110"/>
                </a:lnTo>
                <a:lnTo>
                  <a:pt x="13070" y="10029"/>
                </a:lnTo>
                <a:lnTo>
                  <a:pt x="13049" y="9949"/>
                </a:lnTo>
                <a:lnTo>
                  <a:pt x="13049" y="9848"/>
                </a:lnTo>
                <a:lnTo>
                  <a:pt x="13070" y="9767"/>
                </a:lnTo>
                <a:lnTo>
                  <a:pt x="13110" y="9606"/>
                </a:lnTo>
                <a:lnTo>
                  <a:pt x="13211" y="9465"/>
                </a:lnTo>
                <a:close/>
                <a:moveTo>
                  <a:pt x="13976" y="9183"/>
                </a:moveTo>
                <a:lnTo>
                  <a:pt x="14137" y="9264"/>
                </a:lnTo>
                <a:lnTo>
                  <a:pt x="14298" y="9365"/>
                </a:lnTo>
                <a:lnTo>
                  <a:pt x="14439" y="9485"/>
                </a:lnTo>
                <a:lnTo>
                  <a:pt x="14560" y="9626"/>
                </a:lnTo>
                <a:lnTo>
                  <a:pt x="14620" y="9747"/>
                </a:lnTo>
                <a:lnTo>
                  <a:pt x="14681" y="9868"/>
                </a:lnTo>
                <a:lnTo>
                  <a:pt x="14701" y="9989"/>
                </a:lnTo>
                <a:lnTo>
                  <a:pt x="14721" y="10110"/>
                </a:lnTo>
                <a:lnTo>
                  <a:pt x="14157" y="10110"/>
                </a:lnTo>
                <a:lnTo>
                  <a:pt x="14157" y="10049"/>
                </a:lnTo>
                <a:lnTo>
                  <a:pt x="14076" y="9606"/>
                </a:lnTo>
                <a:lnTo>
                  <a:pt x="13976" y="9183"/>
                </a:lnTo>
                <a:close/>
                <a:moveTo>
                  <a:pt x="15003" y="9123"/>
                </a:moveTo>
                <a:lnTo>
                  <a:pt x="15567" y="9143"/>
                </a:lnTo>
                <a:lnTo>
                  <a:pt x="16130" y="9163"/>
                </a:lnTo>
                <a:lnTo>
                  <a:pt x="17198" y="9163"/>
                </a:lnTo>
                <a:lnTo>
                  <a:pt x="16976" y="9365"/>
                </a:lnTo>
                <a:lnTo>
                  <a:pt x="16795" y="9566"/>
                </a:lnTo>
                <a:lnTo>
                  <a:pt x="16714" y="9667"/>
                </a:lnTo>
                <a:lnTo>
                  <a:pt x="16654" y="9787"/>
                </a:lnTo>
                <a:lnTo>
                  <a:pt x="16614" y="9928"/>
                </a:lnTo>
                <a:lnTo>
                  <a:pt x="16594" y="10049"/>
                </a:lnTo>
                <a:lnTo>
                  <a:pt x="16574" y="10049"/>
                </a:lnTo>
                <a:lnTo>
                  <a:pt x="16010" y="10069"/>
                </a:lnTo>
                <a:lnTo>
                  <a:pt x="15446" y="10089"/>
                </a:lnTo>
                <a:lnTo>
                  <a:pt x="15184" y="10110"/>
                </a:lnTo>
                <a:lnTo>
                  <a:pt x="15184" y="9949"/>
                </a:lnTo>
                <a:lnTo>
                  <a:pt x="15144" y="9787"/>
                </a:lnTo>
                <a:lnTo>
                  <a:pt x="15103" y="9626"/>
                </a:lnTo>
                <a:lnTo>
                  <a:pt x="15043" y="9485"/>
                </a:lnTo>
                <a:lnTo>
                  <a:pt x="14942" y="9284"/>
                </a:lnTo>
                <a:lnTo>
                  <a:pt x="14801" y="9123"/>
                </a:lnTo>
                <a:close/>
                <a:moveTo>
                  <a:pt x="11720" y="9103"/>
                </a:moveTo>
                <a:lnTo>
                  <a:pt x="13130" y="9123"/>
                </a:lnTo>
                <a:lnTo>
                  <a:pt x="13150" y="9183"/>
                </a:lnTo>
                <a:lnTo>
                  <a:pt x="13090" y="9304"/>
                </a:lnTo>
                <a:lnTo>
                  <a:pt x="13049" y="9405"/>
                </a:lnTo>
                <a:lnTo>
                  <a:pt x="13009" y="9526"/>
                </a:lnTo>
                <a:lnTo>
                  <a:pt x="12989" y="9646"/>
                </a:lnTo>
                <a:lnTo>
                  <a:pt x="12989" y="9767"/>
                </a:lnTo>
                <a:lnTo>
                  <a:pt x="13009" y="9888"/>
                </a:lnTo>
                <a:lnTo>
                  <a:pt x="13029" y="10009"/>
                </a:lnTo>
                <a:lnTo>
                  <a:pt x="13070" y="10110"/>
                </a:lnTo>
                <a:lnTo>
                  <a:pt x="11761" y="10130"/>
                </a:lnTo>
                <a:lnTo>
                  <a:pt x="11700" y="9888"/>
                </a:lnTo>
                <a:lnTo>
                  <a:pt x="11660" y="9626"/>
                </a:lnTo>
                <a:lnTo>
                  <a:pt x="11680" y="9365"/>
                </a:lnTo>
                <a:lnTo>
                  <a:pt x="11720" y="9103"/>
                </a:lnTo>
                <a:close/>
                <a:moveTo>
                  <a:pt x="18728" y="9183"/>
                </a:moveTo>
                <a:lnTo>
                  <a:pt x="21266" y="9224"/>
                </a:lnTo>
                <a:lnTo>
                  <a:pt x="21366" y="9264"/>
                </a:lnTo>
                <a:lnTo>
                  <a:pt x="21487" y="9284"/>
                </a:lnTo>
                <a:lnTo>
                  <a:pt x="21628" y="9264"/>
                </a:lnTo>
                <a:lnTo>
                  <a:pt x="21729" y="9264"/>
                </a:lnTo>
                <a:lnTo>
                  <a:pt x="21850" y="9224"/>
                </a:lnTo>
                <a:lnTo>
                  <a:pt x="22675" y="9224"/>
                </a:lnTo>
                <a:lnTo>
                  <a:pt x="23803" y="9264"/>
                </a:lnTo>
                <a:lnTo>
                  <a:pt x="24910" y="9284"/>
                </a:lnTo>
                <a:lnTo>
                  <a:pt x="24890" y="9727"/>
                </a:lnTo>
                <a:lnTo>
                  <a:pt x="24890" y="10150"/>
                </a:lnTo>
                <a:lnTo>
                  <a:pt x="23279" y="10150"/>
                </a:lnTo>
                <a:lnTo>
                  <a:pt x="21044" y="10130"/>
                </a:lnTo>
                <a:lnTo>
                  <a:pt x="18809" y="10089"/>
                </a:lnTo>
                <a:lnTo>
                  <a:pt x="18607" y="10089"/>
                </a:lnTo>
                <a:lnTo>
                  <a:pt x="18688" y="9989"/>
                </a:lnTo>
                <a:lnTo>
                  <a:pt x="18748" y="9888"/>
                </a:lnTo>
                <a:lnTo>
                  <a:pt x="18789" y="9767"/>
                </a:lnTo>
                <a:lnTo>
                  <a:pt x="18809" y="9667"/>
                </a:lnTo>
                <a:lnTo>
                  <a:pt x="18809" y="9546"/>
                </a:lnTo>
                <a:lnTo>
                  <a:pt x="18809" y="9425"/>
                </a:lnTo>
                <a:lnTo>
                  <a:pt x="18768" y="9304"/>
                </a:lnTo>
                <a:lnTo>
                  <a:pt x="18728" y="9183"/>
                </a:lnTo>
                <a:close/>
                <a:moveTo>
                  <a:pt x="14681" y="10533"/>
                </a:moveTo>
                <a:lnTo>
                  <a:pt x="14600" y="10694"/>
                </a:lnTo>
                <a:lnTo>
                  <a:pt x="14520" y="10835"/>
                </a:lnTo>
                <a:lnTo>
                  <a:pt x="14399" y="10976"/>
                </a:lnTo>
                <a:lnTo>
                  <a:pt x="14258" y="11096"/>
                </a:lnTo>
                <a:lnTo>
                  <a:pt x="14217" y="10533"/>
                </a:lnTo>
                <a:close/>
                <a:moveTo>
                  <a:pt x="11922" y="10492"/>
                </a:moveTo>
                <a:lnTo>
                  <a:pt x="13432" y="10512"/>
                </a:lnTo>
                <a:lnTo>
                  <a:pt x="13492" y="10955"/>
                </a:lnTo>
                <a:lnTo>
                  <a:pt x="13533" y="11378"/>
                </a:lnTo>
                <a:lnTo>
                  <a:pt x="13331" y="11378"/>
                </a:lnTo>
                <a:lnTo>
                  <a:pt x="13130" y="11338"/>
                </a:lnTo>
                <a:lnTo>
                  <a:pt x="12929" y="11278"/>
                </a:lnTo>
                <a:lnTo>
                  <a:pt x="12727" y="11197"/>
                </a:lnTo>
                <a:lnTo>
                  <a:pt x="12546" y="11096"/>
                </a:lnTo>
                <a:lnTo>
                  <a:pt x="12365" y="10955"/>
                </a:lnTo>
                <a:lnTo>
                  <a:pt x="12204" y="10835"/>
                </a:lnTo>
                <a:lnTo>
                  <a:pt x="12063" y="10673"/>
                </a:lnTo>
                <a:lnTo>
                  <a:pt x="11922" y="10492"/>
                </a:lnTo>
                <a:close/>
                <a:moveTo>
                  <a:pt x="15164" y="10533"/>
                </a:moveTo>
                <a:lnTo>
                  <a:pt x="15285" y="10553"/>
                </a:lnTo>
                <a:lnTo>
                  <a:pt x="15849" y="10613"/>
                </a:lnTo>
                <a:lnTo>
                  <a:pt x="16130" y="10653"/>
                </a:lnTo>
                <a:lnTo>
                  <a:pt x="16412" y="10673"/>
                </a:lnTo>
                <a:lnTo>
                  <a:pt x="16916" y="10694"/>
                </a:lnTo>
                <a:lnTo>
                  <a:pt x="17017" y="10734"/>
                </a:lnTo>
                <a:lnTo>
                  <a:pt x="17158" y="10754"/>
                </a:lnTo>
                <a:lnTo>
                  <a:pt x="17319" y="10774"/>
                </a:lnTo>
                <a:lnTo>
                  <a:pt x="17460" y="10754"/>
                </a:lnTo>
                <a:lnTo>
                  <a:pt x="17601" y="10714"/>
                </a:lnTo>
                <a:lnTo>
                  <a:pt x="18648" y="10734"/>
                </a:lnTo>
                <a:lnTo>
                  <a:pt x="20883" y="10774"/>
                </a:lnTo>
                <a:lnTo>
                  <a:pt x="23118" y="10814"/>
                </a:lnTo>
                <a:lnTo>
                  <a:pt x="24890" y="10814"/>
                </a:lnTo>
                <a:lnTo>
                  <a:pt x="24890" y="11157"/>
                </a:lnTo>
                <a:lnTo>
                  <a:pt x="24890" y="11539"/>
                </a:lnTo>
                <a:lnTo>
                  <a:pt x="24145" y="11560"/>
                </a:lnTo>
                <a:lnTo>
                  <a:pt x="23803" y="11560"/>
                </a:lnTo>
                <a:lnTo>
                  <a:pt x="23481" y="11580"/>
                </a:lnTo>
                <a:lnTo>
                  <a:pt x="22736" y="11600"/>
                </a:lnTo>
                <a:lnTo>
                  <a:pt x="20641" y="11640"/>
                </a:lnTo>
                <a:lnTo>
                  <a:pt x="18547" y="11680"/>
                </a:lnTo>
                <a:lnTo>
                  <a:pt x="14459" y="11680"/>
                </a:lnTo>
                <a:lnTo>
                  <a:pt x="14580" y="11560"/>
                </a:lnTo>
                <a:lnTo>
                  <a:pt x="14701" y="11439"/>
                </a:lnTo>
                <a:lnTo>
                  <a:pt x="14801" y="11298"/>
                </a:lnTo>
                <a:lnTo>
                  <a:pt x="14902" y="11157"/>
                </a:lnTo>
                <a:lnTo>
                  <a:pt x="14983" y="11016"/>
                </a:lnTo>
                <a:lnTo>
                  <a:pt x="15063" y="10855"/>
                </a:lnTo>
                <a:lnTo>
                  <a:pt x="15124" y="10714"/>
                </a:lnTo>
                <a:lnTo>
                  <a:pt x="15164" y="10533"/>
                </a:lnTo>
                <a:close/>
                <a:moveTo>
                  <a:pt x="12949" y="2659"/>
                </a:moveTo>
                <a:lnTo>
                  <a:pt x="12868" y="2679"/>
                </a:lnTo>
                <a:lnTo>
                  <a:pt x="12788" y="2699"/>
                </a:lnTo>
                <a:lnTo>
                  <a:pt x="12727" y="2759"/>
                </a:lnTo>
                <a:lnTo>
                  <a:pt x="12647" y="2820"/>
                </a:lnTo>
                <a:lnTo>
                  <a:pt x="12586" y="2900"/>
                </a:lnTo>
                <a:lnTo>
                  <a:pt x="12526" y="2961"/>
                </a:lnTo>
                <a:lnTo>
                  <a:pt x="12506" y="3041"/>
                </a:lnTo>
                <a:lnTo>
                  <a:pt x="12506" y="3102"/>
                </a:lnTo>
                <a:lnTo>
                  <a:pt x="12445" y="3182"/>
                </a:lnTo>
                <a:lnTo>
                  <a:pt x="12405" y="3263"/>
                </a:lnTo>
                <a:lnTo>
                  <a:pt x="12325" y="3625"/>
                </a:lnTo>
                <a:lnTo>
                  <a:pt x="12284" y="3968"/>
                </a:lnTo>
                <a:lnTo>
                  <a:pt x="12264" y="4310"/>
                </a:lnTo>
                <a:lnTo>
                  <a:pt x="12264" y="4673"/>
                </a:lnTo>
                <a:lnTo>
                  <a:pt x="12284" y="5055"/>
                </a:lnTo>
                <a:lnTo>
                  <a:pt x="12304" y="5418"/>
                </a:lnTo>
                <a:lnTo>
                  <a:pt x="12345" y="5780"/>
                </a:lnTo>
                <a:lnTo>
                  <a:pt x="12425" y="6243"/>
                </a:lnTo>
                <a:lnTo>
                  <a:pt x="10170" y="6243"/>
                </a:lnTo>
                <a:lnTo>
                  <a:pt x="9968" y="6284"/>
                </a:lnTo>
                <a:lnTo>
                  <a:pt x="9868" y="6324"/>
                </a:lnTo>
                <a:lnTo>
                  <a:pt x="9787" y="6364"/>
                </a:lnTo>
                <a:lnTo>
                  <a:pt x="9767" y="6384"/>
                </a:lnTo>
                <a:lnTo>
                  <a:pt x="9848" y="6445"/>
                </a:lnTo>
                <a:lnTo>
                  <a:pt x="9908" y="6485"/>
                </a:lnTo>
                <a:lnTo>
                  <a:pt x="10049" y="6525"/>
                </a:lnTo>
                <a:lnTo>
                  <a:pt x="10391" y="6586"/>
                </a:lnTo>
                <a:lnTo>
                  <a:pt x="11016" y="6606"/>
                </a:lnTo>
                <a:lnTo>
                  <a:pt x="12224" y="6626"/>
                </a:lnTo>
                <a:lnTo>
                  <a:pt x="11942" y="7029"/>
                </a:lnTo>
                <a:lnTo>
                  <a:pt x="11640" y="7411"/>
                </a:lnTo>
                <a:lnTo>
                  <a:pt x="10633" y="7431"/>
                </a:lnTo>
                <a:lnTo>
                  <a:pt x="9948" y="7451"/>
                </a:lnTo>
                <a:lnTo>
                  <a:pt x="9888" y="7472"/>
                </a:lnTo>
                <a:lnTo>
                  <a:pt x="9868" y="7512"/>
                </a:lnTo>
                <a:lnTo>
                  <a:pt x="9888" y="7552"/>
                </a:lnTo>
                <a:lnTo>
                  <a:pt x="9888" y="7572"/>
                </a:lnTo>
                <a:lnTo>
                  <a:pt x="9928" y="7592"/>
                </a:lnTo>
                <a:lnTo>
                  <a:pt x="10532" y="7653"/>
                </a:lnTo>
                <a:lnTo>
                  <a:pt x="11418" y="7693"/>
                </a:lnTo>
                <a:lnTo>
                  <a:pt x="11217" y="7975"/>
                </a:lnTo>
                <a:lnTo>
                  <a:pt x="11116" y="8176"/>
                </a:lnTo>
                <a:lnTo>
                  <a:pt x="11016" y="8378"/>
                </a:lnTo>
                <a:lnTo>
                  <a:pt x="10935" y="8599"/>
                </a:lnTo>
                <a:lnTo>
                  <a:pt x="10854" y="8821"/>
                </a:lnTo>
                <a:lnTo>
                  <a:pt x="10291" y="8861"/>
                </a:lnTo>
                <a:lnTo>
                  <a:pt x="10130" y="8881"/>
                </a:lnTo>
                <a:lnTo>
                  <a:pt x="10029" y="8901"/>
                </a:lnTo>
                <a:lnTo>
                  <a:pt x="10009" y="8922"/>
                </a:lnTo>
                <a:lnTo>
                  <a:pt x="10009" y="8942"/>
                </a:lnTo>
                <a:lnTo>
                  <a:pt x="10009" y="8982"/>
                </a:lnTo>
                <a:lnTo>
                  <a:pt x="10029" y="9002"/>
                </a:lnTo>
                <a:lnTo>
                  <a:pt x="10109" y="9022"/>
                </a:lnTo>
                <a:lnTo>
                  <a:pt x="10271" y="9042"/>
                </a:lnTo>
                <a:lnTo>
                  <a:pt x="10814" y="9083"/>
                </a:lnTo>
                <a:lnTo>
                  <a:pt x="10794" y="9344"/>
                </a:lnTo>
                <a:lnTo>
                  <a:pt x="10794" y="9626"/>
                </a:lnTo>
                <a:lnTo>
                  <a:pt x="10814" y="9888"/>
                </a:lnTo>
                <a:lnTo>
                  <a:pt x="10854" y="10170"/>
                </a:lnTo>
                <a:lnTo>
                  <a:pt x="10391" y="10210"/>
                </a:lnTo>
                <a:lnTo>
                  <a:pt x="10230" y="10230"/>
                </a:lnTo>
                <a:lnTo>
                  <a:pt x="10150" y="10251"/>
                </a:lnTo>
                <a:lnTo>
                  <a:pt x="10130" y="10271"/>
                </a:lnTo>
                <a:lnTo>
                  <a:pt x="10109" y="10311"/>
                </a:lnTo>
                <a:lnTo>
                  <a:pt x="10130" y="10331"/>
                </a:lnTo>
                <a:lnTo>
                  <a:pt x="10150" y="10351"/>
                </a:lnTo>
                <a:lnTo>
                  <a:pt x="10230" y="10371"/>
                </a:lnTo>
                <a:lnTo>
                  <a:pt x="10391" y="10412"/>
                </a:lnTo>
                <a:lnTo>
                  <a:pt x="10935" y="10452"/>
                </a:lnTo>
                <a:lnTo>
                  <a:pt x="11016" y="10633"/>
                </a:lnTo>
                <a:lnTo>
                  <a:pt x="11076" y="10794"/>
                </a:lnTo>
                <a:lnTo>
                  <a:pt x="11177" y="10955"/>
                </a:lnTo>
                <a:lnTo>
                  <a:pt x="11277" y="11116"/>
                </a:lnTo>
                <a:lnTo>
                  <a:pt x="11378" y="11278"/>
                </a:lnTo>
                <a:lnTo>
                  <a:pt x="11519" y="11419"/>
                </a:lnTo>
                <a:lnTo>
                  <a:pt x="11640" y="11539"/>
                </a:lnTo>
                <a:lnTo>
                  <a:pt x="11781" y="11680"/>
                </a:lnTo>
                <a:lnTo>
                  <a:pt x="10613" y="11680"/>
                </a:lnTo>
                <a:lnTo>
                  <a:pt x="10230" y="11700"/>
                </a:lnTo>
                <a:lnTo>
                  <a:pt x="10029" y="11721"/>
                </a:lnTo>
                <a:lnTo>
                  <a:pt x="9989" y="11761"/>
                </a:lnTo>
                <a:lnTo>
                  <a:pt x="9968" y="11801"/>
                </a:lnTo>
                <a:lnTo>
                  <a:pt x="9989" y="11841"/>
                </a:lnTo>
                <a:lnTo>
                  <a:pt x="10029" y="11882"/>
                </a:lnTo>
                <a:lnTo>
                  <a:pt x="10271" y="11902"/>
                </a:lnTo>
                <a:lnTo>
                  <a:pt x="10774" y="11922"/>
                </a:lnTo>
                <a:lnTo>
                  <a:pt x="12224" y="11942"/>
                </a:lnTo>
                <a:lnTo>
                  <a:pt x="12445" y="12043"/>
                </a:lnTo>
                <a:lnTo>
                  <a:pt x="12687" y="12103"/>
                </a:lnTo>
                <a:lnTo>
                  <a:pt x="12909" y="12144"/>
                </a:lnTo>
                <a:lnTo>
                  <a:pt x="13130" y="12164"/>
                </a:lnTo>
                <a:lnTo>
                  <a:pt x="13352" y="12164"/>
                </a:lnTo>
                <a:lnTo>
                  <a:pt x="13553" y="12123"/>
                </a:lnTo>
                <a:lnTo>
                  <a:pt x="13553" y="12466"/>
                </a:lnTo>
                <a:lnTo>
                  <a:pt x="13533" y="12647"/>
                </a:lnTo>
                <a:lnTo>
                  <a:pt x="13492" y="12828"/>
                </a:lnTo>
                <a:lnTo>
                  <a:pt x="13432" y="12989"/>
                </a:lnTo>
                <a:lnTo>
                  <a:pt x="13372" y="13130"/>
                </a:lnTo>
                <a:lnTo>
                  <a:pt x="13271" y="13251"/>
                </a:lnTo>
                <a:lnTo>
                  <a:pt x="13190" y="13291"/>
                </a:lnTo>
                <a:lnTo>
                  <a:pt x="13130" y="13332"/>
                </a:lnTo>
                <a:lnTo>
                  <a:pt x="13029" y="13332"/>
                </a:lnTo>
                <a:lnTo>
                  <a:pt x="12929" y="13311"/>
                </a:lnTo>
                <a:lnTo>
                  <a:pt x="12828" y="13251"/>
                </a:lnTo>
                <a:lnTo>
                  <a:pt x="12747" y="13171"/>
                </a:lnTo>
                <a:lnTo>
                  <a:pt x="12667" y="13070"/>
                </a:lnTo>
                <a:lnTo>
                  <a:pt x="12566" y="13009"/>
                </a:lnTo>
                <a:lnTo>
                  <a:pt x="12465" y="12969"/>
                </a:lnTo>
                <a:lnTo>
                  <a:pt x="12425" y="12949"/>
                </a:lnTo>
                <a:lnTo>
                  <a:pt x="12365" y="12949"/>
                </a:lnTo>
                <a:lnTo>
                  <a:pt x="12284" y="12989"/>
                </a:lnTo>
                <a:lnTo>
                  <a:pt x="12224" y="13030"/>
                </a:lnTo>
                <a:lnTo>
                  <a:pt x="12184" y="13090"/>
                </a:lnTo>
                <a:lnTo>
                  <a:pt x="12163" y="13150"/>
                </a:lnTo>
                <a:lnTo>
                  <a:pt x="12143" y="13231"/>
                </a:lnTo>
                <a:lnTo>
                  <a:pt x="12123" y="13311"/>
                </a:lnTo>
                <a:lnTo>
                  <a:pt x="12143" y="13452"/>
                </a:lnTo>
                <a:lnTo>
                  <a:pt x="12204" y="13573"/>
                </a:lnTo>
                <a:lnTo>
                  <a:pt x="12304" y="13694"/>
                </a:lnTo>
                <a:lnTo>
                  <a:pt x="12425" y="13795"/>
                </a:lnTo>
                <a:lnTo>
                  <a:pt x="12546" y="13855"/>
                </a:lnTo>
                <a:lnTo>
                  <a:pt x="12707" y="13916"/>
                </a:lnTo>
                <a:lnTo>
                  <a:pt x="13009" y="13916"/>
                </a:lnTo>
                <a:lnTo>
                  <a:pt x="13170" y="13875"/>
                </a:lnTo>
                <a:lnTo>
                  <a:pt x="13311" y="13815"/>
                </a:lnTo>
                <a:lnTo>
                  <a:pt x="13452" y="13734"/>
                </a:lnTo>
                <a:lnTo>
                  <a:pt x="13573" y="13634"/>
                </a:lnTo>
                <a:lnTo>
                  <a:pt x="13674" y="13533"/>
                </a:lnTo>
                <a:lnTo>
                  <a:pt x="13774" y="13392"/>
                </a:lnTo>
                <a:lnTo>
                  <a:pt x="13855" y="13251"/>
                </a:lnTo>
                <a:lnTo>
                  <a:pt x="13996" y="12949"/>
                </a:lnTo>
                <a:lnTo>
                  <a:pt x="14097" y="12627"/>
                </a:lnTo>
                <a:lnTo>
                  <a:pt x="14177" y="12284"/>
                </a:lnTo>
                <a:lnTo>
                  <a:pt x="14238" y="11942"/>
                </a:lnTo>
                <a:lnTo>
                  <a:pt x="15184" y="11942"/>
                </a:lnTo>
                <a:lnTo>
                  <a:pt x="16312" y="11962"/>
                </a:lnTo>
                <a:lnTo>
                  <a:pt x="18386" y="12003"/>
                </a:lnTo>
                <a:lnTo>
                  <a:pt x="22736" y="12063"/>
                </a:lnTo>
                <a:lnTo>
                  <a:pt x="23823" y="12063"/>
                </a:lnTo>
                <a:lnTo>
                  <a:pt x="24931" y="12043"/>
                </a:lnTo>
                <a:lnTo>
                  <a:pt x="24971" y="12204"/>
                </a:lnTo>
                <a:lnTo>
                  <a:pt x="25031" y="12385"/>
                </a:lnTo>
                <a:lnTo>
                  <a:pt x="25051" y="12425"/>
                </a:lnTo>
                <a:lnTo>
                  <a:pt x="25092" y="12466"/>
                </a:lnTo>
                <a:lnTo>
                  <a:pt x="25152" y="12486"/>
                </a:lnTo>
                <a:lnTo>
                  <a:pt x="25253" y="12486"/>
                </a:lnTo>
                <a:lnTo>
                  <a:pt x="25313" y="12466"/>
                </a:lnTo>
                <a:lnTo>
                  <a:pt x="25353" y="12425"/>
                </a:lnTo>
                <a:lnTo>
                  <a:pt x="25374" y="12385"/>
                </a:lnTo>
                <a:lnTo>
                  <a:pt x="25434" y="12204"/>
                </a:lnTo>
                <a:lnTo>
                  <a:pt x="25474" y="12023"/>
                </a:lnTo>
                <a:lnTo>
                  <a:pt x="26159" y="12003"/>
                </a:lnTo>
                <a:lnTo>
                  <a:pt x="26542" y="11962"/>
                </a:lnTo>
                <a:lnTo>
                  <a:pt x="26924" y="11942"/>
                </a:lnTo>
                <a:lnTo>
                  <a:pt x="27589" y="11922"/>
                </a:lnTo>
                <a:lnTo>
                  <a:pt x="27689" y="11882"/>
                </a:lnTo>
                <a:lnTo>
                  <a:pt x="27770" y="11841"/>
                </a:lnTo>
                <a:lnTo>
                  <a:pt x="27810" y="11761"/>
                </a:lnTo>
                <a:lnTo>
                  <a:pt x="27810" y="11660"/>
                </a:lnTo>
                <a:lnTo>
                  <a:pt x="27810" y="11580"/>
                </a:lnTo>
                <a:lnTo>
                  <a:pt x="27770" y="11499"/>
                </a:lnTo>
                <a:lnTo>
                  <a:pt x="27689" y="11459"/>
                </a:lnTo>
                <a:lnTo>
                  <a:pt x="27589" y="11439"/>
                </a:lnTo>
                <a:lnTo>
                  <a:pt x="26924" y="11459"/>
                </a:lnTo>
                <a:lnTo>
                  <a:pt x="26562" y="11479"/>
                </a:lnTo>
                <a:lnTo>
                  <a:pt x="26179" y="11499"/>
                </a:lnTo>
                <a:lnTo>
                  <a:pt x="25515" y="11519"/>
                </a:lnTo>
                <a:lnTo>
                  <a:pt x="25515" y="11318"/>
                </a:lnTo>
                <a:lnTo>
                  <a:pt x="25535" y="10814"/>
                </a:lnTo>
                <a:lnTo>
                  <a:pt x="27025" y="10794"/>
                </a:lnTo>
                <a:lnTo>
                  <a:pt x="28535" y="10754"/>
                </a:lnTo>
                <a:lnTo>
                  <a:pt x="28616" y="10754"/>
                </a:lnTo>
                <a:lnTo>
                  <a:pt x="28676" y="10734"/>
                </a:lnTo>
                <a:lnTo>
                  <a:pt x="28737" y="10694"/>
                </a:lnTo>
                <a:lnTo>
                  <a:pt x="28777" y="10653"/>
                </a:lnTo>
                <a:lnTo>
                  <a:pt x="28817" y="10593"/>
                </a:lnTo>
                <a:lnTo>
                  <a:pt x="28837" y="10533"/>
                </a:lnTo>
                <a:lnTo>
                  <a:pt x="28857" y="10412"/>
                </a:lnTo>
                <a:lnTo>
                  <a:pt x="28837" y="10291"/>
                </a:lnTo>
                <a:lnTo>
                  <a:pt x="28817" y="10230"/>
                </a:lnTo>
                <a:lnTo>
                  <a:pt x="28777" y="10170"/>
                </a:lnTo>
                <a:lnTo>
                  <a:pt x="28737" y="10130"/>
                </a:lnTo>
                <a:lnTo>
                  <a:pt x="28676" y="10110"/>
                </a:lnTo>
                <a:lnTo>
                  <a:pt x="28616" y="10089"/>
                </a:lnTo>
                <a:lnTo>
                  <a:pt x="28535" y="10069"/>
                </a:lnTo>
                <a:lnTo>
                  <a:pt x="27045" y="10110"/>
                </a:lnTo>
                <a:lnTo>
                  <a:pt x="25555" y="10130"/>
                </a:lnTo>
                <a:lnTo>
                  <a:pt x="25575" y="9888"/>
                </a:lnTo>
                <a:lnTo>
                  <a:pt x="25575" y="9284"/>
                </a:lnTo>
                <a:lnTo>
                  <a:pt x="26682" y="9304"/>
                </a:lnTo>
                <a:lnTo>
                  <a:pt x="27790" y="9324"/>
                </a:lnTo>
                <a:lnTo>
                  <a:pt x="27891" y="9304"/>
                </a:lnTo>
                <a:lnTo>
                  <a:pt x="27951" y="9264"/>
                </a:lnTo>
                <a:lnTo>
                  <a:pt x="27991" y="9183"/>
                </a:lnTo>
                <a:lnTo>
                  <a:pt x="28012" y="9103"/>
                </a:lnTo>
                <a:lnTo>
                  <a:pt x="27991" y="9002"/>
                </a:lnTo>
                <a:lnTo>
                  <a:pt x="27951" y="8942"/>
                </a:lnTo>
                <a:lnTo>
                  <a:pt x="27891" y="8881"/>
                </a:lnTo>
                <a:lnTo>
                  <a:pt x="27790" y="8861"/>
                </a:lnTo>
                <a:lnTo>
                  <a:pt x="25595" y="8841"/>
                </a:lnTo>
                <a:lnTo>
                  <a:pt x="25615" y="8458"/>
                </a:lnTo>
                <a:lnTo>
                  <a:pt x="25615" y="8257"/>
                </a:lnTo>
                <a:lnTo>
                  <a:pt x="27126" y="8317"/>
                </a:lnTo>
                <a:lnTo>
                  <a:pt x="27327" y="8338"/>
                </a:lnTo>
                <a:lnTo>
                  <a:pt x="27428" y="8358"/>
                </a:lnTo>
                <a:lnTo>
                  <a:pt x="27468" y="8378"/>
                </a:lnTo>
                <a:lnTo>
                  <a:pt x="27448" y="8398"/>
                </a:lnTo>
                <a:lnTo>
                  <a:pt x="27448" y="8418"/>
                </a:lnTo>
                <a:lnTo>
                  <a:pt x="27468" y="8438"/>
                </a:lnTo>
                <a:lnTo>
                  <a:pt x="27569" y="8458"/>
                </a:lnTo>
                <a:lnTo>
                  <a:pt x="27790" y="8478"/>
                </a:lnTo>
                <a:lnTo>
                  <a:pt x="27850" y="8478"/>
                </a:lnTo>
                <a:lnTo>
                  <a:pt x="27891" y="8458"/>
                </a:lnTo>
                <a:lnTo>
                  <a:pt x="27971" y="8398"/>
                </a:lnTo>
                <a:lnTo>
                  <a:pt x="28012" y="8317"/>
                </a:lnTo>
                <a:lnTo>
                  <a:pt x="28032" y="8217"/>
                </a:lnTo>
                <a:lnTo>
                  <a:pt x="28012" y="8136"/>
                </a:lnTo>
                <a:lnTo>
                  <a:pt x="27971" y="8056"/>
                </a:lnTo>
                <a:lnTo>
                  <a:pt x="27891" y="7975"/>
                </a:lnTo>
                <a:lnTo>
                  <a:pt x="27850" y="7975"/>
                </a:lnTo>
                <a:lnTo>
                  <a:pt x="27790" y="7955"/>
                </a:lnTo>
                <a:lnTo>
                  <a:pt x="27548" y="7955"/>
                </a:lnTo>
                <a:lnTo>
                  <a:pt x="27287" y="7935"/>
                </a:lnTo>
                <a:lnTo>
                  <a:pt x="25655" y="7874"/>
                </a:lnTo>
                <a:lnTo>
                  <a:pt x="25655" y="7774"/>
                </a:lnTo>
                <a:lnTo>
                  <a:pt x="25756" y="7774"/>
                </a:lnTo>
                <a:lnTo>
                  <a:pt x="25857" y="7754"/>
                </a:lnTo>
                <a:lnTo>
                  <a:pt x="25937" y="7713"/>
                </a:lnTo>
                <a:lnTo>
                  <a:pt x="26018" y="7673"/>
                </a:lnTo>
                <a:lnTo>
                  <a:pt x="26179" y="7532"/>
                </a:lnTo>
                <a:lnTo>
                  <a:pt x="26340" y="7391"/>
                </a:lnTo>
                <a:lnTo>
                  <a:pt x="26622" y="7089"/>
                </a:lnTo>
                <a:lnTo>
                  <a:pt x="27126" y="7109"/>
                </a:lnTo>
                <a:lnTo>
                  <a:pt x="27689" y="7109"/>
                </a:lnTo>
                <a:lnTo>
                  <a:pt x="27750" y="7089"/>
                </a:lnTo>
                <a:lnTo>
                  <a:pt x="27830" y="7029"/>
                </a:lnTo>
                <a:lnTo>
                  <a:pt x="27871" y="6948"/>
                </a:lnTo>
                <a:lnTo>
                  <a:pt x="27891" y="6847"/>
                </a:lnTo>
                <a:lnTo>
                  <a:pt x="27871" y="6747"/>
                </a:lnTo>
                <a:lnTo>
                  <a:pt x="27830" y="6666"/>
                </a:lnTo>
                <a:lnTo>
                  <a:pt x="27750" y="6586"/>
                </a:lnTo>
                <a:lnTo>
                  <a:pt x="27689" y="6586"/>
                </a:lnTo>
                <a:lnTo>
                  <a:pt x="27629" y="6565"/>
                </a:lnTo>
                <a:lnTo>
                  <a:pt x="27065" y="6565"/>
                </a:lnTo>
                <a:lnTo>
                  <a:pt x="27126" y="6445"/>
                </a:lnTo>
                <a:lnTo>
                  <a:pt x="27166" y="6324"/>
                </a:lnTo>
                <a:lnTo>
                  <a:pt x="27186" y="6203"/>
                </a:lnTo>
                <a:lnTo>
                  <a:pt x="27166" y="6102"/>
                </a:lnTo>
                <a:lnTo>
                  <a:pt x="27146" y="5981"/>
                </a:lnTo>
                <a:lnTo>
                  <a:pt x="27105" y="5881"/>
                </a:lnTo>
                <a:lnTo>
                  <a:pt x="27025" y="5780"/>
                </a:lnTo>
                <a:lnTo>
                  <a:pt x="26924" y="5700"/>
                </a:lnTo>
                <a:lnTo>
                  <a:pt x="26783" y="5639"/>
                </a:lnTo>
                <a:lnTo>
                  <a:pt x="26642" y="5599"/>
                </a:lnTo>
                <a:lnTo>
                  <a:pt x="26501" y="5599"/>
                </a:lnTo>
                <a:lnTo>
                  <a:pt x="26360" y="5619"/>
                </a:lnTo>
                <a:lnTo>
                  <a:pt x="26199" y="5659"/>
                </a:lnTo>
                <a:lnTo>
                  <a:pt x="26078" y="5720"/>
                </a:lnTo>
                <a:lnTo>
                  <a:pt x="25937" y="5800"/>
                </a:lnTo>
                <a:lnTo>
                  <a:pt x="25817" y="5881"/>
                </a:lnTo>
                <a:lnTo>
                  <a:pt x="25434" y="6183"/>
                </a:lnTo>
                <a:lnTo>
                  <a:pt x="25233" y="6344"/>
                </a:lnTo>
                <a:lnTo>
                  <a:pt x="25072" y="6525"/>
                </a:lnTo>
                <a:lnTo>
                  <a:pt x="24286" y="6525"/>
                </a:lnTo>
                <a:lnTo>
                  <a:pt x="23904" y="6505"/>
                </a:lnTo>
                <a:lnTo>
                  <a:pt x="23501" y="6465"/>
                </a:lnTo>
                <a:lnTo>
                  <a:pt x="22715" y="6445"/>
                </a:lnTo>
                <a:lnTo>
                  <a:pt x="22695" y="5538"/>
                </a:lnTo>
                <a:lnTo>
                  <a:pt x="22675" y="4834"/>
                </a:lnTo>
                <a:lnTo>
                  <a:pt x="22635" y="4129"/>
                </a:lnTo>
                <a:lnTo>
                  <a:pt x="22635" y="3807"/>
                </a:lnTo>
                <a:lnTo>
                  <a:pt x="22615" y="3484"/>
                </a:lnTo>
                <a:lnTo>
                  <a:pt x="22595" y="3323"/>
                </a:lnTo>
                <a:lnTo>
                  <a:pt x="22554" y="3162"/>
                </a:lnTo>
                <a:lnTo>
                  <a:pt x="22494" y="3021"/>
                </a:lnTo>
                <a:lnTo>
                  <a:pt x="22393" y="2900"/>
                </a:lnTo>
                <a:lnTo>
                  <a:pt x="22333" y="2860"/>
                </a:lnTo>
                <a:lnTo>
                  <a:pt x="22272" y="2840"/>
                </a:lnTo>
                <a:lnTo>
                  <a:pt x="22212" y="2880"/>
                </a:lnTo>
                <a:lnTo>
                  <a:pt x="22152" y="2921"/>
                </a:lnTo>
                <a:lnTo>
                  <a:pt x="22111" y="2900"/>
                </a:lnTo>
                <a:lnTo>
                  <a:pt x="21970" y="2880"/>
                </a:lnTo>
                <a:lnTo>
                  <a:pt x="21829" y="2880"/>
                </a:lnTo>
                <a:lnTo>
                  <a:pt x="21709" y="2921"/>
                </a:lnTo>
                <a:lnTo>
                  <a:pt x="21568" y="2941"/>
                </a:lnTo>
                <a:lnTo>
                  <a:pt x="21306" y="3041"/>
                </a:lnTo>
                <a:lnTo>
                  <a:pt x="21064" y="3142"/>
                </a:lnTo>
                <a:lnTo>
                  <a:pt x="19715" y="3605"/>
                </a:lnTo>
                <a:lnTo>
                  <a:pt x="19473" y="3686"/>
                </a:lnTo>
                <a:lnTo>
                  <a:pt x="19071" y="3827"/>
                </a:lnTo>
                <a:lnTo>
                  <a:pt x="18849" y="3927"/>
                </a:lnTo>
                <a:lnTo>
                  <a:pt x="18628" y="4028"/>
                </a:lnTo>
                <a:lnTo>
                  <a:pt x="18446" y="4129"/>
                </a:lnTo>
                <a:lnTo>
                  <a:pt x="18305" y="4229"/>
                </a:lnTo>
                <a:lnTo>
                  <a:pt x="18245" y="4229"/>
                </a:lnTo>
                <a:lnTo>
                  <a:pt x="18205" y="4250"/>
                </a:lnTo>
                <a:lnTo>
                  <a:pt x="18185" y="4270"/>
                </a:lnTo>
                <a:lnTo>
                  <a:pt x="18084" y="4370"/>
                </a:lnTo>
                <a:lnTo>
                  <a:pt x="18044" y="4491"/>
                </a:lnTo>
                <a:lnTo>
                  <a:pt x="18003" y="4632"/>
                </a:lnTo>
                <a:lnTo>
                  <a:pt x="17983" y="4753"/>
                </a:lnTo>
                <a:lnTo>
                  <a:pt x="17983" y="5015"/>
                </a:lnTo>
                <a:lnTo>
                  <a:pt x="17983" y="5297"/>
                </a:lnTo>
                <a:lnTo>
                  <a:pt x="18003" y="6304"/>
                </a:lnTo>
                <a:lnTo>
                  <a:pt x="16030" y="6243"/>
                </a:lnTo>
                <a:lnTo>
                  <a:pt x="13412" y="6243"/>
                </a:lnTo>
                <a:lnTo>
                  <a:pt x="13573" y="5840"/>
                </a:lnTo>
                <a:lnTo>
                  <a:pt x="13674" y="5418"/>
                </a:lnTo>
                <a:lnTo>
                  <a:pt x="13754" y="5015"/>
                </a:lnTo>
                <a:lnTo>
                  <a:pt x="13795" y="4592"/>
                </a:lnTo>
                <a:lnTo>
                  <a:pt x="13795" y="4129"/>
                </a:lnTo>
                <a:lnTo>
                  <a:pt x="13795" y="3867"/>
                </a:lnTo>
                <a:lnTo>
                  <a:pt x="13754" y="3585"/>
                </a:lnTo>
                <a:lnTo>
                  <a:pt x="13694" y="3323"/>
                </a:lnTo>
                <a:lnTo>
                  <a:pt x="13593" y="3082"/>
                </a:lnTo>
                <a:lnTo>
                  <a:pt x="13553" y="2981"/>
                </a:lnTo>
                <a:lnTo>
                  <a:pt x="13472" y="2900"/>
                </a:lnTo>
                <a:lnTo>
                  <a:pt x="13392" y="2820"/>
                </a:lnTo>
                <a:lnTo>
                  <a:pt x="13291" y="2759"/>
                </a:lnTo>
                <a:lnTo>
                  <a:pt x="13110" y="2679"/>
                </a:lnTo>
                <a:lnTo>
                  <a:pt x="13029" y="2659"/>
                </a:lnTo>
                <a:close/>
                <a:moveTo>
                  <a:pt x="18185" y="17359"/>
                </a:moveTo>
                <a:lnTo>
                  <a:pt x="18325" y="17399"/>
                </a:lnTo>
                <a:lnTo>
                  <a:pt x="18466" y="17420"/>
                </a:lnTo>
                <a:lnTo>
                  <a:pt x="18789" y="17440"/>
                </a:lnTo>
                <a:lnTo>
                  <a:pt x="19393" y="17460"/>
                </a:lnTo>
                <a:lnTo>
                  <a:pt x="20641" y="17520"/>
                </a:lnTo>
                <a:lnTo>
                  <a:pt x="20601" y="17762"/>
                </a:lnTo>
                <a:lnTo>
                  <a:pt x="20561" y="18024"/>
                </a:lnTo>
                <a:lnTo>
                  <a:pt x="19675" y="17963"/>
                </a:lnTo>
                <a:lnTo>
                  <a:pt x="18889" y="17903"/>
                </a:lnTo>
                <a:lnTo>
                  <a:pt x="18507" y="17903"/>
                </a:lnTo>
                <a:lnTo>
                  <a:pt x="18346" y="17943"/>
                </a:lnTo>
                <a:lnTo>
                  <a:pt x="18225" y="18003"/>
                </a:lnTo>
                <a:lnTo>
                  <a:pt x="18205" y="17681"/>
                </a:lnTo>
                <a:lnTo>
                  <a:pt x="18185" y="17359"/>
                </a:lnTo>
                <a:close/>
                <a:moveTo>
                  <a:pt x="21145" y="17540"/>
                </a:moveTo>
                <a:lnTo>
                  <a:pt x="22897" y="17621"/>
                </a:lnTo>
                <a:lnTo>
                  <a:pt x="23481" y="17661"/>
                </a:lnTo>
                <a:lnTo>
                  <a:pt x="23783" y="17681"/>
                </a:lnTo>
                <a:lnTo>
                  <a:pt x="24085" y="17701"/>
                </a:lnTo>
                <a:lnTo>
                  <a:pt x="24045" y="17963"/>
                </a:lnTo>
                <a:lnTo>
                  <a:pt x="23360" y="18024"/>
                </a:lnTo>
                <a:lnTo>
                  <a:pt x="22655" y="18044"/>
                </a:lnTo>
                <a:lnTo>
                  <a:pt x="21084" y="18044"/>
                </a:lnTo>
                <a:lnTo>
                  <a:pt x="21044" y="17782"/>
                </a:lnTo>
                <a:lnTo>
                  <a:pt x="20984" y="17540"/>
                </a:lnTo>
                <a:close/>
                <a:moveTo>
                  <a:pt x="18225" y="18285"/>
                </a:moveTo>
                <a:lnTo>
                  <a:pt x="18406" y="18426"/>
                </a:lnTo>
                <a:lnTo>
                  <a:pt x="18527" y="18467"/>
                </a:lnTo>
                <a:lnTo>
                  <a:pt x="18648" y="18507"/>
                </a:lnTo>
                <a:lnTo>
                  <a:pt x="19010" y="18587"/>
                </a:lnTo>
                <a:lnTo>
                  <a:pt x="19373" y="18628"/>
                </a:lnTo>
                <a:lnTo>
                  <a:pt x="19957" y="18688"/>
                </a:lnTo>
                <a:lnTo>
                  <a:pt x="20541" y="18728"/>
                </a:lnTo>
                <a:lnTo>
                  <a:pt x="20561" y="19413"/>
                </a:lnTo>
                <a:lnTo>
                  <a:pt x="20581" y="20098"/>
                </a:lnTo>
                <a:lnTo>
                  <a:pt x="18265" y="20058"/>
                </a:lnTo>
                <a:lnTo>
                  <a:pt x="18245" y="19272"/>
                </a:lnTo>
                <a:lnTo>
                  <a:pt x="18225" y="18789"/>
                </a:lnTo>
                <a:lnTo>
                  <a:pt x="18225" y="18285"/>
                </a:lnTo>
                <a:close/>
                <a:moveTo>
                  <a:pt x="23984" y="18728"/>
                </a:moveTo>
                <a:lnTo>
                  <a:pt x="23984" y="19393"/>
                </a:lnTo>
                <a:lnTo>
                  <a:pt x="23964" y="20219"/>
                </a:lnTo>
                <a:lnTo>
                  <a:pt x="21185" y="20118"/>
                </a:lnTo>
                <a:lnTo>
                  <a:pt x="21145" y="18769"/>
                </a:lnTo>
                <a:lnTo>
                  <a:pt x="21850" y="18789"/>
                </a:lnTo>
                <a:lnTo>
                  <a:pt x="22574" y="18789"/>
                </a:lnTo>
                <a:lnTo>
                  <a:pt x="23279" y="18769"/>
                </a:lnTo>
                <a:lnTo>
                  <a:pt x="23984" y="18728"/>
                </a:lnTo>
                <a:close/>
                <a:moveTo>
                  <a:pt x="21185" y="20662"/>
                </a:moveTo>
                <a:lnTo>
                  <a:pt x="23984" y="20742"/>
                </a:lnTo>
                <a:lnTo>
                  <a:pt x="24004" y="21145"/>
                </a:lnTo>
                <a:lnTo>
                  <a:pt x="23722" y="21145"/>
                </a:lnTo>
                <a:lnTo>
                  <a:pt x="23622" y="21165"/>
                </a:lnTo>
                <a:lnTo>
                  <a:pt x="21950" y="21185"/>
                </a:lnTo>
                <a:lnTo>
                  <a:pt x="21185" y="21205"/>
                </a:lnTo>
                <a:lnTo>
                  <a:pt x="21185" y="20662"/>
                </a:lnTo>
                <a:close/>
                <a:moveTo>
                  <a:pt x="18285" y="20601"/>
                </a:moveTo>
                <a:lnTo>
                  <a:pt x="20601" y="20641"/>
                </a:lnTo>
                <a:lnTo>
                  <a:pt x="20621" y="21205"/>
                </a:lnTo>
                <a:lnTo>
                  <a:pt x="18325" y="21246"/>
                </a:lnTo>
                <a:lnTo>
                  <a:pt x="18285" y="20601"/>
                </a:lnTo>
                <a:close/>
                <a:moveTo>
                  <a:pt x="13956" y="20581"/>
                </a:moveTo>
                <a:lnTo>
                  <a:pt x="17580" y="20601"/>
                </a:lnTo>
                <a:lnTo>
                  <a:pt x="17601" y="20823"/>
                </a:lnTo>
                <a:lnTo>
                  <a:pt x="17439" y="20803"/>
                </a:lnTo>
                <a:lnTo>
                  <a:pt x="17258" y="20803"/>
                </a:lnTo>
                <a:lnTo>
                  <a:pt x="17097" y="20843"/>
                </a:lnTo>
                <a:lnTo>
                  <a:pt x="16936" y="20923"/>
                </a:lnTo>
                <a:lnTo>
                  <a:pt x="16714" y="21085"/>
                </a:lnTo>
                <a:lnTo>
                  <a:pt x="16493" y="21266"/>
                </a:lnTo>
                <a:lnTo>
                  <a:pt x="13976" y="21286"/>
                </a:lnTo>
                <a:lnTo>
                  <a:pt x="13956" y="20581"/>
                </a:lnTo>
                <a:close/>
                <a:moveTo>
                  <a:pt x="22917" y="21729"/>
                </a:moveTo>
                <a:lnTo>
                  <a:pt x="22776" y="21910"/>
                </a:lnTo>
                <a:lnTo>
                  <a:pt x="22736" y="22011"/>
                </a:lnTo>
                <a:lnTo>
                  <a:pt x="22695" y="22132"/>
                </a:lnTo>
                <a:lnTo>
                  <a:pt x="22655" y="22252"/>
                </a:lnTo>
                <a:lnTo>
                  <a:pt x="22675" y="22393"/>
                </a:lnTo>
                <a:lnTo>
                  <a:pt x="21205" y="22414"/>
                </a:lnTo>
                <a:lnTo>
                  <a:pt x="21185" y="21991"/>
                </a:lnTo>
                <a:lnTo>
                  <a:pt x="21185" y="21749"/>
                </a:lnTo>
                <a:lnTo>
                  <a:pt x="21789" y="21749"/>
                </a:lnTo>
                <a:lnTo>
                  <a:pt x="22917" y="21729"/>
                </a:lnTo>
                <a:close/>
                <a:moveTo>
                  <a:pt x="20661" y="21749"/>
                </a:moveTo>
                <a:lnTo>
                  <a:pt x="20661" y="21830"/>
                </a:lnTo>
                <a:lnTo>
                  <a:pt x="20661" y="22212"/>
                </a:lnTo>
                <a:lnTo>
                  <a:pt x="20541" y="22212"/>
                </a:lnTo>
                <a:lnTo>
                  <a:pt x="20440" y="22252"/>
                </a:lnTo>
                <a:lnTo>
                  <a:pt x="20339" y="22313"/>
                </a:lnTo>
                <a:lnTo>
                  <a:pt x="20259" y="22393"/>
                </a:lnTo>
                <a:lnTo>
                  <a:pt x="20218" y="22414"/>
                </a:lnTo>
                <a:lnTo>
                  <a:pt x="17983" y="22434"/>
                </a:lnTo>
                <a:lnTo>
                  <a:pt x="17983" y="22434"/>
                </a:lnTo>
                <a:lnTo>
                  <a:pt x="18044" y="22373"/>
                </a:lnTo>
                <a:lnTo>
                  <a:pt x="18124" y="22313"/>
                </a:lnTo>
                <a:lnTo>
                  <a:pt x="18225" y="22152"/>
                </a:lnTo>
                <a:lnTo>
                  <a:pt x="18285" y="21971"/>
                </a:lnTo>
                <a:lnTo>
                  <a:pt x="18325" y="21769"/>
                </a:lnTo>
                <a:lnTo>
                  <a:pt x="20661" y="21749"/>
                </a:lnTo>
                <a:close/>
                <a:moveTo>
                  <a:pt x="16070" y="21809"/>
                </a:moveTo>
                <a:lnTo>
                  <a:pt x="15990" y="21971"/>
                </a:lnTo>
                <a:lnTo>
                  <a:pt x="15949" y="22132"/>
                </a:lnTo>
                <a:lnTo>
                  <a:pt x="15949" y="22293"/>
                </a:lnTo>
                <a:lnTo>
                  <a:pt x="15969" y="22474"/>
                </a:lnTo>
                <a:lnTo>
                  <a:pt x="14036" y="22494"/>
                </a:lnTo>
                <a:lnTo>
                  <a:pt x="14036" y="22454"/>
                </a:lnTo>
                <a:lnTo>
                  <a:pt x="14016" y="21809"/>
                </a:lnTo>
                <a:close/>
                <a:moveTo>
                  <a:pt x="19655" y="23098"/>
                </a:moveTo>
                <a:lnTo>
                  <a:pt x="19534" y="23300"/>
                </a:lnTo>
                <a:lnTo>
                  <a:pt x="19433" y="23521"/>
                </a:lnTo>
                <a:lnTo>
                  <a:pt x="19433" y="23642"/>
                </a:lnTo>
                <a:lnTo>
                  <a:pt x="19433" y="23743"/>
                </a:lnTo>
                <a:lnTo>
                  <a:pt x="18406" y="23783"/>
                </a:lnTo>
                <a:lnTo>
                  <a:pt x="14076" y="23884"/>
                </a:lnTo>
                <a:lnTo>
                  <a:pt x="13452" y="23904"/>
                </a:lnTo>
                <a:lnTo>
                  <a:pt x="13674" y="23662"/>
                </a:lnTo>
                <a:lnTo>
                  <a:pt x="13754" y="23521"/>
                </a:lnTo>
                <a:lnTo>
                  <a:pt x="13835" y="23380"/>
                </a:lnTo>
                <a:lnTo>
                  <a:pt x="13875" y="23360"/>
                </a:lnTo>
                <a:lnTo>
                  <a:pt x="13915" y="23340"/>
                </a:lnTo>
                <a:lnTo>
                  <a:pt x="13936" y="23300"/>
                </a:lnTo>
                <a:lnTo>
                  <a:pt x="13956" y="23239"/>
                </a:lnTo>
                <a:lnTo>
                  <a:pt x="13956" y="23139"/>
                </a:lnTo>
                <a:lnTo>
                  <a:pt x="17802" y="23118"/>
                </a:lnTo>
                <a:lnTo>
                  <a:pt x="19655" y="23098"/>
                </a:lnTo>
                <a:close/>
                <a:moveTo>
                  <a:pt x="18587" y="16574"/>
                </a:moveTo>
                <a:lnTo>
                  <a:pt x="18386" y="16594"/>
                </a:lnTo>
                <a:lnTo>
                  <a:pt x="18205" y="16634"/>
                </a:lnTo>
                <a:lnTo>
                  <a:pt x="18023" y="16674"/>
                </a:lnTo>
                <a:lnTo>
                  <a:pt x="17842" y="16775"/>
                </a:lnTo>
                <a:lnTo>
                  <a:pt x="17762" y="16795"/>
                </a:lnTo>
                <a:lnTo>
                  <a:pt x="17701" y="16836"/>
                </a:lnTo>
                <a:lnTo>
                  <a:pt x="17661" y="16876"/>
                </a:lnTo>
                <a:lnTo>
                  <a:pt x="17641" y="16956"/>
                </a:lnTo>
                <a:lnTo>
                  <a:pt x="17580" y="17218"/>
                </a:lnTo>
                <a:lnTo>
                  <a:pt x="17560" y="17480"/>
                </a:lnTo>
                <a:lnTo>
                  <a:pt x="17520" y="18024"/>
                </a:lnTo>
                <a:lnTo>
                  <a:pt x="17540" y="18567"/>
                </a:lnTo>
                <a:lnTo>
                  <a:pt x="17540" y="19111"/>
                </a:lnTo>
                <a:lnTo>
                  <a:pt x="17560" y="20058"/>
                </a:lnTo>
                <a:lnTo>
                  <a:pt x="15748" y="20058"/>
                </a:lnTo>
                <a:lnTo>
                  <a:pt x="13915" y="20078"/>
                </a:lnTo>
                <a:lnTo>
                  <a:pt x="13915" y="20058"/>
                </a:lnTo>
                <a:lnTo>
                  <a:pt x="13895" y="19272"/>
                </a:lnTo>
                <a:lnTo>
                  <a:pt x="13875" y="18869"/>
                </a:lnTo>
                <a:lnTo>
                  <a:pt x="13835" y="18467"/>
                </a:lnTo>
                <a:lnTo>
                  <a:pt x="13815" y="18185"/>
                </a:lnTo>
                <a:lnTo>
                  <a:pt x="13795" y="17883"/>
                </a:lnTo>
                <a:lnTo>
                  <a:pt x="13754" y="17742"/>
                </a:lnTo>
                <a:lnTo>
                  <a:pt x="13714" y="17601"/>
                </a:lnTo>
                <a:lnTo>
                  <a:pt x="13674" y="17460"/>
                </a:lnTo>
                <a:lnTo>
                  <a:pt x="13593" y="17339"/>
                </a:lnTo>
                <a:lnTo>
                  <a:pt x="13553" y="17339"/>
                </a:lnTo>
                <a:lnTo>
                  <a:pt x="13472" y="17460"/>
                </a:lnTo>
                <a:lnTo>
                  <a:pt x="13412" y="17581"/>
                </a:lnTo>
                <a:lnTo>
                  <a:pt x="13352" y="17722"/>
                </a:lnTo>
                <a:lnTo>
                  <a:pt x="13311" y="17883"/>
                </a:lnTo>
                <a:lnTo>
                  <a:pt x="13271" y="18185"/>
                </a:lnTo>
                <a:lnTo>
                  <a:pt x="13251" y="18467"/>
                </a:lnTo>
                <a:lnTo>
                  <a:pt x="13211" y="18869"/>
                </a:lnTo>
                <a:lnTo>
                  <a:pt x="13190" y="19272"/>
                </a:lnTo>
                <a:lnTo>
                  <a:pt x="13190" y="20058"/>
                </a:lnTo>
                <a:lnTo>
                  <a:pt x="13190" y="20078"/>
                </a:lnTo>
                <a:lnTo>
                  <a:pt x="12304" y="20098"/>
                </a:lnTo>
                <a:lnTo>
                  <a:pt x="11398" y="20118"/>
                </a:lnTo>
                <a:lnTo>
                  <a:pt x="10955" y="20158"/>
                </a:lnTo>
                <a:lnTo>
                  <a:pt x="10512" y="20219"/>
                </a:lnTo>
                <a:lnTo>
                  <a:pt x="10089" y="20279"/>
                </a:lnTo>
                <a:lnTo>
                  <a:pt x="9646" y="20380"/>
                </a:lnTo>
                <a:lnTo>
                  <a:pt x="9646" y="20400"/>
                </a:lnTo>
                <a:lnTo>
                  <a:pt x="9626" y="20420"/>
                </a:lnTo>
                <a:lnTo>
                  <a:pt x="9646" y="20440"/>
                </a:lnTo>
                <a:lnTo>
                  <a:pt x="10089" y="20521"/>
                </a:lnTo>
                <a:lnTo>
                  <a:pt x="10532" y="20581"/>
                </a:lnTo>
                <a:lnTo>
                  <a:pt x="10975" y="20601"/>
                </a:lnTo>
                <a:lnTo>
                  <a:pt x="11418" y="20621"/>
                </a:lnTo>
                <a:lnTo>
                  <a:pt x="12304" y="20601"/>
                </a:lnTo>
                <a:lnTo>
                  <a:pt x="13211" y="20581"/>
                </a:lnTo>
                <a:lnTo>
                  <a:pt x="13251" y="21306"/>
                </a:lnTo>
                <a:lnTo>
                  <a:pt x="11418" y="21326"/>
                </a:lnTo>
                <a:lnTo>
                  <a:pt x="10854" y="21346"/>
                </a:lnTo>
                <a:lnTo>
                  <a:pt x="10311" y="21387"/>
                </a:lnTo>
                <a:lnTo>
                  <a:pt x="10109" y="21387"/>
                </a:lnTo>
                <a:lnTo>
                  <a:pt x="9928" y="21407"/>
                </a:lnTo>
                <a:lnTo>
                  <a:pt x="9848" y="21427"/>
                </a:lnTo>
                <a:lnTo>
                  <a:pt x="9767" y="21447"/>
                </a:lnTo>
                <a:lnTo>
                  <a:pt x="9687" y="21487"/>
                </a:lnTo>
                <a:lnTo>
                  <a:pt x="9626" y="21548"/>
                </a:lnTo>
                <a:lnTo>
                  <a:pt x="9606" y="21608"/>
                </a:lnTo>
                <a:lnTo>
                  <a:pt x="9626" y="21648"/>
                </a:lnTo>
                <a:lnTo>
                  <a:pt x="9727" y="21749"/>
                </a:lnTo>
                <a:lnTo>
                  <a:pt x="9848" y="21789"/>
                </a:lnTo>
                <a:lnTo>
                  <a:pt x="9989" y="21789"/>
                </a:lnTo>
                <a:lnTo>
                  <a:pt x="10150" y="21809"/>
                </a:lnTo>
                <a:lnTo>
                  <a:pt x="10693" y="21830"/>
                </a:lnTo>
                <a:lnTo>
                  <a:pt x="11257" y="21850"/>
                </a:lnTo>
                <a:lnTo>
                  <a:pt x="13291" y="21830"/>
                </a:lnTo>
                <a:lnTo>
                  <a:pt x="13372" y="22373"/>
                </a:lnTo>
                <a:lnTo>
                  <a:pt x="13190" y="22373"/>
                </a:lnTo>
                <a:lnTo>
                  <a:pt x="13029" y="22393"/>
                </a:lnTo>
                <a:lnTo>
                  <a:pt x="12868" y="22434"/>
                </a:lnTo>
                <a:lnTo>
                  <a:pt x="12707" y="22494"/>
                </a:lnTo>
                <a:lnTo>
                  <a:pt x="11579" y="22514"/>
                </a:lnTo>
                <a:lnTo>
                  <a:pt x="11096" y="22555"/>
                </a:lnTo>
                <a:lnTo>
                  <a:pt x="10613" y="22595"/>
                </a:lnTo>
                <a:lnTo>
                  <a:pt x="10391" y="22615"/>
                </a:lnTo>
                <a:lnTo>
                  <a:pt x="10170" y="22635"/>
                </a:lnTo>
                <a:lnTo>
                  <a:pt x="9968" y="22696"/>
                </a:lnTo>
                <a:lnTo>
                  <a:pt x="9868" y="22736"/>
                </a:lnTo>
                <a:lnTo>
                  <a:pt x="9767" y="22796"/>
                </a:lnTo>
                <a:lnTo>
                  <a:pt x="9747" y="22816"/>
                </a:lnTo>
                <a:lnTo>
                  <a:pt x="9727" y="22857"/>
                </a:lnTo>
                <a:lnTo>
                  <a:pt x="9747" y="22897"/>
                </a:lnTo>
                <a:lnTo>
                  <a:pt x="9767" y="22937"/>
                </a:lnTo>
                <a:lnTo>
                  <a:pt x="9928" y="22998"/>
                </a:lnTo>
                <a:lnTo>
                  <a:pt x="10109" y="23058"/>
                </a:lnTo>
                <a:lnTo>
                  <a:pt x="10271" y="23078"/>
                </a:lnTo>
                <a:lnTo>
                  <a:pt x="10452" y="23098"/>
                </a:lnTo>
                <a:lnTo>
                  <a:pt x="11579" y="23159"/>
                </a:lnTo>
                <a:lnTo>
                  <a:pt x="11801" y="23179"/>
                </a:lnTo>
                <a:lnTo>
                  <a:pt x="11640" y="23360"/>
                </a:lnTo>
                <a:lnTo>
                  <a:pt x="11539" y="23501"/>
                </a:lnTo>
                <a:lnTo>
                  <a:pt x="11459" y="23662"/>
                </a:lnTo>
                <a:lnTo>
                  <a:pt x="11398" y="23823"/>
                </a:lnTo>
                <a:lnTo>
                  <a:pt x="11378" y="23984"/>
                </a:lnTo>
                <a:lnTo>
                  <a:pt x="11016" y="24025"/>
                </a:lnTo>
                <a:lnTo>
                  <a:pt x="10653" y="24085"/>
                </a:lnTo>
                <a:lnTo>
                  <a:pt x="9908" y="24206"/>
                </a:lnTo>
                <a:lnTo>
                  <a:pt x="9888" y="24226"/>
                </a:lnTo>
                <a:lnTo>
                  <a:pt x="9888" y="24246"/>
                </a:lnTo>
                <a:lnTo>
                  <a:pt x="9888" y="24266"/>
                </a:lnTo>
                <a:lnTo>
                  <a:pt x="9908" y="24286"/>
                </a:lnTo>
                <a:lnTo>
                  <a:pt x="10714" y="24387"/>
                </a:lnTo>
                <a:lnTo>
                  <a:pt x="11519" y="24447"/>
                </a:lnTo>
                <a:lnTo>
                  <a:pt x="11640" y="24588"/>
                </a:lnTo>
                <a:lnTo>
                  <a:pt x="11761" y="24709"/>
                </a:lnTo>
                <a:lnTo>
                  <a:pt x="11922" y="24790"/>
                </a:lnTo>
                <a:lnTo>
                  <a:pt x="12083" y="24830"/>
                </a:lnTo>
                <a:lnTo>
                  <a:pt x="12264" y="24850"/>
                </a:lnTo>
                <a:lnTo>
                  <a:pt x="12425" y="24850"/>
                </a:lnTo>
                <a:lnTo>
                  <a:pt x="12586" y="24790"/>
                </a:lnTo>
                <a:lnTo>
                  <a:pt x="12747" y="24709"/>
                </a:lnTo>
                <a:lnTo>
                  <a:pt x="12868" y="24588"/>
                </a:lnTo>
                <a:lnTo>
                  <a:pt x="12989" y="24447"/>
                </a:lnTo>
                <a:lnTo>
                  <a:pt x="14076" y="24427"/>
                </a:lnTo>
                <a:lnTo>
                  <a:pt x="18406" y="24327"/>
                </a:lnTo>
                <a:lnTo>
                  <a:pt x="20057" y="24307"/>
                </a:lnTo>
                <a:lnTo>
                  <a:pt x="20198" y="24307"/>
                </a:lnTo>
                <a:lnTo>
                  <a:pt x="20339" y="24286"/>
                </a:lnTo>
                <a:lnTo>
                  <a:pt x="27045" y="24145"/>
                </a:lnTo>
                <a:lnTo>
                  <a:pt x="27105" y="24145"/>
                </a:lnTo>
                <a:lnTo>
                  <a:pt x="27166" y="24125"/>
                </a:lnTo>
                <a:lnTo>
                  <a:pt x="27226" y="24085"/>
                </a:lnTo>
                <a:lnTo>
                  <a:pt x="27266" y="24045"/>
                </a:lnTo>
                <a:lnTo>
                  <a:pt x="27307" y="23944"/>
                </a:lnTo>
                <a:lnTo>
                  <a:pt x="27327" y="23843"/>
                </a:lnTo>
                <a:lnTo>
                  <a:pt x="27307" y="23743"/>
                </a:lnTo>
                <a:lnTo>
                  <a:pt x="27266" y="23642"/>
                </a:lnTo>
                <a:lnTo>
                  <a:pt x="27226" y="23602"/>
                </a:lnTo>
                <a:lnTo>
                  <a:pt x="27166" y="23582"/>
                </a:lnTo>
                <a:lnTo>
                  <a:pt x="27105" y="23561"/>
                </a:lnTo>
                <a:lnTo>
                  <a:pt x="27045" y="23561"/>
                </a:lnTo>
                <a:lnTo>
                  <a:pt x="20843" y="23723"/>
                </a:lnTo>
                <a:lnTo>
                  <a:pt x="20903" y="23521"/>
                </a:lnTo>
                <a:lnTo>
                  <a:pt x="20963" y="23340"/>
                </a:lnTo>
                <a:lnTo>
                  <a:pt x="21084" y="23219"/>
                </a:lnTo>
                <a:lnTo>
                  <a:pt x="21165" y="23078"/>
                </a:lnTo>
                <a:lnTo>
                  <a:pt x="26099" y="23038"/>
                </a:lnTo>
                <a:lnTo>
                  <a:pt x="26179" y="23038"/>
                </a:lnTo>
                <a:lnTo>
                  <a:pt x="26239" y="23018"/>
                </a:lnTo>
                <a:lnTo>
                  <a:pt x="26300" y="22977"/>
                </a:lnTo>
                <a:lnTo>
                  <a:pt x="26340" y="22937"/>
                </a:lnTo>
                <a:lnTo>
                  <a:pt x="26380" y="22877"/>
                </a:lnTo>
                <a:lnTo>
                  <a:pt x="26401" y="22816"/>
                </a:lnTo>
                <a:lnTo>
                  <a:pt x="26421" y="22696"/>
                </a:lnTo>
                <a:lnTo>
                  <a:pt x="26401" y="22575"/>
                </a:lnTo>
                <a:lnTo>
                  <a:pt x="26380" y="22514"/>
                </a:lnTo>
                <a:lnTo>
                  <a:pt x="26340" y="22454"/>
                </a:lnTo>
                <a:lnTo>
                  <a:pt x="26300" y="22414"/>
                </a:lnTo>
                <a:lnTo>
                  <a:pt x="26239" y="22373"/>
                </a:lnTo>
                <a:lnTo>
                  <a:pt x="26179" y="22353"/>
                </a:lnTo>
                <a:lnTo>
                  <a:pt x="26099" y="22353"/>
                </a:lnTo>
                <a:lnTo>
                  <a:pt x="24367" y="22373"/>
                </a:lnTo>
                <a:lnTo>
                  <a:pt x="24467" y="22252"/>
                </a:lnTo>
                <a:lnTo>
                  <a:pt x="24528" y="22112"/>
                </a:lnTo>
                <a:lnTo>
                  <a:pt x="24568" y="21991"/>
                </a:lnTo>
                <a:lnTo>
                  <a:pt x="24588" y="21830"/>
                </a:lnTo>
                <a:lnTo>
                  <a:pt x="24649" y="21789"/>
                </a:lnTo>
                <a:lnTo>
                  <a:pt x="24689" y="21709"/>
                </a:lnTo>
                <a:lnTo>
                  <a:pt x="25756" y="21709"/>
                </a:lnTo>
                <a:lnTo>
                  <a:pt x="25998" y="21648"/>
                </a:lnTo>
                <a:lnTo>
                  <a:pt x="26078" y="21608"/>
                </a:lnTo>
                <a:lnTo>
                  <a:pt x="26139" y="21568"/>
                </a:lnTo>
                <a:lnTo>
                  <a:pt x="26159" y="21487"/>
                </a:lnTo>
                <a:lnTo>
                  <a:pt x="26179" y="21427"/>
                </a:lnTo>
                <a:lnTo>
                  <a:pt x="26159" y="21346"/>
                </a:lnTo>
                <a:lnTo>
                  <a:pt x="26139" y="21286"/>
                </a:lnTo>
                <a:lnTo>
                  <a:pt x="26078" y="21225"/>
                </a:lnTo>
                <a:lnTo>
                  <a:pt x="25998" y="21185"/>
                </a:lnTo>
                <a:lnTo>
                  <a:pt x="25796" y="21145"/>
                </a:lnTo>
                <a:lnTo>
                  <a:pt x="24769" y="21145"/>
                </a:lnTo>
                <a:lnTo>
                  <a:pt x="24790" y="20782"/>
                </a:lnTo>
                <a:lnTo>
                  <a:pt x="25998" y="20843"/>
                </a:lnTo>
                <a:lnTo>
                  <a:pt x="26058" y="20843"/>
                </a:lnTo>
                <a:lnTo>
                  <a:pt x="26099" y="20823"/>
                </a:lnTo>
                <a:lnTo>
                  <a:pt x="26179" y="20762"/>
                </a:lnTo>
                <a:lnTo>
                  <a:pt x="26219" y="20682"/>
                </a:lnTo>
                <a:lnTo>
                  <a:pt x="26239" y="20581"/>
                </a:lnTo>
                <a:lnTo>
                  <a:pt x="26219" y="20480"/>
                </a:lnTo>
                <a:lnTo>
                  <a:pt x="26179" y="20400"/>
                </a:lnTo>
                <a:lnTo>
                  <a:pt x="26099" y="20339"/>
                </a:lnTo>
                <a:lnTo>
                  <a:pt x="26058" y="20319"/>
                </a:lnTo>
                <a:lnTo>
                  <a:pt x="25998" y="20299"/>
                </a:lnTo>
                <a:lnTo>
                  <a:pt x="24790" y="20259"/>
                </a:lnTo>
                <a:lnTo>
                  <a:pt x="24769" y="19393"/>
                </a:lnTo>
                <a:lnTo>
                  <a:pt x="24790" y="18990"/>
                </a:lnTo>
                <a:lnTo>
                  <a:pt x="24810" y="18587"/>
                </a:lnTo>
                <a:lnTo>
                  <a:pt x="24870" y="18527"/>
                </a:lnTo>
                <a:lnTo>
                  <a:pt x="24910" y="18447"/>
                </a:lnTo>
                <a:lnTo>
                  <a:pt x="24931" y="18366"/>
                </a:lnTo>
                <a:lnTo>
                  <a:pt x="24951" y="18285"/>
                </a:lnTo>
                <a:lnTo>
                  <a:pt x="24931" y="18205"/>
                </a:lnTo>
                <a:lnTo>
                  <a:pt x="24910" y="18124"/>
                </a:lnTo>
                <a:lnTo>
                  <a:pt x="24870" y="18044"/>
                </a:lnTo>
                <a:lnTo>
                  <a:pt x="24830" y="17983"/>
                </a:lnTo>
                <a:lnTo>
                  <a:pt x="24810" y="17782"/>
                </a:lnTo>
                <a:lnTo>
                  <a:pt x="24790" y="17581"/>
                </a:lnTo>
                <a:lnTo>
                  <a:pt x="24830" y="17500"/>
                </a:lnTo>
                <a:lnTo>
                  <a:pt x="24870" y="17399"/>
                </a:lnTo>
                <a:lnTo>
                  <a:pt x="24890" y="17279"/>
                </a:lnTo>
                <a:lnTo>
                  <a:pt x="24870" y="17178"/>
                </a:lnTo>
                <a:lnTo>
                  <a:pt x="24830" y="17077"/>
                </a:lnTo>
                <a:lnTo>
                  <a:pt x="24769" y="16997"/>
                </a:lnTo>
                <a:lnTo>
                  <a:pt x="24689" y="16916"/>
                </a:lnTo>
                <a:lnTo>
                  <a:pt x="24588" y="16876"/>
                </a:lnTo>
                <a:lnTo>
                  <a:pt x="24387" y="16836"/>
                </a:lnTo>
                <a:lnTo>
                  <a:pt x="24185" y="16795"/>
                </a:lnTo>
                <a:lnTo>
                  <a:pt x="23742" y="16755"/>
                </a:lnTo>
                <a:lnTo>
                  <a:pt x="22897" y="16735"/>
                </a:lnTo>
                <a:lnTo>
                  <a:pt x="21145" y="16654"/>
                </a:lnTo>
                <a:lnTo>
                  <a:pt x="20279" y="16614"/>
                </a:lnTo>
                <a:lnTo>
                  <a:pt x="19393" y="16594"/>
                </a:lnTo>
                <a:lnTo>
                  <a:pt x="19010" y="16594"/>
                </a:lnTo>
                <a:lnTo>
                  <a:pt x="18587" y="16574"/>
                </a:lnTo>
                <a:close/>
                <a:moveTo>
                  <a:pt x="27508" y="25334"/>
                </a:moveTo>
                <a:lnTo>
                  <a:pt x="23017" y="25374"/>
                </a:lnTo>
                <a:lnTo>
                  <a:pt x="18547" y="25394"/>
                </a:lnTo>
                <a:lnTo>
                  <a:pt x="11821" y="25394"/>
                </a:lnTo>
                <a:lnTo>
                  <a:pt x="10693" y="25414"/>
                </a:lnTo>
                <a:lnTo>
                  <a:pt x="10552" y="25414"/>
                </a:lnTo>
                <a:lnTo>
                  <a:pt x="10411" y="25434"/>
                </a:lnTo>
                <a:lnTo>
                  <a:pt x="10291" y="25495"/>
                </a:lnTo>
                <a:lnTo>
                  <a:pt x="10230" y="25535"/>
                </a:lnTo>
                <a:lnTo>
                  <a:pt x="10190" y="25595"/>
                </a:lnTo>
                <a:lnTo>
                  <a:pt x="10190" y="25636"/>
                </a:lnTo>
                <a:lnTo>
                  <a:pt x="10230" y="25696"/>
                </a:lnTo>
                <a:lnTo>
                  <a:pt x="10291" y="25736"/>
                </a:lnTo>
                <a:lnTo>
                  <a:pt x="10351" y="25777"/>
                </a:lnTo>
                <a:lnTo>
                  <a:pt x="10411" y="25797"/>
                </a:lnTo>
                <a:lnTo>
                  <a:pt x="10552" y="25817"/>
                </a:lnTo>
                <a:lnTo>
                  <a:pt x="10693" y="25817"/>
                </a:lnTo>
                <a:lnTo>
                  <a:pt x="11257" y="25837"/>
                </a:lnTo>
                <a:lnTo>
                  <a:pt x="11821" y="25857"/>
                </a:lnTo>
                <a:lnTo>
                  <a:pt x="12929" y="25877"/>
                </a:lnTo>
                <a:lnTo>
                  <a:pt x="18547" y="25877"/>
                </a:lnTo>
                <a:lnTo>
                  <a:pt x="23017" y="25857"/>
                </a:lnTo>
                <a:lnTo>
                  <a:pt x="27508" y="25817"/>
                </a:lnTo>
                <a:lnTo>
                  <a:pt x="27609" y="25777"/>
                </a:lnTo>
                <a:lnTo>
                  <a:pt x="27669" y="25736"/>
                </a:lnTo>
                <a:lnTo>
                  <a:pt x="27710" y="25656"/>
                </a:lnTo>
                <a:lnTo>
                  <a:pt x="27730" y="25575"/>
                </a:lnTo>
                <a:lnTo>
                  <a:pt x="27710" y="25474"/>
                </a:lnTo>
                <a:lnTo>
                  <a:pt x="27669" y="25394"/>
                </a:lnTo>
                <a:lnTo>
                  <a:pt x="27609" y="25354"/>
                </a:lnTo>
                <a:lnTo>
                  <a:pt x="27508" y="25334"/>
                </a:lnTo>
                <a:close/>
                <a:moveTo>
                  <a:pt x="5156" y="1088"/>
                </a:moveTo>
                <a:lnTo>
                  <a:pt x="6203" y="1209"/>
                </a:lnTo>
                <a:lnTo>
                  <a:pt x="7230" y="1289"/>
                </a:lnTo>
                <a:lnTo>
                  <a:pt x="9304" y="1410"/>
                </a:lnTo>
                <a:lnTo>
                  <a:pt x="10875" y="1491"/>
                </a:lnTo>
                <a:lnTo>
                  <a:pt x="12425" y="1571"/>
                </a:lnTo>
                <a:lnTo>
                  <a:pt x="15547" y="1672"/>
                </a:lnTo>
                <a:lnTo>
                  <a:pt x="18668" y="1732"/>
                </a:lnTo>
                <a:lnTo>
                  <a:pt x="21789" y="1753"/>
                </a:lnTo>
                <a:lnTo>
                  <a:pt x="24830" y="1732"/>
                </a:lnTo>
                <a:lnTo>
                  <a:pt x="26421" y="1712"/>
                </a:lnTo>
                <a:lnTo>
                  <a:pt x="26783" y="1712"/>
                </a:lnTo>
                <a:lnTo>
                  <a:pt x="27126" y="1692"/>
                </a:lnTo>
                <a:lnTo>
                  <a:pt x="27206" y="1813"/>
                </a:lnTo>
                <a:lnTo>
                  <a:pt x="27307" y="1934"/>
                </a:lnTo>
                <a:lnTo>
                  <a:pt x="27770" y="2397"/>
                </a:lnTo>
                <a:lnTo>
                  <a:pt x="28213" y="2860"/>
                </a:lnTo>
                <a:lnTo>
                  <a:pt x="28414" y="3102"/>
                </a:lnTo>
                <a:lnTo>
                  <a:pt x="28616" y="3364"/>
                </a:lnTo>
                <a:lnTo>
                  <a:pt x="28797" y="3625"/>
                </a:lnTo>
                <a:lnTo>
                  <a:pt x="28978" y="3927"/>
                </a:lnTo>
                <a:lnTo>
                  <a:pt x="29119" y="4209"/>
                </a:lnTo>
                <a:lnTo>
                  <a:pt x="29260" y="4511"/>
                </a:lnTo>
                <a:lnTo>
                  <a:pt x="29381" y="4834"/>
                </a:lnTo>
                <a:lnTo>
                  <a:pt x="29482" y="5136"/>
                </a:lnTo>
                <a:lnTo>
                  <a:pt x="29562" y="5458"/>
                </a:lnTo>
                <a:lnTo>
                  <a:pt x="29643" y="5780"/>
                </a:lnTo>
                <a:lnTo>
                  <a:pt x="29764" y="6445"/>
                </a:lnTo>
                <a:lnTo>
                  <a:pt x="29824" y="6807"/>
                </a:lnTo>
                <a:lnTo>
                  <a:pt x="29864" y="7170"/>
                </a:lnTo>
                <a:lnTo>
                  <a:pt x="29884" y="7532"/>
                </a:lnTo>
                <a:lnTo>
                  <a:pt x="29904" y="7915"/>
                </a:lnTo>
                <a:lnTo>
                  <a:pt x="29884" y="8640"/>
                </a:lnTo>
                <a:lnTo>
                  <a:pt x="29824" y="9385"/>
                </a:lnTo>
                <a:lnTo>
                  <a:pt x="29743" y="10110"/>
                </a:lnTo>
                <a:lnTo>
                  <a:pt x="29623" y="10835"/>
                </a:lnTo>
                <a:lnTo>
                  <a:pt x="29482" y="11560"/>
                </a:lnTo>
                <a:lnTo>
                  <a:pt x="29320" y="12284"/>
                </a:lnTo>
                <a:lnTo>
                  <a:pt x="28877" y="14117"/>
                </a:lnTo>
                <a:lnTo>
                  <a:pt x="28636" y="15023"/>
                </a:lnTo>
                <a:lnTo>
                  <a:pt x="28414" y="15949"/>
                </a:lnTo>
                <a:lnTo>
                  <a:pt x="28233" y="16876"/>
                </a:lnTo>
                <a:lnTo>
                  <a:pt x="28072" y="17802"/>
                </a:lnTo>
                <a:lnTo>
                  <a:pt x="27991" y="18265"/>
                </a:lnTo>
                <a:lnTo>
                  <a:pt x="27951" y="18749"/>
                </a:lnTo>
                <a:lnTo>
                  <a:pt x="27911" y="19212"/>
                </a:lnTo>
                <a:lnTo>
                  <a:pt x="27871" y="19695"/>
                </a:lnTo>
                <a:lnTo>
                  <a:pt x="27871" y="20098"/>
                </a:lnTo>
                <a:lnTo>
                  <a:pt x="27871" y="20501"/>
                </a:lnTo>
                <a:lnTo>
                  <a:pt x="27891" y="20903"/>
                </a:lnTo>
                <a:lnTo>
                  <a:pt x="27911" y="21306"/>
                </a:lnTo>
                <a:lnTo>
                  <a:pt x="27971" y="21709"/>
                </a:lnTo>
                <a:lnTo>
                  <a:pt x="28032" y="22091"/>
                </a:lnTo>
                <a:lnTo>
                  <a:pt x="28092" y="22494"/>
                </a:lnTo>
                <a:lnTo>
                  <a:pt x="28193" y="22877"/>
                </a:lnTo>
                <a:lnTo>
                  <a:pt x="28273" y="23279"/>
                </a:lnTo>
                <a:lnTo>
                  <a:pt x="28394" y="23662"/>
                </a:lnTo>
                <a:lnTo>
                  <a:pt x="28515" y="24045"/>
                </a:lnTo>
                <a:lnTo>
                  <a:pt x="28656" y="24407"/>
                </a:lnTo>
                <a:lnTo>
                  <a:pt x="28817" y="24790"/>
                </a:lnTo>
                <a:lnTo>
                  <a:pt x="28978" y="25152"/>
                </a:lnTo>
                <a:lnTo>
                  <a:pt x="29159" y="25515"/>
                </a:lnTo>
                <a:lnTo>
                  <a:pt x="29341" y="25877"/>
                </a:lnTo>
                <a:lnTo>
                  <a:pt x="29542" y="26240"/>
                </a:lnTo>
                <a:lnTo>
                  <a:pt x="29764" y="26602"/>
                </a:lnTo>
                <a:lnTo>
                  <a:pt x="30005" y="26945"/>
                </a:lnTo>
                <a:lnTo>
                  <a:pt x="30247" y="27287"/>
                </a:lnTo>
                <a:lnTo>
                  <a:pt x="30488" y="27629"/>
                </a:lnTo>
                <a:lnTo>
                  <a:pt x="30750" y="27951"/>
                </a:lnTo>
                <a:lnTo>
                  <a:pt x="31032" y="28274"/>
                </a:lnTo>
                <a:lnTo>
                  <a:pt x="31314" y="28576"/>
                </a:lnTo>
                <a:lnTo>
                  <a:pt x="31616" y="28858"/>
                </a:lnTo>
                <a:lnTo>
                  <a:pt x="31918" y="29139"/>
                </a:lnTo>
                <a:lnTo>
                  <a:pt x="32240" y="29421"/>
                </a:lnTo>
                <a:lnTo>
                  <a:pt x="32563" y="29683"/>
                </a:lnTo>
                <a:lnTo>
                  <a:pt x="32905" y="29945"/>
                </a:lnTo>
                <a:lnTo>
                  <a:pt x="33247" y="30166"/>
                </a:lnTo>
                <a:lnTo>
                  <a:pt x="33610" y="30408"/>
                </a:lnTo>
                <a:lnTo>
                  <a:pt x="33972" y="30610"/>
                </a:lnTo>
                <a:lnTo>
                  <a:pt x="32845" y="30630"/>
                </a:lnTo>
                <a:lnTo>
                  <a:pt x="31737" y="30650"/>
                </a:lnTo>
                <a:lnTo>
                  <a:pt x="30629" y="30710"/>
                </a:lnTo>
                <a:lnTo>
                  <a:pt x="29522" y="30730"/>
                </a:lnTo>
                <a:lnTo>
                  <a:pt x="23924" y="30851"/>
                </a:lnTo>
                <a:lnTo>
                  <a:pt x="21125" y="30912"/>
                </a:lnTo>
                <a:lnTo>
                  <a:pt x="18325" y="30992"/>
                </a:lnTo>
                <a:lnTo>
                  <a:pt x="16976" y="31032"/>
                </a:lnTo>
                <a:lnTo>
                  <a:pt x="15607" y="31093"/>
                </a:lnTo>
                <a:lnTo>
                  <a:pt x="14882" y="31133"/>
                </a:lnTo>
                <a:lnTo>
                  <a:pt x="14520" y="31173"/>
                </a:lnTo>
                <a:lnTo>
                  <a:pt x="14177" y="31234"/>
                </a:lnTo>
                <a:lnTo>
                  <a:pt x="13875" y="31294"/>
                </a:lnTo>
                <a:lnTo>
                  <a:pt x="13694" y="31234"/>
                </a:lnTo>
                <a:lnTo>
                  <a:pt x="13492" y="31194"/>
                </a:lnTo>
                <a:lnTo>
                  <a:pt x="13170" y="31153"/>
                </a:lnTo>
                <a:lnTo>
                  <a:pt x="12848" y="31073"/>
                </a:lnTo>
                <a:lnTo>
                  <a:pt x="12546" y="30992"/>
                </a:lnTo>
                <a:lnTo>
                  <a:pt x="12244" y="30891"/>
                </a:lnTo>
                <a:lnTo>
                  <a:pt x="11942" y="30771"/>
                </a:lnTo>
                <a:lnTo>
                  <a:pt x="11640" y="30650"/>
                </a:lnTo>
                <a:lnTo>
                  <a:pt x="11358" y="30489"/>
                </a:lnTo>
                <a:lnTo>
                  <a:pt x="11096" y="30328"/>
                </a:lnTo>
                <a:lnTo>
                  <a:pt x="10814" y="30146"/>
                </a:lnTo>
                <a:lnTo>
                  <a:pt x="10573" y="29945"/>
                </a:lnTo>
                <a:lnTo>
                  <a:pt x="10311" y="29744"/>
                </a:lnTo>
                <a:lnTo>
                  <a:pt x="10069" y="29522"/>
                </a:lnTo>
                <a:lnTo>
                  <a:pt x="9848" y="29301"/>
                </a:lnTo>
                <a:lnTo>
                  <a:pt x="9626" y="29039"/>
                </a:lnTo>
                <a:lnTo>
                  <a:pt x="9405" y="28797"/>
                </a:lnTo>
                <a:lnTo>
                  <a:pt x="9203" y="28535"/>
                </a:lnTo>
                <a:lnTo>
                  <a:pt x="8982" y="28193"/>
                </a:lnTo>
                <a:lnTo>
                  <a:pt x="8780" y="27851"/>
                </a:lnTo>
                <a:lnTo>
                  <a:pt x="8579" y="27508"/>
                </a:lnTo>
                <a:lnTo>
                  <a:pt x="8418" y="27166"/>
                </a:lnTo>
                <a:lnTo>
                  <a:pt x="8257" y="26804"/>
                </a:lnTo>
                <a:lnTo>
                  <a:pt x="8116" y="26441"/>
                </a:lnTo>
                <a:lnTo>
                  <a:pt x="7995" y="26079"/>
                </a:lnTo>
                <a:lnTo>
                  <a:pt x="7874" y="25696"/>
                </a:lnTo>
                <a:lnTo>
                  <a:pt x="7794" y="25313"/>
                </a:lnTo>
                <a:lnTo>
                  <a:pt x="7713" y="24931"/>
                </a:lnTo>
                <a:lnTo>
                  <a:pt x="7633" y="24548"/>
                </a:lnTo>
                <a:lnTo>
                  <a:pt x="7572" y="24166"/>
                </a:lnTo>
                <a:lnTo>
                  <a:pt x="7532" y="23763"/>
                </a:lnTo>
                <a:lnTo>
                  <a:pt x="7512" y="23380"/>
                </a:lnTo>
                <a:lnTo>
                  <a:pt x="7471" y="22575"/>
                </a:lnTo>
                <a:lnTo>
                  <a:pt x="7471" y="22091"/>
                </a:lnTo>
                <a:lnTo>
                  <a:pt x="7492" y="21608"/>
                </a:lnTo>
                <a:lnTo>
                  <a:pt x="7552" y="20662"/>
                </a:lnTo>
                <a:lnTo>
                  <a:pt x="7653" y="19715"/>
                </a:lnTo>
                <a:lnTo>
                  <a:pt x="7794" y="18769"/>
                </a:lnTo>
                <a:lnTo>
                  <a:pt x="7955" y="17822"/>
                </a:lnTo>
                <a:lnTo>
                  <a:pt x="8116" y="16876"/>
                </a:lnTo>
                <a:lnTo>
                  <a:pt x="8498" y="14983"/>
                </a:lnTo>
                <a:lnTo>
                  <a:pt x="8660" y="14036"/>
                </a:lnTo>
                <a:lnTo>
                  <a:pt x="8821" y="13090"/>
                </a:lnTo>
                <a:lnTo>
                  <a:pt x="8962" y="12144"/>
                </a:lnTo>
                <a:lnTo>
                  <a:pt x="9082" y="11197"/>
                </a:lnTo>
                <a:lnTo>
                  <a:pt x="9143" y="10251"/>
                </a:lnTo>
                <a:lnTo>
                  <a:pt x="9163" y="9767"/>
                </a:lnTo>
                <a:lnTo>
                  <a:pt x="9183" y="9284"/>
                </a:lnTo>
                <a:lnTo>
                  <a:pt x="9163" y="8801"/>
                </a:lnTo>
                <a:lnTo>
                  <a:pt x="9143" y="8317"/>
                </a:lnTo>
                <a:lnTo>
                  <a:pt x="9123" y="7834"/>
                </a:lnTo>
                <a:lnTo>
                  <a:pt x="9062" y="7351"/>
                </a:lnTo>
                <a:lnTo>
                  <a:pt x="9002" y="6888"/>
                </a:lnTo>
                <a:lnTo>
                  <a:pt x="8901" y="6404"/>
                </a:lnTo>
                <a:lnTo>
                  <a:pt x="8800" y="5921"/>
                </a:lnTo>
                <a:lnTo>
                  <a:pt x="8680" y="5458"/>
                </a:lnTo>
                <a:lnTo>
                  <a:pt x="8519" y="4975"/>
                </a:lnTo>
                <a:lnTo>
                  <a:pt x="8337" y="4511"/>
                </a:lnTo>
                <a:lnTo>
                  <a:pt x="8156" y="4068"/>
                </a:lnTo>
                <a:lnTo>
                  <a:pt x="7914" y="3625"/>
                </a:lnTo>
                <a:lnTo>
                  <a:pt x="7673" y="3223"/>
                </a:lnTo>
                <a:lnTo>
                  <a:pt x="7391" y="2820"/>
                </a:lnTo>
                <a:lnTo>
                  <a:pt x="7089" y="2457"/>
                </a:lnTo>
                <a:lnTo>
                  <a:pt x="6767" y="2115"/>
                </a:lnTo>
                <a:lnTo>
                  <a:pt x="6404" y="1813"/>
                </a:lnTo>
                <a:lnTo>
                  <a:pt x="6022" y="1531"/>
                </a:lnTo>
                <a:lnTo>
                  <a:pt x="5820" y="1410"/>
                </a:lnTo>
                <a:lnTo>
                  <a:pt x="5599" y="1289"/>
                </a:lnTo>
                <a:lnTo>
                  <a:pt x="5377" y="1189"/>
                </a:lnTo>
                <a:lnTo>
                  <a:pt x="5156" y="1088"/>
                </a:lnTo>
                <a:close/>
                <a:moveTo>
                  <a:pt x="4954" y="1"/>
                </a:moveTo>
                <a:lnTo>
                  <a:pt x="4189" y="21"/>
                </a:lnTo>
                <a:lnTo>
                  <a:pt x="3404" y="61"/>
                </a:lnTo>
                <a:lnTo>
                  <a:pt x="3343" y="81"/>
                </a:lnTo>
                <a:lnTo>
                  <a:pt x="3283" y="101"/>
                </a:lnTo>
                <a:lnTo>
                  <a:pt x="3162" y="182"/>
                </a:lnTo>
                <a:lnTo>
                  <a:pt x="3102" y="283"/>
                </a:lnTo>
                <a:lnTo>
                  <a:pt x="3061" y="403"/>
                </a:lnTo>
                <a:lnTo>
                  <a:pt x="3061" y="504"/>
                </a:lnTo>
                <a:lnTo>
                  <a:pt x="3102" y="625"/>
                </a:lnTo>
                <a:lnTo>
                  <a:pt x="3142" y="665"/>
                </a:lnTo>
                <a:lnTo>
                  <a:pt x="3182" y="705"/>
                </a:lnTo>
                <a:lnTo>
                  <a:pt x="3243" y="746"/>
                </a:lnTo>
                <a:lnTo>
                  <a:pt x="3303" y="766"/>
                </a:lnTo>
                <a:lnTo>
                  <a:pt x="3444" y="806"/>
                </a:lnTo>
                <a:lnTo>
                  <a:pt x="3041" y="826"/>
                </a:lnTo>
                <a:lnTo>
                  <a:pt x="2638" y="907"/>
                </a:lnTo>
                <a:lnTo>
                  <a:pt x="2276" y="1028"/>
                </a:lnTo>
                <a:lnTo>
                  <a:pt x="1913" y="1189"/>
                </a:lnTo>
                <a:lnTo>
                  <a:pt x="1571" y="1390"/>
                </a:lnTo>
                <a:lnTo>
                  <a:pt x="1249" y="1632"/>
                </a:lnTo>
                <a:lnTo>
                  <a:pt x="947" y="1894"/>
                </a:lnTo>
                <a:lnTo>
                  <a:pt x="806" y="2055"/>
                </a:lnTo>
                <a:lnTo>
                  <a:pt x="685" y="2216"/>
                </a:lnTo>
                <a:lnTo>
                  <a:pt x="544" y="2397"/>
                </a:lnTo>
                <a:lnTo>
                  <a:pt x="423" y="2598"/>
                </a:lnTo>
                <a:lnTo>
                  <a:pt x="323" y="2800"/>
                </a:lnTo>
                <a:lnTo>
                  <a:pt x="222" y="3021"/>
                </a:lnTo>
                <a:lnTo>
                  <a:pt x="162" y="3223"/>
                </a:lnTo>
                <a:lnTo>
                  <a:pt x="101" y="3444"/>
                </a:lnTo>
                <a:lnTo>
                  <a:pt x="41" y="3666"/>
                </a:lnTo>
                <a:lnTo>
                  <a:pt x="0" y="3907"/>
                </a:lnTo>
                <a:lnTo>
                  <a:pt x="0" y="4129"/>
                </a:lnTo>
                <a:lnTo>
                  <a:pt x="0" y="4350"/>
                </a:lnTo>
                <a:lnTo>
                  <a:pt x="41" y="4552"/>
                </a:lnTo>
                <a:lnTo>
                  <a:pt x="81" y="4773"/>
                </a:lnTo>
                <a:lnTo>
                  <a:pt x="101" y="4914"/>
                </a:lnTo>
                <a:lnTo>
                  <a:pt x="162" y="5015"/>
                </a:lnTo>
                <a:lnTo>
                  <a:pt x="222" y="5136"/>
                </a:lnTo>
                <a:lnTo>
                  <a:pt x="282" y="5216"/>
                </a:lnTo>
                <a:lnTo>
                  <a:pt x="464" y="5397"/>
                </a:lnTo>
                <a:lnTo>
                  <a:pt x="665" y="5538"/>
                </a:lnTo>
                <a:lnTo>
                  <a:pt x="725" y="5579"/>
                </a:lnTo>
                <a:lnTo>
                  <a:pt x="806" y="5599"/>
                </a:lnTo>
                <a:lnTo>
                  <a:pt x="866" y="5619"/>
                </a:lnTo>
                <a:lnTo>
                  <a:pt x="947" y="5599"/>
                </a:lnTo>
                <a:lnTo>
                  <a:pt x="1088" y="5639"/>
                </a:lnTo>
                <a:lnTo>
                  <a:pt x="1269" y="5659"/>
                </a:lnTo>
                <a:lnTo>
                  <a:pt x="1591" y="5679"/>
                </a:lnTo>
                <a:lnTo>
                  <a:pt x="1974" y="5679"/>
                </a:lnTo>
                <a:lnTo>
                  <a:pt x="2357" y="5659"/>
                </a:lnTo>
                <a:lnTo>
                  <a:pt x="3142" y="5619"/>
                </a:lnTo>
                <a:lnTo>
                  <a:pt x="4713" y="5518"/>
                </a:lnTo>
                <a:lnTo>
                  <a:pt x="5095" y="5498"/>
                </a:lnTo>
                <a:lnTo>
                  <a:pt x="5498" y="5478"/>
                </a:lnTo>
                <a:lnTo>
                  <a:pt x="5881" y="5438"/>
                </a:lnTo>
                <a:lnTo>
                  <a:pt x="6082" y="5397"/>
                </a:lnTo>
                <a:lnTo>
                  <a:pt x="6243" y="5337"/>
                </a:lnTo>
                <a:lnTo>
                  <a:pt x="6324" y="5317"/>
                </a:lnTo>
                <a:lnTo>
                  <a:pt x="6404" y="5257"/>
                </a:lnTo>
                <a:lnTo>
                  <a:pt x="6465" y="5196"/>
                </a:lnTo>
                <a:lnTo>
                  <a:pt x="6525" y="5136"/>
                </a:lnTo>
                <a:lnTo>
                  <a:pt x="6606" y="4975"/>
                </a:lnTo>
                <a:lnTo>
                  <a:pt x="6646" y="4793"/>
                </a:lnTo>
                <a:lnTo>
                  <a:pt x="6646" y="4713"/>
                </a:lnTo>
                <a:lnTo>
                  <a:pt x="6626" y="4632"/>
                </a:lnTo>
                <a:lnTo>
                  <a:pt x="6606" y="4552"/>
                </a:lnTo>
                <a:lnTo>
                  <a:pt x="6565" y="4491"/>
                </a:lnTo>
                <a:lnTo>
                  <a:pt x="6505" y="4431"/>
                </a:lnTo>
                <a:lnTo>
                  <a:pt x="6444" y="4370"/>
                </a:lnTo>
                <a:lnTo>
                  <a:pt x="6344" y="4330"/>
                </a:lnTo>
                <a:lnTo>
                  <a:pt x="6243" y="4310"/>
                </a:lnTo>
                <a:lnTo>
                  <a:pt x="6062" y="4270"/>
                </a:lnTo>
                <a:lnTo>
                  <a:pt x="5881" y="4270"/>
                </a:lnTo>
                <a:lnTo>
                  <a:pt x="5478" y="4290"/>
                </a:lnTo>
                <a:lnTo>
                  <a:pt x="4713" y="4370"/>
                </a:lnTo>
                <a:lnTo>
                  <a:pt x="2981" y="4552"/>
                </a:lnTo>
                <a:lnTo>
                  <a:pt x="2316" y="4612"/>
                </a:lnTo>
                <a:lnTo>
                  <a:pt x="1813" y="4693"/>
                </a:lnTo>
                <a:lnTo>
                  <a:pt x="1551" y="4733"/>
                </a:lnTo>
                <a:lnTo>
                  <a:pt x="1309" y="4793"/>
                </a:lnTo>
                <a:lnTo>
                  <a:pt x="1350" y="4310"/>
                </a:lnTo>
                <a:lnTo>
                  <a:pt x="1370" y="4089"/>
                </a:lnTo>
                <a:lnTo>
                  <a:pt x="1430" y="3867"/>
                </a:lnTo>
                <a:lnTo>
                  <a:pt x="1491" y="3646"/>
                </a:lnTo>
                <a:lnTo>
                  <a:pt x="1591" y="3424"/>
                </a:lnTo>
                <a:lnTo>
                  <a:pt x="1712" y="3223"/>
                </a:lnTo>
                <a:lnTo>
                  <a:pt x="1873" y="3001"/>
                </a:lnTo>
                <a:lnTo>
                  <a:pt x="1994" y="2900"/>
                </a:lnTo>
                <a:lnTo>
                  <a:pt x="2115" y="2800"/>
                </a:lnTo>
                <a:lnTo>
                  <a:pt x="2236" y="2699"/>
                </a:lnTo>
                <a:lnTo>
                  <a:pt x="2377" y="2619"/>
                </a:lnTo>
                <a:lnTo>
                  <a:pt x="2638" y="2498"/>
                </a:lnTo>
                <a:lnTo>
                  <a:pt x="2940" y="2417"/>
                </a:lnTo>
                <a:lnTo>
                  <a:pt x="3243" y="2357"/>
                </a:lnTo>
                <a:lnTo>
                  <a:pt x="3545" y="2357"/>
                </a:lnTo>
                <a:lnTo>
                  <a:pt x="3867" y="2377"/>
                </a:lnTo>
                <a:lnTo>
                  <a:pt x="4169" y="2437"/>
                </a:lnTo>
                <a:lnTo>
                  <a:pt x="4370" y="2498"/>
                </a:lnTo>
                <a:lnTo>
                  <a:pt x="4551" y="2558"/>
                </a:lnTo>
                <a:lnTo>
                  <a:pt x="4914" y="2719"/>
                </a:lnTo>
                <a:lnTo>
                  <a:pt x="5256" y="2921"/>
                </a:lnTo>
                <a:lnTo>
                  <a:pt x="5538" y="3142"/>
                </a:lnTo>
                <a:lnTo>
                  <a:pt x="5820" y="3404"/>
                </a:lnTo>
                <a:lnTo>
                  <a:pt x="6062" y="3686"/>
                </a:lnTo>
                <a:lnTo>
                  <a:pt x="6303" y="3988"/>
                </a:lnTo>
                <a:lnTo>
                  <a:pt x="6505" y="4330"/>
                </a:lnTo>
                <a:lnTo>
                  <a:pt x="6686" y="4673"/>
                </a:lnTo>
                <a:lnTo>
                  <a:pt x="6827" y="5035"/>
                </a:lnTo>
                <a:lnTo>
                  <a:pt x="6968" y="5397"/>
                </a:lnTo>
                <a:lnTo>
                  <a:pt x="7089" y="5780"/>
                </a:lnTo>
                <a:lnTo>
                  <a:pt x="7210" y="6143"/>
                </a:lnTo>
                <a:lnTo>
                  <a:pt x="7290" y="6525"/>
                </a:lnTo>
                <a:lnTo>
                  <a:pt x="7371" y="6908"/>
                </a:lnTo>
                <a:lnTo>
                  <a:pt x="7431" y="7270"/>
                </a:lnTo>
                <a:lnTo>
                  <a:pt x="7492" y="7733"/>
                </a:lnTo>
                <a:lnTo>
                  <a:pt x="7532" y="8217"/>
                </a:lnTo>
                <a:lnTo>
                  <a:pt x="7552" y="8680"/>
                </a:lnTo>
                <a:lnTo>
                  <a:pt x="7572" y="9163"/>
                </a:lnTo>
                <a:lnTo>
                  <a:pt x="7552" y="9626"/>
                </a:lnTo>
                <a:lnTo>
                  <a:pt x="7532" y="10110"/>
                </a:lnTo>
                <a:lnTo>
                  <a:pt x="7451" y="11056"/>
                </a:lnTo>
                <a:lnTo>
                  <a:pt x="7330" y="12003"/>
                </a:lnTo>
                <a:lnTo>
                  <a:pt x="7189" y="12949"/>
                </a:lnTo>
                <a:lnTo>
                  <a:pt x="7028" y="13875"/>
                </a:lnTo>
                <a:lnTo>
                  <a:pt x="6847" y="14802"/>
                </a:lnTo>
                <a:lnTo>
                  <a:pt x="6465" y="16695"/>
                </a:lnTo>
                <a:lnTo>
                  <a:pt x="6303" y="17641"/>
                </a:lnTo>
                <a:lnTo>
                  <a:pt x="6142" y="18587"/>
                </a:lnTo>
                <a:lnTo>
                  <a:pt x="6001" y="19534"/>
                </a:lnTo>
                <a:lnTo>
                  <a:pt x="5881" y="20501"/>
                </a:lnTo>
                <a:lnTo>
                  <a:pt x="5800" y="21467"/>
                </a:lnTo>
                <a:lnTo>
                  <a:pt x="5780" y="22434"/>
                </a:lnTo>
                <a:lnTo>
                  <a:pt x="5780" y="22897"/>
                </a:lnTo>
                <a:lnTo>
                  <a:pt x="5800" y="23360"/>
                </a:lnTo>
                <a:lnTo>
                  <a:pt x="5820" y="23823"/>
                </a:lnTo>
                <a:lnTo>
                  <a:pt x="5881" y="24286"/>
                </a:lnTo>
                <a:lnTo>
                  <a:pt x="5941" y="24750"/>
                </a:lnTo>
                <a:lnTo>
                  <a:pt x="6022" y="25213"/>
                </a:lnTo>
                <a:lnTo>
                  <a:pt x="6102" y="25676"/>
                </a:lnTo>
                <a:lnTo>
                  <a:pt x="6223" y="26119"/>
                </a:lnTo>
                <a:lnTo>
                  <a:pt x="6364" y="26582"/>
                </a:lnTo>
                <a:lnTo>
                  <a:pt x="6505" y="27005"/>
                </a:lnTo>
                <a:lnTo>
                  <a:pt x="6666" y="27448"/>
                </a:lnTo>
                <a:lnTo>
                  <a:pt x="6847" y="27871"/>
                </a:lnTo>
                <a:lnTo>
                  <a:pt x="7069" y="28294"/>
                </a:lnTo>
                <a:lnTo>
                  <a:pt x="7290" y="28696"/>
                </a:lnTo>
                <a:lnTo>
                  <a:pt x="7532" y="29099"/>
                </a:lnTo>
                <a:lnTo>
                  <a:pt x="7794" y="29502"/>
                </a:lnTo>
                <a:lnTo>
                  <a:pt x="8055" y="29844"/>
                </a:lnTo>
                <a:lnTo>
                  <a:pt x="8317" y="30166"/>
                </a:lnTo>
                <a:lnTo>
                  <a:pt x="8619" y="30489"/>
                </a:lnTo>
                <a:lnTo>
                  <a:pt x="8921" y="30791"/>
                </a:lnTo>
                <a:lnTo>
                  <a:pt x="9244" y="31093"/>
                </a:lnTo>
                <a:lnTo>
                  <a:pt x="9566" y="31375"/>
                </a:lnTo>
                <a:lnTo>
                  <a:pt x="9908" y="31616"/>
                </a:lnTo>
                <a:lnTo>
                  <a:pt x="10271" y="31858"/>
                </a:lnTo>
                <a:lnTo>
                  <a:pt x="10633" y="32080"/>
                </a:lnTo>
                <a:lnTo>
                  <a:pt x="11016" y="32281"/>
                </a:lnTo>
                <a:lnTo>
                  <a:pt x="11398" y="32462"/>
                </a:lnTo>
                <a:lnTo>
                  <a:pt x="11801" y="32603"/>
                </a:lnTo>
                <a:lnTo>
                  <a:pt x="12204" y="32744"/>
                </a:lnTo>
                <a:lnTo>
                  <a:pt x="12627" y="32825"/>
                </a:lnTo>
                <a:lnTo>
                  <a:pt x="13049" y="32905"/>
                </a:lnTo>
                <a:lnTo>
                  <a:pt x="13492" y="32945"/>
                </a:lnTo>
                <a:lnTo>
                  <a:pt x="13613" y="32925"/>
                </a:lnTo>
                <a:lnTo>
                  <a:pt x="13734" y="32905"/>
                </a:lnTo>
                <a:lnTo>
                  <a:pt x="13855" y="32865"/>
                </a:lnTo>
                <a:lnTo>
                  <a:pt x="13956" y="32804"/>
                </a:lnTo>
                <a:lnTo>
                  <a:pt x="14056" y="32724"/>
                </a:lnTo>
                <a:lnTo>
                  <a:pt x="14137" y="32643"/>
                </a:lnTo>
                <a:lnTo>
                  <a:pt x="14217" y="32543"/>
                </a:lnTo>
                <a:lnTo>
                  <a:pt x="14278" y="32442"/>
                </a:lnTo>
                <a:lnTo>
                  <a:pt x="14580" y="32462"/>
                </a:lnTo>
                <a:lnTo>
                  <a:pt x="14882" y="32482"/>
                </a:lnTo>
                <a:lnTo>
                  <a:pt x="16815" y="32482"/>
                </a:lnTo>
                <a:lnTo>
                  <a:pt x="18164" y="32462"/>
                </a:lnTo>
                <a:lnTo>
                  <a:pt x="20963" y="32422"/>
                </a:lnTo>
                <a:lnTo>
                  <a:pt x="23763" y="32382"/>
                </a:lnTo>
                <a:lnTo>
                  <a:pt x="29361" y="32261"/>
                </a:lnTo>
                <a:lnTo>
                  <a:pt x="32079" y="32221"/>
                </a:lnTo>
                <a:lnTo>
                  <a:pt x="33529" y="32200"/>
                </a:lnTo>
                <a:lnTo>
                  <a:pt x="34234" y="32180"/>
                </a:lnTo>
                <a:lnTo>
                  <a:pt x="34959" y="32140"/>
                </a:lnTo>
                <a:lnTo>
                  <a:pt x="35120" y="32120"/>
                </a:lnTo>
                <a:lnTo>
                  <a:pt x="35281" y="32059"/>
                </a:lnTo>
                <a:lnTo>
                  <a:pt x="35402" y="31979"/>
                </a:lnTo>
                <a:lnTo>
                  <a:pt x="35503" y="31878"/>
                </a:lnTo>
                <a:lnTo>
                  <a:pt x="35583" y="31757"/>
                </a:lnTo>
                <a:lnTo>
                  <a:pt x="35644" y="31637"/>
                </a:lnTo>
                <a:lnTo>
                  <a:pt x="35684" y="31516"/>
                </a:lnTo>
                <a:lnTo>
                  <a:pt x="35684" y="31375"/>
                </a:lnTo>
                <a:lnTo>
                  <a:pt x="35684" y="31234"/>
                </a:lnTo>
                <a:lnTo>
                  <a:pt x="35644" y="31113"/>
                </a:lnTo>
                <a:lnTo>
                  <a:pt x="35583" y="30972"/>
                </a:lnTo>
                <a:lnTo>
                  <a:pt x="35503" y="30871"/>
                </a:lnTo>
                <a:lnTo>
                  <a:pt x="35402" y="30771"/>
                </a:lnTo>
                <a:lnTo>
                  <a:pt x="35281" y="30710"/>
                </a:lnTo>
                <a:lnTo>
                  <a:pt x="35140" y="30650"/>
                </a:lnTo>
                <a:lnTo>
                  <a:pt x="34959" y="30630"/>
                </a:lnTo>
                <a:lnTo>
                  <a:pt x="34939" y="30630"/>
                </a:lnTo>
                <a:lnTo>
                  <a:pt x="35019" y="30569"/>
                </a:lnTo>
                <a:lnTo>
                  <a:pt x="35120" y="30489"/>
                </a:lnTo>
                <a:lnTo>
                  <a:pt x="35180" y="30388"/>
                </a:lnTo>
                <a:lnTo>
                  <a:pt x="35261" y="30307"/>
                </a:lnTo>
                <a:lnTo>
                  <a:pt x="35301" y="30187"/>
                </a:lnTo>
                <a:lnTo>
                  <a:pt x="35342" y="30086"/>
                </a:lnTo>
                <a:lnTo>
                  <a:pt x="35382" y="29985"/>
                </a:lnTo>
                <a:lnTo>
                  <a:pt x="35402" y="29864"/>
                </a:lnTo>
                <a:lnTo>
                  <a:pt x="35402" y="29764"/>
                </a:lnTo>
                <a:lnTo>
                  <a:pt x="35382" y="29643"/>
                </a:lnTo>
                <a:lnTo>
                  <a:pt x="35362" y="29542"/>
                </a:lnTo>
                <a:lnTo>
                  <a:pt x="35301" y="29442"/>
                </a:lnTo>
                <a:lnTo>
                  <a:pt x="35241" y="29341"/>
                </a:lnTo>
                <a:lnTo>
                  <a:pt x="35160" y="29240"/>
                </a:lnTo>
                <a:lnTo>
                  <a:pt x="35060" y="29160"/>
                </a:lnTo>
                <a:lnTo>
                  <a:pt x="34939" y="29079"/>
                </a:lnTo>
                <a:lnTo>
                  <a:pt x="34637" y="28918"/>
                </a:lnTo>
                <a:lnTo>
                  <a:pt x="34315" y="28737"/>
                </a:lnTo>
                <a:lnTo>
                  <a:pt x="34013" y="28535"/>
                </a:lnTo>
                <a:lnTo>
                  <a:pt x="33710" y="28334"/>
                </a:lnTo>
                <a:lnTo>
                  <a:pt x="33429" y="28112"/>
                </a:lnTo>
                <a:lnTo>
                  <a:pt x="33147" y="27891"/>
                </a:lnTo>
                <a:lnTo>
                  <a:pt x="32865" y="27649"/>
                </a:lnTo>
                <a:lnTo>
                  <a:pt x="32603" y="27408"/>
                </a:lnTo>
                <a:lnTo>
                  <a:pt x="32341" y="27166"/>
                </a:lnTo>
                <a:lnTo>
                  <a:pt x="32099" y="26904"/>
                </a:lnTo>
                <a:lnTo>
                  <a:pt x="31858" y="26622"/>
                </a:lnTo>
                <a:lnTo>
                  <a:pt x="31636" y="26340"/>
                </a:lnTo>
                <a:lnTo>
                  <a:pt x="31415" y="26058"/>
                </a:lnTo>
                <a:lnTo>
                  <a:pt x="31213" y="25756"/>
                </a:lnTo>
                <a:lnTo>
                  <a:pt x="31012" y="25454"/>
                </a:lnTo>
                <a:lnTo>
                  <a:pt x="30831" y="25152"/>
                </a:lnTo>
                <a:lnTo>
                  <a:pt x="30629" y="24810"/>
                </a:lnTo>
                <a:lnTo>
                  <a:pt x="30468" y="24468"/>
                </a:lnTo>
                <a:lnTo>
                  <a:pt x="30307" y="24105"/>
                </a:lnTo>
                <a:lnTo>
                  <a:pt x="30166" y="23763"/>
                </a:lnTo>
                <a:lnTo>
                  <a:pt x="30025" y="23400"/>
                </a:lnTo>
                <a:lnTo>
                  <a:pt x="29925" y="23038"/>
                </a:lnTo>
                <a:lnTo>
                  <a:pt x="29824" y="22675"/>
                </a:lnTo>
                <a:lnTo>
                  <a:pt x="29743" y="22293"/>
                </a:lnTo>
                <a:lnTo>
                  <a:pt x="29663" y="21930"/>
                </a:lnTo>
                <a:lnTo>
                  <a:pt x="29602" y="21548"/>
                </a:lnTo>
                <a:lnTo>
                  <a:pt x="29562" y="21165"/>
                </a:lnTo>
                <a:lnTo>
                  <a:pt x="29522" y="20782"/>
                </a:lnTo>
                <a:lnTo>
                  <a:pt x="29502" y="20400"/>
                </a:lnTo>
                <a:lnTo>
                  <a:pt x="29502" y="20017"/>
                </a:lnTo>
                <a:lnTo>
                  <a:pt x="29502" y="19635"/>
                </a:lnTo>
                <a:lnTo>
                  <a:pt x="29522" y="19252"/>
                </a:lnTo>
                <a:lnTo>
                  <a:pt x="29562" y="18789"/>
                </a:lnTo>
                <a:lnTo>
                  <a:pt x="29623" y="18326"/>
                </a:lnTo>
                <a:lnTo>
                  <a:pt x="29764" y="17399"/>
                </a:lnTo>
                <a:lnTo>
                  <a:pt x="29945" y="16493"/>
                </a:lnTo>
                <a:lnTo>
                  <a:pt x="30146" y="15587"/>
                </a:lnTo>
                <a:lnTo>
                  <a:pt x="30609" y="13775"/>
                </a:lnTo>
                <a:lnTo>
                  <a:pt x="30831" y="12868"/>
                </a:lnTo>
                <a:lnTo>
                  <a:pt x="31032" y="11962"/>
                </a:lnTo>
                <a:lnTo>
                  <a:pt x="31193" y="11217"/>
                </a:lnTo>
                <a:lnTo>
                  <a:pt x="31294" y="10452"/>
                </a:lnTo>
                <a:lnTo>
                  <a:pt x="31395" y="9707"/>
                </a:lnTo>
                <a:lnTo>
                  <a:pt x="31455" y="8942"/>
                </a:lnTo>
                <a:lnTo>
                  <a:pt x="31455" y="8197"/>
                </a:lnTo>
                <a:lnTo>
                  <a:pt x="31435" y="7431"/>
                </a:lnTo>
                <a:lnTo>
                  <a:pt x="31375" y="6666"/>
                </a:lnTo>
                <a:lnTo>
                  <a:pt x="31274" y="5901"/>
                </a:lnTo>
                <a:lnTo>
                  <a:pt x="31193" y="5538"/>
                </a:lnTo>
                <a:lnTo>
                  <a:pt x="31093" y="5176"/>
                </a:lnTo>
                <a:lnTo>
                  <a:pt x="30992" y="4793"/>
                </a:lnTo>
                <a:lnTo>
                  <a:pt x="30871" y="4431"/>
                </a:lnTo>
                <a:lnTo>
                  <a:pt x="30750" y="4089"/>
                </a:lnTo>
                <a:lnTo>
                  <a:pt x="30589" y="3726"/>
                </a:lnTo>
                <a:lnTo>
                  <a:pt x="30428" y="3384"/>
                </a:lnTo>
                <a:lnTo>
                  <a:pt x="30247" y="3041"/>
                </a:lnTo>
                <a:lnTo>
                  <a:pt x="30045" y="2739"/>
                </a:lnTo>
                <a:lnTo>
                  <a:pt x="29844" y="2417"/>
                </a:lnTo>
                <a:lnTo>
                  <a:pt x="29602" y="2095"/>
                </a:lnTo>
                <a:lnTo>
                  <a:pt x="29361" y="1793"/>
                </a:lnTo>
                <a:lnTo>
                  <a:pt x="29079" y="1511"/>
                </a:lnTo>
                <a:lnTo>
                  <a:pt x="28777" y="1249"/>
                </a:lnTo>
                <a:lnTo>
                  <a:pt x="28475" y="1028"/>
                </a:lnTo>
                <a:lnTo>
                  <a:pt x="28153" y="846"/>
                </a:lnTo>
                <a:lnTo>
                  <a:pt x="28132" y="846"/>
                </a:lnTo>
                <a:lnTo>
                  <a:pt x="28092" y="705"/>
                </a:lnTo>
                <a:lnTo>
                  <a:pt x="28032" y="605"/>
                </a:lnTo>
                <a:lnTo>
                  <a:pt x="27951" y="504"/>
                </a:lnTo>
                <a:lnTo>
                  <a:pt x="27850" y="403"/>
                </a:lnTo>
                <a:lnTo>
                  <a:pt x="27689" y="303"/>
                </a:lnTo>
                <a:lnTo>
                  <a:pt x="27528" y="242"/>
                </a:lnTo>
                <a:lnTo>
                  <a:pt x="27347" y="202"/>
                </a:lnTo>
                <a:lnTo>
                  <a:pt x="27166" y="182"/>
                </a:lnTo>
                <a:lnTo>
                  <a:pt x="26803" y="202"/>
                </a:lnTo>
                <a:lnTo>
                  <a:pt x="26421" y="222"/>
                </a:lnTo>
                <a:lnTo>
                  <a:pt x="24830" y="262"/>
                </a:lnTo>
                <a:lnTo>
                  <a:pt x="21789" y="343"/>
                </a:lnTo>
                <a:lnTo>
                  <a:pt x="18748" y="363"/>
                </a:lnTo>
                <a:lnTo>
                  <a:pt x="15708" y="343"/>
                </a:lnTo>
                <a:lnTo>
                  <a:pt x="12667" y="283"/>
                </a:lnTo>
                <a:lnTo>
                  <a:pt x="9626" y="202"/>
                </a:lnTo>
                <a:lnTo>
                  <a:pt x="8076" y="121"/>
                </a:lnTo>
                <a:lnTo>
                  <a:pt x="6525" y="41"/>
                </a:lnTo>
                <a:lnTo>
                  <a:pt x="5740" y="21"/>
                </a:lnTo>
                <a:lnTo>
                  <a:pt x="4954" y="1"/>
                </a:lnTo>
                <a:close/>
              </a:path>
            </a:pathLst>
          </a:custGeom>
          <a:solidFill>
            <a:srgbClr val="FFDD9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9" name="Google Shape;379;p35"/>
          <p:cNvSpPr/>
          <p:nvPr/>
        </p:nvSpPr>
        <p:spPr>
          <a:xfrm>
            <a:off x="4656788" y="2088713"/>
            <a:ext cx="621002" cy="620228"/>
          </a:xfrm>
          <a:custGeom>
            <a:rect b="b" l="l" r="r" t="t"/>
            <a:pathLst>
              <a:path extrusionOk="0" h="37335" w="37376">
                <a:moveTo>
                  <a:pt x="19172" y="5317"/>
                </a:moveTo>
                <a:lnTo>
                  <a:pt x="19353" y="6404"/>
                </a:lnTo>
                <a:lnTo>
                  <a:pt x="19534" y="7511"/>
                </a:lnTo>
                <a:lnTo>
                  <a:pt x="19816" y="9304"/>
                </a:lnTo>
                <a:lnTo>
                  <a:pt x="20299" y="12344"/>
                </a:lnTo>
                <a:lnTo>
                  <a:pt x="20783" y="15325"/>
                </a:lnTo>
                <a:lnTo>
                  <a:pt x="20803" y="15365"/>
                </a:lnTo>
                <a:lnTo>
                  <a:pt x="20823" y="15385"/>
                </a:lnTo>
                <a:lnTo>
                  <a:pt x="20863" y="15385"/>
                </a:lnTo>
                <a:lnTo>
                  <a:pt x="20904" y="15365"/>
                </a:lnTo>
                <a:lnTo>
                  <a:pt x="22615" y="14197"/>
                </a:lnTo>
                <a:lnTo>
                  <a:pt x="24548" y="12908"/>
                </a:lnTo>
                <a:lnTo>
                  <a:pt x="23481" y="14298"/>
                </a:lnTo>
                <a:lnTo>
                  <a:pt x="22776" y="15244"/>
                </a:lnTo>
                <a:lnTo>
                  <a:pt x="22071" y="16211"/>
                </a:lnTo>
                <a:lnTo>
                  <a:pt x="22051" y="16251"/>
                </a:lnTo>
                <a:lnTo>
                  <a:pt x="22051" y="16291"/>
                </a:lnTo>
                <a:lnTo>
                  <a:pt x="22071" y="16332"/>
                </a:lnTo>
                <a:lnTo>
                  <a:pt x="22112" y="16352"/>
                </a:lnTo>
                <a:lnTo>
                  <a:pt x="24790" y="16855"/>
                </a:lnTo>
                <a:lnTo>
                  <a:pt x="27428" y="17379"/>
                </a:lnTo>
                <a:lnTo>
                  <a:pt x="30147" y="17902"/>
                </a:lnTo>
                <a:lnTo>
                  <a:pt x="32905" y="18426"/>
                </a:lnTo>
                <a:lnTo>
                  <a:pt x="31858" y="18527"/>
                </a:lnTo>
                <a:lnTo>
                  <a:pt x="30831" y="18587"/>
                </a:lnTo>
                <a:lnTo>
                  <a:pt x="29804" y="18647"/>
                </a:lnTo>
                <a:lnTo>
                  <a:pt x="28797" y="18688"/>
                </a:lnTo>
                <a:lnTo>
                  <a:pt x="26844" y="18748"/>
                </a:lnTo>
                <a:lnTo>
                  <a:pt x="24971" y="18748"/>
                </a:lnTo>
                <a:lnTo>
                  <a:pt x="22011" y="18728"/>
                </a:lnTo>
                <a:lnTo>
                  <a:pt x="19172" y="18728"/>
                </a:lnTo>
                <a:lnTo>
                  <a:pt x="20098" y="17761"/>
                </a:lnTo>
                <a:lnTo>
                  <a:pt x="20642" y="17218"/>
                </a:lnTo>
                <a:lnTo>
                  <a:pt x="21206" y="16654"/>
                </a:lnTo>
                <a:lnTo>
                  <a:pt x="21749" y="16110"/>
                </a:lnTo>
                <a:lnTo>
                  <a:pt x="22031" y="15808"/>
                </a:lnTo>
                <a:lnTo>
                  <a:pt x="22293" y="15526"/>
                </a:lnTo>
                <a:lnTo>
                  <a:pt x="22353" y="15425"/>
                </a:lnTo>
                <a:lnTo>
                  <a:pt x="22374" y="15325"/>
                </a:lnTo>
                <a:lnTo>
                  <a:pt x="22374" y="15224"/>
                </a:lnTo>
                <a:lnTo>
                  <a:pt x="22353" y="15123"/>
                </a:lnTo>
                <a:lnTo>
                  <a:pt x="22293" y="15043"/>
                </a:lnTo>
                <a:lnTo>
                  <a:pt x="22212" y="14962"/>
                </a:lnTo>
                <a:lnTo>
                  <a:pt x="22132" y="14922"/>
                </a:lnTo>
                <a:lnTo>
                  <a:pt x="22031" y="14902"/>
                </a:lnTo>
                <a:lnTo>
                  <a:pt x="21951" y="14922"/>
                </a:lnTo>
                <a:lnTo>
                  <a:pt x="21890" y="14942"/>
                </a:lnTo>
                <a:lnTo>
                  <a:pt x="21769" y="15003"/>
                </a:lnTo>
                <a:lnTo>
                  <a:pt x="21467" y="15305"/>
                </a:lnTo>
                <a:lnTo>
                  <a:pt x="21145" y="15607"/>
                </a:lnTo>
                <a:lnTo>
                  <a:pt x="20561" y="16211"/>
                </a:lnTo>
                <a:lnTo>
                  <a:pt x="20118" y="16694"/>
                </a:lnTo>
                <a:lnTo>
                  <a:pt x="18890" y="18003"/>
                </a:lnTo>
                <a:lnTo>
                  <a:pt x="18930" y="17016"/>
                </a:lnTo>
                <a:lnTo>
                  <a:pt x="18950" y="16251"/>
                </a:lnTo>
                <a:lnTo>
                  <a:pt x="18950" y="15466"/>
                </a:lnTo>
                <a:lnTo>
                  <a:pt x="18970" y="14781"/>
                </a:lnTo>
                <a:lnTo>
                  <a:pt x="19011" y="12586"/>
                </a:lnTo>
                <a:lnTo>
                  <a:pt x="19051" y="10452"/>
                </a:lnTo>
                <a:lnTo>
                  <a:pt x="19131" y="7330"/>
                </a:lnTo>
                <a:lnTo>
                  <a:pt x="19152" y="6122"/>
                </a:lnTo>
                <a:lnTo>
                  <a:pt x="19172" y="5317"/>
                </a:lnTo>
                <a:close/>
                <a:moveTo>
                  <a:pt x="18568" y="3947"/>
                </a:moveTo>
                <a:lnTo>
                  <a:pt x="18568" y="5961"/>
                </a:lnTo>
                <a:lnTo>
                  <a:pt x="18547" y="7270"/>
                </a:lnTo>
                <a:lnTo>
                  <a:pt x="18507" y="10290"/>
                </a:lnTo>
                <a:lnTo>
                  <a:pt x="18487" y="12485"/>
                </a:lnTo>
                <a:lnTo>
                  <a:pt x="18447" y="14620"/>
                </a:lnTo>
                <a:lnTo>
                  <a:pt x="18406" y="16855"/>
                </a:lnTo>
                <a:lnTo>
                  <a:pt x="18406" y="17600"/>
                </a:lnTo>
                <a:lnTo>
                  <a:pt x="18406" y="17983"/>
                </a:lnTo>
                <a:lnTo>
                  <a:pt x="18406" y="18003"/>
                </a:lnTo>
                <a:lnTo>
                  <a:pt x="17863" y="17399"/>
                </a:lnTo>
                <a:lnTo>
                  <a:pt x="17520" y="16976"/>
                </a:lnTo>
                <a:lnTo>
                  <a:pt x="17299" y="16694"/>
                </a:lnTo>
                <a:lnTo>
                  <a:pt x="17077" y="16432"/>
                </a:lnTo>
                <a:lnTo>
                  <a:pt x="16856" y="16211"/>
                </a:lnTo>
                <a:lnTo>
                  <a:pt x="16735" y="16090"/>
                </a:lnTo>
                <a:lnTo>
                  <a:pt x="16594" y="16009"/>
                </a:lnTo>
                <a:lnTo>
                  <a:pt x="16493" y="15949"/>
                </a:lnTo>
                <a:lnTo>
                  <a:pt x="16312" y="15949"/>
                </a:lnTo>
                <a:lnTo>
                  <a:pt x="16232" y="15989"/>
                </a:lnTo>
                <a:lnTo>
                  <a:pt x="16171" y="16030"/>
                </a:lnTo>
                <a:lnTo>
                  <a:pt x="16111" y="16110"/>
                </a:lnTo>
                <a:lnTo>
                  <a:pt x="16050" y="16211"/>
                </a:lnTo>
                <a:lnTo>
                  <a:pt x="16030" y="16312"/>
                </a:lnTo>
                <a:lnTo>
                  <a:pt x="16030" y="16412"/>
                </a:lnTo>
                <a:lnTo>
                  <a:pt x="16071" y="16513"/>
                </a:lnTo>
                <a:lnTo>
                  <a:pt x="16131" y="16654"/>
                </a:lnTo>
                <a:lnTo>
                  <a:pt x="16212" y="16795"/>
                </a:lnTo>
                <a:lnTo>
                  <a:pt x="16413" y="17057"/>
                </a:lnTo>
                <a:lnTo>
                  <a:pt x="16655" y="17318"/>
                </a:lnTo>
                <a:lnTo>
                  <a:pt x="16876" y="17540"/>
                </a:lnTo>
                <a:lnTo>
                  <a:pt x="17178" y="17862"/>
                </a:lnTo>
                <a:lnTo>
                  <a:pt x="18004" y="18728"/>
                </a:lnTo>
                <a:lnTo>
                  <a:pt x="17118" y="18768"/>
                </a:lnTo>
                <a:lnTo>
                  <a:pt x="16131" y="18788"/>
                </a:lnTo>
                <a:lnTo>
                  <a:pt x="15144" y="18809"/>
                </a:lnTo>
                <a:lnTo>
                  <a:pt x="11137" y="18809"/>
                </a:lnTo>
                <a:lnTo>
                  <a:pt x="3062" y="18788"/>
                </a:lnTo>
                <a:lnTo>
                  <a:pt x="2860" y="18788"/>
                </a:lnTo>
                <a:lnTo>
                  <a:pt x="3726" y="18627"/>
                </a:lnTo>
                <a:lnTo>
                  <a:pt x="4592" y="18466"/>
                </a:lnTo>
                <a:lnTo>
                  <a:pt x="6324" y="18164"/>
                </a:lnTo>
                <a:lnTo>
                  <a:pt x="7673" y="17943"/>
                </a:lnTo>
                <a:lnTo>
                  <a:pt x="9022" y="17701"/>
                </a:lnTo>
                <a:lnTo>
                  <a:pt x="11942" y="17157"/>
                </a:lnTo>
                <a:lnTo>
                  <a:pt x="15124" y="16573"/>
                </a:lnTo>
                <a:lnTo>
                  <a:pt x="15164" y="16553"/>
                </a:lnTo>
                <a:lnTo>
                  <a:pt x="15185" y="16513"/>
                </a:lnTo>
                <a:lnTo>
                  <a:pt x="15185" y="16473"/>
                </a:lnTo>
                <a:lnTo>
                  <a:pt x="15164" y="16432"/>
                </a:lnTo>
                <a:lnTo>
                  <a:pt x="14701" y="15808"/>
                </a:lnTo>
                <a:lnTo>
                  <a:pt x="12567" y="12908"/>
                </a:lnTo>
                <a:lnTo>
                  <a:pt x="16252" y="15425"/>
                </a:lnTo>
                <a:lnTo>
                  <a:pt x="16292" y="15446"/>
                </a:lnTo>
                <a:lnTo>
                  <a:pt x="16332" y="15425"/>
                </a:lnTo>
                <a:lnTo>
                  <a:pt x="16373" y="15405"/>
                </a:lnTo>
                <a:lnTo>
                  <a:pt x="16373" y="15365"/>
                </a:lnTo>
                <a:lnTo>
                  <a:pt x="16896" y="12687"/>
                </a:lnTo>
                <a:lnTo>
                  <a:pt x="17400" y="10029"/>
                </a:lnTo>
                <a:lnTo>
                  <a:pt x="18004" y="7008"/>
                </a:lnTo>
                <a:lnTo>
                  <a:pt x="18568" y="3947"/>
                </a:lnTo>
                <a:close/>
                <a:moveTo>
                  <a:pt x="22494" y="22433"/>
                </a:moveTo>
                <a:lnTo>
                  <a:pt x="22474" y="22453"/>
                </a:lnTo>
                <a:lnTo>
                  <a:pt x="22454" y="22453"/>
                </a:lnTo>
                <a:lnTo>
                  <a:pt x="22434" y="22494"/>
                </a:lnTo>
                <a:lnTo>
                  <a:pt x="22414" y="22514"/>
                </a:lnTo>
                <a:lnTo>
                  <a:pt x="22434" y="22554"/>
                </a:lnTo>
                <a:lnTo>
                  <a:pt x="22454" y="22574"/>
                </a:lnTo>
                <a:lnTo>
                  <a:pt x="22474" y="22594"/>
                </a:lnTo>
                <a:lnTo>
                  <a:pt x="22535" y="22594"/>
                </a:lnTo>
                <a:lnTo>
                  <a:pt x="22555" y="22574"/>
                </a:lnTo>
                <a:lnTo>
                  <a:pt x="22575" y="22554"/>
                </a:lnTo>
                <a:lnTo>
                  <a:pt x="22575" y="22514"/>
                </a:lnTo>
                <a:lnTo>
                  <a:pt x="22575" y="22494"/>
                </a:lnTo>
                <a:lnTo>
                  <a:pt x="22555" y="22453"/>
                </a:lnTo>
                <a:lnTo>
                  <a:pt x="22535" y="22453"/>
                </a:lnTo>
                <a:lnTo>
                  <a:pt x="22494" y="22433"/>
                </a:lnTo>
                <a:close/>
                <a:moveTo>
                  <a:pt x="5216" y="19352"/>
                </a:moveTo>
                <a:lnTo>
                  <a:pt x="9224" y="19393"/>
                </a:lnTo>
                <a:lnTo>
                  <a:pt x="13714" y="19393"/>
                </a:lnTo>
                <a:lnTo>
                  <a:pt x="14923" y="19413"/>
                </a:lnTo>
                <a:lnTo>
                  <a:pt x="16071" y="19453"/>
                </a:lnTo>
                <a:lnTo>
                  <a:pt x="17218" y="19493"/>
                </a:lnTo>
                <a:lnTo>
                  <a:pt x="17500" y="19513"/>
                </a:lnTo>
                <a:lnTo>
                  <a:pt x="16916" y="20158"/>
                </a:lnTo>
                <a:lnTo>
                  <a:pt x="16614" y="20500"/>
                </a:lnTo>
                <a:lnTo>
                  <a:pt x="16312" y="20802"/>
                </a:lnTo>
                <a:lnTo>
                  <a:pt x="16030" y="21124"/>
                </a:lnTo>
                <a:lnTo>
                  <a:pt x="15909" y="21306"/>
                </a:lnTo>
                <a:lnTo>
                  <a:pt x="15809" y="21487"/>
                </a:lnTo>
                <a:lnTo>
                  <a:pt x="15708" y="21668"/>
                </a:lnTo>
                <a:lnTo>
                  <a:pt x="15648" y="21849"/>
                </a:lnTo>
                <a:lnTo>
                  <a:pt x="15648" y="21910"/>
                </a:lnTo>
                <a:lnTo>
                  <a:pt x="15668" y="21970"/>
                </a:lnTo>
                <a:lnTo>
                  <a:pt x="15708" y="22010"/>
                </a:lnTo>
                <a:lnTo>
                  <a:pt x="15768" y="22031"/>
                </a:lnTo>
                <a:lnTo>
                  <a:pt x="15809" y="22010"/>
                </a:lnTo>
                <a:lnTo>
                  <a:pt x="15990" y="21930"/>
                </a:lnTo>
                <a:lnTo>
                  <a:pt x="16171" y="21829"/>
                </a:lnTo>
                <a:lnTo>
                  <a:pt x="16332" y="21708"/>
                </a:lnTo>
                <a:lnTo>
                  <a:pt x="16473" y="21567"/>
                </a:lnTo>
                <a:lnTo>
                  <a:pt x="16775" y="21265"/>
                </a:lnTo>
                <a:lnTo>
                  <a:pt x="17037" y="20963"/>
                </a:lnTo>
                <a:lnTo>
                  <a:pt x="17359" y="20601"/>
                </a:lnTo>
                <a:lnTo>
                  <a:pt x="18306" y="19614"/>
                </a:lnTo>
                <a:lnTo>
                  <a:pt x="18306" y="19735"/>
                </a:lnTo>
                <a:lnTo>
                  <a:pt x="18245" y="20842"/>
                </a:lnTo>
                <a:lnTo>
                  <a:pt x="18225" y="23078"/>
                </a:lnTo>
                <a:lnTo>
                  <a:pt x="18205" y="24487"/>
                </a:lnTo>
                <a:lnTo>
                  <a:pt x="18185" y="26078"/>
                </a:lnTo>
                <a:lnTo>
                  <a:pt x="18185" y="27689"/>
                </a:lnTo>
                <a:lnTo>
                  <a:pt x="18225" y="29542"/>
                </a:lnTo>
                <a:lnTo>
                  <a:pt x="18306" y="31153"/>
                </a:lnTo>
                <a:lnTo>
                  <a:pt x="18225" y="30810"/>
                </a:lnTo>
                <a:lnTo>
                  <a:pt x="17782" y="28495"/>
                </a:lnTo>
                <a:lnTo>
                  <a:pt x="17198" y="25434"/>
                </a:lnTo>
                <a:lnTo>
                  <a:pt x="16614" y="22172"/>
                </a:lnTo>
                <a:lnTo>
                  <a:pt x="16594" y="22131"/>
                </a:lnTo>
                <a:lnTo>
                  <a:pt x="16554" y="22111"/>
                </a:lnTo>
                <a:lnTo>
                  <a:pt x="16534" y="22111"/>
                </a:lnTo>
                <a:lnTo>
                  <a:pt x="16473" y="22131"/>
                </a:lnTo>
                <a:lnTo>
                  <a:pt x="15628" y="22756"/>
                </a:lnTo>
                <a:lnTo>
                  <a:pt x="12828" y="24830"/>
                </a:lnTo>
                <a:lnTo>
                  <a:pt x="15366" y="21084"/>
                </a:lnTo>
                <a:lnTo>
                  <a:pt x="15386" y="21044"/>
                </a:lnTo>
                <a:lnTo>
                  <a:pt x="15386" y="21004"/>
                </a:lnTo>
                <a:lnTo>
                  <a:pt x="15346" y="20963"/>
                </a:lnTo>
                <a:lnTo>
                  <a:pt x="15325" y="20943"/>
                </a:lnTo>
                <a:lnTo>
                  <a:pt x="12144" y="20520"/>
                </a:lnTo>
                <a:lnTo>
                  <a:pt x="9445" y="20118"/>
                </a:lnTo>
                <a:lnTo>
                  <a:pt x="5076" y="19453"/>
                </a:lnTo>
                <a:lnTo>
                  <a:pt x="4330" y="19352"/>
                </a:lnTo>
                <a:close/>
                <a:moveTo>
                  <a:pt x="29341" y="19554"/>
                </a:moveTo>
                <a:lnTo>
                  <a:pt x="28072" y="19755"/>
                </a:lnTo>
                <a:lnTo>
                  <a:pt x="24991" y="20258"/>
                </a:lnTo>
                <a:lnTo>
                  <a:pt x="21971" y="20742"/>
                </a:lnTo>
                <a:lnTo>
                  <a:pt x="21931" y="20762"/>
                </a:lnTo>
                <a:lnTo>
                  <a:pt x="21910" y="20782"/>
                </a:lnTo>
                <a:lnTo>
                  <a:pt x="21910" y="20822"/>
                </a:lnTo>
                <a:lnTo>
                  <a:pt x="21931" y="20863"/>
                </a:lnTo>
                <a:lnTo>
                  <a:pt x="23119" y="22615"/>
                </a:lnTo>
                <a:lnTo>
                  <a:pt x="24488" y="24628"/>
                </a:lnTo>
                <a:lnTo>
                  <a:pt x="23058" y="23561"/>
                </a:lnTo>
                <a:lnTo>
                  <a:pt x="22092" y="22836"/>
                </a:lnTo>
                <a:lnTo>
                  <a:pt x="21125" y="22111"/>
                </a:lnTo>
                <a:lnTo>
                  <a:pt x="21065" y="22091"/>
                </a:lnTo>
                <a:lnTo>
                  <a:pt x="21044" y="22111"/>
                </a:lnTo>
                <a:lnTo>
                  <a:pt x="21004" y="22131"/>
                </a:lnTo>
                <a:lnTo>
                  <a:pt x="20984" y="22172"/>
                </a:lnTo>
                <a:lnTo>
                  <a:pt x="20541" y="25474"/>
                </a:lnTo>
                <a:lnTo>
                  <a:pt x="20118" y="28293"/>
                </a:lnTo>
                <a:lnTo>
                  <a:pt x="19474" y="32542"/>
                </a:lnTo>
                <a:lnTo>
                  <a:pt x="19373" y="33308"/>
                </a:lnTo>
                <a:lnTo>
                  <a:pt x="19313" y="32301"/>
                </a:lnTo>
                <a:lnTo>
                  <a:pt x="19232" y="30549"/>
                </a:lnTo>
                <a:lnTo>
                  <a:pt x="19091" y="27689"/>
                </a:lnTo>
                <a:lnTo>
                  <a:pt x="19051" y="26924"/>
                </a:lnTo>
                <a:lnTo>
                  <a:pt x="18970" y="25091"/>
                </a:lnTo>
                <a:lnTo>
                  <a:pt x="18950" y="24165"/>
                </a:lnTo>
                <a:lnTo>
                  <a:pt x="18950" y="23239"/>
                </a:lnTo>
                <a:lnTo>
                  <a:pt x="18950" y="21004"/>
                </a:lnTo>
                <a:lnTo>
                  <a:pt x="18970" y="19896"/>
                </a:lnTo>
                <a:lnTo>
                  <a:pt x="18970" y="19735"/>
                </a:lnTo>
                <a:lnTo>
                  <a:pt x="19816" y="20540"/>
                </a:lnTo>
                <a:lnTo>
                  <a:pt x="20017" y="20722"/>
                </a:lnTo>
                <a:lnTo>
                  <a:pt x="20259" y="20963"/>
                </a:lnTo>
                <a:lnTo>
                  <a:pt x="20521" y="21205"/>
                </a:lnTo>
                <a:lnTo>
                  <a:pt x="20662" y="21306"/>
                </a:lnTo>
                <a:lnTo>
                  <a:pt x="20803" y="21386"/>
                </a:lnTo>
                <a:lnTo>
                  <a:pt x="20944" y="21426"/>
                </a:lnTo>
                <a:lnTo>
                  <a:pt x="21085" y="21447"/>
                </a:lnTo>
                <a:lnTo>
                  <a:pt x="21145" y="21447"/>
                </a:lnTo>
                <a:lnTo>
                  <a:pt x="21185" y="21426"/>
                </a:lnTo>
                <a:lnTo>
                  <a:pt x="21226" y="21406"/>
                </a:lnTo>
                <a:lnTo>
                  <a:pt x="21246" y="21386"/>
                </a:lnTo>
                <a:lnTo>
                  <a:pt x="21246" y="21346"/>
                </a:lnTo>
                <a:lnTo>
                  <a:pt x="21246" y="21205"/>
                </a:lnTo>
                <a:lnTo>
                  <a:pt x="21206" y="21064"/>
                </a:lnTo>
                <a:lnTo>
                  <a:pt x="21125" y="20943"/>
                </a:lnTo>
                <a:lnTo>
                  <a:pt x="21044" y="20802"/>
                </a:lnTo>
                <a:lnTo>
                  <a:pt x="20823" y="20561"/>
                </a:lnTo>
                <a:lnTo>
                  <a:pt x="20581" y="20339"/>
                </a:lnTo>
                <a:lnTo>
                  <a:pt x="20400" y="20158"/>
                </a:lnTo>
                <a:lnTo>
                  <a:pt x="19877" y="19594"/>
                </a:lnTo>
                <a:lnTo>
                  <a:pt x="22374" y="19614"/>
                </a:lnTo>
                <a:lnTo>
                  <a:pt x="25394" y="19614"/>
                </a:lnTo>
                <a:lnTo>
                  <a:pt x="27307" y="19594"/>
                </a:lnTo>
                <a:lnTo>
                  <a:pt x="28314" y="19574"/>
                </a:lnTo>
                <a:lnTo>
                  <a:pt x="29341" y="19554"/>
                </a:lnTo>
                <a:close/>
                <a:moveTo>
                  <a:pt x="18749" y="0"/>
                </a:moveTo>
                <a:lnTo>
                  <a:pt x="18688" y="20"/>
                </a:lnTo>
                <a:lnTo>
                  <a:pt x="18507" y="242"/>
                </a:lnTo>
                <a:lnTo>
                  <a:pt x="18346" y="484"/>
                </a:lnTo>
                <a:lnTo>
                  <a:pt x="18225" y="745"/>
                </a:lnTo>
                <a:lnTo>
                  <a:pt x="18125" y="1027"/>
                </a:lnTo>
                <a:lnTo>
                  <a:pt x="18044" y="1309"/>
                </a:lnTo>
                <a:lnTo>
                  <a:pt x="17984" y="1611"/>
                </a:lnTo>
                <a:lnTo>
                  <a:pt x="17883" y="2195"/>
                </a:lnTo>
                <a:lnTo>
                  <a:pt x="17802" y="2779"/>
                </a:lnTo>
                <a:lnTo>
                  <a:pt x="17077" y="6384"/>
                </a:lnTo>
                <a:lnTo>
                  <a:pt x="16413" y="9868"/>
                </a:lnTo>
                <a:lnTo>
                  <a:pt x="15768" y="13331"/>
                </a:lnTo>
                <a:lnTo>
                  <a:pt x="15668" y="13855"/>
                </a:lnTo>
                <a:lnTo>
                  <a:pt x="12043" y="11398"/>
                </a:lnTo>
                <a:lnTo>
                  <a:pt x="11701" y="11116"/>
                </a:lnTo>
                <a:lnTo>
                  <a:pt x="11419" y="10895"/>
                </a:lnTo>
                <a:lnTo>
                  <a:pt x="11117" y="10673"/>
                </a:lnTo>
                <a:lnTo>
                  <a:pt x="10956" y="10593"/>
                </a:lnTo>
                <a:lnTo>
                  <a:pt x="10795" y="10512"/>
                </a:lnTo>
                <a:lnTo>
                  <a:pt x="10654" y="10472"/>
                </a:lnTo>
                <a:lnTo>
                  <a:pt x="10492" y="10452"/>
                </a:lnTo>
                <a:lnTo>
                  <a:pt x="10452" y="10452"/>
                </a:lnTo>
                <a:lnTo>
                  <a:pt x="10331" y="10472"/>
                </a:lnTo>
                <a:lnTo>
                  <a:pt x="10211" y="10512"/>
                </a:lnTo>
                <a:lnTo>
                  <a:pt x="10130" y="10593"/>
                </a:lnTo>
                <a:lnTo>
                  <a:pt x="10070" y="10673"/>
                </a:lnTo>
                <a:lnTo>
                  <a:pt x="10049" y="10794"/>
                </a:lnTo>
                <a:lnTo>
                  <a:pt x="10070" y="10915"/>
                </a:lnTo>
                <a:lnTo>
                  <a:pt x="10110" y="11056"/>
                </a:lnTo>
                <a:lnTo>
                  <a:pt x="10170" y="11217"/>
                </a:lnTo>
                <a:lnTo>
                  <a:pt x="10271" y="11378"/>
                </a:lnTo>
                <a:lnTo>
                  <a:pt x="10372" y="11559"/>
                </a:lnTo>
                <a:lnTo>
                  <a:pt x="10633" y="11901"/>
                </a:lnTo>
                <a:lnTo>
                  <a:pt x="10714" y="12002"/>
                </a:lnTo>
                <a:lnTo>
                  <a:pt x="12063" y="13875"/>
                </a:lnTo>
                <a:lnTo>
                  <a:pt x="13553" y="15869"/>
                </a:lnTo>
                <a:lnTo>
                  <a:pt x="9828" y="16573"/>
                </a:lnTo>
                <a:lnTo>
                  <a:pt x="6123" y="17278"/>
                </a:lnTo>
                <a:lnTo>
                  <a:pt x="3001" y="17882"/>
                </a:lnTo>
                <a:lnTo>
                  <a:pt x="2699" y="17923"/>
                </a:lnTo>
                <a:lnTo>
                  <a:pt x="2256" y="17983"/>
                </a:lnTo>
                <a:lnTo>
                  <a:pt x="1813" y="18063"/>
                </a:lnTo>
                <a:lnTo>
                  <a:pt x="1390" y="18144"/>
                </a:lnTo>
                <a:lnTo>
                  <a:pt x="988" y="18245"/>
                </a:lnTo>
                <a:lnTo>
                  <a:pt x="645" y="18366"/>
                </a:lnTo>
                <a:lnTo>
                  <a:pt x="504" y="18426"/>
                </a:lnTo>
                <a:lnTo>
                  <a:pt x="363" y="18486"/>
                </a:lnTo>
                <a:lnTo>
                  <a:pt x="243" y="18567"/>
                </a:lnTo>
                <a:lnTo>
                  <a:pt x="162" y="18647"/>
                </a:lnTo>
                <a:lnTo>
                  <a:pt x="81" y="18748"/>
                </a:lnTo>
                <a:lnTo>
                  <a:pt x="21" y="18829"/>
                </a:lnTo>
                <a:lnTo>
                  <a:pt x="1" y="18970"/>
                </a:lnTo>
                <a:lnTo>
                  <a:pt x="1" y="19091"/>
                </a:lnTo>
                <a:lnTo>
                  <a:pt x="61" y="19231"/>
                </a:lnTo>
                <a:lnTo>
                  <a:pt x="142" y="19372"/>
                </a:lnTo>
                <a:lnTo>
                  <a:pt x="263" y="19473"/>
                </a:lnTo>
                <a:lnTo>
                  <a:pt x="384" y="19574"/>
                </a:lnTo>
                <a:lnTo>
                  <a:pt x="524" y="19654"/>
                </a:lnTo>
                <a:lnTo>
                  <a:pt x="665" y="19735"/>
                </a:lnTo>
                <a:lnTo>
                  <a:pt x="847" y="19815"/>
                </a:lnTo>
                <a:lnTo>
                  <a:pt x="1008" y="19876"/>
                </a:lnTo>
                <a:lnTo>
                  <a:pt x="1411" y="19977"/>
                </a:lnTo>
                <a:lnTo>
                  <a:pt x="1813" y="20037"/>
                </a:lnTo>
                <a:lnTo>
                  <a:pt x="2236" y="20097"/>
                </a:lnTo>
                <a:lnTo>
                  <a:pt x="3062" y="20158"/>
                </a:lnTo>
                <a:lnTo>
                  <a:pt x="3505" y="20198"/>
                </a:lnTo>
                <a:lnTo>
                  <a:pt x="3867" y="20238"/>
                </a:lnTo>
                <a:lnTo>
                  <a:pt x="8922" y="21024"/>
                </a:lnTo>
                <a:lnTo>
                  <a:pt x="11358" y="21386"/>
                </a:lnTo>
                <a:lnTo>
                  <a:pt x="13775" y="21708"/>
                </a:lnTo>
                <a:lnTo>
                  <a:pt x="12144" y="24105"/>
                </a:lnTo>
                <a:lnTo>
                  <a:pt x="11298" y="25353"/>
                </a:lnTo>
                <a:lnTo>
                  <a:pt x="11036" y="25696"/>
                </a:lnTo>
                <a:lnTo>
                  <a:pt x="10795" y="25998"/>
                </a:lnTo>
                <a:lnTo>
                  <a:pt x="10573" y="26300"/>
                </a:lnTo>
                <a:lnTo>
                  <a:pt x="10472" y="26461"/>
                </a:lnTo>
                <a:lnTo>
                  <a:pt x="10412" y="26622"/>
                </a:lnTo>
                <a:lnTo>
                  <a:pt x="10372" y="26783"/>
                </a:lnTo>
                <a:lnTo>
                  <a:pt x="10372" y="26944"/>
                </a:lnTo>
                <a:lnTo>
                  <a:pt x="10392" y="27045"/>
                </a:lnTo>
                <a:lnTo>
                  <a:pt x="10412" y="27145"/>
                </a:lnTo>
                <a:lnTo>
                  <a:pt x="10452" y="27226"/>
                </a:lnTo>
                <a:lnTo>
                  <a:pt x="10513" y="27266"/>
                </a:lnTo>
                <a:lnTo>
                  <a:pt x="10573" y="27307"/>
                </a:lnTo>
                <a:lnTo>
                  <a:pt x="10613" y="27327"/>
                </a:lnTo>
                <a:lnTo>
                  <a:pt x="10734" y="27347"/>
                </a:lnTo>
                <a:lnTo>
                  <a:pt x="10855" y="27327"/>
                </a:lnTo>
                <a:lnTo>
                  <a:pt x="10996" y="27286"/>
                </a:lnTo>
                <a:lnTo>
                  <a:pt x="11157" y="27206"/>
                </a:lnTo>
                <a:lnTo>
                  <a:pt x="11298" y="27125"/>
                </a:lnTo>
                <a:lnTo>
                  <a:pt x="11580" y="26944"/>
                </a:lnTo>
                <a:lnTo>
                  <a:pt x="11822" y="26763"/>
                </a:lnTo>
                <a:lnTo>
                  <a:pt x="11922" y="26682"/>
                </a:lnTo>
                <a:lnTo>
                  <a:pt x="13795" y="25313"/>
                </a:lnTo>
                <a:lnTo>
                  <a:pt x="15648" y="23944"/>
                </a:lnTo>
                <a:lnTo>
                  <a:pt x="15909" y="23742"/>
                </a:lnTo>
                <a:lnTo>
                  <a:pt x="16594" y="27387"/>
                </a:lnTo>
                <a:lnTo>
                  <a:pt x="17279" y="31012"/>
                </a:lnTo>
                <a:lnTo>
                  <a:pt x="17863" y="33992"/>
                </a:lnTo>
                <a:lnTo>
                  <a:pt x="17923" y="34536"/>
                </a:lnTo>
                <a:lnTo>
                  <a:pt x="17963" y="34959"/>
                </a:lnTo>
                <a:lnTo>
                  <a:pt x="18024" y="35422"/>
                </a:lnTo>
                <a:lnTo>
                  <a:pt x="18104" y="35885"/>
                </a:lnTo>
                <a:lnTo>
                  <a:pt x="18225" y="36328"/>
                </a:lnTo>
                <a:lnTo>
                  <a:pt x="18286" y="36530"/>
                </a:lnTo>
                <a:lnTo>
                  <a:pt x="18366" y="36731"/>
                </a:lnTo>
                <a:lnTo>
                  <a:pt x="18447" y="36892"/>
                </a:lnTo>
                <a:lnTo>
                  <a:pt x="18547" y="37053"/>
                </a:lnTo>
                <a:lnTo>
                  <a:pt x="18668" y="37174"/>
                </a:lnTo>
                <a:lnTo>
                  <a:pt x="18789" y="37254"/>
                </a:lnTo>
                <a:lnTo>
                  <a:pt x="18930" y="37315"/>
                </a:lnTo>
                <a:lnTo>
                  <a:pt x="19091" y="37335"/>
                </a:lnTo>
                <a:lnTo>
                  <a:pt x="19192" y="37335"/>
                </a:lnTo>
                <a:lnTo>
                  <a:pt x="19333" y="37295"/>
                </a:lnTo>
                <a:lnTo>
                  <a:pt x="19454" y="37214"/>
                </a:lnTo>
                <a:lnTo>
                  <a:pt x="19574" y="37113"/>
                </a:lnTo>
                <a:lnTo>
                  <a:pt x="19655" y="36973"/>
                </a:lnTo>
                <a:lnTo>
                  <a:pt x="19756" y="36811"/>
                </a:lnTo>
                <a:lnTo>
                  <a:pt x="19816" y="36630"/>
                </a:lnTo>
                <a:lnTo>
                  <a:pt x="19897" y="36449"/>
                </a:lnTo>
                <a:lnTo>
                  <a:pt x="19937" y="36227"/>
                </a:lnTo>
                <a:lnTo>
                  <a:pt x="20038" y="35784"/>
                </a:lnTo>
                <a:lnTo>
                  <a:pt x="20098" y="35321"/>
                </a:lnTo>
                <a:lnTo>
                  <a:pt x="20179" y="34475"/>
                </a:lnTo>
                <a:lnTo>
                  <a:pt x="20219" y="33932"/>
                </a:lnTo>
                <a:lnTo>
                  <a:pt x="20984" y="29018"/>
                </a:lnTo>
                <a:lnTo>
                  <a:pt x="21387" y="26400"/>
                </a:lnTo>
                <a:lnTo>
                  <a:pt x="21749" y="23762"/>
                </a:lnTo>
                <a:lnTo>
                  <a:pt x="22333" y="24185"/>
                </a:lnTo>
                <a:lnTo>
                  <a:pt x="22937" y="24669"/>
                </a:lnTo>
                <a:lnTo>
                  <a:pt x="23884" y="25373"/>
                </a:lnTo>
                <a:lnTo>
                  <a:pt x="24347" y="25736"/>
                </a:lnTo>
                <a:lnTo>
                  <a:pt x="24830" y="26058"/>
                </a:lnTo>
                <a:lnTo>
                  <a:pt x="25314" y="26380"/>
                </a:lnTo>
                <a:lnTo>
                  <a:pt x="25817" y="26662"/>
                </a:lnTo>
                <a:lnTo>
                  <a:pt x="26320" y="26904"/>
                </a:lnTo>
                <a:lnTo>
                  <a:pt x="26824" y="27105"/>
                </a:lnTo>
                <a:lnTo>
                  <a:pt x="26884" y="27125"/>
                </a:lnTo>
                <a:lnTo>
                  <a:pt x="26925" y="27105"/>
                </a:lnTo>
                <a:lnTo>
                  <a:pt x="26965" y="27065"/>
                </a:lnTo>
                <a:lnTo>
                  <a:pt x="26985" y="27005"/>
                </a:lnTo>
                <a:lnTo>
                  <a:pt x="26965" y="26884"/>
                </a:lnTo>
                <a:lnTo>
                  <a:pt x="26904" y="26662"/>
                </a:lnTo>
                <a:lnTo>
                  <a:pt x="26743" y="26300"/>
                </a:lnTo>
                <a:lnTo>
                  <a:pt x="26723" y="26280"/>
                </a:lnTo>
                <a:lnTo>
                  <a:pt x="26723" y="26259"/>
                </a:lnTo>
                <a:lnTo>
                  <a:pt x="26381" y="25716"/>
                </a:lnTo>
                <a:lnTo>
                  <a:pt x="26018" y="25192"/>
                </a:lnTo>
                <a:lnTo>
                  <a:pt x="25736" y="24769"/>
                </a:lnTo>
                <a:lnTo>
                  <a:pt x="25173" y="23923"/>
                </a:lnTo>
                <a:lnTo>
                  <a:pt x="24347" y="22695"/>
                </a:lnTo>
                <a:lnTo>
                  <a:pt x="23521" y="21487"/>
                </a:lnTo>
                <a:lnTo>
                  <a:pt x="26059" y="21064"/>
                </a:lnTo>
                <a:lnTo>
                  <a:pt x="28576" y="20641"/>
                </a:lnTo>
                <a:lnTo>
                  <a:pt x="30590" y="20319"/>
                </a:lnTo>
                <a:lnTo>
                  <a:pt x="31093" y="20238"/>
                </a:lnTo>
                <a:lnTo>
                  <a:pt x="32603" y="19977"/>
                </a:lnTo>
                <a:lnTo>
                  <a:pt x="34114" y="19695"/>
                </a:lnTo>
                <a:lnTo>
                  <a:pt x="34778" y="19534"/>
                </a:lnTo>
                <a:lnTo>
                  <a:pt x="35825" y="19231"/>
                </a:lnTo>
                <a:lnTo>
                  <a:pt x="36913" y="18909"/>
                </a:lnTo>
                <a:lnTo>
                  <a:pt x="37316" y="18768"/>
                </a:lnTo>
                <a:lnTo>
                  <a:pt x="37356" y="18768"/>
                </a:lnTo>
                <a:lnTo>
                  <a:pt x="37376" y="18728"/>
                </a:lnTo>
                <a:lnTo>
                  <a:pt x="37376" y="18688"/>
                </a:lnTo>
                <a:lnTo>
                  <a:pt x="37356" y="18647"/>
                </a:lnTo>
                <a:lnTo>
                  <a:pt x="37356" y="18627"/>
                </a:lnTo>
                <a:lnTo>
                  <a:pt x="37275" y="18547"/>
                </a:lnTo>
                <a:lnTo>
                  <a:pt x="37235" y="18527"/>
                </a:lnTo>
                <a:lnTo>
                  <a:pt x="37013" y="18366"/>
                </a:lnTo>
                <a:lnTo>
                  <a:pt x="36772" y="18245"/>
                </a:lnTo>
                <a:lnTo>
                  <a:pt x="36530" y="18144"/>
                </a:lnTo>
                <a:lnTo>
                  <a:pt x="36268" y="18043"/>
                </a:lnTo>
                <a:lnTo>
                  <a:pt x="35986" y="17983"/>
                </a:lnTo>
                <a:lnTo>
                  <a:pt x="35725" y="17923"/>
                </a:lnTo>
                <a:lnTo>
                  <a:pt x="35181" y="17842"/>
                </a:lnTo>
                <a:lnTo>
                  <a:pt x="34597" y="17741"/>
                </a:lnTo>
                <a:lnTo>
                  <a:pt x="30992" y="17016"/>
                </a:lnTo>
                <a:lnTo>
                  <a:pt x="27509" y="16352"/>
                </a:lnTo>
                <a:lnTo>
                  <a:pt x="24045" y="15728"/>
                </a:lnTo>
                <a:lnTo>
                  <a:pt x="23662" y="15647"/>
                </a:lnTo>
                <a:lnTo>
                  <a:pt x="24105" y="15063"/>
                </a:lnTo>
                <a:lnTo>
                  <a:pt x="24569" y="14459"/>
                </a:lnTo>
                <a:lnTo>
                  <a:pt x="25293" y="13512"/>
                </a:lnTo>
                <a:lnTo>
                  <a:pt x="25636" y="13049"/>
                </a:lnTo>
                <a:lnTo>
                  <a:pt x="25978" y="12566"/>
                </a:lnTo>
                <a:lnTo>
                  <a:pt x="26280" y="12083"/>
                </a:lnTo>
                <a:lnTo>
                  <a:pt x="26562" y="11579"/>
                </a:lnTo>
                <a:lnTo>
                  <a:pt x="26804" y="11076"/>
                </a:lnTo>
                <a:lnTo>
                  <a:pt x="27025" y="10572"/>
                </a:lnTo>
                <a:lnTo>
                  <a:pt x="27025" y="10492"/>
                </a:lnTo>
                <a:lnTo>
                  <a:pt x="27005" y="10452"/>
                </a:lnTo>
                <a:lnTo>
                  <a:pt x="26965" y="10411"/>
                </a:lnTo>
                <a:lnTo>
                  <a:pt x="26804" y="10411"/>
                </a:lnTo>
                <a:lnTo>
                  <a:pt x="26643" y="10472"/>
                </a:lnTo>
                <a:lnTo>
                  <a:pt x="26200" y="10653"/>
                </a:lnTo>
                <a:lnTo>
                  <a:pt x="26180" y="10673"/>
                </a:lnTo>
                <a:lnTo>
                  <a:pt x="26159" y="10673"/>
                </a:lnTo>
                <a:lnTo>
                  <a:pt x="25636" y="11015"/>
                </a:lnTo>
                <a:lnTo>
                  <a:pt x="25112" y="11358"/>
                </a:lnTo>
                <a:lnTo>
                  <a:pt x="24669" y="11660"/>
                </a:lnTo>
                <a:lnTo>
                  <a:pt x="23823" y="12224"/>
                </a:lnTo>
                <a:lnTo>
                  <a:pt x="22676" y="12989"/>
                </a:lnTo>
                <a:lnTo>
                  <a:pt x="21528" y="13774"/>
                </a:lnTo>
                <a:lnTo>
                  <a:pt x="21125" y="11277"/>
                </a:lnTo>
                <a:lnTo>
                  <a:pt x="20702" y="8800"/>
                </a:lnTo>
                <a:lnTo>
                  <a:pt x="20360" y="6787"/>
                </a:lnTo>
                <a:lnTo>
                  <a:pt x="20279" y="6283"/>
                </a:lnTo>
                <a:lnTo>
                  <a:pt x="20038" y="4773"/>
                </a:lnTo>
                <a:lnTo>
                  <a:pt x="19756" y="3262"/>
                </a:lnTo>
                <a:lnTo>
                  <a:pt x="19595" y="2638"/>
                </a:lnTo>
                <a:lnTo>
                  <a:pt x="19313" y="1631"/>
                </a:lnTo>
                <a:lnTo>
                  <a:pt x="19293" y="1511"/>
                </a:lnTo>
                <a:lnTo>
                  <a:pt x="19252" y="1430"/>
                </a:lnTo>
                <a:lnTo>
                  <a:pt x="19011" y="604"/>
                </a:lnTo>
                <a:lnTo>
                  <a:pt x="18870" y="181"/>
                </a:lnTo>
                <a:lnTo>
                  <a:pt x="18809" y="20"/>
                </a:lnTo>
                <a:lnTo>
                  <a:pt x="18769" y="0"/>
                </a:lnTo>
                <a:close/>
              </a:path>
            </a:pathLst>
          </a:custGeom>
          <a:solidFill>
            <a:srgbClr val="FFDD9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0" name="Google Shape;380;p35"/>
          <p:cNvSpPr/>
          <p:nvPr/>
        </p:nvSpPr>
        <p:spPr>
          <a:xfrm>
            <a:off x="4706976" y="3650050"/>
            <a:ext cx="520963" cy="587468"/>
          </a:xfrm>
          <a:custGeom>
            <a:rect b="b" l="l" r="r" t="t"/>
            <a:pathLst>
              <a:path extrusionOk="0" h="35363" w="31355">
                <a:moveTo>
                  <a:pt x="16735" y="3928"/>
                </a:moveTo>
                <a:lnTo>
                  <a:pt x="16594" y="3948"/>
                </a:lnTo>
                <a:lnTo>
                  <a:pt x="16493" y="3968"/>
                </a:lnTo>
                <a:lnTo>
                  <a:pt x="16372" y="4028"/>
                </a:lnTo>
                <a:lnTo>
                  <a:pt x="16292" y="4109"/>
                </a:lnTo>
                <a:lnTo>
                  <a:pt x="16211" y="4210"/>
                </a:lnTo>
                <a:lnTo>
                  <a:pt x="16151" y="4310"/>
                </a:lnTo>
                <a:lnTo>
                  <a:pt x="16110" y="4431"/>
                </a:lnTo>
                <a:lnTo>
                  <a:pt x="16110" y="4552"/>
                </a:lnTo>
                <a:lnTo>
                  <a:pt x="16110" y="4673"/>
                </a:lnTo>
                <a:lnTo>
                  <a:pt x="16151" y="4794"/>
                </a:lnTo>
                <a:lnTo>
                  <a:pt x="16211" y="4894"/>
                </a:lnTo>
                <a:lnTo>
                  <a:pt x="16292" y="4995"/>
                </a:lnTo>
                <a:lnTo>
                  <a:pt x="16372" y="5055"/>
                </a:lnTo>
                <a:lnTo>
                  <a:pt x="16493" y="5116"/>
                </a:lnTo>
                <a:lnTo>
                  <a:pt x="16594" y="5156"/>
                </a:lnTo>
                <a:lnTo>
                  <a:pt x="16735" y="5176"/>
                </a:lnTo>
                <a:lnTo>
                  <a:pt x="16856" y="5156"/>
                </a:lnTo>
                <a:lnTo>
                  <a:pt x="16976" y="5116"/>
                </a:lnTo>
                <a:lnTo>
                  <a:pt x="17077" y="5055"/>
                </a:lnTo>
                <a:lnTo>
                  <a:pt x="17158" y="4995"/>
                </a:lnTo>
                <a:lnTo>
                  <a:pt x="17238" y="4894"/>
                </a:lnTo>
                <a:lnTo>
                  <a:pt x="17299" y="4794"/>
                </a:lnTo>
                <a:lnTo>
                  <a:pt x="17339" y="4673"/>
                </a:lnTo>
                <a:lnTo>
                  <a:pt x="17359" y="4552"/>
                </a:lnTo>
                <a:lnTo>
                  <a:pt x="17339" y="4431"/>
                </a:lnTo>
                <a:lnTo>
                  <a:pt x="17299" y="4310"/>
                </a:lnTo>
                <a:lnTo>
                  <a:pt x="17238" y="4210"/>
                </a:lnTo>
                <a:lnTo>
                  <a:pt x="17158" y="4109"/>
                </a:lnTo>
                <a:lnTo>
                  <a:pt x="17077" y="4028"/>
                </a:lnTo>
                <a:lnTo>
                  <a:pt x="16976" y="3968"/>
                </a:lnTo>
                <a:lnTo>
                  <a:pt x="16856" y="3948"/>
                </a:lnTo>
                <a:lnTo>
                  <a:pt x="16735" y="3928"/>
                </a:lnTo>
                <a:close/>
                <a:moveTo>
                  <a:pt x="10895" y="4673"/>
                </a:moveTo>
                <a:lnTo>
                  <a:pt x="10774" y="4693"/>
                </a:lnTo>
                <a:lnTo>
                  <a:pt x="10693" y="4713"/>
                </a:lnTo>
                <a:lnTo>
                  <a:pt x="10593" y="4773"/>
                </a:lnTo>
                <a:lnTo>
                  <a:pt x="10512" y="4854"/>
                </a:lnTo>
                <a:lnTo>
                  <a:pt x="10452" y="4934"/>
                </a:lnTo>
                <a:lnTo>
                  <a:pt x="10412" y="5055"/>
                </a:lnTo>
                <a:lnTo>
                  <a:pt x="10391" y="5136"/>
                </a:lnTo>
                <a:lnTo>
                  <a:pt x="10371" y="5216"/>
                </a:lnTo>
                <a:lnTo>
                  <a:pt x="10371" y="5317"/>
                </a:lnTo>
                <a:lnTo>
                  <a:pt x="10391" y="5398"/>
                </a:lnTo>
                <a:lnTo>
                  <a:pt x="10432" y="5498"/>
                </a:lnTo>
                <a:lnTo>
                  <a:pt x="10492" y="5579"/>
                </a:lnTo>
                <a:lnTo>
                  <a:pt x="10553" y="5659"/>
                </a:lnTo>
                <a:lnTo>
                  <a:pt x="10633" y="5720"/>
                </a:lnTo>
                <a:lnTo>
                  <a:pt x="10734" y="5760"/>
                </a:lnTo>
                <a:lnTo>
                  <a:pt x="10855" y="5780"/>
                </a:lnTo>
                <a:lnTo>
                  <a:pt x="10955" y="5780"/>
                </a:lnTo>
                <a:lnTo>
                  <a:pt x="11056" y="5760"/>
                </a:lnTo>
                <a:lnTo>
                  <a:pt x="11157" y="5740"/>
                </a:lnTo>
                <a:lnTo>
                  <a:pt x="11237" y="5680"/>
                </a:lnTo>
                <a:lnTo>
                  <a:pt x="11318" y="5599"/>
                </a:lnTo>
                <a:lnTo>
                  <a:pt x="11378" y="5518"/>
                </a:lnTo>
                <a:lnTo>
                  <a:pt x="11439" y="5418"/>
                </a:lnTo>
                <a:lnTo>
                  <a:pt x="11459" y="5297"/>
                </a:lnTo>
                <a:lnTo>
                  <a:pt x="11459" y="5176"/>
                </a:lnTo>
                <a:lnTo>
                  <a:pt x="11439" y="5055"/>
                </a:lnTo>
                <a:lnTo>
                  <a:pt x="11418" y="4975"/>
                </a:lnTo>
                <a:lnTo>
                  <a:pt x="11358" y="4874"/>
                </a:lnTo>
                <a:lnTo>
                  <a:pt x="11277" y="4794"/>
                </a:lnTo>
                <a:lnTo>
                  <a:pt x="11197" y="4733"/>
                </a:lnTo>
                <a:lnTo>
                  <a:pt x="11096" y="4693"/>
                </a:lnTo>
                <a:lnTo>
                  <a:pt x="10996" y="4673"/>
                </a:lnTo>
                <a:close/>
                <a:moveTo>
                  <a:pt x="20702" y="5277"/>
                </a:moveTo>
                <a:lnTo>
                  <a:pt x="20601" y="5317"/>
                </a:lnTo>
                <a:lnTo>
                  <a:pt x="20500" y="5378"/>
                </a:lnTo>
                <a:lnTo>
                  <a:pt x="20420" y="5438"/>
                </a:lnTo>
                <a:lnTo>
                  <a:pt x="20359" y="5539"/>
                </a:lnTo>
                <a:lnTo>
                  <a:pt x="20319" y="5619"/>
                </a:lnTo>
                <a:lnTo>
                  <a:pt x="20299" y="5720"/>
                </a:lnTo>
                <a:lnTo>
                  <a:pt x="20299" y="5841"/>
                </a:lnTo>
                <a:lnTo>
                  <a:pt x="20299" y="5941"/>
                </a:lnTo>
                <a:lnTo>
                  <a:pt x="20319" y="6042"/>
                </a:lnTo>
                <a:lnTo>
                  <a:pt x="20359" y="6143"/>
                </a:lnTo>
                <a:lnTo>
                  <a:pt x="20420" y="6223"/>
                </a:lnTo>
                <a:lnTo>
                  <a:pt x="20500" y="6284"/>
                </a:lnTo>
                <a:lnTo>
                  <a:pt x="20601" y="6344"/>
                </a:lnTo>
                <a:lnTo>
                  <a:pt x="20702" y="6384"/>
                </a:lnTo>
                <a:lnTo>
                  <a:pt x="20964" y="6384"/>
                </a:lnTo>
                <a:lnTo>
                  <a:pt x="21064" y="6344"/>
                </a:lnTo>
                <a:lnTo>
                  <a:pt x="21165" y="6284"/>
                </a:lnTo>
                <a:lnTo>
                  <a:pt x="21245" y="6223"/>
                </a:lnTo>
                <a:lnTo>
                  <a:pt x="21306" y="6143"/>
                </a:lnTo>
                <a:lnTo>
                  <a:pt x="21346" y="6042"/>
                </a:lnTo>
                <a:lnTo>
                  <a:pt x="21366" y="5941"/>
                </a:lnTo>
                <a:lnTo>
                  <a:pt x="21366" y="5841"/>
                </a:lnTo>
                <a:lnTo>
                  <a:pt x="21366" y="5720"/>
                </a:lnTo>
                <a:lnTo>
                  <a:pt x="21346" y="5619"/>
                </a:lnTo>
                <a:lnTo>
                  <a:pt x="21306" y="5539"/>
                </a:lnTo>
                <a:lnTo>
                  <a:pt x="21245" y="5438"/>
                </a:lnTo>
                <a:lnTo>
                  <a:pt x="21165" y="5378"/>
                </a:lnTo>
                <a:lnTo>
                  <a:pt x="21064" y="5317"/>
                </a:lnTo>
                <a:lnTo>
                  <a:pt x="20964" y="5277"/>
                </a:lnTo>
                <a:close/>
                <a:moveTo>
                  <a:pt x="14822" y="7029"/>
                </a:moveTo>
                <a:lnTo>
                  <a:pt x="14701" y="7069"/>
                </a:lnTo>
                <a:lnTo>
                  <a:pt x="14600" y="7129"/>
                </a:lnTo>
                <a:lnTo>
                  <a:pt x="14520" y="7210"/>
                </a:lnTo>
                <a:lnTo>
                  <a:pt x="14459" y="7291"/>
                </a:lnTo>
                <a:lnTo>
                  <a:pt x="14419" y="7391"/>
                </a:lnTo>
                <a:lnTo>
                  <a:pt x="14399" y="7492"/>
                </a:lnTo>
                <a:lnTo>
                  <a:pt x="14379" y="7613"/>
                </a:lnTo>
                <a:lnTo>
                  <a:pt x="14399" y="7713"/>
                </a:lnTo>
                <a:lnTo>
                  <a:pt x="14419" y="7814"/>
                </a:lnTo>
                <a:lnTo>
                  <a:pt x="14459" y="7915"/>
                </a:lnTo>
                <a:lnTo>
                  <a:pt x="14520" y="8016"/>
                </a:lnTo>
                <a:lnTo>
                  <a:pt x="14600" y="8076"/>
                </a:lnTo>
                <a:lnTo>
                  <a:pt x="14701" y="8136"/>
                </a:lnTo>
                <a:lnTo>
                  <a:pt x="14822" y="8177"/>
                </a:lnTo>
                <a:lnTo>
                  <a:pt x="14942" y="8197"/>
                </a:lnTo>
                <a:lnTo>
                  <a:pt x="15083" y="8177"/>
                </a:lnTo>
                <a:lnTo>
                  <a:pt x="15204" y="8136"/>
                </a:lnTo>
                <a:lnTo>
                  <a:pt x="15305" y="8076"/>
                </a:lnTo>
                <a:lnTo>
                  <a:pt x="15365" y="8016"/>
                </a:lnTo>
                <a:lnTo>
                  <a:pt x="15446" y="7915"/>
                </a:lnTo>
                <a:lnTo>
                  <a:pt x="15486" y="7814"/>
                </a:lnTo>
                <a:lnTo>
                  <a:pt x="15506" y="7713"/>
                </a:lnTo>
                <a:lnTo>
                  <a:pt x="15526" y="7613"/>
                </a:lnTo>
                <a:lnTo>
                  <a:pt x="15506" y="7492"/>
                </a:lnTo>
                <a:lnTo>
                  <a:pt x="15486" y="7391"/>
                </a:lnTo>
                <a:lnTo>
                  <a:pt x="15446" y="7291"/>
                </a:lnTo>
                <a:lnTo>
                  <a:pt x="15365" y="7210"/>
                </a:lnTo>
                <a:lnTo>
                  <a:pt x="15305" y="7129"/>
                </a:lnTo>
                <a:lnTo>
                  <a:pt x="15204" y="7069"/>
                </a:lnTo>
                <a:lnTo>
                  <a:pt x="15083" y="7029"/>
                </a:lnTo>
                <a:close/>
                <a:moveTo>
                  <a:pt x="11096" y="7995"/>
                </a:moveTo>
                <a:lnTo>
                  <a:pt x="10955" y="8016"/>
                </a:lnTo>
                <a:lnTo>
                  <a:pt x="10814" y="8076"/>
                </a:lnTo>
                <a:lnTo>
                  <a:pt x="10734" y="8136"/>
                </a:lnTo>
                <a:lnTo>
                  <a:pt x="10673" y="8197"/>
                </a:lnTo>
                <a:lnTo>
                  <a:pt x="10613" y="8277"/>
                </a:lnTo>
                <a:lnTo>
                  <a:pt x="10573" y="8358"/>
                </a:lnTo>
                <a:lnTo>
                  <a:pt x="10532" y="8438"/>
                </a:lnTo>
                <a:lnTo>
                  <a:pt x="10532" y="8539"/>
                </a:lnTo>
                <a:lnTo>
                  <a:pt x="10532" y="8640"/>
                </a:lnTo>
                <a:lnTo>
                  <a:pt x="10553" y="8720"/>
                </a:lnTo>
                <a:lnTo>
                  <a:pt x="10573" y="8821"/>
                </a:lnTo>
                <a:lnTo>
                  <a:pt x="10633" y="8902"/>
                </a:lnTo>
                <a:lnTo>
                  <a:pt x="10673" y="8962"/>
                </a:lnTo>
                <a:lnTo>
                  <a:pt x="10754" y="9022"/>
                </a:lnTo>
                <a:lnTo>
                  <a:pt x="10834" y="9083"/>
                </a:lnTo>
                <a:lnTo>
                  <a:pt x="10915" y="9103"/>
                </a:lnTo>
                <a:lnTo>
                  <a:pt x="10996" y="9143"/>
                </a:lnTo>
                <a:lnTo>
                  <a:pt x="11096" y="9143"/>
                </a:lnTo>
                <a:lnTo>
                  <a:pt x="11237" y="9123"/>
                </a:lnTo>
                <a:lnTo>
                  <a:pt x="11378" y="9063"/>
                </a:lnTo>
                <a:lnTo>
                  <a:pt x="11499" y="8982"/>
                </a:lnTo>
                <a:lnTo>
                  <a:pt x="11600" y="8861"/>
                </a:lnTo>
                <a:lnTo>
                  <a:pt x="11600" y="8841"/>
                </a:lnTo>
                <a:lnTo>
                  <a:pt x="11600" y="8821"/>
                </a:lnTo>
                <a:lnTo>
                  <a:pt x="11620" y="8821"/>
                </a:lnTo>
                <a:lnTo>
                  <a:pt x="11660" y="8700"/>
                </a:lnTo>
                <a:lnTo>
                  <a:pt x="11680" y="8579"/>
                </a:lnTo>
                <a:lnTo>
                  <a:pt x="11660" y="8499"/>
                </a:lnTo>
                <a:lnTo>
                  <a:pt x="11660" y="8438"/>
                </a:lnTo>
                <a:lnTo>
                  <a:pt x="11600" y="8297"/>
                </a:lnTo>
                <a:lnTo>
                  <a:pt x="11559" y="8237"/>
                </a:lnTo>
                <a:lnTo>
                  <a:pt x="11499" y="8177"/>
                </a:lnTo>
                <a:lnTo>
                  <a:pt x="11378" y="8076"/>
                </a:lnTo>
                <a:lnTo>
                  <a:pt x="11237" y="8016"/>
                </a:lnTo>
                <a:lnTo>
                  <a:pt x="11096" y="7995"/>
                </a:lnTo>
                <a:close/>
                <a:moveTo>
                  <a:pt x="24629" y="7834"/>
                </a:moveTo>
                <a:lnTo>
                  <a:pt x="24467" y="7854"/>
                </a:lnTo>
                <a:lnTo>
                  <a:pt x="24306" y="7895"/>
                </a:lnTo>
                <a:lnTo>
                  <a:pt x="24165" y="7975"/>
                </a:lnTo>
                <a:lnTo>
                  <a:pt x="24045" y="8076"/>
                </a:lnTo>
                <a:lnTo>
                  <a:pt x="23944" y="8197"/>
                </a:lnTo>
                <a:lnTo>
                  <a:pt x="23863" y="8338"/>
                </a:lnTo>
                <a:lnTo>
                  <a:pt x="23823" y="8479"/>
                </a:lnTo>
                <a:lnTo>
                  <a:pt x="23803" y="8660"/>
                </a:lnTo>
                <a:lnTo>
                  <a:pt x="23823" y="8821"/>
                </a:lnTo>
                <a:lnTo>
                  <a:pt x="23863" y="8962"/>
                </a:lnTo>
                <a:lnTo>
                  <a:pt x="23944" y="9103"/>
                </a:lnTo>
                <a:lnTo>
                  <a:pt x="24045" y="9224"/>
                </a:lnTo>
                <a:lnTo>
                  <a:pt x="24165" y="9324"/>
                </a:lnTo>
                <a:lnTo>
                  <a:pt x="24306" y="9405"/>
                </a:lnTo>
                <a:lnTo>
                  <a:pt x="24467" y="9465"/>
                </a:lnTo>
                <a:lnTo>
                  <a:pt x="24629" y="9486"/>
                </a:lnTo>
                <a:lnTo>
                  <a:pt x="24790" y="9465"/>
                </a:lnTo>
                <a:lnTo>
                  <a:pt x="24951" y="9405"/>
                </a:lnTo>
                <a:lnTo>
                  <a:pt x="25092" y="9324"/>
                </a:lnTo>
                <a:lnTo>
                  <a:pt x="25213" y="9224"/>
                </a:lnTo>
                <a:lnTo>
                  <a:pt x="25313" y="9103"/>
                </a:lnTo>
                <a:lnTo>
                  <a:pt x="25394" y="8962"/>
                </a:lnTo>
                <a:lnTo>
                  <a:pt x="25434" y="8821"/>
                </a:lnTo>
                <a:lnTo>
                  <a:pt x="25454" y="8660"/>
                </a:lnTo>
                <a:lnTo>
                  <a:pt x="25434" y="8479"/>
                </a:lnTo>
                <a:lnTo>
                  <a:pt x="25394" y="8338"/>
                </a:lnTo>
                <a:lnTo>
                  <a:pt x="25313" y="8197"/>
                </a:lnTo>
                <a:lnTo>
                  <a:pt x="25213" y="8076"/>
                </a:lnTo>
                <a:lnTo>
                  <a:pt x="25092" y="7975"/>
                </a:lnTo>
                <a:lnTo>
                  <a:pt x="24951" y="7895"/>
                </a:lnTo>
                <a:lnTo>
                  <a:pt x="24790" y="7854"/>
                </a:lnTo>
                <a:lnTo>
                  <a:pt x="24629" y="7834"/>
                </a:lnTo>
                <a:close/>
                <a:moveTo>
                  <a:pt x="18366" y="8841"/>
                </a:moveTo>
                <a:lnTo>
                  <a:pt x="18205" y="8861"/>
                </a:lnTo>
                <a:lnTo>
                  <a:pt x="18064" y="8922"/>
                </a:lnTo>
                <a:lnTo>
                  <a:pt x="17943" y="9022"/>
                </a:lnTo>
                <a:lnTo>
                  <a:pt x="17842" y="9143"/>
                </a:lnTo>
                <a:lnTo>
                  <a:pt x="17782" y="9304"/>
                </a:lnTo>
                <a:lnTo>
                  <a:pt x="17762" y="9465"/>
                </a:lnTo>
                <a:lnTo>
                  <a:pt x="17782" y="9627"/>
                </a:lnTo>
                <a:lnTo>
                  <a:pt x="17782" y="9647"/>
                </a:lnTo>
                <a:lnTo>
                  <a:pt x="17842" y="9788"/>
                </a:lnTo>
                <a:lnTo>
                  <a:pt x="17943" y="9908"/>
                </a:lnTo>
                <a:lnTo>
                  <a:pt x="18064" y="10009"/>
                </a:lnTo>
                <a:lnTo>
                  <a:pt x="18225" y="10070"/>
                </a:lnTo>
                <a:lnTo>
                  <a:pt x="18386" y="10090"/>
                </a:lnTo>
                <a:lnTo>
                  <a:pt x="18547" y="10070"/>
                </a:lnTo>
                <a:lnTo>
                  <a:pt x="18688" y="10009"/>
                </a:lnTo>
                <a:lnTo>
                  <a:pt x="18829" y="9908"/>
                </a:lnTo>
                <a:lnTo>
                  <a:pt x="18930" y="9788"/>
                </a:lnTo>
                <a:lnTo>
                  <a:pt x="18990" y="9627"/>
                </a:lnTo>
                <a:lnTo>
                  <a:pt x="19010" y="9465"/>
                </a:lnTo>
                <a:lnTo>
                  <a:pt x="18990" y="9304"/>
                </a:lnTo>
                <a:lnTo>
                  <a:pt x="18930" y="9163"/>
                </a:lnTo>
                <a:lnTo>
                  <a:pt x="18829" y="9022"/>
                </a:lnTo>
                <a:lnTo>
                  <a:pt x="18688" y="8942"/>
                </a:lnTo>
                <a:lnTo>
                  <a:pt x="18547" y="8861"/>
                </a:lnTo>
                <a:lnTo>
                  <a:pt x="18527" y="8861"/>
                </a:lnTo>
                <a:lnTo>
                  <a:pt x="18366" y="8841"/>
                </a:lnTo>
                <a:close/>
                <a:moveTo>
                  <a:pt x="20984" y="10593"/>
                </a:moveTo>
                <a:lnTo>
                  <a:pt x="20903" y="10613"/>
                </a:lnTo>
                <a:lnTo>
                  <a:pt x="20823" y="10633"/>
                </a:lnTo>
                <a:lnTo>
                  <a:pt x="20762" y="10674"/>
                </a:lnTo>
                <a:lnTo>
                  <a:pt x="20702" y="10714"/>
                </a:lnTo>
                <a:lnTo>
                  <a:pt x="20661" y="10774"/>
                </a:lnTo>
                <a:lnTo>
                  <a:pt x="20641" y="10835"/>
                </a:lnTo>
                <a:lnTo>
                  <a:pt x="20621" y="10915"/>
                </a:lnTo>
                <a:lnTo>
                  <a:pt x="20621" y="10996"/>
                </a:lnTo>
                <a:lnTo>
                  <a:pt x="20621" y="11056"/>
                </a:lnTo>
                <a:lnTo>
                  <a:pt x="20641" y="11137"/>
                </a:lnTo>
                <a:lnTo>
                  <a:pt x="20661" y="11197"/>
                </a:lnTo>
                <a:lnTo>
                  <a:pt x="20702" y="11258"/>
                </a:lnTo>
                <a:lnTo>
                  <a:pt x="20762" y="11298"/>
                </a:lnTo>
                <a:lnTo>
                  <a:pt x="20823" y="11338"/>
                </a:lnTo>
                <a:lnTo>
                  <a:pt x="20903" y="11378"/>
                </a:lnTo>
                <a:lnTo>
                  <a:pt x="21084" y="11378"/>
                </a:lnTo>
                <a:lnTo>
                  <a:pt x="21165" y="11338"/>
                </a:lnTo>
                <a:lnTo>
                  <a:pt x="21225" y="11298"/>
                </a:lnTo>
                <a:lnTo>
                  <a:pt x="21266" y="11258"/>
                </a:lnTo>
                <a:lnTo>
                  <a:pt x="21326" y="11197"/>
                </a:lnTo>
                <a:lnTo>
                  <a:pt x="21346" y="11137"/>
                </a:lnTo>
                <a:lnTo>
                  <a:pt x="21366" y="11056"/>
                </a:lnTo>
                <a:lnTo>
                  <a:pt x="21366" y="10996"/>
                </a:lnTo>
                <a:lnTo>
                  <a:pt x="21366" y="10915"/>
                </a:lnTo>
                <a:lnTo>
                  <a:pt x="21346" y="10835"/>
                </a:lnTo>
                <a:lnTo>
                  <a:pt x="21326" y="10774"/>
                </a:lnTo>
                <a:lnTo>
                  <a:pt x="21266" y="10714"/>
                </a:lnTo>
                <a:lnTo>
                  <a:pt x="21225" y="10674"/>
                </a:lnTo>
                <a:lnTo>
                  <a:pt x="21165" y="10633"/>
                </a:lnTo>
                <a:lnTo>
                  <a:pt x="21084" y="10613"/>
                </a:lnTo>
                <a:lnTo>
                  <a:pt x="20984" y="10593"/>
                </a:lnTo>
                <a:close/>
                <a:moveTo>
                  <a:pt x="13895" y="10674"/>
                </a:moveTo>
                <a:lnTo>
                  <a:pt x="13795" y="10694"/>
                </a:lnTo>
                <a:lnTo>
                  <a:pt x="13694" y="10714"/>
                </a:lnTo>
                <a:lnTo>
                  <a:pt x="13634" y="10754"/>
                </a:lnTo>
                <a:lnTo>
                  <a:pt x="13553" y="10815"/>
                </a:lnTo>
                <a:lnTo>
                  <a:pt x="13513" y="10895"/>
                </a:lnTo>
                <a:lnTo>
                  <a:pt x="13472" y="10976"/>
                </a:lnTo>
                <a:lnTo>
                  <a:pt x="13452" y="11056"/>
                </a:lnTo>
                <a:lnTo>
                  <a:pt x="13452" y="11157"/>
                </a:lnTo>
                <a:lnTo>
                  <a:pt x="13452" y="11238"/>
                </a:lnTo>
                <a:lnTo>
                  <a:pt x="13472" y="11318"/>
                </a:lnTo>
                <a:lnTo>
                  <a:pt x="13513" y="11399"/>
                </a:lnTo>
                <a:lnTo>
                  <a:pt x="13553" y="11479"/>
                </a:lnTo>
                <a:lnTo>
                  <a:pt x="13634" y="11540"/>
                </a:lnTo>
                <a:lnTo>
                  <a:pt x="13694" y="11580"/>
                </a:lnTo>
                <a:lnTo>
                  <a:pt x="13795" y="11620"/>
                </a:lnTo>
                <a:lnTo>
                  <a:pt x="14016" y="11620"/>
                </a:lnTo>
                <a:lnTo>
                  <a:pt x="14097" y="11580"/>
                </a:lnTo>
                <a:lnTo>
                  <a:pt x="14177" y="11540"/>
                </a:lnTo>
                <a:lnTo>
                  <a:pt x="14238" y="11479"/>
                </a:lnTo>
                <a:lnTo>
                  <a:pt x="14298" y="11399"/>
                </a:lnTo>
                <a:lnTo>
                  <a:pt x="14338" y="11318"/>
                </a:lnTo>
                <a:lnTo>
                  <a:pt x="14358" y="11238"/>
                </a:lnTo>
                <a:lnTo>
                  <a:pt x="14358" y="11157"/>
                </a:lnTo>
                <a:lnTo>
                  <a:pt x="14358" y="11056"/>
                </a:lnTo>
                <a:lnTo>
                  <a:pt x="14338" y="10976"/>
                </a:lnTo>
                <a:lnTo>
                  <a:pt x="14298" y="10895"/>
                </a:lnTo>
                <a:lnTo>
                  <a:pt x="14238" y="10815"/>
                </a:lnTo>
                <a:lnTo>
                  <a:pt x="14177" y="10754"/>
                </a:lnTo>
                <a:lnTo>
                  <a:pt x="14097" y="10714"/>
                </a:lnTo>
                <a:lnTo>
                  <a:pt x="14016" y="10694"/>
                </a:lnTo>
                <a:lnTo>
                  <a:pt x="13895" y="10674"/>
                </a:lnTo>
                <a:close/>
                <a:moveTo>
                  <a:pt x="8418" y="12164"/>
                </a:moveTo>
                <a:lnTo>
                  <a:pt x="8297" y="12184"/>
                </a:lnTo>
                <a:lnTo>
                  <a:pt x="8176" y="12224"/>
                </a:lnTo>
                <a:lnTo>
                  <a:pt x="8055" y="12285"/>
                </a:lnTo>
                <a:lnTo>
                  <a:pt x="7955" y="12365"/>
                </a:lnTo>
                <a:lnTo>
                  <a:pt x="7874" y="12466"/>
                </a:lnTo>
                <a:lnTo>
                  <a:pt x="7814" y="12587"/>
                </a:lnTo>
                <a:lnTo>
                  <a:pt x="7774" y="12708"/>
                </a:lnTo>
                <a:lnTo>
                  <a:pt x="7753" y="12849"/>
                </a:lnTo>
                <a:lnTo>
                  <a:pt x="7774" y="12969"/>
                </a:lnTo>
                <a:lnTo>
                  <a:pt x="7814" y="13090"/>
                </a:lnTo>
                <a:lnTo>
                  <a:pt x="7874" y="13211"/>
                </a:lnTo>
                <a:lnTo>
                  <a:pt x="7955" y="13312"/>
                </a:lnTo>
                <a:lnTo>
                  <a:pt x="8055" y="13392"/>
                </a:lnTo>
                <a:lnTo>
                  <a:pt x="8176" y="13453"/>
                </a:lnTo>
                <a:lnTo>
                  <a:pt x="8297" y="13493"/>
                </a:lnTo>
                <a:lnTo>
                  <a:pt x="8418" y="13513"/>
                </a:lnTo>
                <a:lnTo>
                  <a:pt x="8559" y="13493"/>
                </a:lnTo>
                <a:lnTo>
                  <a:pt x="8680" y="13453"/>
                </a:lnTo>
                <a:lnTo>
                  <a:pt x="8801" y="13392"/>
                </a:lnTo>
                <a:lnTo>
                  <a:pt x="8901" y="13312"/>
                </a:lnTo>
                <a:lnTo>
                  <a:pt x="8982" y="13211"/>
                </a:lnTo>
                <a:lnTo>
                  <a:pt x="9042" y="13090"/>
                </a:lnTo>
                <a:lnTo>
                  <a:pt x="9082" y="12969"/>
                </a:lnTo>
                <a:lnTo>
                  <a:pt x="9103" y="12849"/>
                </a:lnTo>
                <a:lnTo>
                  <a:pt x="9082" y="12708"/>
                </a:lnTo>
                <a:lnTo>
                  <a:pt x="9042" y="12587"/>
                </a:lnTo>
                <a:lnTo>
                  <a:pt x="8982" y="12466"/>
                </a:lnTo>
                <a:lnTo>
                  <a:pt x="8901" y="12365"/>
                </a:lnTo>
                <a:lnTo>
                  <a:pt x="8801" y="12285"/>
                </a:lnTo>
                <a:lnTo>
                  <a:pt x="8680" y="12224"/>
                </a:lnTo>
                <a:lnTo>
                  <a:pt x="8559" y="12184"/>
                </a:lnTo>
                <a:lnTo>
                  <a:pt x="8418" y="12164"/>
                </a:lnTo>
                <a:close/>
                <a:moveTo>
                  <a:pt x="11338" y="12587"/>
                </a:moveTo>
                <a:lnTo>
                  <a:pt x="11177" y="12607"/>
                </a:lnTo>
                <a:lnTo>
                  <a:pt x="11016" y="12687"/>
                </a:lnTo>
                <a:lnTo>
                  <a:pt x="10875" y="12788"/>
                </a:lnTo>
                <a:lnTo>
                  <a:pt x="10794" y="12889"/>
                </a:lnTo>
                <a:lnTo>
                  <a:pt x="10734" y="12989"/>
                </a:lnTo>
                <a:lnTo>
                  <a:pt x="10693" y="13110"/>
                </a:lnTo>
                <a:lnTo>
                  <a:pt x="10693" y="13251"/>
                </a:lnTo>
                <a:lnTo>
                  <a:pt x="10693" y="13372"/>
                </a:lnTo>
                <a:lnTo>
                  <a:pt x="10734" y="13493"/>
                </a:lnTo>
                <a:lnTo>
                  <a:pt x="10794" y="13594"/>
                </a:lnTo>
                <a:lnTo>
                  <a:pt x="10875" y="13694"/>
                </a:lnTo>
                <a:lnTo>
                  <a:pt x="10875" y="13714"/>
                </a:lnTo>
                <a:lnTo>
                  <a:pt x="10975" y="13775"/>
                </a:lnTo>
                <a:lnTo>
                  <a:pt x="11096" y="13835"/>
                </a:lnTo>
                <a:lnTo>
                  <a:pt x="11217" y="13876"/>
                </a:lnTo>
                <a:lnTo>
                  <a:pt x="11338" y="13896"/>
                </a:lnTo>
                <a:lnTo>
                  <a:pt x="11519" y="13876"/>
                </a:lnTo>
                <a:lnTo>
                  <a:pt x="11660" y="13815"/>
                </a:lnTo>
                <a:lnTo>
                  <a:pt x="11801" y="13714"/>
                </a:lnTo>
                <a:lnTo>
                  <a:pt x="11902" y="13573"/>
                </a:lnTo>
                <a:lnTo>
                  <a:pt x="11922" y="13553"/>
                </a:lnTo>
                <a:lnTo>
                  <a:pt x="11982" y="13392"/>
                </a:lnTo>
                <a:lnTo>
                  <a:pt x="12002" y="13251"/>
                </a:lnTo>
                <a:lnTo>
                  <a:pt x="11982" y="13090"/>
                </a:lnTo>
                <a:lnTo>
                  <a:pt x="11922" y="12949"/>
                </a:lnTo>
                <a:lnTo>
                  <a:pt x="11902" y="12909"/>
                </a:lnTo>
                <a:lnTo>
                  <a:pt x="11821" y="12808"/>
                </a:lnTo>
                <a:lnTo>
                  <a:pt x="11741" y="12728"/>
                </a:lnTo>
                <a:lnTo>
                  <a:pt x="11640" y="12667"/>
                </a:lnTo>
                <a:lnTo>
                  <a:pt x="11519" y="12607"/>
                </a:lnTo>
                <a:lnTo>
                  <a:pt x="11338" y="12587"/>
                </a:lnTo>
                <a:close/>
                <a:moveTo>
                  <a:pt x="19453" y="13030"/>
                </a:moveTo>
                <a:lnTo>
                  <a:pt x="19353" y="13050"/>
                </a:lnTo>
                <a:lnTo>
                  <a:pt x="19272" y="13070"/>
                </a:lnTo>
                <a:lnTo>
                  <a:pt x="19191" y="13110"/>
                </a:lnTo>
                <a:lnTo>
                  <a:pt x="19131" y="13171"/>
                </a:lnTo>
                <a:lnTo>
                  <a:pt x="19091" y="13251"/>
                </a:lnTo>
                <a:lnTo>
                  <a:pt x="19050" y="13312"/>
                </a:lnTo>
                <a:lnTo>
                  <a:pt x="19030" y="13392"/>
                </a:lnTo>
                <a:lnTo>
                  <a:pt x="19030" y="13493"/>
                </a:lnTo>
                <a:lnTo>
                  <a:pt x="19030" y="13573"/>
                </a:lnTo>
                <a:lnTo>
                  <a:pt x="19050" y="13654"/>
                </a:lnTo>
                <a:lnTo>
                  <a:pt x="19091" y="13735"/>
                </a:lnTo>
                <a:lnTo>
                  <a:pt x="19131" y="13795"/>
                </a:lnTo>
                <a:lnTo>
                  <a:pt x="19191" y="13855"/>
                </a:lnTo>
                <a:lnTo>
                  <a:pt x="19272" y="13896"/>
                </a:lnTo>
                <a:lnTo>
                  <a:pt x="19353" y="13936"/>
                </a:lnTo>
                <a:lnTo>
                  <a:pt x="19574" y="13936"/>
                </a:lnTo>
                <a:lnTo>
                  <a:pt x="19655" y="13896"/>
                </a:lnTo>
                <a:lnTo>
                  <a:pt x="19735" y="13855"/>
                </a:lnTo>
                <a:lnTo>
                  <a:pt x="19796" y="13795"/>
                </a:lnTo>
                <a:lnTo>
                  <a:pt x="19836" y="13735"/>
                </a:lnTo>
                <a:lnTo>
                  <a:pt x="19876" y="13654"/>
                </a:lnTo>
                <a:lnTo>
                  <a:pt x="19896" y="13573"/>
                </a:lnTo>
                <a:lnTo>
                  <a:pt x="19896" y="13493"/>
                </a:lnTo>
                <a:lnTo>
                  <a:pt x="19896" y="13392"/>
                </a:lnTo>
                <a:lnTo>
                  <a:pt x="19876" y="13312"/>
                </a:lnTo>
                <a:lnTo>
                  <a:pt x="19836" y="13251"/>
                </a:lnTo>
                <a:lnTo>
                  <a:pt x="19796" y="13171"/>
                </a:lnTo>
                <a:lnTo>
                  <a:pt x="19735" y="13110"/>
                </a:lnTo>
                <a:lnTo>
                  <a:pt x="19655" y="13070"/>
                </a:lnTo>
                <a:lnTo>
                  <a:pt x="19574" y="13050"/>
                </a:lnTo>
                <a:lnTo>
                  <a:pt x="19453" y="13030"/>
                </a:lnTo>
                <a:close/>
                <a:moveTo>
                  <a:pt x="24870" y="13130"/>
                </a:moveTo>
                <a:lnTo>
                  <a:pt x="24790" y="13151"/>
                </a:lnTo>
                <a:lnTo>
                  <a:pt x="24669" y="13171"/>
                </a:lnTo>
                <a:lnTo>
                  <a:pt x="24588" y="13211"/>
                </a:lnTo>
                <a:lnTo>
                  <a:pt x="24508" y="13292"/>
                </a:lnTo>
                <a:lnTo>
                  <a:pt x="24427" y="13392"/>
                </a:lnTo>
                <a:lnTo>
                  <a:pt x="24367" y="13533"/>
                </a:lnTo>
                <a:lnTo>
                  <a:pt x="24347" y="13674"/>
                </a:lnTo>
                <a:lnTo>
                  <a:pt x="24367" y="13775"/>
                </a:lnTo>
                <a:lnTo>
                  <a:pt x="24387" y="13876"/>
                </a:lnTo>
                <a:lnTo>
                  <a:pt x="24447" y="13956"/>
                </a:lnTo>
                <a:lnTo>
                  <a:pt x="24508" y="14037"/>
                </a:lnTo>
                <a:lnTo>
                  <a:pt x="24588" y="14097"/>
                </a:lnTo>
                <a:lnTo>
                  <a:pt x="24669" y="14157"/>
                </a:lnTo>
                <a:lnTo>
                  <a:pt x="24770" y="14178"/>
                </a:lnTo>
                <a:lnTo>
                  <a:pt x="24870" y="14198"/>
                </a:lnTo>
                <a:lnTo>
                  <a:pt x="25011" y="14178"/>
                </a:lnTo>
                <a:lnTo>
                  <a:pt x="25132" y="14117"/>
                </a:lnTo>
                <a:lnTo>
                  <a:pt x="25253" y="14037"/>
                </a:lnTo>
                <a:lnTo>
                  <a:pt x="25313" y="13956"/>
                </a:lnTo>
                <a:lnTo>
                  <a:pt x="25374" y="13855"/>
                </a:lnTo>
                <a:lnTo>
                  <a:pt x="25394" y="13755"/>
                </a:lnTo>
                <a:lnTo>
                  <a:pt x="25414" y="13654"/>
                </a:lnTo>
                <a:lnTo>
                  <a:pt x="25394" y="13553"/>
                </a:lnTo>
                <a:lnTo>
                  <a:pt x="25374" y="13453"/>
                </a:lnTo>
                <a:lnTo>
                  <a:pt x="25313" y="13372"/>
                </a:lnTo>
                <a:lnTo>
                  <a:pt x="25253" y="13292"/>
                </a:lnTo>
                <a:lnTo>
                  <a:pt x="25172" y="13231"/>
                </a:lnTo>
                <a:lnTo>
                  <a:pt x="25072" y="13171"/>
                </a:lnTo>
                <a:lnTo>
                  <a:pt x="24991" y="13151"/>
                </a:lnTo>
                <a:lnTo>
                  <a:pt x="24870" y="13130"/>
                </a:lnTo>
                <a:close/>
                <a:moveTo>
                  <a:pt x="8297" y="6666"/>
                </a:moveTo>
                <a:lnTo>
                  <a:pt x="7995" y="6707"/>
                </a:lnTo>
                <a:lnTo>
                  <a:pt x="7733" y="6787"/>
                </a:lnTo>
                <a:lnTo>
                  <a:pt x="7471" y="6888"/>
                </a:lnTo>
                <a:lnTo>
                  <a:pt x="7250" y="7009"/>
                </a:lnTo>
                <a:lnTo>
                  <a:pt x="7008" y="7170"/>
                </a:lnTo>
                <a:lnTo>
                  <a:pt x="6787" y="7351"/>
                </a:lnTo>
                <a:lnTo>
                  <a:pt x="6364" y="7713"/>
                </a:lnTo>
                <a:lnTo>
                  <a:pt x="6142" y="7915"/>
                </a:lnTo>
                <a:lnTo>
                  <a:pt x="5941" y="8116"/>
                </a:lnTo>
                <a:lnTo>
                  <a:pt x="5558" y="8559"/>
                </a:lnTo>
                <a:lnTo>
                  <a:pt x="5196" y="9022"/>
                </a:lnTo>
                <a:lnTo>
                  <a:pt x="4874" y="9506"/>
                </a:lnTo>
                <a:lnTo>
                  <a:pt x="4592" y="9989"/>
                </a:lnTo>
                <a:lnTo>
                  <a:pt x="4350" y="10472"/>
                </a:lnTo>
                <a:lnTo>
                  <a:pt x="4129" y="10996"/>
                </a:lnTo>
                <a:lnTo>
                  <a:pt x="3927" y="11499"/>
                </a:lnTo>
                <a:lnTo>
                  <a:pt x="3746" y="12083"/>
                </a:lnTo>
                <a:lnTo>
                  <a:pt x="3666" y="12405"/>
                </a:lnTo>
                <a:lnTo>
                  <a:pt x="3585" y="12708"/>
                </a:lnTo>
                <a:lnTo>
                  <a:pt x="3545" y="13030"/>
                </a:lnTo>
                <a:lnTo>
                  <a:pt x="3504" y="13352"/>
                </a:lnTo>
                <a:lnTo>
                  <a:pt x="3504" y="13654"/>
                </a:lnTo>
                <a:lnTo>
                  <a:pt x="3545" y="13956"/>
                </a:lnTo>
                <a:lnTo>
                  <a:pt x="3585" y="14097"/>
                </a:lnTo>
                <a:lnTo>
                  <a:pt x="3666" y="14218"/>
                </a:lnTo>
                <a:lnTo>
                  <a:pt x="3746" y="14339"/>
                </a:lnTo>
                <a:lnTo>
                  <a:pt x="3847" y="14419"/>
                </a:lnTo>
                <a:lnTo>
                  <a:pt x="3968" y="14500"/>
                </a:lnTo>
                <a:lnTo>
                  <a:pt x="4088" y="14580"/>
                </a:lnTo>
                <a:lnTo>
                  <a:pt x="4229" y="14621"/>
                </a:lnTo>
                <a:lnTo>
                  <a:pt x="4370" y="14661"/>
                </a:lnTo>
                <a:lnTo>
                  <a:pt x="4672" y="14661"/>
                </a:lnTo>
                <a:lnTo>
                  <a:pt x="4813" y="14621"/>
                </a:lnTo>
                <a:lnTo>
                  <a:pt x="4934" y="14580"/>
                </a:lnTo>
                <a:lnTo>
                  <a:pt x="5055" y="14520"/>
                </a:lnTo>
                <a:lnTo>
                  <a:pt x="5176" y="14419"/>
                </a:lnTo>
                <a:lnTo>
                  <a:pt x="5277" y="14319"/>
                </a:lnTo>
                <a:lnTo>
                  <a:pt x="5337" y="14178"/>
                </a:lnTo>
                <a:lnTo>
                  <a:pt x="5438" y="13956"/>
                </a:lnTo>
                <a:lnTo>
                  <a:pt x="5518" y="13714"/>
                </a:lnTo>
                <a:lnTo>
                  <a:pt x="5619" y="13211"/>
                </a:lnTo>
                <a:lnTo>
                  <a:pt x="5720" y="12687"/>
                </a:lnTo>
                <a:lnTo>
                  <a:pt x="5780" y="12426"/>
                </a:lnTo>
                <a:lnTo>
                  <a:pt x="5860" y="12164"/>
                </a:lnTo>
                <a:lnTo>
                  <a:pt x="6022" y="11741"/>
                </a:lnTo>
                <a:lnTo>
                  <a:pt x="6183" y="11338"/>
                </a:lnTo>
                <a:lnTo>
                  <a:pt x="6384" y="10915"/>
                </a:lnTo>
                <a:lnTo>
                  <a:pt x="6606" y="10513"/>
                </a:lnTo>
                <a:lnTo>
                  <a:pt x="6827" y="10110"/>
                </a:lnTo>
                <a:lnTo>
                  <a:pt x="7089" y="9727"/>
                </a:lnTo>
                <a:lnTo>
                  <a:pt x="7351" y="9365"/>
                </a:lnTo>
                <a:lnTo>
                  <a:pt x="7633" y="9002"/>
                </a:lnTo>
                <a:lnTo>
                  <a:pt x="7975" y="8620"/>
                </a:lnTo>
                <a:lnTo>
                  <a:pt x="8297" y="8237"/>
                </a:lnTo>
                <a:lnTo>
                  <a:pt x="8458" y="8056"/>
                </a:lnTo>
                <a:lnTo>
                  <a:pt x="8599" y="7854"/>
                </a:lnTo>
                <a:lnTo>
                  <a:pt x="8740" y="7633"/>
                </a:lnTo>
                <a:lnTo>
                  <a:pt x="8841" y="7391"/>
                </a:lnTo>
                <a:lnTo>
                  <a:pt x="8861" y="7270"/>
                </a:lnTo>
                <a:lnTo>
                  <a:pt x="8861" y="7129"/>
                </a:lnTo>
                <a:lnTo>
                  <a:pt x="8821" y="7009"/>
                </a:lnTo>
                <a:lnTo>
                  <a:pt x="8740" y="6908"/>
                </a:lnTo>
                <a:lnTo>
                  <a:pt x="8660" y="6807"/>
                </a:lnTo>
                <a:lnTo>
                  <a:pt x="8539" y="6727"/>
                </a:lnTo>
                <a:lnTo>
                  <a:pt x="8418" y="6686"/>
                </a:lnTo>
                <a:lnTo>
                  <a:pt x="8297" y="6666"/>
                </a:lnTo>
                <a:close/>
                <a:moveTo>
                  <a:pt x="8579" y="15889"/>
                </a:moveTo>
                <a:lnTo>
                  <a:pt x="8478" y="15909"/>
                </a:lnTo>
                <a:lnTo>
                  <a:pt x="8378" y="15950"/>
                </a:lnTo>
                <a:lnTo>
                  <a:pt x="8277" y="15990"/>
                </a:lnTo>
                <a:lnTo>
                  <a:pt x="8196" y="16070"/>
                </a:lnTo>
                <a:lnTo>
                  <a:pt x="8116" y="16151"/>
                </a:lnTo>
                <a:lnTo>
                  <a:pt x="8076" y="16252"/>
                </a:lnTo>
                <a:lnTo>
                  <a:pt x="8035" y="16352"/>
                </a:lnTo>
                <a:lnTo>
                  <a:pt x="8015" y="16473"/>
                </a:lnTo>
                <a:lnTo>
                  <a:pt x="8035" y="16574"/>
                </a:lnTo>
                <a:lnTo>
                  <a:pt x="8076" y="16675"/>
                </a:lnTo>
                <a:lnTo>
                  <a:pt x="8116" y="16775"/>
                </a:lnTo>
                <a:lnTo>
                  <a:pt x="8196" y="16856"/>
                </a:lnTo>
                <a:lnTo>
                  <a:pt x="8277" y="16936"/>
                </a:lnTo>
                <a:lnTo>
                  <a:pt x="8378" y="16977"/>
                </a:lnTo>
                <a:lnTo>
                  <a:pt x="8478" y="17017"/>
                </a:lnTo>
                <a:lnTo>
                  <a:pt x="8579" y="17037"/>
                </a:lnTo>
                <a:lnTo>
                  <a:pt x="8700" y="17017"/>
                </a:lnTo>
                <a:lnTo>
                  <a:pt x="8801" y="16977"/>
                </a:lnTo>
                <a:lnTo>
                  <a:pt x="8901" y="16936"/>
                </a:lnTo>
                <a:lnTo>
                  <a:pt x="8982" y="16856"/>
                </a:lnTo>
                <a:lnTo>
                  <a:pt x="9062" y="16775"/>
                </a:lnTo>
                <a:lnTo>
                  <a:pt x="9103" y="16675"/>
                </a:lnTo>
                <a:lnTo>
                  <a:pt x="9143" y="16574"/>
                </a:lnTo>
                <a:lnTo>
                  <a:pt x="9163" y="16473"/>
                </a:lnTo>
                <a:lnTo>
                  <a:pt x="9143" y="16352"/>
                </a:lnTo>
                <a:lnTo>
                  <a:pt x="9103" y="16252"/>
                </a:lnTo>
                <a:lnTo>
                  <a:pt x="9062" y="16151"/>
                </a:lnTo>
                <a:lnTo>
                  <a:pt x="8982" y="16070"/>
                </a:lnTo>
                <a:lnTo>
                  <a:pt x="8901" y="15990"/>
                </a:lnTo>
                <a:lnTo>
                  <a:pt x="8801" y="15950"/>
                </a:lnTo>
                <a:lnTo>
                  <a:pt x="8700" y="15909"/>
                </a:lnTo>
                <a:lnTo>
                  <a:pt x="8579" y="15889"/>
                </a:lnTo>
                <a:close/>
                <a:moveTo>
                  <a:pt x="5055" y="16232"/>
                </a:moveTo>
                <a:lnTo>
                  <a:pt x="4934" y="16272"/>
                </a:lnTo>
                <a:lnTo>
                  <a:pt x="4833" y="16352"/>
                </a:lnTo>
                <a:lnTo>
                  <a:pt x="4733" y="16433"/>
                </a:lnTo>
                <a:lnTo>
                  <a:pt x="4672" y="16534"/>
                </a:lnTo>
                <a:lnTo>
                  <a:pt x="4632" y="16634"/>
                </a:lnTo>
                <a:lnTo>
                  <a:pt x="4592" y="16755"/>
                </a:lnTo>
                <a:lnTo>
                  <a:pt x="4592" y="16876"/>
                </a:lnTo>
                <a:lnTo>
                  <a:pt x="4592" y="16997"/>
                </a:lnTo>
                <a:lnTo>
                  <a:pt x="4632" y="17097"/>
                </a:lnTo>
                <a:lnTo>
                  <a:pt x="4672" y="17218"/>
                </a:lnTo>
                <a:lnTo>
                  <a:pt x="4733" y="17319"/>
                </a:lnTo>
                <a:lnTo>
                  <a:pt x="4833" y="17400"/>
                </a:lnTo>
                <a:lnTo>
                  <a:pt x="4934" y="17460"/>
                </a:lnTo>
                <a:lnTo>
                  <a:pt x="5055" y="17500"/>
                </a:lnTo>
                <a:lnTo>
                  <a:pt x="5357" y="17500"/>
                </a:lnTo>
                <a:lnTo>
                  <a:pt x="5478" y="17460"/>
                </a:lnTo>
                <a:lnTo>
                  <a:pt x="5579" y="17400"/>
                </a:lnTo>
                <a:lnTo>
                  <a:pt x="5679" y="17319"/>
                </a:lnTo>
                <a:lnTo>
                  <a:pt x="5740" y="17218"/>
                </a:lnTo>
                <a:lnTo>
                  <a:pt x="5780" y="17097"/>
                </a:lnTo>
                <a:lnTo>
                  <a:pt x="5820" y="16997"/>
                </a:lnTo>
                <a:lnTo>
                  <a:pt x="5820" y="16876"/>
                </a:lnTo>
                <a:lnTo>
                  <a:pt x="5820" y="16755"/>
                </a:lnTo>
                <a:lnTo>
                  <a:pt x="5780" y="16634"/>
                </a:lnTo>
                <a:lnTo>
                  <a:pt x="5740" y="16534"/>
                </a:lnTo>
                <a:lnTo>
                  <a:pt x="5679" y="16433"/>
                </a:lnTo>
                <a:lnTo>
                  <a:pt x="5579" y="16352"/>
                </a:lnTo>
                <a:lnTo>
                  <a:pt x="5478" y="16272"/>
                </a:lnTo>
                <a:lnTo>
                  <a:pt x="5357" y="16232"/>
                </a:lnTo>
                <a:close/>
                <a:moveTo>
                  <a:pt x="22595" y="16977"/>
                </a:moveTo>
                <a:lnTo>
                  <a:pt x="22474" y="16997"/>
                </a:lnTo>
                <a:lnTo>
                  <a:pt x="22373" y="17037"/>
                </a:lnTo>
                <a:lnTo>
                  <a:pt x="22293" y="17077"/>
                </a:lnTo>
                <a:lnTo>
                  <a:pt x="22212" y="17158"/>
                </a:lnTo>
                <a:lnTo>
                  <a:pt x="22172" y="17238"/>
                </a:lnTo>
                <a:lnTo>
                  <a:pt x="22132" y="17319"/>
                </a:lnTo>
                <a:lnTo>
                  <a:pt x="22091" y="17420"/>
                </a:lnTo>
                <a:lnTo>
                  <a:pt x="22091" y="17520"/>
                </a:lnTo>
                <a:lnTo>
                  <a:pt x="22091" y="17621"/>
                </a:lnTo>
                <a:lnTo>
                  <a:pt x="22132" y="17702"/>
                </a:lnTo>
                <a:lnTo>
                  <a:pt x="22172" y="17802"/>
                </a:lnTo>
                <a:lnTo>
                  <a:pt x="22212" y="17883"/>
                </a:lnTo>
                <a:lnTo>
                  <a:pt x="22293" y="17943"/>
                </a:lnTo>
                <a:lnTo>
                  <a:pt x="22373" y="18004"/>
                </a:lnTo>
                <a:lnTo>
                  <a:pt x="22474" y="18024"/>
                </a:lnTo>
                <a:lnTo>
                  <a:pt x="22595" y="18044"/>
                </a:lnTo>
                <a:lnTo>
                  <a:pt x="22715" y="18024"/>
                </a:lnTo>
                <a:lnTo>
                  <a:pt x="22836" y="18004"/>
                </a:lnTo>
                <a:lnTo>
                  <a:pt x="22917" y="17943"/>
                </a:lnTo>
                <a:lnTo>
                  <a:pt x="22977" y="17883"/>
                </a:lnTo>
                <a:lnTo>
                  <a:pt x="23038" y="17802"/>
                </a:lnTo>
                <a:lnTo>
                  <a:pt x="23078" y="17702"/>
                </a:lnTo>
                <a:lnTo>
                  <a:pt x="23098" y="17621"/>
                </a:lnTo>
                <a:lnTo>
                  <a:pt x="23118" y="17520"/>
                </a:lnTo>
                <a:lnTo>
                  <a:pt x="23098" y="17420"/>
                </a:lnTo>
                <a:lnTo>
                  <a:pt x="23078" y="17319"/>
                </a:lnTo>
                <a:lnTo>
                  <a:pt x="23038" y="17238"/>
                </a:lnTo>
                <a:lnTo>
                  <a:pt x="22977" y="17158"/>
                </a:lnTo>
                <a:lnTo>
                  <a:pt x="22917" y="17077"/>
                </a:lnTo>
                <a:lnTo>
                  <a:pt x="22836" y="17037"/>
                </a:lnTo>
                <a:lnTo>
                  <a:pt x="22715" y="16997"/>
                </a:lnTo>
                <a:lnTo>
                  <a:pt x="22595" y="16977"/>
                </a:lnTo>
                <a:close/>
                <a:moveTo>
                  <a:pt x="26099" y="17259"/>
                </a:moveTo>
                <a:lnTo>
                  <a:pt x="25937" y="17279"/>
                </a:lnTo>
                <a:lnTo>
                  <a:pt x="25776" y="17339"/>
                </a:lnTo>
                <a:lnTo>
                  <a:pt x="25696" y="17379"/>
                </a:lnTo>
                <a:lnTo>
                  <a:pt x="25635" y="17440"/>
                </a:lnTo>
                <a:lnTo>
                  <a:pt x="25535" y="17581"/>
                </a:lnTo>
                <a:lnTo>
                  <a:pt x="25474" y="17722"/>
                </a:lnTo>
                <a:lnTo>
                  <a:pt x="25454" y="17883"/>
                </a:lnTo>
                <a:lnTo>
                  <a:pt x="25474" y="18004"/>
                </a:lnTo>
                <a:lnTo>
                  <a:pt x="25494" y="18125"/>
                </a:lnTo>
                <a:lnTo>
                  <a:pt x="25555" y="18225"/>
                </a:lnTo>
                <a:lnTo>
                  <a:pt x="25635" y="18306"/>
                </a:lnTo>
                <a:lnTo>
                  <a:pt x="25696" y="18386"/>
                </a:lnTo>
                <a:lnTo>
                  <a:pt x="25797" y="18427"/>
                </a:lnTo>
                <a:lnTo>
                  <a:pt x="25877" y="18467"/>
                </a:lnTo>
                <a:lnTo>
                  <a:pt x="25978" y="18487"/>
                </a:lnTo>
                <a:lnTo>
                  <a:pt x="26078" y="18507"/>
                </a:lnTo>
                <a:lnTo>
                  <a:pt x="26179" y="18487"/>
                </a:lnTo>
                <a:lnTo>
                  <a:pt x="26280" y="18467"/>
                </a:lnTo>
                <a:lnTo>
                  <a:pt x="26360" y="18406"/>
                </a:lnTo>
                <a:lnTo>
                  <a:pt x="26501" y="18326"/>
                </a:lnTo>
                <a:lnTo>
                  <a:pt x="26582" y="18185"/>
                </a:lnTo>
                <a:lnTo>
                  <a:pt x="26602" y="18185"/>
                </a:lnTo>
                <a:lnTo>
                  <a:pt x="26683" y="18024"/>
                </a:lnTo>
                <a:lnTo>
                  <a:pt x="26703" y="17863"/>
                </a:lnTo>
                <a:lnTo>
                  <a:pt x="26703" y="17782"/>
                </a:lnTo>
                <a:lnTo>
                  <a:pt x="26703" y="17702"/>
                </a:lnTo>
                <a:lnTo>
                  <a:pt x="26662" y="17621"/>
                </a:lnTo>
                <a:lnTo>
                  <a:pt x="26622" y="17561"/>
                </a:lnTo>
                <a:lnTo>
                  <a:pt x="26521" y="17420"/>
                </a:lnTo>
                <a:lnTo>
                  <a:pt x="26401" y="17339"/>
                </a:lnTo>
                <a:lnTo>
                  <a:pt x="26260" y="17259"/>
                </a:lnTo>
                <a:close/>
                <a:moveTo>
                  <a:pt x="16312" y="14862"/>
                </a:moveTo>
                <a:lnTo>
                  <a:pt x="16412" y="15043"/>
                </a:lnTo>
                <a:lnTo>
                  <a:pt x="16533" y="15225"/>
                </a:lnTo>
                <a:lnTo>
                  <a:pt x="16694" y="15386"/>
                </a:lnTo>
                <a:lnTo>
                  <a:pt x="16876" y="15547"/>
                </a:lnTo>
                <a:lnTo>
                  <a:pt x="17218" y="15849"/>
                </a:lnTo>
                <a:lnTo>
                  <a:pt x="17480" y="16050"/>
                </a:lnTo>
                <a:lnTo>
                  <a:pt x="17923" y="16433"/>
                </a:lnTo>
                <a:lnTo>
                  <a:pt x="18386" y="16775"/>
                </a:lnTo>
                <a:lnTo>
                  <a:pt x="18849" y="17138"/>
                </a:lnTo>
                <a:lnTo>
                  <a:pt x="19353" y="17440"/>
                </a:lnTo>
                <a:lnTo>
                  <a:pt x="19030" y="17681"/>
                </a:lnTo>
                <a:lnTo>
                  <a:pt x="17903" y="18447"/>
                </a:lnTo>
                <a:lnTo>
                  <a:pt x="16896" y="19111"/>
                </a:lnTo>
                <a:lnTo>
                  <a:pt x="16735" y="19212"/>
                </a:lnTo>
                <a:lnTo>
                  <a:pt x="16614" y="19333"/>
                </a:lnTo>
                <a:lnTo>
                  <a:pt x="16352" y="19574"/>
                </a:lnTo>
                <a:lnTo>
                  <a:pt x="16332" y="19474"/>
                </a:lnTo>
                <a:lnTo>
                  <a:pt x="16292" y="19393"/>
                </a:lnTo>
                <a:lnTo>
                  <a:pt x="16191" y="19232"/>
                </a:lnTo>
                <a:lnTo>
                  <a:pt x="16030" y="19071"/>
                </a:lnTo>
                <a:lnTo>
                  <a:pt x="15889" y="18930"/>
                </a:lnTo>
                <a:lnTo>
                  <a:pt x="15325" y="18467"/>
                </a:lnTo>
                <a:lnTo>
                  <a:pt x="14741" y="18004"/>
                </a:lnTo>
                <a:lnTo>
                  <a:pt x="14258" y="17621"/>
                </a:lnTo>
                <a:lnTo>
                  <a:pt x="13774" y="17259"/>
                </a:lnTo>
                <a:lnTo>
                  <a:pt x="12768" y="16574"/>
                </a:lnTo>
                <a:lnTo>
                  <a:pt x="12969" y="16453"/>
                </a:lnTo>
                <a:lnTo>
                  <a:pt x="13170" y="16352"/>
                </a:lnTo>
                <a:lnTo>
                  <a:pt x="13835" y="16010"/>
                </a:lnTo>
                <a:lnTo>
                  <a:pt x="14479" y="15688"/>
                </a:lnTo>
                <a:lnTo>
                  <a:pt x="15144" y="15366"/>
                </a:lnTo>
                <a:lnTo>
                  <a:pt x="15829" y="15064"/>
                </a:lnTo>
                <a:lnTo>
                  <a:pt x="16312" y="14862"/>
                </a:lnTo>
                <a:close/>
                <a:moveTo>
                  <a:pt x="3666" y="18789"/>
                </a:moveTo>
                <a:lnTo>
                  <a:pt x="3565" y="18809"/>
                </a:lnTo>
                <a:lnTo>
                  <a:pt x="3464" y="18829"/>
                </a:lnTo>
                <a:lnTo>
                  <a:pt x="3384" y="18890"/>
                </a:lnTo>
                <a:lnTo>
                  <a:pt x="3323" y="18950"/>
                </a:lnTo>
                <a:lnTo>
                  <a:pt x="3263" y="19031"/>
                </a:lnTo>
                <a:lnTo>
                  <a:pt x="3222" y="19111"/>
                </a:lnTo>
                <a:lnTo>
                  <a:pt x="3202" y="19192"/>
                </a:lnTo>
                <a:lnTo>
                  <a:pt x="3202" y="19292"/>
                </a:lnTo>
                <a:lnTo>
                  <a:pt x="3202" y="19373"/>
                </a:lnTo>
                <a:lnTo>
                  <a:pt x="3222" y="19474"/>
                </a:lnTo>
                <a:lnTo>
                  <a:pt x="3263" y="19554"/>
                </a:lnTo>
                <a:lnTo>
                  <a:pt x="3323" y="19615"/>
                </a:lnTo>
                <a:lnTo>
                  <a:pt x="3384" y="19675"/>
                </a:lnTo>
                <a:lnTo>
                  <a:pt x="3464" y="19735"/>
                </a:lnTo>
                <a:lnTo>
                  <a:pt x="3565" y="19756"/>
                </a:lnTo>
                <a:lnTo>
                  <a:pt x="3666" y="19776"/>
                </a:lnTo>
                <a:lnTo>
                  <a:pt x="3786" y="19756"/>
                </a:lnTo>
                <a:lnTo>
                  <a:pt x="3887" y="19735"/>
                </a:lnTo>
                <a:lnTo>
                  <a:pt x="3968" y="19675"/>
                </a:lnTo>
                <a:lnTo>
                  <a:pt x="4028" y="19615"/>
                </a:lnTo>
                <a:lnTo>
                  <a:pt x="4088" y="19554"/>
                </a:lnTo>
                <a:lnTo>
                  <a:pt x="4129" y="19474"/>
                </a:lnTo>
                <a:lnTo>
                  <a:pt x="4149" y="19373"/>
                </a:lnTo>
                <a:lnTo>
                  <a:pt x="4149" y="19292"/>
                </a:lnTo>
                <a:lnTo>
                  <a:pt x="4149" y="19192"/>
                </a:lnTo>
                <a:lnTo>
                  <a:pt x="4129" y="19111"/>
                </a:lnTo>
                <a:lnTo>
                  <a:pt x="4088" y="19031"/>
                </a:lnTo>
                <a:lnTo>
                  <a:pt x="4028" y="18950"/>
                </a:lnTo>
                <a:lnTo>
                  <a:pt x="3968" y="18890"/>
                </a:lnTo>
                <a:lnTo>
                  <a:pt x="3887" y="18829"/>
                </a:lnTo>
                <a:lnTo>
                  <a:pt x="3786" y="18809"/>
                </a:lnTo>
                <a:lnTo>
                  <a:pt x="3666" y="18789"/>
                </a:lnTo>
                <a:close/>
                <a:moveTo>
                  <a:pt x="5941" y="20460"/>
                </a:moveTo>
                <a:lnTo>
                  <a:pt x="5840" y="20501"/>
                </a:lnTo>
                <a:lnTo>
                  <a:pt x="5720" y="20541"/>
                </a:lnTo>
                <a:lnTo>
                  <a:pt x="5599" y="20642"/>
                </a:lnTo>
                <a:lnTo>
                  <a:pt x="5518" y="20763"/>
                </a:lnTo>
                <a:lnTo>
                  <a:pt x="5458" y="20903"/>
                </a:lnTo>
                <a:lnTo>
                  <a:pt x="5438" y="21065"/>
                </a:lnTo>
                <a:lnTo>
                  <a:pt x="5438" y="21165"/>
                </a:lnTo>
                <a:lnTo>
                  <a:pt x="5478" y="21286"/>
                </a:lnTo>
                <a:lnTo>
                  <a:pt x="5538" y="21387"/>
                </a:lnTo>
                <a:lnTo>
                  <a:pt x="5599" y="21467"/>
                </a:lnTo>
                <a:lnTo>
                  <a:pt x="5720" y="21568"/>
                </a:lnTo>
                <a:lnTo>
                  <a:pt x="5860" y="21628"/>
                </a:lnTo>
                <a:lnTo>
                  <a:pt x="6022" y="21649"/>
                </a:lnTo>
                <a:lnTo>
                  <a:pt x="6183" y="21628"/>
                </a:lnTo>
                <a:lnTo>
                  <a:pt x="6243" y="21608"/>
                </a:lnTo>
                <a:lnTo>
                  <a:pt x="6384" y="21548"/>
                </a:lnTo>
                <a:lnTo>
                  <a:pt x="6505" y="21467"/>
                </a:lnTo>
                <a:lnTo>
                  <a:pt x="6565" y="21367"/>
                </a:lnTo>
                <a:lnTo>
                  <a:pt x="6626" y="21266"/>
                </a:lnTo>
                <a:lnTo>
                  <a:pt x="6646" y="21165"/>
                </a:lnTo>
                <a:lnTo>
                  <a:pt x="6666" y="21065"/>
                </a:lnTo>
                <a:lnTo>
                  <a:pt x="6646" y="20903"/>
                </a:lnTo>
                <a:lnTo>
                  <a:pt x="6585" y="20763"/>
                </a:lnTo>
                <a:lnTo>
                  <a:pt x="6525" y="20682"/>
                </a:lnTo>
                <a:lnTo>
                  <a:pt x="6444" y="20601"/>
                </a:lnTo>
                <a:lnTo>
                  <a:pt x="6344" y="20541"/>
                </a:lnTo>
                <a:lnTo>
                  <a:pt x="6243" y="20501"/>
                </a:lnTo>
                <a:lnTo>
                  <a:pt x="6183" y="20481"/>
                </a:lnTo>
                <a:lnTo>
                  <a:pt x="6062" y="20460"/>
                </a:lnTo>
                <a:close/>
                <a:moveTo>
                  <a:pt x="18728" y="18789"/>
                </a:moveTo>
                <a:lnTo>
                  <a:pt x="18708" y="19011"/>
                </a:lnTo>
                <a:lnTo>
                  <a:pt x="18708" y="19212"/>
                </a:lnTo>
                <a:lnTo>
                  <a:pt x="18748" y="19635"/>
                </a:lnTo>
                <a:lnTo>
                  <a:pt x="18769" y="20158"/>
                </a:lnTo>
                <a:lnTo>
                  <a:pt x="18809" y="20400"/>
                </a:lnTo>
                <a:lnTo>
                  <a:pt x="18869" y="20642"/>
                </a:lnTo>
                <a:lnTo>
                  <a:pt x="18265" y="20944"/>
                </a:lnTo>
                <a:lnTo>
                  <a:pt x="17661" y="21246"/>
                </a:lnTo>
                <a:lnTo>
                  <a:pt x="16513" y="21890"/>
                </a:lnTo>
                <a:lnTo>
                  <a:pt x="15285" y="22555"/>
                </a:lnTo>
                <a:lnTo>
                  <a:pt x="15265" y="22172"/>
                </a:lnTo>
                <a:lnTo>
                  <a:pt x="15245" y="21790"/>
                </a:lnTo>
                <a:lnTo>
                  <a:pt x="15184" y="21024"/>
                </a:lnTo>
                <a:lnTo>
                  <a:pt x="15164" y="20481"/>
                </a:lnTo>
                <a:lnTo>
                  <a:pt x="15104" y="19917"/>
                </a:lnTo>
                <a:lnTo>
                  <a:pt x="15083" y="19735"/>
                </a:lnTo>
                <a:lnTo>
                  <a:pt x="15083" y="19735"/>
                </a:lnTo>
                <a:lnTo>
                  <a:pt x="15204" y="19836"/>
                </a:lnTo>
                <a:lnTo>
                  <a:pt x="15305" y="19917"/>
                </a:lnTo>
                <a:lnTo>
                  <a:pt x="15446" y="20017"/>
                </a:lnTo>
                <a:lnTo>
                  <a:pt x="15587" y="20098"/>
                </a:lnTo>
                <a:lnTo>
                  <a:pt x="15748" y="20138"/>
                </a:lnTo>
                <a:lnTo>
                  <a:pt x="15889" y="20158"/>
                </a:lnTo>
                <a:lnTo>
                  <a:pt x="15969" y="20158"/>
                </a:lnTo>
                <a:lnTo>
                  <a:pt x="16030" y="20138"/>
                </a:lnTo>
                <a:lnTo>
                  <a:pt x="16110" y="20118"/>
                </a:lnTo>
                <a:lnTo>
                  <a:pt x="16171" y="20078"/>
                </a:lnTo>
                <a:lnTo>
                  <a:pt x="16231" y="20017"/>
                </a:lnTo>
                <a:lnTo>
                  <a:pt x="16272" y="19937"/>
                </a:lnTo>
                <a:lnTo>
                  <a:pt x="16674" y="19856"/>
                </a:lnTo>
                <a:lnTo>
                  <a:pt x="16876" y="19796"/>
                </a:lnTo>
                <a:lnTo>
                  <a:pt x="17057" y="19715"/>
                </a:lnTo>
                <a:lnTo>
                  <a:pt x="17379" y="19574"/>
                </a:lnTo>
                <a:lnTo>
                  <a:pt x="17661" y="19413"/>
                </a:lnTo>
                <a:lnTo>
                  <a:pt x="18265" y="19071"/>
                </a:lnTo>
                <a:lnTo>
                  <a:pt x="18728" y="18789"/>
                </a:lnTo>
                <a:close/>
                <a:moveTo>
                  <a:pt x="17701" y="1189"/>
                </a:moveTo>
                <a:lnTo>
                  <a:pt x="18305" y="1229"/>
                </a:lnTo>
                <a:lnTo>
                  <a:pt x="18910" y="1290"/>
                </a:lnTo>
                <a:lnTo>
                  <a:pt x="19514" y="1370"/>
                </a:lnTo>
                <a:lnTo>
                  <a:pt x="20259" y="1531"/>
                </a:lnTo>
                <a:lnTo>
                  <a:pt x="20964" y="1733"/>
                </a:lnTo>
                <a:lnTo>
                  <a:pt x="21688" y="1974"/>
                </a:lnTo>
                <a:lnTo>
                  <a:pt x="22373" y="2236"/>
                </a:lnTo>
                <a:lnTo>
                  <a:pt x="23038" y="2558"/>
                </a:lnTo>
                <a:lnTo>
                  <a:pt x="23702" y="2921"/>
                </a:lnTo>
                <a:lnTo>
                  <a:pt x="24326" y="3324"/>
                </a:lnTo>
                <a:lnTo>
                  <a:pt x="24951" y="3746"/>
                </a:lnTo>
                <a:lnTo>
                  <a:pt x="25535" y="4210"/>
                </a:lnTo>
                <a:lnTo>
                  <a:pt x="26078" y="4693"/>
                </a:lnTo>
                <a:lnTo>
                  <a:pt x="26622" y="5216"/>
                </a:lnTo>
                <a:lnTo>
                  <a:pt x="27126" y="5780"/>
                </a:lnTo>
                <a:lnTo>
                  <a:pt x="27589" y="6364"/>
                </a:lnTo>
                <a:lnTo>
                  <a:pt x="28032" y="6968"/>
                </a:lnTo>
                <a:lnTo>
                  <a:pt x="28414" y="7593"/>
                </a:lnTo>
                <a:lnTo>
                  <a:pt x="28777" y="8257"/>
                </a:lnTo>
                <a:lnTo>
                  <a:pt x="28978" y="8620"/>
                </a:lnTo>
                <a:lnTo>
                  <a:pt x="29139" y="9002"/>
                </a:lnTo>
                <a:lnTo>
                  <a:pt x="29300" y="9385"/>
                </a:lnTo>
                <a:lnTo>
                  <a:pt x="29441" y="9767"/>
                </a:lnTo>
                <a:lnTo>
                  <a:pt x="29562" y="10150"/>
                </a:lnTo>
                <a:lnTo>
                  <a:pt x="29683" y="10553"/>
                </a:lnTo>
                <a:lnTo>
                  <a:pt x="29784" y="10956"/>
                </a:lnTo>
                <a:lnTo>
                  <a:pt x="29884" y="11338"/>
                </a:lnTo>
                <a:lnTo>
                  <a:pt x="29965" y="11741"/>
                </a:lnTo>
                <a:lnTo>
                  <a:pt x="30025" y="12144"/>
                </a:lnTo>
                <a:lnTo>
                  <a:pt x="30086" y="12567"/>
                </a:lnTo>
                <a:lnTo>
                  <a:pt x="30126" y="12969"/>
                </a:lnTo>
                <a:lnTo>
                  <a:pt x="30146" y="13372"/>
                </a:lnTo>
                <a:lnTo>
                  <a:pt x="30166" y="13795"/>
                </a:lnTo>
                <a:lnTo>
                  <a:pt x="30166" y="14198"/>
                </a:lnTo>
                <a:lnTo>
                  <a:pt x="30146" y="14600"/>
                </a:lnTo>
                <a:lnTo>
                  <a:pt x="30126" y="15023"/>
                </a:lnTo>
                <a:lnTo>
                  <a:pt x="30086" y="15426"/>
                </a:lnTo>
                <a:lnTo>
                  <a:pt x="30046" y="15829"/>
                </a:lnTo>
                <a:lnTo>
                  <a:pt x="29985" y="16232"/>
                </a:lnTo>
                <a:lnTo>
                  <a:pt x="29905" y="16654"/>
                </a:lnTo>
                <a:lnTo>
                  <a:pt x="29824" y="17037"/>
                </a:lnTo>
                <a:lnTo>
                  <a:pt x="29723" y="17440"/>
                </a:lnTo>
                <a:lnTo>
                  <a:pt x="29602" y="17843"/>
                </a:lnTo>
                <a:lnTo>
                  <a:pt x="29482" y="18225"/>
                </a:lnTo>
                <a:lnTo>
                  <a:pt x="29361" y="18628"/>
                </a:lnTo>
                <a:lnTo>
                  <a:pt x="29200" y="19011"/>
                </a:lnTo>
                <a:lnTo>
                  <a:pt x="29039" y="19373"/>
                </a:lnTo>
                <a:lnTo>
                  <a:pt x="28878" y="19756"/>
                </a:lnTo>
                <a:lnTo>
                  <a:pt x="28696" y="20118"/>
                </a:lnTo>
                <a:lnTo>
                  <a:pt x="28495" y="20481"/>
                </a:lnTo>
                <a:lnTo>
                  <a:pt x="28294" y="20843"/>
                </a:lnTo>
                <a:lnTo>
                  <a:pt x="28032" y="21246"/>
                </a:lnTo>
                <a:lnTo>
                  <a:pt x="27750" y="21649"/>
                </a:lnTo>
                <a:lnTo>
                  <a:pt x="27569" y="21387"/>
                </a:lnTo>
                <a:lnTo>
                  <a:pt x="27347" y="21125"/>
                </a:lnTo>
                <a:lnTo>
                  <a:pt x="27105" y="20883"/>
                </a:lnTo>
                <a:lnTo>
                  <a:pt x="26844" y="20682"/>
                </a:lnTo>
                <a:lnTo>
                  <a:pt x="26562" y="20481"/>
                </a:lnTo>
                <a:lnTo>
                  <a:pt x="26260" y="20319"/>
                </a:lnTo>
                <a:lnTo>
                  <a:pt x="25958" y="20158"/>
                </a:lnTo>
                <a:lnTo>
                  <a:pt x="25635" y="20017"/>
                </a:lnTo>
                <a:lnTo>
                  <a:pt x="25313" y="19917"/>
                </a:lnTo>
                <a:lnTo>
                  <a:pt x="24971" y="19816"/>
                </a:lnTo>
                <a:lnTo>
                  <a:pt x="24649" y="19735"/>
                </a:lnTo>
                <a:lnTo>
                  <a:pt x="24306" y="19675"/>
                </a:lnTo>
                <a:lnTo>
                  <a:pt x="23964" y="19615"/>
                </a:lnTo>
                <a:lnTo>
                  <a:pt x="23622" y="19595"/>
                </a:lnTo>
                <a:lnTo>
                  <a:pt x="23299" y="19574"/>
                </a:lnTo>
                <a:lnTo>
                  <a:pt x="22575" y="19574"/>
                </a:lnTo>
                <a:lnTo>
                  <a:pt x="22172" y="19615"/>
                </a:lnTo>
                <a:lnTo>
                  <a:pt x="21789" y="19675"/>
                </a:lnTo>
                <a:lnTo>
                  <a:pt x="21386" y="19756"/>
                </a:lnTo>
                <a:lnTo>
                  <a:pt x="21004" y="19856"/>
                </a:lnTo>
                <a:lnTo>
                  <a:pt x="20621" y="19957"/>
                </a:lnTo>
                <a:lnTo>
                  <a:pt x="20259" y="20078"/>
                </a:lnTo>
                <a:lnTo>
                  <a:pt x="19876" y="20219"/>
                </a:lnTo>
                <a:lnTo>
                  <a:pt x="19836" y="19856"/>
                </a:lnTo>
                <a:lnTo>
                  <a:pt x="19775" y="19494"/>
                </a:lnTo>
                <a:lnTo>
                  <a:pt x="19755" y="19192"/>
                </a:lnTo>
                <a:lnTo>
                  <a:pt x="19695" y="18910"/>
                </a:lnTo>
                <a:lnTo>
                  <a:pt x="19634" y="18628"/>
                </a:lnTo>
                <a:lnTo>
                  <a:pt x="19574" y="18487"/>
                </a:lnTo>
                <a:lnTo>
                  <a:pt x="19514" y="18346"/>
                </a:lnTo>
                <a:lnTo>
                  <a:pt x="19494" y="18306"/>
                </a:lnTo>
                <a:lnTo>
                  <a:pt x="19997" y="17963"/>
                </a:lnTo>
                <a:lnTo>
                  <a:pt x="20239" y="17782"/>
                </a:lnTo>
                <a:lnTo>
                  <a:pt x="20460" y="17581"/>
                </a:lnTo>
                <a:lnTo>
                  <a:pt x="20541" y="17500"/>
                </a:lnTo>
                <a:lnTo>
                  <a:pt x="20581" y="17400"/>
                </a:lnTo>
                <a:lnTo>
                  <a:pt x="20581" y="17299"/>
                </a:lnTo>
                <a:lnTo>
                  <a:pt x="20561" y="17218"/>
                </a:lnTo>
                <a:lnTo>
                  <a:pt x="20521" y="17118"/>
                </a:lnTo>
                <a:lnTo>
                  <a:pt x="20460" y="17057"/>
                </a:lnTo>
                <a:lnTo>
                  <a:pt x="20380" y="16997"/>
                </a:lnTo>
                <a:lnTo>
                  <a:pt x="20279" y="16977"/>
                </a:lnTo>
                <a:lnTo>
                  <a:pt x="20218" y="16896"/>
                </a:lnTo>
                <a:lnTo>
                  <a:pt x="20138" y="16816"/>
                </a:lnTo>
                <a:lnTo>
                  <a:pt x="19614" y="16433"/>
                </a:lnTo>
                <a:lnTo>
                  <a:pt x="19091" y="16070"/>
                </a:lnTo>
                <a:lnTo>
                  <a:pt x="18547" y="15688"/>
                </a:lnTo>
                <a:lnTo>
                  <a:pt x="18044" y="15305"/>
                </a:lnTo>
                <a:lnTo>
                  <a:pt x="17621" y="14903"/>
                </a:lnTo>
                <a:lnTo>
                  <a:pt x="17299" y="14641"/>
                </a:lnTo>
                <a:lnTo>
                  <a:pt x="17117" y="14520"/>
                </a:lnTo>
                <a:lnTo>
                  <a:pt x="16956" y="14419"/>
                </a:lnTo>
                <a:lnTo>
                  <a:pt x="16956" y="14399"/>
                </a:lnTo>
                <a:lnTo>
                  <a:pt x="16996" y="14339"/>
                </a:lnTo>
                <a:lnTo>
                  <a:pt x="16996" y="14278"/>
                </a:lnTo>
                <a:lnTo>
                  <a:pt x="16996" y="14218"/>
                </a:lnTo>
                <a:lnTo>
                  <a:pt x="16976" y="14157"/>
                </a:lnTo>
                <a:lnTo>
                  <a:pt x="16936" y="14097"/>
                </a:lnTo>
                <a:lnTo>
                  <a:pt x="16896" y="14057"/>
                </a:lnTo>
                <a:lnTo>
                  <a:pt x="16856" y="14016"/>
                </a:lnTo>
                <a:lnTo>
                  <a:pt x="16795" y="13976"/>
                </a:lnTo>
                <a:lnTo>
                  <a:pt x="16614" y="13956"/>
                </a:lnTo>
                <a:lnTo>
                  <a:pt x="16453" y="13956"/>
                </a:lnTo>
                <a:lnTo>
                  <a:pt x="16292" y="13976"/>
                </a:lnTo>
                <a:lnTo>
                  <a:pt x="16131" y="14037"/>
                </a:lnTo>
                <a:lnTo>
                  <a:pt x="15808" y="14157"/>
                </a:lnTo>
                <a:lnTo>
                  <a:pt x="15506" y="14278"/>
                </a:lnTo>
                <a:lnTo>
                  <a:pt x="14842" y="14580"/>
                </a:lnTo>
                <a:lnTo>
                  <a:pt x="14197" y="14882"/>
                </a:lnTo>
                <a:lnTo>
                  <a:pt x="13855" y="15043"/>
                </a:lnTo>
                <a:lnTo>
                  <a:pt x="13533" y="15225"/>
                </a:lnTo>
                <a:lnTo>
                  <a:pt x="12909" y="15607"/>
                </a:lnTo>
                <a:lnTo>
                  <a:pt x="12687" y="15728"/>
                </a:lnTo>
                <a:lnTo>
                  <a:pt x="12466" y="15869"/>
                </a:lnTo>
                <a:lnTo>
                  <a:pt x="12264" y="16030"/>
                </a:lnTo>
                <a:lnTo>
                  <a:pt x="12184" y="16131"/>
                </a:lnTo>
                <a:lnTo>
                  <a:pt x="12103" y="16232"/>
                </a:lnTo>
                <a:lnTo>
                  <a:pt x="11942" y="16232"/>
                </a:lnTo>
                <a:lnTo>
                  <a:pt x="11861" y="16272"/>
                </a:lnTo>
                <a:lnTo>
                  <a:pt x="11781" y="16292"/>
                </a:lnTo>
                <a:lnTo>
                  <a:pt x="11237" y="16654"/>
                </a:lnTo>
                <a:lnTo>
                  <a:pt x="10693" y="17037"/>
                </a:lnTo>
                <a:lnTo>
                  <a:pt x="10170" y="17440"/>
                </a:lnTo>
                <a:lnTo>
                  <a:pt x="9666" y="17843"/>
                </a:lnTo>
                <a:lnTo>
                  <a:pt x="9163" y="18286"/>
                </a:lnTo>
                <a:lnTo>
                  <a:pt x="8901" y="18527"/>
                </a:lnTo>
                <a:lnTo>
                  <a:pt x="8639" y="18769"/>
                </a:lnTo>
                <a:lnTo>
                  <a:pt x="8398" y="19031"/>
                </a:lnTo>
                <a:lnTo>
                  <a:pt x="8196" y="19292"/>
                </a:lnTo>
                <a:lnTo>
                  <a:pt x="7995" y="19574"/>
                </a:lnTo>
                <a:lnTo>
                  <a:pt x="7854" y="19876"/>
                </a:lnTo>
                <a:lnTo>
                  <a:pt x="7814" y="19997"/>
                </a:lnTo>
                <a:lnTo>
                  <a:pt x="7834" y="20098"/>
                </a:lnTo>
                <a:lnTo>
                  <a:pt x="7854" y="20199"/>
                </a:lnTo>
                <a:lnTo>
                  <a:pt x="7915" y="20279"/>
                </a:lnTo>
                <a:lnTo>
                  <a:pt x="7995" y="20360"/>
                </a:lnTo>
                <a:lnTo>
                  <a:pt x="8096" y="20380"/>
                </a:lnTo>
                <a:lnTo>
                  <a:pt x="8196" y="20380"/>
                </a:lnTo>
                <a:lnTo>
                  <a:pt x="8317" y="20340"/>
                </a:lnTo>
                <a:lnTo>
                  <a:pt x="8599" y="20158"/>
                </a:lnTo>
                <a:lnTo>
                  <a:pt x="8559" y="20662"/>
                </a:lnTo>
                <a:lnTo>
                  <a:pt x="8498" y="21145"/>
                </a:lnTo>
                <a:lnTo>
                  <a:pt x="8458" y="21669"/>
                </a:lnTo>
                <a:lnTo>
                  <a:pt x="8418" y="22394"/>
                </a:lnTo>
                <a:lnTo>
                  <a:pt x="8358" y="23924"/>
                </a:lnTo>
                <a:lnTo>
                  <a:pt x="7753" y="23743"/>
                </a:lnTo>
                <a:lnTo>
                  <a:pt x="7149" y="23521"/>
                </a:lnTo>
                <a:lnTo>
                  <a:pt x="6565" y="23280"/>
                </a:lnTo>
                <a:lnTo>
                  <a:pt x="5981" y="22998"/>
                </a:lnTo>
                <a:lnTo>
                  <a:pt x="5417" y="22676"/>
                </a:lnTo>
                <a:lnTo>
                  <a:pt x="4874" y="22353"/>
                </a:lnTo>
                <a:lnTo>
                  <a:pt x="4330" y="22011"/>
                </a:lnTo>
                <a:lnTo>
                  <a:pt x="3806" y="21649"/>
                </a:lnTo>
                <a:lnTo>
                  <a:pt x="3424" y="21367"/>
                </a:lnTo>
                <a:lnTo>
                  <a:pt x="3021" y="21044"/>
                </a:lnTo>
                <a:lnTo>
                  <a:pt x="2820" y="20883"/>
                </a:lnTo>
                <a:lnTo>
                  <a:pt x="2618" y="20763"/>
                </a:lnTo>
                <a:lnTo>
                  <a:pt x="2397" y="20642"/>
                </a:lnTo>
                <a:lnTo>
                  <a:pt x="2175" y="20541"/>
                </a:lnTo>
                <a:lnTo>
                  <a:pt x="1914" y="19836"/>
                </a:lnTo>
                <a:lnTo>
                  <a:pt x="1672" y="19111"/>
                </a:lnTo>
                <a:lnTo>
                  <a:pt x="1491" y="18386"/>
                </a:lnTo>
                <a:lnTo>
                  <a:pt x="1330" y="17641"/>
                </a:lnTo>
                <a:lnTo>
                  <a:pt x="1229" y="16876"/>
                </a:lnTo>
                <a:lnTo>
                  <a:pt x="1168" y="16111"/>
                </a:lnTo>
                <a:lnTo>
                  <a:pt x="1148" y="15346"/>
                </a:lnTo>
                <a:lnTo>
                  <a:pt x="1148" y="14560"/>
                </a:lnTo>
                <a:lnTo>
                  <a:pt x="1209" y="13916"/>
                </a:lnTo>
                <a:lnTo>
                  <a:pt x="1289" y="13251"/>
                </a:lnTo>
                <a:lnTo>
                  <a:pt x="1390" y="12607"/>
                </a:lnTo>
                <a:lnTo>
                  <a:pt x="1531" y="11962"/>
                </a:lnTo>
                <a:lnTo>
                  <a:pt x="1692" y="11338"/>
                </a:lnTo>
                <a:lnTo>
                  <a:pt x="1893" y="10734"/>
                </a:lnTo>
                <a:lnTo>
                  <a:pt x="2135" y="10130"/>
                </a:lnTo>
                <a:lnTo>
                  <a:pt x="2377" y="9526"/>
                </a:lnTo>
                <a:lnTo>
                  <a:pt x="2659" y="8962"/>
                </a:lnTo>
                <a:lnTo>
                  <a:pt x="2981" y="8398"/>
                </a:lnTo>
                <a:lnTo>
                  <a:pt x="3323" y="7834"/>
                </a:lnTo>
                <a:lnTo>
                  <a:pt x="3686" y="7311"/>
                </a:lnTo>
                <a:lnTo>
                  <a:pt x="4088" y="6787"/>
                </a:lnTo>
                <a:lnTo>
                  <a:pt x="4511" y="6304"/>
                </a:lnTo>
                <a:lnTo>
                  <a:pt x="4954" y="5821"/>
                </a:lnTo>
                <a:lnTo>
                  <a:pt x="5438" y="5357"/>
                </a:lnTo>
                <a:lnTo>
                  <a:pt x="5740" y="5096"/>
                </a:lnTo>
                <a:lnTo>
                  <a:pt x="6042" y="4834"/>
                </a:lnTo>
                <a:lnTo>
                  <a:pt x="6666" y="4371"/>
                </a:lnTo>
                <a:lnTo>
                  <a:pt x="7331" y="3928"/>
                </a:lnTo>
                <a:lnTo>
                  <a:pt x="8015" y="3525"/>
                </a:lnTo>
                <a:lnTo>
                  <a:pt x="7713" y="3847"/>
                </a:lnTo>
                <a:lnTo>
                  <a:pt x="7411" y="4210"/>
                </a:lnTo>
                <a:lnTo>
                  <a:pt x="7371" y="4270"/>
                </a:lnTo>
                <a:lnTo>
                  <a:pt x="7331" y="4351"/>
                </a:lnTo>
                <a:lnTo>
                  <a:pt x="7310" y="4431"/>
                </a:lnTo>
                <a:lnTo>
                  <a:pt x="7310" y="4512"/>
                </a:lnTo>
                <a:lnTo>
                  <a:pt x="7351" y="4673"/>
                </a:lnTo>
                <a:lnTo>
                  <a:pt x="7411" y="4814"/>
                </a:lnTo>
                <a:lnTo>
                  <a:pt x="7451" y="4874"/>
                </a:lnTo>
                <a:lnTo>
                  <a:pt x="7512" y="4914"/>
                </a:lnTo>
                <a:lnTo>
                  <a:pt x="7572" y="4955"/>
                </a:lnTo>
                <a:lnTo>
                  <a:pt x="7633" y="4975"/>
                </a:lnTo>
                <a:lnTo>
                  <a:pt x="7713" y="4995"/>
                </a:lnTo>
                <a:lnTo>
                  <a:pt x="7794" y="4975"/>
                </a:lnTo>
                <a:lnTo>
                  <a:pt x="7854" y="4955"/>
                </a:lnTo>
                <a:lnTo>
                  <a:pt x="7935" y="4894"/>
                </a:lnTo>
                <a:lnTo>
                  <a:pt x="8579" y="4431"/>
                </a:lnTo>
                <a:lnTo>
                  <a:pt x="9203" y="3968"/>
                </a:lnTo>
                <a:lnTo>
                  <a:pt x="9868" y="3525"/>
                </a:lnTo>
                <a:lnTo>
                  <a:pt x="10512" y="3122"/>
                </a:lnTo>
                <a:lnTo>
                  <a:pt x="11197" y="2740"/>
                </a:lnTo>
                <a:lnTo>
                  <a:pt x="11902" y="2377"/>
                </a:lnTo>
                <a:lnTo>
                  <a:pt x="12244" y="2216"/>
                </a:lnTo>
                <a:lnTo>
                  <a:pt x="12607" y="2075"/>
                </a:lnTo>
                <a:lnTo>
                  <a:pt x="12989" y="1934"/>
                </a:lnTo>
                <a:lnTo>
                  <a:pt x="13352" y="1813"/>
                </a:lnTo>
                <a:lnTo>
                  <a:pt x="13593" y="1733"/>
                </a:lnTo>
                <a:lnTo>
                  <a:pt x="14097" y="1632"/>
                </a:lnTo>
                <a:lnTo>
                  <a:pt x="14620" y="1551"/>
                </a:lnTo>
                <a:lnTo>
                  <a:pt x="14640" y="1551"/>
                </a:lnTo>
                <a:lnTo>
                  <a:pt x="14661" y="1511"/>
                </a:lnTo>
                <a:lnTo>
                  <a:pt x="14681" y="1451"/>
                </a:lnTo>
                <a:lnTo>
                  <a:pt x="15265" y="1350"/>
                </a:lnTo>
                <a:lnTo>
                  <a:pt x="15869" y="1269"/>
                </a:lnTo>
                <a:lnTo>
                  <a:pt x="16473" y="1209"/>
                </a:lnTo>
                <a:lnTo>
                  <a:pt x="17097" y="1189"/>
                </a:lnTo>
                <a:close/>
                <a:moveTo>
                  <a:pt x="12063" y="17460"/>
                </a:moveTo>
                <a:lnTo>
                  <a:pt x="12566" y="17802"/>
                </a:lnTo>
                <a:lnTo>
                  <a:pt x="13070" y="18145"/>
                </a:lnTo>
                <a:lnTo>
                  <a:pt x="13573" y="18507"/>
                </a:lnTo>
                <a:lnTo>
                  <a:pt x="14077" y="18890"/>
                </a:lnTo>
                <a:lnTo>
                  <a:pt x="14399" y="19152"/>
                </a:lnTo>
                <a:lnTo>
                  <a:pt x="14298" y="19333"/>
                </a:lnTo>
                <a:lnTo>
                  <a:pt x="14258" y="19554"/>
                </a:lnTo>
                <a:lnTo>
                  <a:pt x="14238" y="19776"/>
                </a:lnTo>
                <a:lnTo>
                  <a:pt x="14218" y="19997"/>
                </a:lnTo>
                <a:lnTo>
                  <a:pt x="14238" y="20460"/>
                </a:lnTo>
                <a:lnTo>
                  <a:pt x="14258" y="20863"/>
                </a:lnTo>
                <a:lnTo>
                  <a:pt x="14258" y="21387"/>
                </a:lnTo>
                <a:lnTo>
                  <a:pt x="14258" y="21951"/>
                </a:lnTo>
                <a:lnTo>
                  <a:pt x="14278" y="22494"/>
                </a:lnTo>
                <a:lnTo>
                  <a:pt x="14318" y="22756"/>
                </a:lnTo>
                <a:lnTo>
                  <a:pt x="14358" y="23018"/>
                </a:lnTo>
                <a:lnTo>
                  <a:pt x="13835" y="23260"/>
                </a:lnTo>
                <a:lnTo>
                  <a:pt x="13311" y="23481"/>
                </a:lnTo>
                <a:lnTo>
                  <a:pt x="12768" y="23662"/>
                </a:lnTo>
                <a:lnTo>
                  <a:pt x="12224" y="23823"/>
                </a:lnTo>
                <a:lnTo>
                  <a:pt x="12184" y="23562"/>
                </a:lnTo>
                <a:lnTo>
                  <a:pt x="12164" y="23300"/>
                </a:lnTo>
                <a:lnTo>
                  <a:pt x="12123" y="23038"/>
                </a:lnTo>
                <a:lnTo>
                  <a:pt x="12063" y="22776"/>
                </a:lnTo>
                <a:lnTo>
                  <a:pt x="12023" y="22696"/>
                </a:lnTo>
                <a:lnTo>
                  <a:pt x="12002" y="22635"/>
                </a:lnTo>
                <a:lnTo>
                  <a:pt x="11902" y="22514"/>
                </a:lnTo>
                <a:lnTo>
                  <a:pt x="11781" y="22454"/>
                </a:lnTo>
                <a:lnTo>
                  <a:pt x="11640" y="22414"/>
                </a:lnTo>
                <a:lnTo>
                  <a:pt x="11499" y="22414"/>
                </a:lnTo>
                <a:lnTo>
                  <a:pt x="11358" y="22454"/>
                </a:lnTo>
                <a:lnTo>
                  <a:pt x="11237" y="22535"/>
                </a:lnTo>
                <a:lnTo>
                  <a:pt x="11197" y="22575"/>
                </a:lnTo>
                <a:lnTo>
                  <a:pt x="11136" y="22655"/>
                </a:lnTo>
                <a:lnTo>
                  <a:pt x="11056" y="22817"/>
                </a:lnTo>
                <a:lnTo>
                  <a:pt x="10996" y="22998"/>
                </a:lnTo>
                <a:lnTo>
                  <a:pt x="10955" y="23179"/>
                </a:lnTo>
                <a:lnTo>
                  <a:pt x="10935" y="23340"/>
                </a:lnTo>
                <a:lnTo>
                  <a:pt x="10915" y="23521"/>
                </a:lnTo>
                <a:lnTo>
                  <a:pt x="10935" y="23703"/>
                </a:lnTo>
                <a:lnTo>
                  <a:pt x="10955" y="24085"/>
                </a:lnTo>
                <a:lnTo>
                  <a:pt x="10412" y="24125"/>
                </a:lnTo>
                <a:lnTo>
                  <a:pt x="9868" y="24125"/>
                </a:lnTo>
                <a:lnTo>
                  <a:pt x="9324" y="24085"/>
                </a:lnTo>
                <a:lnTo>
                  <a:pt x="9385" y="21306"/>
                </a:lnTo>
                <a:lnTo>
                  <a:pt x="9405" y="20883"/>
                </a:lnTo>
                <a:lnTo>
                  <a:pt x="9385" y="20460"/>
                </a:lnTo>
                <a:lnTo>
                  <a:pt x="9364" y="20038"/>
                </a:lnTo>
                <a:lnTo>
                  <a:pt x="9324" y="19816"/>
                </a:lnTo>
                <a:lnTo>
                  <a:pt x="9284" y="19615"/>
                </a:lnTo>
                <a:lnTo>
                  <a:pt x="9727" y="19192"/>
                </a:lnTo>
                <a:lnTo>
                  <a:pt x="9969" y="18990"/>
                </a:lnTo>
                <a:lnTo>
                  <a:pt x="10210" y="18789"/>
                </a:lnTo>
                <a:lnTo>
                  <a:pt x="10653" y="18427"/>
                </a:lnTo>
                <a:lnTo>
                  <a:pt x="11116" y="18084"/>
                </a:lnTo>
                <a:lnTo>
                  <a:pt x="11580" y="17762"/>
                </a:lnTo>
                <a:lnTo>
                  <a:pt x="12063" y="17460"/>
                </a:lnTo>
                <a:close/>
                <a:moveTo>
                  <a:pt x="23380" y="20642"/>
                </a:moveTo>
                <a:lnTo>
                  <a:pt x="23783" y="20662"/>
                </a:lnTo>
                <a:lnTo>
                  <a:pt x="24186" y="20722"/>
                </a:lnTo>
                <a:lnTo>
                  <a:pt x="24588" y="20803"/>
                </a:lnTo>
                <a:lnTo>
                  <a:pt x="24991" y="20924"/>
                </a:lnTo>
                <a:lnTo>
                  <a:pt x="25394" y="21085"/>
                </a:lnTo>
                <a:lnTo>
                  <a:pt x="25797" y="21266"/>
                </a:lnTo>
                <a:lnTo>
                  <a:pt x="25998" y="21387"/>
                </a:lnTo>
                <a:lnTo>
                  <a:pt x="26179" y="21508"/>
                </a:lnTo>
                <a:lnTo>
                  <a:pt x="26360" y="21649"/>
                </a:lnTo>
                <a:lnTo>
                  <a:pt x="26542" y="21790"/>
                </a:lnTo>
                <a:lnTo>
                  <a:pt x="26864" y="22092"/>
                </a:lnTo>
                <a:lnTo>
                  <a:pt x="27186" y="22414"/>
                </a:lnTo>
                <a:lnTo>
                  <a:pt x="26723" y="22957"/>
                </a:lnTo>
                <a:lnTo>
                  <a:pt x="26240" y="23481"/>
                </a:lnTo>
                <a:lnTo>
                  <a:pt x="25736" y="23964"/>
                </a:lnTo>
                <a:lnTo>
                  <a:pt x="25213" y="24448"/>
                </a:lnTo>
                <a:lnTo>
                  <a:pt x="24649" y="24911"/>
                </a:lnTo>
                <a:lnTo>
                  <a:pt x="24085" y="25334"/>
                </a:lnTo>
                <a:lnTo>
                  <a:pt x="23501" y="25736"/>
                </a:lnTo>
                <a:lnTo>
                  <a:pt x="22897" y="26119"/>
                </a:lnTo>
                <a:lnTo>
                  <a:pt x="22272" y="26482"/>
                </a:lnTo>
                <a:lnTo>
                  <a:pt x="21648" y="26824"/>
                </a:lnTo>
                <a:lnTo>
                  <a:pt x="21004" y="27126"/>
                </a:lnTo>
                <a:lnTo>
                  <a:pt x="20339" y="27408"/>
                </a:lnTo>
                <a:lnTo>
                  <a:pt x="19695" y="27670"/>
                </a:lnTo>
                <a:lnTo>
                  <a:pt x="19030" y="27891"/>
                </a:lnTo>
                <a:lnTo>
                  <a:pt x="18346" y="28113"/>
                </a:lnTo>
                <a:lnTo>
                  <a:pt x="17681" y="28274"/>
                </a:lnTo>
                <a:lnTo>
                  <a:pt x="16896" y="28455"/>
                </a:lnTo>
                <a:lnTo>
                  <a:pt x="16131" y="28556"/>
                </a:lnTo>
                <a:lnTo>
                  <a:pt x="15345" y="28636"/>
                </a:lnTo>
                <a:lnTo>
                  <a:pt x="14560" y="28656"/>
                </a:lnTo>
                <a:lnTo>
                  <a:pt x="13795" y="28636"/>
                </a:lnTo>
                <a:lnTo>
                  <a:pt x="13009" y="28576"/>
                </a:lnTo>
                <a:lnTo>
                  <a:pt x="12244" y="28475"/>
                </a:lnTo>
                <a:lnTo>
                  <a:pt x="11499" y="28314"/>
                </a:lnTo>
                <a:lnTo>
                  <a:pt x="10754" y="28113"/>
                </a:lnTo>
                <a:lnTo>
                  <a:pt x="10009" y="27891"/>
                </a:lnTo>
                <a:lnTo>
                  <a:pt x="9284" y="27609"/>
                </a:lnTo>
                <a:lnTo>
                  <a:pt x="8579" y="27287"/>
                </a:lnTo>
                <a:lnTo>
                  <a:pt x="7894" y="26925"/>
                </a:lnTo>
                <a:lnTo>
                  <a:pt x="7210" y="26522"/>
                </a:lnTo>
                <a:lnTo>
                  <a:pt x="6565" y="26079"/>
                </a:lnTo>
                <a:lnTo>
                  <a:pt x="5941" y="25595"/>
                </a:lnTo>
                <a:lnTo>
                  <a:pt x="5518" y="25233"/>
                </a:lnTo>
                <a:lnTo>
                  <a:pt x="5115" y="24871"/>
                </a:lnTo>
                <a:lnTo>
                  <a:pt x="4733" y="24468"/>
                </a:lnTo>
                <a:lnTo>
                  <a:pt x="4350" y="24065"/>
                </a:lnTo>
                <a:lnTo>
                  <a:pt x="4008" y="23642"/>
                </a:lnTo>
                <a:lnTo>
                  <a:pt x="3686" y="23219"/>
                </a:lnTo>
                <a:lnTo>
                  <a:pt x="3363" y="22776"/>
                </a:lnTo>
                <a:lnTo>
                  <a:pt x="3082" y="22313"/>
                </a:lnTo>
                <a:lnTo>
                  <a:pt x="3867" y="22897"/>
                </a:lnTo>
                <a:lnTo>
                  <a:pt x="4209" y="23139"/>
                </a:lnTo>
                <a:lnTo>
                  <a:pt x="4552" y="23360"/>
                </a:lnTo>
                <a:lnTo>
                  <a:pt x="4914" y="23582"/>
                </a:lnTo>
                <a:lnTo>
                  <a:pt x="5277" y="23783"/>
                </a:lnTo>
                <a:lnTo>
                  <a:pt x="5659" y="23984"/>
                </a:lnTo>
                <a:lnTo>
                  <a:pt x="6042" y="24166"/>
                </a:lnTo>
                <a:lnTo>
                  <a:pt x="6807" y="24488"/>
                </a:lnTo>
                <a:lnTo>
                  <a:pt x="7210" y="24649"/>
                </a:lnTo>
                <a:lnTo>
                  <a:pt x="7612" y="24790"/>
                </a:lnTo>
                <a:lnTo>
                  <a:pt x="8035" y="24891"/>
                </a:lnTo>
                <a:lnTo>
                  <a:pt x="8438" y="24991"/>
                </a:lnTo>
                <a:lnTo>
                  <a:pt x="8861" y="25052"/>
                </a:lnTo>
                <a:lnTo>
                  <a:pt x="9284" y="25112"/>
                </a:lnTo>
                <a:lnTo>
                  <a:pt x="9687" y="25132"/>
                </a:lnTo>
                <a:lnTo>
                  <a:pt x="10109" y="25152"/>
                </a:lnTo>
                <a:lnTo>
                  <a:pt x="10532" y="25152"/>
                </a:lnTo>
                <a:lnTo>
                  <a:pt x="10955" y="25112"/>
                </a:lnTo>
                <a:lnTo>
                  <a:pt x="11358" y="25072"/>
                </a:lnTo>
                <a:lnTo>
                  <a:pt x="11781" y="25012"/>
                </a:lnTo>
                <a:lnTo>
                  <a:pt x="12204" y="24931"/>
                </a:lnTo>
                <a:lnTo>
                  <a:pt x="12607" y="24830"/>
                </a:lnTo>
                <a:lnTo>
                  <a:pt x="13029" y="24709"/>
                </a:lnTo>
                <a:lnTo>
                  <a:pt x="13432" y="24568"/>
                </a:lnTo>
                <a:lnTo>
                  <a:pt x="13795" y="24428"/>
                </a:lnTo>
                <a:lnTo>
                  <a:pt x="14157" y="24266"/>
                </a:lnTo>
                <a:lnTo>
                  <a:pt x="14882" y="23944"/>
                </a:lnTo>
                <a:lnTo>
                  <a:pt x="15627" y="23562"/>
                </a:lnTo>
                <a:lnTo>
                  <a:pt x="16372" y="23159"/>
                </a:lnTo>
                <a:lnTo>
                  <a:pt x="17903" y="22333"/>
                </a:lnTo>
                <a:lnTo>
                  <a:pt x="18668" y="21930"/>
                </a:lnTo>
                <a:lnTo>
                  <a:pt x="19433" y="21568"/>
                </a:lnTo>
                <a:lnTo>
                  <a:pt x="19836" y="21407"/>
                </a:lnTo>
                <a:lnTo>
                  <a:pt x="20218" y="21246"/>
                </a:lnTo>
                <a:lnTo>
                  <a:pt x="20621" y="21105"/>
                </a:lnTo>
                <a:lnTo>
                  <a:pt x="21004" y="20964"/>
                </a:lnTo>
                <a:lnTo>
                  <a:pt x="21407" y="20863"/>
                </a:lnTo>
                <a:lnTo>
                  <a:pt x="21789" y="20783"/>
                </a:lnTo>
                <a:lnTo>
                  <a:pt x="22192" y="20702"/>
                </a:lnTo>
                <a:lnTo>
                  <a:pt x="22595" y="20662"/>
                </a:lnTo>
                <a:lnTo>
                  <a:pt x="22977" y="20642"/>
                </a:lnTo>
                <a:close/>
                <a:moveTo>
                  <a:pt x="5538" y="26763"/>
                </a:moveTo>
                <a:lnTo>
                  <a:pt x="6102" y="27186"/>
                </a:lnTo>
                <a:lnTo>
                  <a:pt x="6686" y="27589"/>
                </a:lnTo>
                <a:lnTo>
                  <a:pt x="7331" y="27972"/>
                </a:lnTo>
                <a:lnTo>
                  <a:pt x="8015" y="28334"/>
                </a:lnTo>
                <a:lnTo>
                  <a:pt x="8700" y="28656"/>
                </a:lnTo>
                <a:lnTo>
                  <a:pt x="9405" y="28938"/>
                </a:lnTo>
                <a:lnTo>
                  <a:pt x="10109" y="29180"/>
                </a:lnTo>
                <a:lnTo>
                  <a:pt x="10855" y="29401"/>
                </a:lnTo>
                <a:lnTo>
                  <a:pt x="11580" y="29563"/>
                </a:lnTo>
                <a:lnTo>
                  <a:pt x="12325" y="29704"/>
                </a:lnTo>
                <a:lnTo>
                  <a:pt x="12747" y="29764"/>
                </a:lnTo>
                <a:lnTo>
                  <a:pt x="13191" y="29804"/>
                </a:lnTo>
                <a:lnTo>
                  <a:pt x="13613" y="29844"/>
                </a:lnTo>
                <a:lnTo>
                  <a:pt x="14036" y="29865"/>
                </a:lnTo>
                <a:lnTo>
                  <a:pt x="14459" y="29865"/>
                </a:lnTo>
                <a:lnTo>
                  <a:pt x="14902" y="29844"/>
                </a:lnTo>
                <a:lnTo>
                  <a:pt x="15325" y="29824"/>
                </a:lnTo>
                <a:lnTo>
                  <a:pt x="15748" y="29804"/>
                </a:lnTo>
                <a:lnTo>
                  <a:pt x="16594" y="29704"/>
                </a:lnTo>
                <a:lnTo>
                  <a:pt x="17439" y="29563"/>
                </a:lnTo>
                <a:lnTo>
                  <a:pt x="18285" y="29361"/>
                </a:lnTo>
                <a:lnTo>
                  <a:pt x="19111" y="29140"/>
                </a:lnTo>
                <a:lnTo>
                  <a:pt x="19735" y="28938"/>
                </a:lnTo>
                <a:lnTo>
                  <a:pt x="20359" y="28717"/>
                </a:lnTo>
                <a:lnTo>
                  <a:pt x="20964" y="28455"/>
                </a:lnTo>
                <a:lnTo>
                  <a:pt x="21568" y="28193"/>
                </a:lnTo>
                <a:lnTo>
                  <a:pt x="22172" y="27891"/>
                </a:lnTo>
                <a:lnTo>
                  <a:pt x="22756" y="27589"/>
                </a:lnTo>
                <a:lnTo>
                  <a:pt x="23340" y="27247"/>
                </a:lnTo>
                <a:lnTo>
                  <a:pt x="23904" y="26904"/>
                </a:lnTo>
                <a:lnTo>
                  <a:pt x="23944" y="27086"/>
                </a:lnTo>
                <a:lnTo>
                  <a:pt x="23984" y="27287"/>
                </a:lnTo>
                <a:lnTo>
                  <a:pt x="24085" y="27650"/>
                </a:lnTo>
                <a:lnTo>
                  <a:pt x="24186" y="27972"/>
                </a:lnTo>
                <a:lnTo>
                  <a:pt x="23259" y="28475"/>
                </a:lnTo>
                <a:lnTo>
                  <a:pt x="22796" y="28717"/>
                </a:lnTo>
                <a:lnTo>
                  <a:pt x="22313" y="28938"/>
                </a:lnTo>
                <a:lnTo>
                  <a:pt x="21729" y="29200"/>
                </a:lnTo>
                <a:lnTo>
                  <a:pt x="21105" y="29422"/>
                </a:lnTo>
                <a:lnTo>
                  <a:pt x="20500" y="29643"/>
                </a:lnTo>
                <a:lnTo>
                  <a:pt x="19876" y="29844"/>
                </a:lnTo>
                <a:lnTo>
                  <a:pt x="19272" y="30026"/>
                </a:lnTo>
                <a:lnTo>
                  <a:pt x="18628" y="30167"/>
                </a:lnTo>
                <a:lnTo>
                  <a:pt x="18003" y="30308"/>
                </a:lnTo>
                <a:lnTo>
                  <a:pt x="17359" y="30428"/>
                </a:lnTo>
                <a:lnTo>
                  <a:pt x="16735" y="30529"/>
                </a:lnTo>
                <a:lnTo>
                  <a:pt x="16090" y="30610"/>
                </a:lnTo>
                <a:lnTo>
                  <a:pt x="15446" y="30670"/>
                </a:lnTo>
                <a:lnTo>
                  <a:pt x="14802" y="30710"/>
                </a:lnTo>
                <a:lnTo>
                  <a:pt x="14157" y="30731"/>
                </a:lnTo>
                <a:lnTo>
                  <a:pt x="13493" y="30751"/>
                </a:lnTo>
                <a:lnTo>
                  <a:pt x="12848" y="30731"/>
                </a:lnTo>
                <a:lnTo>
                  <a:pt x="12204" y="30690"/>
                </a:lnTo>
                <a:lnTo>
                  <a:pt x="11559" y="30630"/>
                </a:lnTo>
                <a:lnTo>
                  <a:pt x="10915" y="30569"/>
                </a:lnTo>
                <a:lnTo>
                  <a:pt x="10271" y="30469"/>
                </a:lnTo>
                <a:lnTo>
                  <a:pt x="9646" y="30348"/>
                </a:lnTo>
                <a:lnTo>
                  <a:pt x="9002" y="30227"/>
                </a:lnTo>
                <a:lnTo>
                  <a:pt x="8378" y="30066"/>
                </a:lnTo>
                <a:lnTo>
                  <a:pt x="7753" y="29885"/>
                </a:lnTo>
                <a:lnTo>
                  <a:pt x="7149" y="29704"/>
                </a:lnTo>
                <a:lnTo>
                  <a:pt x="6525" y="29502"/>
                </a:lnTo>
                <a:lnTo>
                  <a:pt x="5921" y="29301"/>
                </a:lnTo>
                <a:lnTo>
                  <a:pt x="5478" y="29099"/>
                </a:lnTo>
                <a:lnTo>
                  <a:pt x="5256" y="29019"/>
                </a:lnTo>
                <a:lnTo>
                  <a:pt x="5015" y="28918"/>
                </a:lnTo>
                <a:lnTo>
                  <a:pt x="5196" y="28455"/>
                </a:lnTo>
                <a:lnTo>
                  <a:pt x="5357" y="27972"/>
                </a:lnTo>
                <a:lnTo>
                  <a:pt x="5498" y="27488"/>
                </a:lnTo>
                <a:lnTo>
                  <a:pt x="5579" y="26985"/>
                </a:lnTo>
                <a:lnTo>
                  <a:pt x="5579" y="26864"/>
                </a:lnTo>
                <a:lnTo>
                  <a:pt x="5538" y="26763"/>
                </a:lnTo>
                <a:close/>
                <a:moveTo>
                  <a:pt x="24488" y="28898"/>
                </a:moveTo>
                <a:lnTo>
                  <a:pt x="24508" y="29019"/>
                </a:lnTo>
                <a:lnTo>
                  <a:pt x="24870" y="30147"/>
                </a:lnTo>
                <a:lnTo>
                  <a:pt x="25253" y="31254"/>
                </a:lnTo>
                <a:lnTo>
                  <a:pt x="24608" y="31596"/>
                </a:lnTo>
                <a:lnTo>
                  <a:pt x="23944" y="31919"/>
                </a:lnTo>
                <a:lnTo>
                  <a:pt x="23279" y="32221"/>
                </a:lnTo>
                <a:lnTo>
                  <a:pt x="22615" y="32503"/>
                </a:lnTo>
                <a:lnTo>
                  <a:pt x="21930" y="32764"/>
                </a:lnTo>
                <a:lnTo>
                  <a:pt x="21245" y="32986"/>
                </a:lnTo>
                <a:lnTo>
                  <a:pt x="20561" y="33207"/>
                </a:lnTo>
                <a:lnTo>
                  <a:pt x="19856" y="33409"/>
                </a:lnTo>
                <a:lnTo>
                  <a:pt x="19151" y="33570"/>
                </a:lnTo>
                <a:lnTo>
                  <a:pt x="18446" y="33731"/>
                </a:lnTo>
                <a:lnTo>
                  <a:pt x="17721" y="33872"/>
                </a:lnTo>
                <a:lnTo>
                  <a:pt x="17017" y="33973"/>
                </a:lnTo>
                <a:lnTo>
                  <a:pt x="16292" y="34073"/>
                </a:lnTo>
                <a:lnTo>
                  <a:pt x="15567" y="34134"/>
                </a:lnTo>
                <a:lnTo>
                  <a:pt x="14842" y="34194"/>
                </a:lnTo>
                <a:lnTo>
                  <a:pt x="14097" y="34214"/>
                </a:lnTo>
                <a:lnTo>
                  <a:pt x="12566" y="34214"/>
                </a:lnTo>
                <a:lnTo>
                  <a:pt x="11801" y="34174"/>
                </a:lnTo>
                <a:lnTo>
                  <a:pt x="11036" y="34093"/>
                </a:lnTo>
                <a:lnTo>
                  <a:pt x="10271" y="34013"/>
                </a:lnTo>
                <a:lnTo>
                  <a:pt x="9526" y="33892"/>
                </a:lnTo>
                <a:lnTo>
                  <a:pt x="8760" y="33771"/>
                </a:lnTo>
                <a:lnTo>
                  <a:pt x="8015" y="33610"/>
                </a:lnTo>
                <a:lnTo>
                  <a:pt x="7290" y="33429"/>
                </a:lnTo>
                <a:lnTo>
                  <a:pt x="6545" y="33228"/>
                </a:lnTo>
                <a:lnTo>
                  <a:pt x="5840" y="33026"/>
                </a:lnTo>
                <a:lnTo>
                  <a:pt x="5115" y="32785"/>
                </a:lnTo>
                <a:lnTo>
                  <a:pt x="4572" y="32583"/>
                </a:lnTo>
                <a:lnTo>
                  <a:pt x="4149" y="32422"/>
                </a:lnTo>
                <a:lnTo>
                  <a:pt x="3706" y="32301"/>
                </a:lnTo>
                <a:lnTo>
                  <a:pt x="4169" y="31133"/>
                </a:lnTo>
                <a:lnTo>
                  <a:pt x="4612" y="29965"/>
                </a:lnTo>
                <a:lnTo>
                  <a:pt x="4753" y="29603"/>
                </a:lnTo>
                <a:lnTo>
                  <a:pt x="5115" y="29784"/>
                </a:lnTo>
                <a:lnTo>
                  <a:pt x="5498" y="29965"/>
                </a:lnTo>
                <a:lnTo>
                  <a:pt x="6142" y="30227"/>
                </a:lnTo>
                <a:lnTo>
                  <a:pt x="6787" y="30489"/>
                </a:lnTo>
                <a:lnTo>
                  <a:pt x="7431" y="30710"/>
                </a:lnTo>
                <a:lnTo>
                  <a:pt x="8076" y="30892"/>
                </a:lnTo>
                <a:lnTo>
                  <a:pt x="8740" y="31053"/>
                </a:lnTo>
                <a:lnTo>
                  <a:pt x="9405" y="31214"/>
                </a:lnTo>
                <a:lnTo>
                  <a:pt x="10069" y="31335"/>
                </a:lnTo>
                <a:lnTo>
                  <a:pt x="10734" y="31435"/>
                </a:lnTo>
                <a:lnTo>
                  <a:pt x="11418" y="31516"/>
                </a:lnTo>
                <a:lnTo>
                  <a:pt x="12083" y="31596"/>
                </a:lnTo>
                <a:lnTo>
                  <a:pt x="12768" y="31637"/>
                </a:lnTo>
                <a:lnTo>
                  <a:pt x="13432" y="31657"/>
                </a:lnTo>
                <a:lnTo>
                  <a:pt x="14117" y="31657"/>
                </a:lnTo>
                <a:lnTo>
                  <a:pt x="14802" y="31637"/>
                </a:lnTo>
                <a:lnTo>
                  <a:pt x="15466" y="31596"/>
                </a:lnTo>
                <a:lnTo>
                  <a:pt x="16151" y="31556"/>
                </a:lnTo>
                <a:lnTo>
                  <a:pt x="16815" y="31455"/>
                </a:lnTo>
                <a:lnTo>
                  <a:pt x="17500" y="31355"/>
                </a:lnTo>
                <a:lnTo>
                  <a:pt x="18164" y="31234"/>
                </a:lnTo>
                <a:lnTo>
                  <a:pt x="18829" y="31093"/>
                </a:lnTo>
                <a:lnTo>
                  <a:pt x="19473" y="30932"/>
                </a:lnTo>
                <a:lnTo>
                  <a:pt x="20138" y="30751"/>
                </a:lnTo>
                <a:lnTo>
                  <a:pt x="20782" y="30549"/>
                </a:lnTo>
                <a:lnTo>
                  <a:pt x="21407" y="30308"/>
                </a:lnTo>
                <a:lnTo>
                  <a:pt x="22051" y="30066"/>
                </a:lnTo>
                <a:lnTo>
                  <a:pt x="22675" y="29804"/>
                </a:lnTo>
                <a:lnTo>
                  <a:pt x="23581" y="29381"/>
                </a:lnTo>
                <a:lnTo>
                  <a:pt x="24045" y="29160"/>
                </a:lnTo>
                <a:lnTo>
                  <a:pt x="24488" y="28898"/>
                </a:lnTo>
                <a:close/>
                <a:moveTo>
                  <a:pt x="17218" y="1"/>
                </a:moveTo>
                <a:lnTo>
                  <a:pt x="16553" y="21"/>
                </a:lnTo>
                <a:lnTo>
                  <a:pt x="15869" y="81"/>
                </a:lnTo>
                <a:lnTo>
                  <a:pt x="15204" y="162"/>
                </a:lnTo>
                <a:lnTo>
                  <a:pt x="14540" y="283"/>
                </a:lnTo>
                <a:lnTo>
                  <a:pt x="13875" y="424"/>
                </a:lnTo>
                <a:lnTo>
                  <a:pt x="13231" y="605"/>
                </a:lnTo>
                <a:lnTo>
                  <a:pt x="12586" y="826"/>
                </a:lnTo>
                <a:lnTo>
                  <a:pt x="11942" y="1068"/>
                </a:lnTo>
                <a:lnTo>
                  <a:pt x="11318" y="1330"/>
                </a:lnTo>
                <a:lnTo>
                  <a:pt x="10714" y="1632"/>
                </a:lnTo>
                <a:lnTo>
                  <a:pt x="10230" y="1773"/>
                </a:lnTo>
                <a:lnTo>
                  <a:pt x="9767" y="1914"/>
                </a:lnTo>
                <a:lnTo>
                  <a:pt x="9284" y="2095"/>
                </a:lnTo>
                <a:lnTo>
                  <a:pt x="8821" y="2276"/>
                </a:lnTo>
                <a:lnTo>
                  <a:pt x="8136" y="2599"/>
                </a:lnTo>
                <a:lnTo>
                  <a:pt x="7471" y="2941"/>
                </a:lnTo>
                <a:lnTo>
                  <a:pt x="6807" y="3324"/>
                </a:lnTo>
                <a:lnTo>
                  <a:pt x="6183" y="3726"/>
                </a:lnTo>
                <a:lnTo>
                  <a:pt x="5558" y="4169"/>
                </a:lnTo>
                <a:lnTo>
                  <a:pt x="4974" y="4653"/>
                </a:lnTo>
                <a:lnTo>
                  <a:pt x="4411" y="5136"/>
                </a:lnTo>
                <a:lnTo>
                  <a:pt x="3867" y="5680"/>
                </a:lnTo>
                <a:lnTo>
                  <a:pt x="3585" y="5962"/>
                </a:lnTo>
                <a:lnTo>
                  <a:pt x="3323" y="6264"/>
                </a:lnTo>
                <a:lnTo>
                  <a:pt x="2820" y="6888"/>
                </a:lnTo>
                <a:lnTo>
                  <a:pt x="2357" y="7552"/>
                </a:lnTo>
                <a:lnTo>
                  <a:pt x="1934" y="8217"/>
                </a:lnTo>
                <a:lnTo>
                  <a:pt x="1551" y="8922"/>
                </a:lnTo>
                <a:lnTo>
                  <a:pt x="1209" y="9647"/>
                </a:lnTo>
                <a:lnTo>
                  <a:pt x="907" y="10372"/>
                </a:lnTo>
                <a:lnTo>
                  <a:pt x="645" y="11117"/>
                </a:lnTo>
                <a:lnTo>
                  <a:pt x="444" y="11882"/>
                </a:lnTo>
                <a:lnTo>
                  <a:pt x="262" y="12667"/>
                </a:lnTo>
                <a:lnTo>
                  <a:pt x="121" y="13453"/>
                </a:lnTo>
                <a:lnTo>
                  <a:pt x="41" y="14238"/>
                </a:lnTo>
                <a:lnTo>
                  <a:pt x="1" y="15043"/>
                </a:lnTo>
                <a:lnTo>
                  <a:pt x="1" y="15829"/>
                </a:lnTo>
                <a:lnTo>
                  <a:pt x="41" y="16634"/>
                </a:lnTo>
                <a:lnTo>
                  <a:pt x="121" y="17440"/>
                </a:lnTo>
                <a:lnTo>
                  <a:pt x="222" y="18125"/>
                </a:lnTo>
                <a:lnTo>
                  <a:pt x="363" y="18789"/>
                </a:lnTo>
                <a:lnTo>
                  <a:pt x="544" y="19454"/>
                </a:lnTo>
                <a:lnTo>
                  <a:pt x="746" y="20098"/>
                </a:lnTo>
                <a:lnTo>
                  <a:pt x="987" y="20742"/>
                </a:lnTo>
                <a:lnTo>
                  <a:pt x="1249" y="21367"/>
                </a:lnTo>
                <a:lnTo>
                  <a:pt x="1551" y="21971"/>
                </a:lnTo>
                <a:lnTo>
                  <a:pt x="1873" y="22555"/>
                </a:lnTo>
                <a:lnTo>
                  <a:pt x="2216" y="23139"/>
                </a:lnTo>
                <a:lnTo>
                  <a:pt x="2598" y="23682"/>
                </a:lnTo>
                <a:lnTo>
                  <a:pt x="3001" y="24226"/>
                </a:lnTo>
                <a:lnTo>
                  <a:pt x="3424" y="24750"/>
                </a:lnTo>
                <a:lnTo>
                  <a:pt x="3867" y="25253"/>
                </a:lnTo>
                <a:lnTo>
                  <a:pt x="4350" y="25736"/>
                </a:lnTo>
                <a:lnTo>
                  <a:pt x="4854" y="26200"/>
                </a:lnTo>
                <a:lnTo>
                  <a:pt x="5377" y="26643"/>
                </a:lnTo>
                <a:lnTo>
                  <a:pt x="5297" y="26622"/>
                </a:lnTo>
                <a:lnTo>
                  <a:pt x="5216" y="26643"/>
                </a:lnTo>
                <a:lnTo>
                  <a:pt x="5136" y="26683"/>
                </a:lnTo>
                <a:lnTo>
                  <a:pt x="5055" y="26763"/>
                </a:lnTo>
                <a:lnTo>
                  <a:pt x="4833" y="27086"/>
                </a:lnTo>
                <a:lnTo>
                  <a:pt x="4632" y="27428"/>
                </a:lnTo>
                <a:lnTo>
                  <a:pt x="4451" y="27770"/>
                </a:lnTo>
                <a:lnTo>
                  <a:pt x="4290" y="28133"/>
                </a:lnTo>
                <a:lnTo>
                  <a:pt x="3988" y="28858"/>
                </a:lnTo>
                <a:lnTo>
                  <a:pt x="3686" y="29583"/>
                </a:lnTo>
                <a:lnTo>
                  <a:pt x="3061" y="31012"/>
                </a:lnTo>
                <a:lnTo>
                  <a:pt x="2457" y="32462"/>
                </a:lnTo>
                <a:lnTo>
                  <a:pt x="2437" y="32563"/>
                </a:lnTo>
                <a:lnTo>
                  <a:pt x="2437" y="32684"/>
                </a:lnTo>
                <a:lnTo>
                  <a:pt x="2457" y="32785"/>
                </a:lnTo>
                <a:lnTo>
                  <a:pt x="2518" y="32885"/>
                </a:lnTo>
                <a:lnTo>
                  <a:pt x="2578" y="32966"/>
                </a:lnTo>
                <a:lnTo>
                  <a:pt x="2659" y="33046"/>
                </a:lnTo>
                <a:lnTo>
                  <a:pt x="2759" y="33107"/>
                </a:lnTo>
                <a:lnTo>
                  <a:pt x="2840" y="33147"/>
                </a:lnTo>
                <a:lnTo>
                  <a:pt x="2961" y="33167"/>
                </a:lnTo>
                <a:lnTo>
                  <a:pt x="3082" y="33147"/>
                </a:lnTo>
                <a:lnTo>
                  <a:pt x="3182" y="33127"/>
                </a:lnTo>
                <a:lnTo>
                  <a:pt x="3283" y="33087"/>
                </a:lnTo>
                <a:lnTo>
                  <a:pt x="3625" y="33308"/>
                </a:lnTo>
                <a:lnTo>
                  <a:pt x="3786" y="33409"/>
                </a:lnTo>
                <a:lnTo>
                  <a:pt x="3968" y="33489"/>
                </a:lnTo>
                <a:lnTo>
                  <a:pt x="4330" y="33650"/>
                </a:lnTo>
                <a:lnTo>
                  <a:pt x="5075" y="33912"/>
                </a:lnTo>
                <a:lnTo>
                  <a:pt x="5820" y="34174"/>
                </a:lnTo>
                <a:lnTo>
                  <a:pt x="6565" y="34396"/>
                </a:lnTo>
                <a:lnTo>
                  <a:pt x="7331" y="34617"/>
                </a:lnTo>
                <a:lnTo>
                  <a:pt x="8096" y="34778"/>
                </a:lnTo>
                <a:lnTo>
                  <a:pt x="8861" y="34939"/>
                </a:lnTo>
                <a:lnTo>
                  <a:pt x="9646" y="35080"/>
                </a:lnTo>
                <a:lnTo>
                  <a:pt x="10432" y="35181"/>
                </a:lnTo>
                <a:lnTo>
                  <a:pt x="11217" y="35261"/>
                </a:lnTo>
                <a:lnTo>
                  <a:pt x="12002" y="35322"/>
                </a:lnTo>
                <a:lnTo>
                  <a:pt x="12788" y="35362"/>
                </a:lnTo>
                <a:lnTo>
                  <a:pt x="14358" y="35362"/>
                </a:lnTo>
                <a:lnTo>
                  <a:pt x="15124" y="35322"/>
                </a:lnTo>
                <a:lnTo>
                  <a:pt x="15889" y="35261"/>
                </a:lnTo>
                <a:lnTo>
                  <a:pt x="16654" y="35181"/>
                </a:lnTo>
                <a:lnTo>
                  <a:pt x="17419" y="35080"/>
                </a:lnTo>
                <a:lnTo>
                  <a:pt x="18164" y="34959"/>
                </a:lnTo>
                <a:lnTo>
                  <a:pt x="18930" y="34818"/>
                </a:lnTo>
                <a:lnTo>
                  <a:pt x="19675" y="34637"/>
                </a:lnTo>
                <a:lnTo>
                  <a:pt x="20420" y="34456"/>
                </a:lnTo>
                <a:lnTo>
                  <a:pt x="21145" y="34234"/>
                </a:lnTo>
                <a:lnTo>
                  <a:pt x="21870" y="34013"/>
                </a:lnTo>
                <a:lnTo>
                  <a:pt x="22595" y="33751"/>
                </a:lnTo>
                <a:lnTo>
                  <a:pt x="23320" y="33469"/>
                </a:lnTo>
                <a:lnTo>
                  <a:pt x="24024" y="33167"/>
                </a:lnTo>
                <a:lnTo>
                  <a:pt x="24709" y="32845"/>
                </a:lnTo>
                <a:lnTo>
                  <a:pt x="25394" y="32503"/>
                </a:lnTo>
                <a:lnTo>
                  <a:pt x="26078" y="32140"/>
                </a:lnTo>
                <a:lnTo>
                  <a:pt x="26159" y="32140"/>
                </a:lnTo>
                <a:lnTo>
                  <a:pt x="26260" y="32100"/>
                </a:lnTo>
                <a:lnTo>
                  <a:pt x="26340" y="32060"/>
                </a:lnTo>
                <a:lnTo>
                  <a:pt x="26421" y="32019"/>
                </a:lnTo>
                <a:lnTo>
                  <a:pt x="26481" y="31959"/>
                </a:lnTo>
                <a:lnTo>
                  <a:pt x="26542" y="31878"/>
                </a:lnTo>
                <a:lnTo>
                  <a:pt x="26602" y="31818"/>
                </a:lnTo>
                <a:lnTo>
                  <a:pt x="26622" y="31717"/>
                </a:lnTo>
                <a:lnTo>
                  <a:pt x="26662" y="31637"/>
                </a:lnTo>
                <a:lnTo>
                  <a:pt x="26683" y="31556"/>
                </a:lnTo>
                <a:lnTo>
                  <a:pt x="26683" y="31455"/>
                </a:lnTo>
                <a:lnTo>
                  <a:pt x="26662" y="31375"/>
                </a:lnTo>
                <a:lnTo>
                  <a:pt x="26642" y="31274"/>
                </a:lnTo>
                <a:lnTo>
                  <a:pt x="26602" y="31194"/>
                </a:lnTo>
                <a:lnTo>
                  <a:pt x="26542" y="31113"/>
                </a:lnTo>
                <a:lnTo>
                  <a:pt x="26481" y="31053"/>
                </a:lnTo>
                <a:lnTo>
                  <a:pt x="26119" y="29945"/>
                </a:lnTo>
                <a:lnTo>
                  <a:pt x="25736" y="28838"/>
                </a:lnTo>
                <a:lnTo>
                  <a:pt x="25253" y="27509"/>
                </a:lnTo>
                <a:lnTo>
                  <a:pt x="25152" y="27206"/>
                </a:lnTo>
                <a:lnTo>
                  <a:pt x="25031" y="26904"/>
                </a:lnTo>
                <a:lnTo>
                  <a:pt x="24890" y="26602"/>
                </a:lnTo>
                <a:lnTo>
                  <a:pt x="24810" y="26482"/>
                </a:lnTo>
                <a:lnTo>
                  <a:pt x="24709" y="26341"/>
                </a:lnTo>
                <a:lnTo>
                  <a:pt x="25414" y="25817"/>
                </a:lnTo>
                <a:lnTo>
                  <a:pt x="26099" y="25253"/>
                </a:lnTo>
                <a:lnTo>
                  <a:pt x="26743" y="24649"/>
                </a:lnTo>
                <a:lnTo>
                  <a:pt x="27367" y="24025"/>
                </a:lnTo>
                <a:lnTo>
                  <a:pt x="27951" y="23380"/>
                </a:lnTo>
                <a:lnTo>
                  <a:pt x="28495" y="22676"/>
                </a:lnTo>
                <a:lnTo>
                  <a:pt x="28737" y="22333"/>
                </a:lnTo>
                <a:lnTo>
                  <a:pt x="28998" y="21971"/>
                </a:lnTo>
                <a:lnTo>
                  <a:pt x="29240" y="21608"/>
                </a:lnTo>
                <a:lnTo>
                  <a:pt x="29462" y="21226"/>
                </a:lnTo>
                <a:lnTo>
                  <a:pt x="29663" y="20863"/>
                </a:lnTo>
                <a:lnTo>
                  <a:pt x="29864" y="20501"/>
                </a:lnTo>
                <a:lnTo>
                  <a:pt x="30046" y="20118"/>
                </a:lnTo>
                <a:lnTo>
                  <a:pt x="30227" y="19735"/>
                </a:lnTo>
                <a:lnTo>
                  <a:pt x="30388" y="19353"/>
                </a:lnTo>
                <a:lnTo>
                  <a:pt x="30529" y="18950"/>
                </a:lnTo>
                <a:lnTo>
                  <a:pt x="30670" y="18568"/>
                </a:lnTo>
                <a:lnTo>
                  <a:pt x="30791" y="18165"/>
                </a:lnTo>
                <a:lnTo>
                  <a:pt x="30891" y="17762"/>
                </a:lnTo>
                <a:lnTo>
                  <a:pt x="30992" y="17359"/>
                </a:lnTo>
                <a:lnTo>
                  <a:pt x="31073" y="16957"/>
                </a:lnTo>
                <a:lnTo>
                  <a:pt x="31153" y="16534"/>
                </a:lnTo>
                <a:lnTo>
                  <a:pt x="31213" y="16131"/>
                </a:lnTo>
                <a:lnTo>
                  <a:pt x="31274" y="15708"/>
                </a:lnTo>
                <a:lnTo>
                  <a:pt x="31334" y="14882"/>
                </a:lnTo>
                <a:lnTo>
                  <a:pt x="31354" y="14057"/>
                </a:lnTo>
                <a:lnTo>
                  <a:pt x="31314" y="13231"/>
                </a:lnTo>
                <a:lnTo>
                  <a:pt x="31234" y="12385"/>
                </a:lnTo>
                <a:lnTo>
                  <a:pt x="31113" y="11560"/>
                </a:lnTo>
                <a:lnTo>
                  <a:pt x="30952" y="10754"/>
                </a:lnTo>
                <a:lnTo>
                  <a:pt x="30730" y="9949"/>
                </a:lnTo>
                <a:lnTo>
                  <a:pt x="30468" y="9143"/>
                </a:lnTo>
                <a:lnTo>
                  <a:pt x="30327" y="8761"/>
                </a:lnTo>
                <a:lnTo>
                  <a:pt x="30166" y="8378"/>
                </a:lnTo>
                <a:lnTo>
                  <a:pt x="29844" y="7673"/>
                </a:lnTo>
                <a:lnTo>
                  <a:pt x="29482" y="7009"/>
                </a:lnTo>
                <a:lnTo>
                  <a:pt x="29079" y="6344"/>
                </a:lnTo>
                <a:lnTo>
                  <a:pt x="28636" y="5740"/>
                </a:lnTo>
                <a:lnTo>
                  <a:pt x="28153" y="5136"/>
                </a:lnTo>
                <a:lnTo>
                  <a:pt x="27649" y="4552"/>
                </a:lnTo>
                <a:lnTo>
                  <a:pt x="27105" y="4008"/>
                </a:lnTo>
                <a:lnTo>
                  <a:pt x="26542" y="3505"/>
                </a:lnTo>
                <a:lnTo>
                  <a:pt x="25958" y="3021"/>
                </a:lnTo>
                <a:lnTo>
                  <a:pt x="25333" y="2558"/>
                </a:lnTo>
                <a:lnTo>
                  <a:pt x="24709" y="2135"/>
                </a:lnTo>
                <a:lnTo>
                  <a:pt x="24045" y="1753"/>
                </a:lnTo>
                <a:lnTo>
                  <a:pt x="23360" y="1410"/>
                </a:lnTo>
                <a:lnTo>
                  <a:pt x="22675" y="1088"/>
                </a:lnTo>
                <a:lnTo>
                  <a:pt x="21950" y="806"/>
                </a:lnTo>
                <a:lnTo>
                  <a:pt x="21225" y="565"/>
                </a:lnTo>
                <a:lnTo>
                  <a:pt x="20581" y="383"/>
                </a:lnTo>
                <a:lnTo>
                  <a:pt x="19916" y="242"/>
                </a:lnTo>
                <a:lnTo>
                  <a:pt x="19252" y="122"/>
                </a:lnTo>
                <a:lnTo>
                  <a:pt x="18587" y="41"/>
                </a:lnTo>
                <a:lnTo>
                  <a:pt x="17903" y="1"/>
                </a:lnTo>
                <a:close/>
              </a:path>
            </a:pathLst>
          </a:custGeom>
          <a:solidFill>
            <a:srgbClr val="FFDD9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1" name="Google Shape;381;p35"/>
          <p:cNvSpPr/>
          <p:nvPr/>
        </p:nvSpPr>
        <p:spPr>
          <a:xfrm>
            <a:off x="2376833" y="2063960"/>
            <a:ext cx="546052" cy="669750"/>
          </a:xfrm>
          <a:custGeom>
            <a:rect b="b" l="l" r="r" t="t"/>
            <a:pathLst>
              <a:path extrusionOk="0" h="40316" w="32865">
                <a:moveTo>
                  <a:pt x="13653" y="0"/>
                </a:moveTo>
                <a:lnTo>
                  <a:pt x="13573" y="40"/>
                </a:lnTo>
                <a:lnTo>
                  <a:pt x="13492" y="101"/>
                </a:lnTo>
                <a:lnTo>
                  <a:pt x="13432" y="242"/>
                </a:lnTo>
                <a:lnTo>
                  <a:pt x="13371" y="383"/>
                </a:lnTo>
                <a:lnTo>
                  <a:pt x="13351" y="544"/>
                </a:lnTo>
                <a:lnTo>
                  <a:pt x="13331" y="685"/>
                </a:lnTo>
                <a:lnTo>
                  <a:pt x="13311" y="1007"/>
                </a:lnTo>
                <a:lnTo>
                  <a:pt x="13311" y="1309"/>
                </a:lnTo>
                <a:lnTo>
                  <a:pt x="13331" y="2114"/>
                </a:lnTo>
                <a:lnTo>
                  <a:pt x="12667" y="2175"/>
                </a:lnTo>
                <a:lnTo>
                  <a:pt x="12385" y="2215"/>
                </a:lnTo>
                <a:lnTo>
                  <a:pt x="12083" y="2255"/>
                </a:lnTo>
                <a:lnTo>
                  <a:pt x="11921" y="2276"/>
                </a:lnTo>
                <a:lnTo>
                  <a:pt x="11781" y="2336"/>
                </a:lnTo>
                <a:lnTo>
                  <a:pt x="11640" y="2396"/>
                </a:lnTo>
                <a:lnTo>
                  <a:pt x="11519" y="2477"/>
                </a:lnTo>
                <a:lnTo>
                  <a:pt x="11438" y="2537"/>
                </a:lnTo>
                <a:lnTo>
                  <a:pt x="11358" y="2638"/>
                </a:lnTo>
                <a:lnTo>
                  <a:pt x="11317" y="2739"/>
                </a:lnTo>
                <a:lnTo>
                  <a:pt x="11297" y="2860"/>
                </a:lnTo>
                <a:lnTo>
                  <a:pt x="11317" y="2960"/>
                </a:lnTo>
                <a:lnTo>
                  <a:pt x="11337" y="3061"/>
                </a:lnTo>
                <a:lnTo>
                  <a:pt x="11418" y="3162"/>
                </a:lnTo>
                <a:lnTo>
                  <a:pt x="11519" y="3222"/>
                </a:lnTo>
                <a:lnTo>
                  <a:pt x="11700" y="3303"/>
                </a:lnTo>
                <a:lnTo>
                  <a:pt x="11881" y="3343"/>
                </a:lnTo>
                <a:lnTo>
                  <a:pt x="12062" y="3383"/>
                </a:lnTo>
                <a:lnTo>
                  <a:pt x="12264" y="3403"/>
                </a:lnTo>
                <a:lnTo>
                  <a:pt x="12687" y="3403"/>
                </a:lnTo>
                <a:lnTo>
                  <a:pt x="13089" y="3363"/>
                </a:lnTo>
                <a:lnTo>
                  <a:pt x="12828" y="3665"/>
                </a:lnTo>
                <a:lnTo>
                  <a:pt x="12224" y="4370"/>
                </a:lnTo>
                <a:lnTo>
                  <a:pt x="11942" y="4712"/>
                </a:lnTo>
                <a:lnTo>
                  <a:pt x="11821" y="4914"/>
                </a:lnTo>
                <a:lnTo>
                  <a:pt x="11720" y="5095"/>
                </a:lnTo>
                <a:lnTo>
                  <a:pt x="11680" y="5196"/>
                </a:lnTo>
                <a:lnTo>
                  <a:pt x="11660" y="5296"/>
                </a:lnTo>
                <a:lnTo>
                  <a:pt x="11640" y="5397"/>
                </a:lnTo>
                <a:lnTo>
                  <a:pt x="11660" y="5477"/>
                </a:lnTo>
                <a:lnTo>
                  <a:pt x="11680" y="5558"/>
                </a:lnTo>
                <a:lnTo>
                  <a:pt x="11740" y="5639"/>
                </a:lnTo>
                <a:lnTo>
                  <a:pt x="11781" y="5699"/>
                </a:lnTo>
                <a:lnTo>
                  <a:pt x="11841" y="5759"/>
                </a:lnTo>
                <a:lnTo>
                  <a:pt x="11921" y="5820"/>
                </a:lnTo>
                <a:lnTo>
                  <a:pt x="12002" y="5840"/>
                </a:lnTo>
                <a:lnTo>
                  <a:pt x="12083" y="5860"/>
                </a:lnTo>
                <a:lnTo>
                  <a:pt x="12183" y="5880"/>
                </a:lnTo>
                <a:lnTo>
                  <a:pt x="12264" y="5860"/>
                </a:lnTo>
                <a:lnTo>
                  <a:pt x="12365" y="5840"/>
                </a:lnTo>
                <a:lnTo>
                  <a:pt x="12445" y="5800"/>
                </a:lnTo>
                <a:lnTo>
                  <a:pt x="12526" y="5739"/>
                </a:lnTo>
                <a:lnTo>
                  <a:pt x="12707" y="5578"/>
                </a:lnTo>
                <a:lnTo>
                  <a:pt x="12868" y="5397"/>
                </a:lnTo>
                <a:lnTo>
                  <a:pt x="13190" y="4994"/>
                </a:lnTo>
                <a:lnTo>
                  <a:pt x="13472" y="4591"/>
                </a:lnTo>
                <a:lnTo>
                  <a:pt x="13754" y="4189"/>
                </a:lnTo>
                <a:lnTo>
                  <a:pt x="13895" y="3987"/>
                </a:lnTo>
                <a:lnTo>
                  <a:pt x="14076" y="4229"/>
                </a:lnTo>
                <a:lnTo>
                  <a:pt x="14278" y="4450"/>
                </a:lnTo>
                <a:lnTo>
                  <a:pt x="14700" y="4853"/>
                </a:lnTo>
                <a:lnTo>
                  <a:pt x="14982" y="5175"/>
                </a:lnTo>
                <a:lnTo>
                  <a:pt x="15143" y="5316"/>
                </a:lnTo>
                <a:lnTo>
                  <a:pt x="15325" y="5477"/>
                </a:lnTo>
                <a:lnTo>
                  <a:pt x="15506" y="5578"/>
                </a:lnTo>
                <a:lnTo>
                  <a:pt x="15586" y="5618"/>
                </a:lnTo>
                <a:lnTo>
                  <a:pt x="15687" y="5659"/>
                </a:lnTo>
                <a:lnTo>
                  <a:pt x="15788" y="5679"/>
                </a:lnTo>
                <a:lnTo>
                  <a:pt x="15889" y="5679"/>
                </a:lnTo>
                <a:lnTo>
                  <a:pt x="16009" y="5659"/>
                </a:lnTo>
                <a:lnTo>
                  <a:pt x="16110" y="5618"/>
                </a:lnTo>
                <a:lnTo>
                  <a:pt x="16211" y="5578"/>
                </a:lnTo>
                <a:lnTo>
                  <a:pt x="16291" y="5518"/>
                </a:lnTo>
                <a:lnTo>
                  <a:pt x="16372" y="5437"/>
                </a:lnTo>
                <a:lnTo>
                  <a:pt x="16452" y="5357"/>
                </a:lnTo>
                <a:lnTo>
                  <a:pt x="16493" y="5276"/>
                </a:lnTo>
                <a:lnTo>
                  <a:pt x="16513" y="5175"/>
                </a:lnTo>
                <a:lnTo>
                  <a:pt x="16513" y="5055"/>
                </a:lnTo>
                <a:lnTo>
                  <a:pt x="16493" y="4954"/>
                </a:lnTo>
                <a:lnTo>
                  <a:pt x="16432" y="4793"/>
                </a:lnTo>
                <a:lnTo>
                  <a:pt x="16352" y="4652"/>
                </a:lnTo>
                <a:lnTo>
                  <a:pt x="16231" y="4551"/>
                </a:lnTo>
                <a:lnTo>
                  <a:pt x="16090" y="4450"/>
                </a:lnTo>
                <a:lnTo>
                  <a:pt x="15909" y="4350"/>
                </a:lnTo>
                <a:lnTo>
                  <a:pt x="15748" y="4189"/>
                </a:lnTo>
                <a:lnTo>
                  <a:pt x="15446" y="3887"/>
                </a:lnTo>
                <a:lnTo>
                  <a:pt x="15083" y="3544"/>
                </a:lnTo>
                <a:lnTo>
                  <a:pt x="14902" y="3403"/>
                </a:lnTo>
                <a:lnTo>
                  <a:pt x="14700" y="3262"/>
                </a:lnTo>
                <a:lnTo>
                  <a:pt x="16110" y="3141"/>
                </a:lnTo>
                <a:lnTo>
                  <a:pt x="16271" y="3121"/>
                </a:lnTo>
                <a:lnTo>
                  <a:pt x="16392" y="3061"/>
                </a:lnTo>
                <a:lnTo>
                  <a:pt x="16493" y="3001"/>
                </a:lnTo>
                <a:lnTo>
                  <a:pt x="16593" y="2900"/>
                </a:lnTo>
                <a:lnTo>
                  <a:pt x="16654" y="2799"/>
                </a:lnTo>
                <a:lnTo>
                  <a:pt x="16694" y="2698"/>
                </a:lnTo>
                <a:lnTo>
                  <a:pt x="16734" y="2578"/>
                </a:lnTo>
                <a:lnTo>
                  <a:pt x="16734" y="2457"/>
                </a:lnTo>
                <a:lnTo>
                  <a:pt x="16734" y="2336"/>
                </a:lnTo>
                <a:lnTo>
                  <a:pt x="16694" y="2215"/>
                </a:lnTo>
                <a:lnTo>
                  <a:pt x="16654" y="2114"/>
                </a:lnTo>
                <a:lnTo>
                  <a:pt x="16593" y="2014"/>
                </a:lnTo>
                <a:lnTo>
                  <a:pt x="16493" y="1933"/>
                </a:lnTo>
                <a:lnTo>
                  <a:pt x="16392" y="1893"/>
                </a:lnTo>
                <a:lnTo>
                  <a:pt x="16271" y="1853"/>
                </a:lnTo>
                <a:lnTo>
                  <a:pt x="16110" y="1853"/>
                </a:lnTo>
                <a:lnTo>
                  <a:pt x="14298" y="2014"/>
                </a:lnTo>
                <a:lnTo>
                  <a:pt x="14217" y="1309"/>
                </a:lnTo>
                <a:lnTo>
                  <a:pt x="14177" y="987"/>
                </a:lnTo>
                <a:lnTo>
                  <a:pt x="14116" y="644"/>
                </a:lnTo>
                <a:lnTo>
                  <a:pt x="14076" y="503"/>
                </a:lnTo>
                <a:lnTo>
                  <a:pt x="14016" y="342"/>
                </a:lnTo>
                <a:lnTo>
                  <a:pt x="13935" y="201"/>
                </a:lnTo>
                <a:lnTo>
                  <a:pt x="13835" y="60"/>
                </a:lnTo>
                <a:lnTo>
                  <a:pt x="13794" y="40"/>
                </a:lnTo>
                <a:lnTo>
                  <a:pt x="13754" y="20"/>
                </a:lnTo>
                <a:lnTo>
                  <a:pt x="13653" y="0"/>
                </a:lnTo>
                <a:close/>
                <a:moveTo>
                  <a:pt x="19574" y="12526"/>
                </a:moveTo>
                <a:lnTo>
                  <a:pt x="19251" y="12566"/>
                </a:lnTo>
                <a:lnTo>
                  <a:pt x="19211" y="12586"/>
                </a:lnTo>
                <a:lnTo>
                  <a:pt x="19171" y="12606"/>
                </a:lnTo>
                <a:lnTo>
                  <a:pt x="19151" y="12666"/>
                </a:lnTo>
                <a:lnTo>
                  <a:pt x="19171" y="12707"/>
                </a:lnTo>
                <a:lnTo>
                  <a:pt x="19231" y="12828"/>
                </a:lnTo>
                <a:lnTo>
                  <a:pt x="19272" y="12928"/>
                </a:lnTo>
                <a:lnTo>
                  <a:pt x="19312" y="13049"/>
                </a:lnTo>
                <a:lnTo>
                  <a:pt x="19392" y="13150"/>
                </a:lnTo>
                <a:lnTo>
                  <a:pt x="19574" y="13351"/>
                </a:lnTo>
                <a:lnTo>
                  <a:pt x="19795" y="13532"/>
                </a:lnTo>
                <a:lnTo>
                  <a:pt x="20359" y="13935"/>
                </a:lnTo>
                <a:lnTo>
                  <a:pt x="20923" y="14298"/>
                </a:lnTo>
                <a:lnTo>
                  <a:pt x="22071" y="15063"/>
                </a:lnTo>
                <a:lnTo>
                  <a:pt x="22192" y="15123"/>
                </a:lnTo>
                <a:lnTo>
                  <a:pt x="22312" y="15164"/>
                </a:lnTo>
                <a:lnTo>
                  <a:pt x="22453" y="15204"/>
                </a:lnTo>
                <a:lnTo>
                  <a:pt x="22574" y="15204"/>
                </a:lnTo>
                <a:lnTo>
                  <a:pt x="22715" y="15184"/>
                </a:lnTo>
                <a:lnTo>
                  <a:pt x="22836" y="15143"/>
                </a:lnTo>
                <a:lnTo>
                  <a:pt x="22937" y="15063"/>
                </a:lnTo>
                <a:lnTo>
                  <a:pt x="23037" y="14962"/>
                </a:lnTo>
                <a:lnTo>
                  <a:pt x="23098" y="14821"/>
                </a:lnTo>
                <a:lnTo>
                  <a:pt x="23118" y="14700"/>
                </a:lnTo>
                <a:lnTo>
                  <a:pt x="23118" y="14559"/>
                </a:lnTo>
                <a:lnTo>
                  <a:pt x="23078" y="14439"/>
                </a:lnTo>
                <a:lnTo>
                  <a:pt x="23017" y="14318"/>
                </a:lnTo>
                <a:lnTo>
                  <a:pt x="22916" y="14197"/>
                </a:lnTo>
                <a:lnTo>
                  <a:pt x="22816" y="14096"/>
                </a:lnTo>
                <a:lnTo>
                  <a:pt x="22695" y="13975"/>
                </a:lnTo>
                <a:lnTo>
                  <a:pt x="22413" y="13794"/>
                </a:lnTo>
                <a:lnTo>
                  <a:pt x="22131" y="13613"/>
                </a:lnTo>
                <a:lnTo>
                  <a:pt x="21668" y="13351"/>
                </a:lnTo>
                <a:lnTo>
                  <a:pt x="21084" y="13009"/>
                </a:lnTo>
                <a:lnTo>
                  <a:pt x="20782" y="12848"/>
                </a:lnTo>
                <a:lnTo>
                  <a:pt x="20480" y="12707"/>
                </a:lnTo>
                <a:lnTo>
                  <a:pt x="20198" y="12606"/>
                </a:lnTo>
                <a:lnTo>
                  <a:pt x="20057" y="12566"/>
                </a:lnTo>
                <a:lnTo>
                  <a:pt x="19916" y="12526"/>
                </a:lnTo>
                <a:close/>
                <a:moveTo>
                  <a:pt x="10613" y="12546"/>
                </a:moveTo>
                <a:lnTo>
                  <a:pt x="10512" y="12586"/>
                </a:lnTo>
                <a:lnTo>
                  <a:pt x="10411" y="12626"/>
                </a:lnTo>
                <a:lnTo>
                  <a:pt x="10290" y="12707"/>
                </a:lnTo>
                <a:lnTo>
                  <a:pt x="10069" y="12908"/>
                </a:lnTo>
                <a:lnTo>
                  <a:pt x="9847" y="13150"/>
                </a:lnTo>
                <a:lnTo>
                  <a:pt x="9666" y="13391"/>
                </a:lnTo>
                <a:lnTo>
                  <a:pt x="9384" y="13754"/>
                </a:lnTo>
                <a:lnTo>
                  <a:pt x="9183" y="13996"/>
                </a:lnTo>
                <a:lnTo>
                  <a:pt x="8961" y="14197"/>
                </a:lnTo>
                <a:lnTo>
                  <a:pt x="8720" y="14418"/>
                </a:lnTo>
                <a:lnTo>
                  <a:pt x="8478" y="14600"/>
                </a:lnTo>
                <a:lnTo>
                  <a:pt x="8277" y="14761"/>
                </a:lnTo>
                <a:lnTo>
                  <a:pt x="8055" y="14962"/>
                </a:lnTo>
                <a:lnTo>
                  <a:pt x="7975" y="15063"/>
                </a:lnTo>
                <a:lnTo>
                  <a:pt x="7874" y="15164"/>
                </a:lnTo>
                <a:lnTo>
                  <a:pt x="7813" y="15284"/>
                </a:lnTo>
                <a:lnTo>
                  <a:pt x="7753" y="15405"/>
                </a:lnTo>
                <a:lnTo>
                  <a:pt x="7753" y="15506"/>
                </a:lnTo>
                <a:lnTo>
                  <a:pt x="7773" y="15586"/>
                </a:lnTo>
                <a:lnTo>
                  <a:pt x="7854" y="15667"/>
                </a:lnTo>
                <a:lnTo>
                  <a:pt x="7934" y="15707"/>
                </a:lnTo>
                <a:lnTo>
                  <a:pt x="8075" y="15748"/>
                </a:lnTo>
                <a:lnTo>
                  <a:pt x="8196" y="15748"/>
                </a:lnTo>
                <a:lnTo>
                  <a:pt x="8337" y="15727"/>
                </a:lnTo>
                <a:lnTo>
                  <a:pt x="8478" y="15687"/>
                </a:lnTo>
                <a:lnTo>
                  <a:pt x="8740" y="15566"/>
                </a:lnTo>
                <a:lnTo>
                  <a:pt x="8981" y="15445"/>
                </a:lnTo>
                <a:lnTo>
                  <a:pt x="9263" y="15304"/>
                </a:lnTo>
                <a:lnTo>
                  <a:pt x="9505" y="15103"/>
                </a:lnTo>
                <a:lnTo>
                  <a:pt x="9747" y="14902"/>
                </a:lnTo>
                <a:lnTo>
                  <a:pt x="9968" y="14700"/>
                </a:lnTo>
                <a:lnTo>
                  <a:pt x="10149" y="14519"/>
                </a:lnTo>
                <a:lnTo>
                  <a:pt x="10351" y="14318"/>
                </a:lnTo>
                <a:lnTo>
                  <a:pt x="10572" y="14056"/>
                </a:lnTo>
                <a:lnTo>
                  <a:pt x="10774" y="13774"/>
                </a:lnTo>
                <a:lnTo>
                  <a:pt x="10874" y="13613"/>
                </a:lnTo>
                <a:lnTo>
                  <a:pt x="10935" y="13472"/>
                </a:lnTo>
                <a:lnTo>
                  <a:pt x="10995" y="13331"/>
                </a:lnTo>
                <a:lnTo>
                  <a:pt x="11035" y="13190"/>
                </a:lnTo>
                <a:lnTo>
                  <a:pt x="11056" y="13049"/>
                </a:lnTo>
                <a:lnTo>
                  <a:pt x="11035" y="12908"/>
                </a:lnTo>
                <a:lnTo>
                  <a:pt x="10995" y="12787"/>
                </a:lnTo>
                <a:lnTo>
                  <a:pt x="10915" y="12687"/>
                </a:lnTo>
                <a:lnTo>
                  <a:pt x="10814" y="12606"/>
                </a:lnTo>
                <a:lnTo>
                  <a:pt x="10713" y="12566"/>
                </a:lnTo>
                <a:lnTo>
                  <a:pt x="10613" y="12546"/>
                </a:lnTo>
                <a:close/>
                <a:moveTo>
                  <a:pt x="17620" y="12626"/>
                </a:moveTo>
                <a:lnTo>
                  <a:pt x="17580" y="12646"/>
                </a:lnTo>
                <a:lnTo>
                  <a:pt x="17540" y="12687"/>
                </a:lnTo>
                <a:lnTo>
                  <a:pt x="17479" y="12828"/>
                </a:lnTo>
                <a:lnTo>
                  <a:pt x="17439" y="12969"/>
                </a:lnTo>
                <a:lnTo>
                  <a:pt x="17419" y="13110"/>
                </a:lnTo>
                <a:lnTo>
                  <a:pt x="17419" y="13250"/>
                </a:lnTo>
                <a:lnTo>
                  <a:pt x="17419" y="13412"/>
                </a:lnTo>
                <a:lnTo>
                  <a:pt x="17439" y="13553"/>
                </a:lnTo>
                <a:lnTo>
                  <a:pt x="17520" y="13855"/>
                </a:lnTo>
                <a:lnTo>
                  <a:pt x="17640" y="14137"/>
                </a:lnTo>
                <a:lnTo>
                  <a:pt x="17781" y="14418"/>
                </a:lnTo>
                <a:lnTo>
                  <a:pt x="17922" y="14680"/>
                </a:lnTo>
                <a:lnTo>
                  <a:pt x="18063" y="14922"/>
                </a:lnTo>
                <a:lnTo>
                  <a:pt x="18245" y="15184"/>
                </a:lnTo>
                <a:lnTo>
                  <a:pt x="18446" y="15466"/>
                </a:lnTo>
                <a:lnTo>
                  <a:pt x="18688" y="15748"/>
                </a:lnTo>
                <a:lnTo>
                  <a:pt x="18949" y="16009"/>
                </a:lnTo>
                <a:lnTo>
                  <a:pt x="19231" y="16251"/>
                </a:lnTo>
                <a:lnTo>
                  <a:pt x="19392" y="16352"/>
                </a:lnTo>
                <a:lnTo>
                  <a:pt x="19554" y="16432"/>
                </a:lnTo>
                <a:lnTo>
                  <a:pt x="19695" y="16493"/>
                </a:lnTo>
                <a:lnTo>
                  <a:pt x="19856" y="16533"/>
                </a:lnTo>
                <a:lnTo>
                  <a:pt x="20017" y="16553"/>
                </a:lnTo>
                <a:lnTo>
                  <a:pt x="20178" y="16553"/>
                </a:lnTo>
                <a:lnTo>
                  <a:pt x="20278" y="16533"/>
                </a:lnTo>
                <a:lnTo>
                  <a:pt x="20379" y="16513"/>
                </a:lnTo>
                <a:lnTo>
                  <a:pt x="20460" y="16452"/>
                </a:lnTo>
                <a:lnTo>
                  <a:pt x="20520" y="16372"/>
                </a:lnTo>
                <a:lnTo>
                  <a:pt x="20581" y="16291"/>
                </a:lnTo>
                <a:lnTo>
                  <a:pt x="20621" y="16211"/>
                </a:lnTo>
                <a:lnTo>
                  <a:pt x="20621" y="16110"/>
                </a:lnTo>
                <a:lnTo>
                  <a:pt x="20601" y="16009"/>
                </a:lnTo>
                <a:lnTo>
                  <a:pt x="20540" y="15868"/>
                </a:lnTo>
                <a:lnTo>
                  <a:pt x="20480" y="15748"/>
                </a:lnTo>
                <a:lnTo>
                  <a:pt x="20419" y="15647"/>
                </a:lnTo>
                <a:lnTo>
                  <a:pt x="20319" y="15546"/>
                </a:lnTo>
                <a:lnTo>
                  <a:pt x="20138" y="15345"/>
                </a:lnTo>
                <a:lnTo>
                  <a:pt x="19916" y="15164"/>
                </a:lnTo>
                <a:lnTo>
                  <a:pt x="19695" y="14962"/>
                </a:lnTo>
                <a:lnTo>
                  <a:pt x="19473" y="14741"/>
                </a:lnTo>
                <a:lnTo>
                  <a:pt x="19070" y="14298"/>
                </a:lnTo>
                <a:lnTo>
                  <a:pt x="18909" y="14096"/>
                </a:lnTo>
                <a:lnTo>
                  <a:pt x="18748" y="13875"/>
                </a:lnTo>
                <a:lnTo>
                  <a:pt x="18446" y="13412"/>
                </a:lnTo>
                <a:lnTo>
                  <a:pt x="18285" y="13190"/>
                </a:lnTo>
                <a:lnTo>
                  <a:pt x="18124" y="12969"/>
                </a:lnTo>
                <a:lnTo>
                  <a:pt x="17922" y="12787"/>
                </a:lnTo>
                <a:lnTo>
                  <a:pt x="17721" y="12646"/>
                </a:lnTo>
                <a:lnTo>
                  <a:pt x="17661" y="12626"/>
                </a:lnTo>
                <a:close/>
                <a:moveTo>
                  <a:pt x="12103" y="12969"/>
                </a:moveTo>
                <a:lnTo>
                  <a:pt x="11841" y="13170"/>
                </a:lnTo>
                <a:lnTo>
                  <a:pt x="11740" y="13271"/>
                </a:lnTo>
                <a:lnTo>
                  <a:pt x="11640" y="13412"/>
                </a:lnTo>
                <a:lnTo>
                  <a:pt x="11539" y="13593"/>
                </a:lnTo>
                <a:lnTo>
                  <a:pt x="11438" y="13794"/>
                </a:lnTo>
                <a:lnTo>
                  <a:pt x="11277" y="14197"/>
                </a:lnTo>
                <a:lnTo>
                  <a:pt x="11076" y="14620"/>
                </a:lnTo>
                <a:lnTo>
                  <a:pt x="10874" y="15063"/>
                </a:lnTo>
                <a:lnTo>
                  <a:pt x="10451" y="15909"/>
                </a:lnTo>
                <a:lnTo>
                  <a:pt x="10431" y="16009"/>
                </a:lnTo>
                <a:lnTo>
                  <a:pt x="10411" y="16110"/>
                </a:lnTo>
                <a:lnTo>
                  <a:pt x="10411" y="16191"/>
                </a:lnTo>
                <a:lnTo>
                  <a:pt x="10431" y="16271"/>
                </a:lnTo>
                <a:lnTo>
                  <a:pt x="10472" y="16352"/>
                </a:lnTo>
                <a:lnTo>
                  <a:pt x="10512" y="16432"/>
                </a:lnTo>
                <a:lnTo>
                  <a:pt x="10572" y="16493"/>
                </a:lnTo>
                <a:lnTo>
                  <a:pt x="10653" y="16533"/>
                </a:lnTo>
                <a:lnTo>
                  <a:pt x="10733" y="16573"/>
                </a:lnTo>
                <a:lnTo>
                  <a:pt x="10794" y="16593"/>
                </a:lnTo>
                <a:lnTo>
                  <a:pt x="10894" y="16613"/>
                </a:lnTo>
                <a:lnTo>
                  <a:pt x="10975" y="16593"/>
                </a:lnTo>
                <a:lnTo>
                  <a:pt x="11056" y="16573"/>
                </a:lnTo>
                <a:lnTo>
                  <a:pt x="11116" y="16533"/>
                </a:lnTo>
                <a:lnTo>
                  <a:pt x="11197" y="16452"/>
                </a:lnTo>
                <a:lnTo>
                  <a:pt x="11257" y="16372"/>
                </a:lnTo>
                <a:lnTo>
                  <a:pt x="11478" y="15969"/>
                </a:lnTo>
                <a:lnTo>
                  <a:pt x="11680" y="15546"/>
                </a:lnTo>
                <a:lnTo>
                  <a:pt x="11861" y="15103"/>
                </a:lnTo>
                <a:lnTo>
                  <a:pt x="12022" y="14660"/>
                </a:lnTo>
                <a:lnTo>
                  <a:pt x="12163" y="14257"/>
                </a:lnTo>
                <a:lnTo>
                  <a:pt x="12224" y="14036"/>
                </a:lnTo>
                <a:lnTo>
                  <a:pt x="12264" y="13834"/>
                </a:lnTo>
                <a:lnTo>
                  <a:pt x="12304" y="13593"/>
                </a:lnTo>
                <a:lnTo>
                  <a:pt x="12304" y="13412"/>
                </a:lnTo>
                <a:lnTo>
                  <a:pt x="12264" y="13210"/>
                </a:lnTo>
                <a:lnTo>
                  <a:pt x="12183" y="13009"/>
                </a:lnTo>
                <a:lnTo>
                  <a:pt x="12143" y="12969"/>
                </a:lnTo>
                <a:close/>
                <a:moveTo>
                  <a:pt x="16090" y="12767"/>
                </a:moveTo>
                <a:lnTo>
                  <a:pt x="16009" y="12787"/>
                </a:lnTo>
                <a:lnTo>
                  <a:pt x="15949" y="12828"/>
                </a:lnTo>
                <a:lnTo>
                  <a:pt x="15909" y="12888"/>
                </a:lnTo>
                <a:lnTo>
                  <a:pt x="15868" y="12948"/>
                </a:lnTo>
                <a:lnTo>
                  <a:pt x="15788" y="13210"/>
                </a:lnTo>
                <a:lnTo>
                  <a:pt x="15727" y="13472"/>
                </a:lnTo>
                <a:lnTo>
                  <a:pt x="15707" y="13754"/>
                </a:lnTo>
                <a:lnTo>
                  <a:pt x="15727" y="14036"/>
                </a:lnTo>
                <a:lnTo>
                  <a:pt x="15727" y="14318"/>
                </a:lnTo>
                <a:lnTo>
                  <a:pt x="15768" y="14620"/>
                </a:lnTo>
                <a:lnTo>
                  <a:pt x="15828" y="15143"/>
                </a:lnTo>
                <a:lnTo>
                  <a:pt x="15889" y="15667"/>
                </a:lnTo>
                <a:lnTo>
                  <a:pt x="15929" y="15929"/>
                </a:lnTo>
                <a:lnTo>
                  <a:pt x="15969" y="16191"/>
                </a:lnTo>
                <a:lnTo>
                  <a:pt x="16050" y="16432"/>
                </a:lnTo>
                <a:lnTo>
                  <a:pt x="16150" y="16674"/>
                </a:lnTo>
                <a:lnTo>
                  <a:pt x="16271" y="16895"/>
                </a:lnTo>
                <a:lnTo>
                  <a:pt x="16432" y="17097"/>
                </a:lnTo>
                <a:lnTo>
                  <a:pt x="16473" y="17117"/>
                </a:lnTo>
                <a:lnTo>
                  <a:pt x="16513" y="17137"/>
                </a:lnTo>
                <a:lnTo>
                  <a:pt x="16573" y="17157"/>
                </a:lnTo>
                <a:lnTo>
                  <a:pt x="16613" y="17137"/>
                </a:lnTo>
                <a:lnTo>
                  <a:pt x="16694" y="17097"/>
                </a:lnTo>
                <a:lnTo>
                  <a:pt x="16714" y="17056"/>
                </a:lnTo>
                <a:lnTo>
                  <a:pt x="16754" y="17016"/>
                </a:lnTo>
                <a:lnTo>
                  <a:pt x="16815" y="16775"/>
                </a:lnTo>
                <a:lnTo>
                  <a:pt x="16835" y="16513"/>
                </a:lnTo>
                <a:lnTo>
                  <a:pt x="16835" y="16271"/>
                </a:lnTo>
                <a:lnTo>
                  <a:pt x="16815" y="16009"/>
                </a:lnTo>
                <a:lnTo>
                  <a:pt x="16734" y="15506"/>
                </a:lnTo>
                <a:lnTo>
                  <a:pt x="16654" y="15002"/>
                </a:lnTo>
                <a:lnTo>
                  <a:pt x="16593" y="14479"/>
                </a:lnTo>
                <a:lnTo>
                  <a:pt x="16553" y="13915"/>
                </a:lnTo>
                <a:lnTo>
                  <a:pt x="16533" y="13653"/>
                </a:lnTo>
                <a:lnTo>
                  <a:pt x="16473" y="13391"/>
                </a:lnTo>
                <a:lnTo>
                  <a:pt x="16412" y="13130"/>
                </a:lnTo>
                <a:lnTo>
                  <a:pt x="16311" y="12888"/>
                </a:lnTo>
                <a:lnTo>
                  <a:pt x="16271" y="12807"/>
                </a:lnTo>
                <a:lnTo>
                  <a:pt x="16211" y="12767"/>
                </a:lnTo>
                <a:close/>
                <a:moveTo>
                  <a:pt x="14096" y="12948"/>
                </a:moveTo>
                <a:lnTo>
                  <a:pt x="14076" y="12969"/>
                </a:lnTo>
                <a:lnTo>
                  <a:pt x="13835" y="13371"/>
                </a:lnTo>
                <a:lnTo>
                  <a:pt x="13714" y="13573"/>
                </a:lnTo>
                <a:lnTo>
                  <a:pt x="13613" y="13794"/>
                </a:lnTo>
                <a:lnTo>
                  <a:pt x="13512" y="14036"/>
                </a:lnTo>
                <a:lnTo>
                  <a:pt x="13452" y="14277"/>
                </a:lnTo>
                <a:lnTo>
                  <a:pt x="13351" y="14781"/>
                </a:lnTo>
                <a:lnTo>
                  <a:pt x="13271" y="15304"/>
                </a:lnTo>
                <a:lnTo>
                  <a:pt x="13251" y="15586"/>
                </a:lnTo>
                <a:lnTo>
                  <a:pt x="13230" y="15868"/>
                </a:lnTo>
                <a:lnTo>
                  <a:pt x="13230" y="16150"/>
                </a:lnTo>
                <a:lnTo>
                  <a:pt x="13230" y="16412"/>
                </a:lnTo>
                <a:lnTo>
                  <a:pt x="13271" y="16694"/>
                </a:lnTo>
                <a:lnTo>
                  <a:pt x="13331" y="16936"/>
                </a:lnTo>
                <a:lnTo>
                  <a:pt x="13371" y="17016"/>
                </a:lnTo>
                <a:lnTo>
                  <a:pt x="13412" y="17097"/>
                </a:lnTo>
                <a:lnTo>
                  <a:pt x="13472" y="17157"/>
                </a:lnTo>
                <a:lnTo>
                  <a:pt x="13532" y="17197"/>
                </a:lnTo>
                <a:lnTo>
                  <a:pt x="13593" y="17238"/>
                </a:lnTo>
                <a:lnTo>
                  <a:pt x="13673" y="17258"/>
                </a:lnTo>
                <a:lnTo>
                  <a:pt x="13814" y="17258"/>
                </a:lnTo>
                <a:lnTo>
                  <a:pt x="13955" y="17197"/>
                </a:lnTo>
                <a:lnTo>
                  <a:pt x="14076" y="17117"/>
                </a:lnTo>
                <a:lnTo>
                  <a:pt x="14116" y="17056"/>
                </a:lnTo>
                <a:lnTo>
                  <a:pt x="14157" y="16976"/>
                </a:lnTo>
                <a:lnTo>
                  <a:pt x="14197" y="16895"/>
                </a:lnTo>
                <a:lnTo>
                  <a:pt x="14217" y="16815"/>
                </a:lnTo>
                <a:lnTo>
                  <a:pt x="14217" y="16593"/>
                </a:lnTo>
                <a:lnTo>
                  <a:pt x="14217" y="16372"/>
                </a:lnTo>
                <a:lnTo>
                  <a:pt x="14197" y="15929"/>
                </a:lnTo>
                <a:lnTo>
                  <a:pt x="14197" y="15405"/>
                </a:lnTo>
                <a:lnTo>
                  <a:pt x="14197" y="14902"/>
                </a:lnTo>
                <a:lnTo>
                  <a:pt x="14217" y="14459"/>
                </a:lnTo>
                <a:lnTo>
                  <a:pt x="14237" y="14016"/>
                </a:lnTo>
                <a:lnTo>
                  <a:pt x="14197" y="13512"/>
                </a:lnTo>
                <a:lnTo>
                  <a:pt x="14177" y="13009"/>
                </a:lnTo>
                <a:lnTo>
                  <a:pt x="14157" y="12969"/>
                </a:lnTo>
                <a:lnTo>
                  <a:pt x="14137" y="12948"/>
                </a:lnTo>
                <a:close/>
                <a:moveTo>
                  <a:pt x="22776" y="21205"/>
                </a:moveTo>
                <a:lnTo>
                  <a:pt x="22635" y="21225"/>
                </a:lnTo>
                <a:lnTo>
                  <a:pt x="22494" y="21245"/>
                </a:lnTo>
                <a:lnTo>
                  <a:pt x="22353" y="21305"/>
                </a:lnTo>
                <a:lnTo>
                  <a:pt x="22232" y="21366"/>
                </a:lnTo>
                <a:lnTo>
                  <a:pt x="22192" y="21406"/>
                </a:lnTo>
                <a:lnTo>
                  <a:pt x="22171" y="21446"/>
                </a:lnTo>
                <a:lnTo>
                  <a:pt x="22151" y="21487"/>
                </a:lnTo>
                <a:lnTo>
                  <a:pt x="22171" y="21547"/>
                </a:lnTo>
                <a:lnTo>
                  <a:pt x="22212" y="21688"/>
                </a:lnTo>
                <a:lnTo>
                  <a:pt x="22292" y="21809"/>
                </a:lnTo>
                <a:lnTo>
                  <a:pt x="22373" y="21930"/>
                </a:lnTo>
                <a:lnTo>
                  <a:pt x="22494" y="22051"/>
                </a:lnTo>
                <a:lnTo>
                  <a:pt x="22614" y="22151"/>
                </a:lnTo>
                <a:lnTo>
                  <a:pt x="22735" y="22252"/>
                </a:lnTo>
                <a:lnTo>
                  <a:pt x="23037" y="22413"/>
                </a:lnTo>
                <a:lnTo>
                  <a:pt x="23360" y="22554"/>
                </a:lnTo>
                <a:lnTo>
                  <a:pt x="23662" y="22675"/>
                </a:lnTo>
                <a:lnTo>
                  <a:pt x="24246" y="22876"/>
                </a:lnTo>
                <a:lnTo>
                  <a:pt x="24910" y="23158"/>
                </a:lnTo>
                <a:lnTo>
                  <a:pt x="25595" y="23400"/>
                </a:lnTo>
                <a:lnTo>
                  <a:pt x="25937" y="23500"/>
                </a:lnTo>
                <a:lnTo>
                  <a:pt x="26098" y="23521"/>
                </a:lnTo>
                <a:lnTo>
                  <a:pt x="26259" y="23541"/>
                </a:lnTo>
                <a:lnTo>
                  <a:pt x="26420" y="23521"/>
                </a:lnTo>
                <a:lnTo>
                  <a:pt x="26582" y="23480"/>
                </a:lnTo>
                <a:lnTo>
                  <a:pt x="26743" y="23420"/>
                </a:lnTo>
                <a:lnTo>
                  <a:pt x="26884" y="23299"/>
                </a:lnTo>
                <a:lnTo>
                  <a:pt x="26944" y="23239"/>
                </a:lnTo>
                <a:lnTo>
                  <a:pt x="26964" y="23178"/>
                </a:lnTo>
                <a:lnTo>
                  <a:pt x="26984" y="23098"/>
                </a:lnTo>
                <a:lnTo>
                  <a:pt x="26964" y="23017"/>
                </a:lnTo>
                <a:lnTo>
                  <a:pt x="26924" y="22836"/>
                </a:lnTo>
                <a:lnTo>
                  <a:pt x="26843" y="22695"/>
                </a:lnTo>
                <a:lnTo>
                  <a:pt x="26763" y="22574"/>
                </a:lnTo>
                <a:lnTo>
                  <a:pt x="26662" y="22473"/>
                </a:lnTo>
                <a:lnTo>
                  <a:pt x="26521" y="22393"/>
                </a:lnTo>
                <a:lnTo>
                  <a:pt x="26400" y="22312"/>
                </a:lnTo>
                <a:lnTo>
                  <a:pt x="26098" y="22191"/>
                </a:lnTo>
                <a:lnTo>
                  <a:pt x="25414" y="21930"/>
                </a:lnTo>
                <a:lnTo>
                  <a:pt x="24729" y="21708"/>
                </a:lnTo>
                <a:lnTo>
                  <a:pt x="24044" y="21487"/>
                </a:lnTo>
                <a:lnTo>
                  <a:pt x="23360" y="21285"/>
                </a:lnTo>
                <a:lnTo>
                  <a:pt x="23078" y="21225"/>
                </a:lnTo>
                <a:lnTo>
                  <a:pt x="22937" y="21225"/>
                </a:lnTo>
                <a:lnTo>
                  <a:pt x="22776" y="21205"/>
                </a:lnTo>
                <a:close/>
                <a:moveTo>
                  <a:pt x="20077" y="22071"/>
                </a:moveTo>
                <a:lnTo>
                  <a:pt x="20037" y="22091"/>
                </a:lnTo>
                <a:lnTo>
                  <a:pt x="19997" y="22111"/>
                </a:lnTo>
                <a:lnTo>
                  <a:pt x="19956" y="22191"/>
                </a:lnTo>
                <a:lnTo>
                  <a:pt x="19956" y="22292"/>
                </a:lnTo>
                <a:lnTo>
                  <a:pt x="19976" y="22433"/>
                </a:lnTo>
                <a:lnTo>
                  <a:pt x="20017" y="22574"/>
                </a:lnTo>
                <a:lnTo>
                  <a:pt x="20158" y="22836"/>
                </a:lnTo>
                <a:lnTo>
                  <a:pt x="20319" y="23098"/>
                </a:lnTo>
                <a:lnTo>
                  <a:pt x="20500" y="23359"/>
                </a:lnTo>
                <a:lnTo>
                  <a:pt x="20701" y="23601"/>
                </a:lnTo>
                <a:lnTo>
                  <a:pt x="20923" y="23823"/>
                </a:lnTo>
                <a:lnTo>
                  <a:pt x="21366" y="24225"/>
                </a:lnTo>
                <a:lnTo>
                  <a:pt x="21628" y="24447"/>
                </a:lnTo>
                <a:lnTo>
                  <a:pt x="21910" y="24648"/>
                </a:lnTo>
                <a:lnTo>
                  <a:pt x="22473" y="25011"/>
                </a:lnTo>
                <a:lnTo>
                  <a:pt x="22776" y="25192"/>
                </a:lnTo>
                <a:lnTo>
                  <a:pt x="22937" y="25252"/>
                </a:lnTo>
                <a:lnTo>
                  <a:pt x="23098" y="25293"/>
                </a:lnTo>
                <a:lnTo>
                  <a:pt x="23259" y="25313"/>
                </a:lnTo>
                <a:lnTo>
                  <a:pt x="23420" y="25313"/>
                </a:lnTo>
                <a:lnTo>
                  <a:pt x="23561" y="25252"/>
                </a:lnTo>
                <a:lnTo>
                  <a:pt x="23641" y="25212"/>
                </a:lnTo>
                <a:lnTo>
                  <a:pt x="23702" y="25152"/>
                </a:lnTo>
                <a:lnTo>
                  <a:pt x="23803" y="25011"/>
                </a:lnTo>
                <a:lnTo>
                  <a:pt x="23863" y="24890"/>
                </a:lnTo>
                <a:lnTo>
                  <a:pt x="23863" y="24749"/>
                </a:lnTo>
                <a:lnTo>
                  <a:pt x="23823" y="24628"/>
                </a:lnTo>
                <a:lnTo>
                  <a:pt x="23762" y="24507"/>
                </a:lnTo>
                <a:lnTo>
                  <a:pt x="23682" y="24366"/>
                </a:lnTo>
                <a:lnTo>
                  <a:pt x="23561" y="24246"/>
                </a:lnTo>
                <a:lnTo>
                  <a:pt x="23420" y="24125"/>
                </a:lnTo>
                <a:lnTo>
                  <a:pt x="23118" y="23903"/>
                </a:lnTo>
                <a:lnTo>
                  <a:pt x="22816" y="23722"/>
                </a:lnTo>
                <a:lnTo>
                  <a:pt x="22333" y="23420"/>
                </a:lnTo>
                <a:lnTo>
                  <a:pt x="21225" y="22675"/>
                </a:lnTo>
                <a:lnTo>
                  <a:pt x="20722" y="22332"/>
                </a:lnTo>
                <a:lnTo>
                  <a:pt x="20440" y="22171"/>
                </a:lnTo>
                <a:lnTo>
                  <a:pt x="20299" y="22111"/>
                </a:lnTo>
                <a:lnTo>
                  <a:pt x="20158" y="22071"/>
                </a:lnTo>
                <a:close/>
                <a:moveTo>
                  <a:pt x="7532" y="22937"/>
                </a:moveTo>
                <a:lnTo>
                  <a:pt x="7330" y="22977"/>
                </a:lnTo>
                <a:lnTo>
                  <a:pt x="7149" y="23057"/>
                </a:lnTo>
                <a:lnTo>
                  <a:pt x="6968" y="23178"/>
                </a:lnTo>
                <a:lnTo>
                  <a:pt x="6786" y="23319"/>
                </a:lnTo>
                <a:lnTo>
                  <a:pt x="6464" y="23621"/>
                </a:lnTo>
                <a:lnTo>
                  <a:pt x="6162" y="23903"/>
                </a:lnTo>
                <a:lnTo>
                  <a:pt x="5981" y="24044"/>
                </a:lnTo>
                <a:lnTo>
                  <a:pt x="5780" y="24165"/>
                </a:lnTo>
                <a:lnTo>
                  <a:pt x="5397" y="24386"/>
                </a:lnTo>
                <a:lnTo>
                  <a:pt x="5196" y="24487"/>
                </a:lnTo>
                <a:lnTo>
                  <a:pt x="5014" y="24628"/>
                </a:lnTo>
                <a:lnTo>
                  <a:pt x="4833" y="24769"/>
                </a:lnTo>
                <a:lnTo>
                  <a:pt x="4692" y="24930"/>
                </a:lnTo>
                <a:lnTo>
                  <a:pt x="4652" y="25011"/>
                </a:lnTo>
                <a:lnTo>
                  <a:pt x="4632" y="25091"/>
                </a:lnTo>
                <a:lnTo>
                  <a:pt x="4652" y="25172"/>
                </a:lnTo>
                <a:lnTo>
                  <a:pt x="4672" y="25232"/>
                </a:lnTo>
                <a:lnTo>
                  <a:pt x="4712" y="25313"/>
                </a:lnTo>
                <a:lnTo>
                  <a:pt x="4773" y="25373"/>
                </a:lnTo>
                <a:lnTo>
                  <a:pt x="4833" y="25413"/>
                </a:lnTo>
                <a:lnTo>
                  <a:pt x="4914" y="25454"/>
                </a:lnTo>
                <a:lnTo>
                  <a:pt x="5014" y="25474"/>
                </a:lnTo>
                <a:lnTo>
                  <a:pt x="5135" y="25494"/>
                </a:lnTo>
                <a:lnTo>
                  <a:pt x="5377" y="25494"/>
                </a:lnTo>
                <a:lnTo>
                  <a:pt x="5618" y="25434"/>
                </a:lnTo>
                <a:lnTo>
                  <a:pt x="5860" y="25353"/>
                </a:lnTo>
                <a:lnTo>
                  <a:pt x="6102" y="25232"/>
                </a:lnTo>
                <a:lnTo>
                  <a:pt x="6323" y="25111"/>
                </a:lnTo>
                <a:lnTo>
                  <a:pt x="6746" y="24870"/>
                </a:lnTo>
                <a:lnTo>
                  <a:pt x="6948" y="24729"/>
                </a:lnTo>
                <a:lnTo>
                  <a:pt x="7149" y="24568"/>
                </a:lnTo>
                <a:lnTo>
                  <a:pt x="7370" y="24366"/>
                </a:lnTo>
                <a:lnTo>
                  <a:pt x="7552" y="24165"/>
                </a:lnTo>
                <a:lnTo>
                  <a:pt x="7713" y="23964"/>
                </a:lnTo>
                <a:lnTo>
                  <a:pt x="7793" y="23843"/>
                </a:lnTo>
                <a:lnTo>
                  <a:pt x="7834" y="23722"/>
                </a:lnTo>
                <a:lnTo>
                  <a:pt x="7874" y="23601"/>
                </a:lnTo>
                <a:lnTo>
                  <a:pt x="7914" y="23480"/>
                </a:lnTo>
                <a:lnTo>
                  <a:pt x="7914" y="23359"/>
                </a:lnTo>
                <a:lnTo>
                  <a:pt x="7914" y="23219"/>
                </a:lnTo>
                <a:lnTo>
                  <a:pt x="7894" y="23158"/>
                </a:lnTo>
                <a:lnTo>
                  <a:pt x="7854" y="23118"/>
                </a:lnTo>
                <a:lnTo>
                  <a:pt x="7773" y="23017"/>
                </a:lnTo>
                <a:lnTo>
                  <a:pt x="7652" y="22957"/>
                </a:lnTo>
                <a:lnTo>
                  <a:pt x="7592" y="22937"/>
                </a:lnTo>
                <a:close/>
                <a:moveTo>
                  <a:pt x="9666" y="22896"/>
                </a:moveTo>
                <a:lnTo>
                  <a:pt x="9565" y="22937"/>
                </a:lnTo>
                <a:lnTo>
                  <a:pt x="9465" y="22997"/>
                </a:lnTo>
                <a:lnTo>
                  <a:pt x="9263" y="23178"/>
                </a:lnTo>
                <a:lnTo>
                  <a:pt x="9062" y="23380"/>
                </a:lnTo>
                <a:lnTo>
                  <a:pt x="8901" y="23601"/>
                </a:lnTo>
                <a:lnTo>
                  <a:pt x="8639" y="23923"/>
                </a:lnTo>
                <a:lnTo>
                  <a:pt x="8438" y="24145"/>
                </a:lnTo>
                <a:lnTo>
                  <a:pt x="8236" y="24366"/>
                </a:lnTo>
                <a:lnTo>
                  <a:pt x="7813" y="24789"/>
                </a:lnTo>
                <a:lnTo>
                  <a:pt x="7632" y="24991"/>
                </a:lnTo>
                <a:lnTo>
                  <a:pt x="7532" y="25071"/>
                </a:lnTo>
                <a:lnTo>
                  <a:pt x="7451" y="25172"/>
                </a:lnTo>
                <a:lnTo>
                  <a:pt x="7391" y="25313"/>
                </a:lnTo>
                <a:lnTo>
                  <a:pt x="7350" y="25434"/>
                </a:lnTo>
                <a:lnTo>
                  <a:pt x="7290" y="25695"/>
                </a:lnTo>
                <a:lnTo>
                  <a:pt x="7290" y="25756"/>
                </a:lnTo>
                <a:lnTo>
                  <a:pt x="7310" y="25816"/>
                </a:lnTo>
                <a:lnTo>
                  <a:pt x="7370" y="25857"/>
                </a:lnTo>
                <a:lnTo>
                  <a:pt x="7431" y="25877"/>
                </a:lnTo>
                <a:lnTo>
                  <a:pt x="7672" y="25897"/>
                </a:lnTo>
                <a:lnTo>
                  <a:pt x="7894" y="25857"/>
                </a:lnTo>
                <a:lnTo>
                  <a:pt x="7995" y="25836"/>
                </a:lnTo>
                <a:lnTo>
                  <a:pt x="8095" y="25796"/>
                </a:lnTo>
                <a:lnTo>
                  <a:pt x="8317" y="25655"/>
                </a:lnTo>
                <a:lnTo>
                  <a:pt x="8559" y="25474"/>
                </a:lnTo>
                <a:lnTo>
                  <a:pt x="8780" y="25293"/>
                </a:lnTo>
                <a:lnTo>
                  <a:pt x="9002" y="25071"/>
                </a:lnTo>
                <a:lnTo>
                  <a:pt x="9203" y="24870"/>
                </a:lnTo>
                <a:lnTo>
                  <a:pt x="9565" y="24487"/>
                </a:lnTo>
                <a:lnTo>
                  <a:pt x="9747" y="24266"/>
                </a:lnTo>
                <a:lnTo>
                  <a:pt x="9928" y="24024"/>
                </a:lnTo>
                <a:lnTo>
                  <a:pt x="10069" y="23762"/>
                </a:lnTo>
                <a:lnTo>
                  <a:pt x="10129" y="23641"/>
                </a:lnTo>
                <a:lnTo>
                  <a:pt x="10149" y="23521"/>
                </a:lnTo>
                <a:lnTo>
                  <a:pt x="10170" y="23380"/>
                </a:lnTo>
                <a:lnTo>
                  <a:pt x="10149" y="23259"/>
                </a:lnTo>
                <a:lnTo>
                  <a:pt x="10109" y="23158"/>
                </a:lnTo>
                <a:lnTo>
                  <a:pt x="10049" y="23037"/>
                </a:lnTo>
                <a:lnTo>
                  <a:pt x="9948" y="22957"/>
                </a:lnTo>
                <a:lnTo>
                  <a:pt x="9867" y="22896"/>
                </a:lnTo>
                <a:close/>
                <a:moveTo>
                  <a:pt x="11740" y="23198"/>
                </a:moveTo>
                <a:lnTo>
                  <a:pt x="11599" y="23319"/>
                </a:lnTo>
                <a:lnTo>
                  <a:pt x="11458" y="23460"/>
                </a:lnTo>
                <a:lnTo>
                  <a:pt x="11337" y="23621"/>
                </a:lnTo>
                <a:lnTo>
                  <a:pt x="11237" y="23782"/>
                </a:lnTo>
                <a:lnTo>
                  <a:pt x="11035" y="24125"/>
                </a:lnTo>
                <a:lnTo>
                  <a:pt x="10874" y="24467"/>
                </a:lnTo>
                <a:lnTo>
                  <a:pt x="10653" y="24890"/>
                </a:lnTo>
                <a:lnTo>
                  <a:pt x="10411" y="25313"/>
                </a:lnTo>
                <a:lnTo>
                  <a:pt x="10210" y="25736"/>
                </a:lnTo>
                <a:lnTo>
                  <a:pt x="10109" y="25957"/>
                </a:lnTo>
                <a:lnTo>
                  <a:pt x="10049" y="26179"/>
                </a:lnTo>
                <a:lnTo>
                  <a:pt x="10029" y="26279"/>
                </a:lnTo>
                <a:lnTo>
                  <a:pt x="10029" y="26380"/>
                </a:lnTo>
                <a:lnTo>
                  <a:pt x="10049" y="26461"/>
                </a:lnTo>
                <a:lnTo>
                  <a:pt x="10069" y="26521"/>
                </a:lnTo>
                <a:lnTo>
                  <a:pt x="10109" y="26581"/>
                </a:lnTo>
                <a:lnTo>
                  <a:pt x="10170" y="26642"/>
                </a:lnTo>
                <a:lnTo>
                  <a:pt x="10230" y="26682"/>
                </a:lnTo>
                <a:lnTo>
                  <a:pt x="10310" y="26722"/>
                </a:lnTo>
                <a:lnTo>
                  <a:pt x="10451" y="26743"/>
                </a:lnTo>
                <a:lnTo>
                  <a:pt x="10532" y="26743"/>
                </a:lnTo>
                <a:lnTo>
                  <a:pt x="10613" y="26722"/>
                </a:lnTo>
                <a:lnTo>
                  <a:pt x="10693" y="26702"/>
                </a:lnTo>
                <a:lnTo>
                  <a:pt x="10754" y="26662"/>
                </a:lnTo>
                <a:lnTo>
                  <a:pt x="10834" y="26602"/>
                </a:lnTo>
                <a:lnTo>
                  <a:pt x="10894" y="26541"/>
                </a:lnTo>
                <a:lnTo>
                  <a:pt x="11015" y="26360"/>
                </a:lnTo>
                <a:lnTo>
                  <a:pt x="11116" y="26179"/>
                </a:lnTo>
                <a:lnTo>
                  <a:pt x="11317" y="25776"/>
                </a:lnTo>
                <a:lnTo>
                  <a:pt x="11478" y="25353"/>
                </a:lnTo>
                <a:lnTo>
                  <a:pt x="11619" y="24950"/>
                </a:lnTo>
                <a:lnTo>
                  <a:pt x="11760" y="24548"/>
                </a:lnTo>
                <a:lnTo>
                  <a:pt x="11821" y="24346"/>
                </a:lnTo>
                <a:lnTo>
                  <a:pt x="11881" y="24125"/>
                </a:lnTo>
                <a:lnTo>
                  <a:pt x="11921" y="23903"/>
                </a:lnTo>
                <a:lnTo>
                  <a:pt x="11942" y="23702"/>
                </a:lnTo>
                <a:lnTo>
                  <a:pt x="11942" y="23480"/>
                </a:lnTo>
                <a:lnTo>
                  <a:pt x="11921" y="23279"/>
                </a:lnTo>
                <a:lnTo>
                  <a:pt x="11881" y="23239"/>
                </a:lnTo>
                <a:lnTo>
                  <a:pt x="11841" y="23198"/>
                </a:lnTo>
                <a:close/>
                <a:moveTo>
                  <a:pt x="18265" y="22997"/>
                </a:moveTo>
                <a:lnTo>
                  <a:pt x="18224" y="23017"/>
                </a:lnTo>
                <a:lnTo>
                  <a:pt x="18184" y="23037"/>
                </a:lnTo>
                <a:lnTo>
                  <a:pt x="18144" y="23078"/>
                </a:lnTo>
                <a:lnTo>
                  <a:pt x="18104" y="23158"/>
                </a:lnTo>
                <a:lnTo>
                  <a:pt x="18063" y="23239"/>
                </a:lnTo>
                <a:lnTo>
                  <a:pt x="18003" y="23460"/>
                </a:lnTo>
                <a:lnTo>
                  <a:pt x="18003" y="23682"/>
                </a:lnTo>
                <a:lnTo>
                  <a:pt x="18023" y="23903"/>
                </a:lnTo>
                <a:lnTo>
                  <a:pt x="18063" y="24145"/>
                </a:lnTo>
                <a:lnTo>
                  <a:pt x="18104" y="24366"/>
                </a:lnTo>
                <a:lnTo>
                  <a:pt x="18245" y="24769"/>
                </a:lnTo>
                <a:lnTo>
                  <a:pt x="18406" y="25273"/>
                </a:lnTo>
                <a:lnTo>
                  <a:pt x="18486" y="25514"/>
                </a:lnTo>
                <a:lnTo>
                  <a:pt x="18587" y="25776"/>
                </a:lnTo>
                <a:lnTo>
                  <a:pt x="18708" y="26018"/>
                </a:lnTo>
                <a:lnTo>
                  <a:pt x="18849" y="26259"/>
                </a:lnTo>
                <a:lnTo>
                  <a:pt x="19010" y="26461"/>
                </a:lnTo>
                <a:lnTo>
                  <a:pt x="19171" y="26642"/>
                </a:lnTo>
                <a:lnTo>
                  <a:pt x="19231" y="26702"/>
                </a:lnTo>
                <a:lnTo>
                  <a:pt x="19312" y="26743"/>
                </a:lnTo>
                <a:lnTo>
                  <a:pt x="19372" y="26763"/>
                </a:lnTo>
                <a:lnTo>
                  <a:pt x="19453" y="26783"/>
                </a:lnTo>
                <a:lnTo>
                  <a:pt x="19574" y="26763"/>
                </a:lnTo>
                <a:lnTo>
                  <a:pt x="19715" y="26722"/>
                </a:lnTo>
                <a:lnTo>
                  <a:pt x="19815" y="26622"/>
                </a:lnTo>
                <a:lnTo>
                  <a:pt x="19896" y="26521"/>
                </a:lnTo>
                <a:lnTo>
                  <a:pt x="19936" y="26380"/>
                </a:lnTo>
                <a:lnTo>
                  <a:pt x="19936" y="26300"/>
                </a:lnTo>
                <a:lnTo>
                  <a:pt x="19916" y="26219"/>
                </a:lnTo>
                <a:lnTo>
                  <a:pt x="19856" y="25997"/>
                </a:lnTo>
                <a:lnTo>
                  <a:pt x="19775" y="25776"/>
                </a:lnTo>
                <a:lnTo>
                  <a:pt x="19574" y="25353"/>
                </a:lnTo>
                <a:lnTo>
                  <a:pt x="19352" y="24930"/>
                </a:lnTo>
                <a:lnTo>
                  <a:pt x="19251" y="24729"/>
                </a:lnTo>
                <a:lnTo>
                  <a:pt x="19151" y="24527"/>
                </a:lnTo>
                <a:lnTo>
                  <a:pt x="19010" y="24125"/>
                </a:lnTo>
                <a:lnTo>
                  <a:pt x="18829" y="23702"/>
                </a:lnTo>
                <a:lnTo>
                  <a:pt x="18728" y="23500"/>
                </a:lnTo>
                <a:lnTo>
                  <a:pt x="18607" y="23299"/>
                </a:lnTo>
                <a:lnTo>
                  <a:pt x="18486" y="23138"/>
                </a:lnTo>
                <a:lnTo>
                  <a:pt x="18406" y="23078"/>
                </a:lnTo>
                <a:lnTo>
                  <a:pt x="18325" y="23017"/>
                </a:lnTo>
                <a:lnTo>
                  <a:pt x="18265" y="22997"/>
                </a:lnTo>
                <a:close/>
                <a:moveTo>
                  <a:pt x="16150" y="22937"/>
                </a:moveTo>
                <a:lnTo>
                  <a:pt x="16090" y="22957"/>
                </a:lnTo>
                <a:lnTo>
                  <a:pt x="16030" y="23017"/>
                </a:lnTo>
                <a:lnTo>
                  <a:pt x="16009" y="23098"/>
                </a:lnTo>
                <a:lnTo>
                  <a:pt x="15929" y="23601"/>
                </a:lnTo>
                <a:lnTo>
                  <a:pt x="15889" y="24105"/>
                </a:lnTo>
                <a:lnTo>
                  <a:pt x="15868" y="24608"/>
                </a:lnTo>
                <a:lnTo>
                  <a:pt x="15868" y="24870"/>
                </a:lnTo>
                <a:lnTo>
                  <a:pt x="15889" y="25132"/>
                </a:lnTo>
                <a:lnTo>
                  <a:pt x="15929" y="25655"/>
                </a:lnTo>
                <a:lnTo>
                  <a:pt x="15949" y="25937"/>
                </a:lnTo>
                <a:lnTo>
                  <a:pt x="15969" y="26219"/>
                </a:lnTo>
                <a:lnTo>
                  <a:pt x="16030" y="26501"/>
                </a:lnTo>
                <a:lnTo>
                  <a:pt x="16110" y="26763"/>
                </a:lnTo>
                <a:lnTo>
                  <a:pt x="16211" y="27004"/>
                </a:lnTo>
                <a:lnTo>
                  <a:pt x="16271" y="27125"/>
                </a:lnTo>
                <a:lnTo>
                  <a:pt x="16352" y="27226"/>
                </a:lnTo>
                <a:lnTo>
                  <a:pt x="16432" y="27306"/>
                </a:lnTo>
                <a:lnTo>
                  <a:pt x="16533" y="27347"/>
                </a:lnTo>
                <a:lnTo>
                  <a:pt x="16634" y="27347"/>
                </a:lnTo>
                <a:lnTo>
                  <a:pt x="16734" y="27327"/>
                </a:lnTo>
                <a:lnTo>
                  <a:pt x="16835" y="27286"/>
                </a:lnTo>
                <a:lnTo>
                  <a:pt x="16916" y="27226"/>
                </a:lnTo>
                <a:lnTo>
                  <a:pt x="16976" y="27145"/>
                </a:lnTo>
                <a:lnTo>
                  <a:pt x="17036" y="27045"/>
                </a:lnTo>
                <a:lnTo>
                  <a:pt x="17057" y="26944"/>
                </a:lnTo>
                <a:lnTo>
                  <a:pt x="17077" y="26843"/>
                </a:lnTo>
                <a:lnTo>
                  <a:pt x="17077" y="26622"/>
                </a:lnTo>
                <a:lnTo>
                  <a:pt x="17057" y="26420"/>
                </a:lnTo>
                <a:lnTo>
                  <a:pt x="17036" y="26199"/>
                </a:lnTo>
                <a:lnTo>
                  <a:pt x="16875" y="25132"/>
                </a:lnTo>
                <a:lnTo>
                  <a:pt x="16795" y="24608"/>
                </a:lnTo>
                <a:lnTo>
                  <a:pt x="16694" y="24105"/>
                </a:lnTo>
                <a:lnTo>
                  <a:pt x="16452" y="23098"/>
                </a:lnTo>
                <a:lnTo>
                  <a:pt x="16412" y="23017"/>
                </a:lnTo>
                <a:lnTo>
                  <a:pt x="16352" y="22977"/>
                </a:lnTo>
                <a:lnTo>
                  <a:pt x="16291" y="22937"/>
                </a:lnTo>
                <a:close/>
                <a:moveTo>
                  <a:pt x="13855" y="23299"/>
                </a:moveTo>
                <a:lnTo>
                  <a:pt x="13794" y="23339"/>
                </a:lnTo>
                <a:lnTo>
                  <a:pt x="13714" y="23440"/>
                </a:lnTo>
                <a:lnTo>
                  <a:pt x="13633" y="23561"/>
                </a:lnTo>
                <a:lnTo>
                  <a:pt x="13472" y="23843"/>
                </a:lnTo>
                <a:lnTo>
                  <a:pt x="13351" y="24125"/>
                </a:lnTo>
                <a:lnTo>
                  <a:pt x="13271" y="24427"/>
                </a:lnTo>
                <a:lnTo>
                  <a:pt x="13190" y="24749"/>
                </a:lnTo>
                <a:lnTo>
                  <a:pt x="13110" y="25051"/>
                </a:lnTo>
                <a:lnTo>
                  <a:pt x="12989" y="25655"/>
                </a:lnTo>
                <a:lnTo>
                  <a:pt x="12868" y="26138"/>
                </a:lnTo>
                <a:lnTo>
                  <a:pt x="12808" y="26461"/>
                </a:lnTo>
                <a:lnTo>
                  <a:pt x="12747" y="26783"/>
                </a:lnTo>
                <a:lnTo>
                  <a:pt x="12727" y="26964"/>
                </a:lnTo>
                <a:lnTo>
                  <a:pt x="12727" y="27105"/>
                </a:lnTo>
                <a:lnTo>
                  <a:pt x="12747" y="27266"/>
                </a:lnTo>
                <a:lnTo>
                  <a:pt x="12767" y="27387"/>
                </a:lnTo>
                <a:lnTo>
                  <a:pt x="12828" y="27508"/>
                </a:lnTo>
                <a:lnTo>
                  <a:pt x="12888" y="27608"/>
                </a:lnTo>
                <a:lnTo>
                  <a:pt x="12989" y="27689"/>
                </a:lnTo>
                <a:lnTo>
                  <a:pt x="13110" y="27729"/>
                </a:lnTo>
                <a:lnTo>
                  <a:pt x="13230" y="27749"/>
                </a:lnTo>
                <a:lnTo>
                  <a:pt x="13351" y="27729"/>
                </a:lnTo>
                <a:lnTo>
                  <a:pt x="13452" y="27669"/>
                </a:lnTo>
                <a:lnTo>
                  <a:pt x="13532" y="27588"/>
                </a:lnTo>
                <a:lnTo>
                  <a:pt x="13613" y="27488"/>
                </a:lnTo>
                <a:lnTo>
                  <a:pt x="13673" y="27347"/>
                </a:lnTo>
                <a:lnTo>
                  <a:pt x="13734" y="27206"/>
                </a:lnTo>
                <a:lnTo>
                  <a:pt x="13774" y="27045"/>
                </a:lnTo>
                <a:lnTo>
                  <a:pt x="13835" y="26702"/>
                </a:lnTo>
                <a:lnTo>
                  <a:pt x="13875" y="26380"/>
                </a:lnTo>
                <a:lnTo>
                  <a:pt x="13935" y="25917"/>
                </a:lnTo>
                <a:lnTo>
                  <a:pt x="14016" y="25293"/>
                </a:lnTo>
                <a:lnTo>
                  <a:pt x="14056" y="24668"/>
                </a:lnTo>
                <a:lnTo>
                  <a:pt x="14096" y="24346"/>
                </a:lnTo>
                <a:lnTo>
                  <a:pt x="14096" y="24024"/>
                </a:lnTo>
                <a:lnTo>
                  <a:pt x="14056" y="23682"/>
                </a:lnTo>
                <a:lnTo>
                  <a:pt x="14016" y="23521"/>
                </a:lnTo>
                <a:lnTo>
                  <a:pt x="13975" y="23380"/>
                </a:lnTo>
                <a:lnTo>
                  <a:pt x="13935" y="23339"/>
                </a:lnTo>
                <a:lnTo>
                  <a:pt x="13895" y="23299"/>
                </a:lnTo>
                <a:close/>
                <a:moveTo>
                  <a:pt x="14056" y="6907"/>
                </a:moveTo>
                <a:lnTo>
                  <a:pt x="14318" y="7209"/>
                </a:lnTo>
                <a:lnTo>
                  <a:pt x="14580" y="7471"/>
                </a:lnTo>
                <a:lnTo>
                  <a:pt x="15143" y="8015"/>
                </a:lnTo>
                <a:lnTo>
                  <a:pt x="15727" y="8518"/>
                </a:lnTo>
                <a:lnTo>
                  <a:pt x="16311" y="9042"/>
                </a:lnTo>
                <a:lnTo>
                  <a:pt x="17036" y="9646"/>
                </a:lnTo>
                <a:lnTo>
                  <a:pt x="17761" y="10230"/>
                </a:lnTo>
                <a:lnTo>
                  <a:pt x="18527" y="10794"/>
                </a:lnTo>
                <a:lnTo>
                  <a:pt x="19292" y="11337"/>
                </a:lnTo>
                <a:lnTo>
                  <a:pt x="19916" y="11780"/>
                </a:lnTo>
                <a:lnTo>
                  <a:pt x="20560" y="12203"/>
                </a:lnTo>
                <a:lnTo>
                  <a:pt x="21225" y="12586"/>
                </a:lnTo>
                <a:lnTo>
                  <a:pt x="21889" y="12969"/>
                </a:lnTo>
                <a:lnTo>
                  <a:pt x="22574" y="13331"/>
                </a:lnTo>
                <a:lnTo>
                  <a:pt x="23259" y="13653"/>
                </a:lnTo>
                <a:lnTo>
                  <a:pt x="23964" y="13955"/>
                </a:lnTo>
                <a:lnTo>
                  <a:pt x="24689" y="14237"/>
                </a:lnTo>
                <a:lnTo>
                  <a:pt x="24366" y="14580"/>
                </a:lnTo>
                <a:lnTo>
                  <a:pt x="24024" y="14902"/>
                </a:lnTo>
                <a:lnTo>
                  <a:pt x="23682" y="15204"/>
                </a:lnTo>
                <a:lnTo>
                  <a:pt x="23299" y="15486"/>
                </a:lnTo>
                <a:lnTo>
                  <a:pt x="22896" y="15748"/>
                </a:lnTo>
                <a:lnTo>
                  <a:pt x="22494" y="15969"/>
                </a:lnTo>
                <a:lnTo>
                  <a:pt x="22071" y="16170"/>
                </a:lnTo>
                <a:lnTo>
                  <a:pt x="21628" y="16332"/>
                </a:lnTo>
                <a:lnTo>
                  <a:pt x="21527" y="16372"/>
                </a:lnTo>
                <a:lnTo>
                  <a:pt x="21426" y="16432"/>
                </a:lnTo>
                <a:lnTo>
                  <a:pt x="21346" y="16493"/>
                </a:lnTo>
                <a:lnTo>
                  <a:pt x="21285" y="16553"/>
                </a:lnTo>
                <a:lnTo>
                  <a:pt x="21165" y="16714"/>
                </a:lnTo>
                <a:lnTo>
                  <a:pt x="21084" y="16895"/>
                </a:lnTo>
                <a:lnTo>
                  <a:pt x="21064" y="16996"/>
                </a:lnTo>
                <a:lnTo>
                  <a:pt x="21044" y="17097"/>
                </a:lnTo>
                <a:lnTo>
                  <a:pt x="21064" y="17177"/>
                </a:lnTo>
                <a:lnTo>
                  <a:pt x="21064" y="17278"/>
                </a:lnTo>
                <a:lnTo>
                  <a:pt x="21104" y="17379"/>
                </a:lnTo>
                <a:lnTo>
                  <a:pt x="21144" y="17479"/>
                </a:lnTo>
                <a:lnTo>
                  <a:pt x="21205" y="17560"/>
                </a:lnTo>
                <a:lnTo>
                  <a:pt x="21285" y="17640"/>
                </a:lnTo>
                <a:lnTo>
                  <a:pt x="22051" y="18406"/>
                </a:lnTo>
                <a:lnTo>
                  <a:pt x="22856" y="19131"/>
                </a:lnTo>
                <a:lnTo>
                  <a:pt x="23702" y="19815"/>
                </a:lnTo>
                <a:lnTo>
                  <a:pt x="24568" y="20460"/>
                </a:lnTo>
                <a:lnTo>
                  <a:pt x="25454" y="21084"/>
                </a:lnTo>
                <a:lnTo>
                  <a:pt x="26360" y="21668"/>
                </a:lnTo>
                <a:lnTo>
                  <a:pt x="27306" y="22212"/>
                </a:lnTo>
                <a:lnTo>
                  <a:pt x="28273" y="22715"/>
                </a:lnTo>
                <a:lnTo>
                  <a:pt x="27669" y="23259"/>
                </a:lnTo>
                <a:lnTo>
                  <a:pt x="27045" y="23762"/>
                </a:lnTo>
                <a:lnTo>
                  <a:pt x="26400" y="24246"/>
                </a:lnTo>
                <a:lnTo>
                  <a:pt x="25736" y="24689"/>
                </a:lnTo>
                <a:lnTo>
                  <a:pt x="25031" y="25091"/>
                </a:lnTo>
                <a:lnTo>
                  <a:pt x="24326" y="25454"/>
                </a:lnTo>
                <a:lnTo>
                  <a:pt x="23581" y="25776"/>
                </a:lnTo>
                <a:lnTo>
                  <a:pt x="22816" y="26058"/>
                </a:lnTo>
                <a:lnTo>
                  <a:pt x="22715" y="26118"/>
                </a:lnTo>
                <a:lnTo>
                  <a:pt x="22635" y="26159"/>
                </a:lnTo>
                <a:lnTo>
                  <a:pt x="22534" y="26219"/>
                </a:lnTo>
                <a:lnTo>
                  <a:pt x="22473" y="26300"/>
                </a:lnTo>
                <a:lnTo>
                  <a:pt x="22393" y="26380"/>
                </a:lnTo>
                <a:lnTo>
                  <a:pt x="22353" y="26461"/>
                </a:lnTo>
                <a:lnTo>
                  <a:pt x="22272" y="26642"/>
                </a:lnTo>
                <a:lnTo>
                  <a:pt x="22252" y="26722"/>
                </a:lnTo>
                <a:lnTo>
                  <a:pt x="22252" y="26823"/>
                </a:lnTo>
                <a:lnTo>
                  <a:pt x="22252" y="26924"/>
                </a:lnTo>
                <a:lnTo>
                  <a:pt x="22272" y="27024"/>
                </a:lnTo>
                <a:lnTo>
                  <a:pt x="22292" y="27125"/>
                </a:lnTo>
                <a:lnTo>
                  <a:pt x="22333" y="27226"/>
                </a:lnTo>
                <a:lnTo>
                  <a:pt x="22393" y="27306"/>
                </a:lnTo>
                <a:lnTo>
                  <a:pt x="22473" y="27387"/>
                </a:lnTo>
                <a:lnTo>
                  <a:pt x="22856" y="27790"/>
                </a:lnTo>
                <a:lnTo>
                  <a:pt x="23259" y="28172"/>
                </a:lnTo>
                <a:lnTo>
                  <a:pt x="23682" y="28535"/>
                </a:lnTo>
                <a:lnTo>
                  <a:pt x="24105" y="28897"/>
                </a:lnTo>
                <a:lnTo>
                  <a:pt x="24527" y="29240"/>
                </a:lnTo>
                <a:lnTo>
                  <a:pt x="24991" y="29562"/>
                </a:lnTo>
                <a:lnTo>
                  <a:pt x="25454" y="29864"/>
                </a:lnTo>
                <a:lnTo>
                  <a:pt x="25917" y="30166"/>
                </a:lnTo>
                <a:lnTo>
                  <a:pt x="26400" y="30448"/>
                </a:lnTo>
                <a:lnTo>
                  <a:pt x="26884" y="30710"/>
                </a:lnTo>
                <a:lnTo>
                  <a:pt x="27367" y="30951"/>
                </a:lnTo>
                <a:lnTo>
                  <a:pt x="27870" y="31173"/>
                </a:lnTo>
                <a:lnTo>
                  <a:pt x="28394" y="31394"/>
                </a:lnTo>
                <a:lnTo>
                  <a:pt x="28917" y="31596"/>
                </a:lnTo>
                <a:lnTo>
                  <a:pt x="29441" y="31777"/>
                </a:lnTo>
                <a:lnTo>
                  <a:pt x="29965" y="31918"/>
                </a:lnTo>
                <a:lnTo>
                  <a:pt x="29199" y="32341"/>
                </a:lnTo>
                <a:lnTo>
                  <a:pt x="28414" y="32723"/>
                </a:lnTo>
                <a:lnTo>
                  <a:pt x="28233" y="32582"/>
                </a:lnTo>
                <a:lnTo>
                  <a:pt x="28031" y="32462"/>
                </a:lnTo>
                <a:lnTo>
                  <a:pt x="27830" y="32341"/>
                </a:lnTo>
                <a:lnTo>
                  <a:pt x="27609" y="32280"/>
                </a:lnTo>
                <a:lnTo>
                  <a:pt x="27246" y="32180"/>
                </a:lnTo>
                <a:lnTo>
                  <a:pt x="26884" y="32079"/>
                </a:lnTo>
                <a:lnTo>
                  <a:pt x="26159" y="31837"/>
                </a:lnTo>
                <a:lnTo>
                  <a:pt x="25796" y="31716"/>
                </a:lnTo>
                <a:lnTo>
                  <a:pt x="25454" y="31576"/>
                </a:lnTo>
                <a:lnTo>
                  <a:pt x="24749" y="31294"/>
                </a:lnTo>
                <a:lnTo>
                  <a:pt x="24447" y="31153"/>
                </a:lnTo>
                <a:lnTo>
                  <a:pt x="24105" y="30992"/>
                </a:lnTo>
                <a:lnTo>
                  <a:pt x="23944" y="30931"/>
                </a:lnTo>
                <a:lnTo>
                  <a:pt x="23782" y="30891"/>
                </a:lnTo>
                <a:lnTo>
                  <a:pt x="23601" y="30851"/>
                </a:lnTo>
                <a:lnTo>
                  <a:pt x="23440" y="30851"/>
                </a:lnTo>
                <a:lnTo>
                  <a:pt x="23360" y="30871"/>
                </a:lnTo>
                <a:lnTo>
                  <a:pt x="23299" y="30891"/>
                </a:lnTo>
                <a:lnTo>
                  <a:pt x="23239" y="30931"/>
                </a:lnTo>
                <a:lnTo>
                  <a:pt x="23198" y="30971"/>
                </a:lnTo>
                <a:lnTo>
                  <a:pt x="23158" y="31032"/>
                </a:lnTo>
                <a:lnTo>
                  <a:pt x="23138" y="31092"/>
                </a:lnTo>
                <a:lnTo>
                  <a:pt x="23138" y="31153"/>
                </a:lnTo>
                <a:lnTo>
                  <a:pt x="23158" y="31233"/>
                </a:lnTo>
                <a:lnTo>
                  <a:pt x="23198" y="31394"/>
                </a:lnTo>
                <a:lnTo>
                  <a:pt x="23279" y="31535"/>
                </a:lnTo>
                <a:lnTo>
                  <a:pt x="23400" y="31676"/>
                </a:lnTo>
                <a:lnTo>
                  <a:pt x="23521" y="31817"/>
                </a:lnTo>
                <a:lnTo>
                  <a:pt x="23782" y="32059"/>
                </a:lnTo>
                <a:lnTo>
                  <a:pt x="24044" y="32260"/>
                </a:lnTo>
                <a:lnTo>
                  <a:pt x="24387" y="32502"/>
                </a:lnTo>
                <a:lnTo>
                  <a:pt x="24749" y="32703"/>
                </a:lnTo>
                <a:lnTo>
                  <a:pt x="25111" y="32905"/>
                </a:lnTo>
                <a:lnTo>
                  <a:pt x="25494" y="33066"/>
                </a:lnTo>
                <a:lnTo>
                  <a:pt x="25776" y="33187"/>
                </a:lnTo>
                <a:lnTo>
                  <a:pt x="26058" y="33307"/>
                </a:lnTo>
                <a:lnTo>
                  <a:pt x="26662" y="33489"/>
                </a:lnTo>
                <a:lnTo>
                  <a:pt x="26018" y="33710"/>
                </a:lnTo>
                <a:lnTo>
                  <a:pt x="25373" y="33932"/>
                </a:lnTo>
                <a:lnTo>
                  <a:pt x="24729" y="34133"/>
                </a:lnTo>
                <a:lnTo>
                  <a:pt x="24084" y="34334"/>
                </a:lnTo>
                <a:lnTo>
                  <a:pt x="24105" y="34254"/>
                </a:lnTo>
                <a:lnTo>
                  <a:pt x="24125" y="34173"/>
                </a:lnTo>
                <a:lnTo>
                  <a:pt x="24145" y="34093"/>
                </a:lnTo>
                <a:lnTo>
                  <a:pt x="24125" y="34012"/>
                </a:lnTo>
                <a:lnTo>
                  <a:pt x="24105" y="33932"/>
                </a:lnTo>
                <a:lnTo>
                  <a:pt x="24064" y="33851"/>
                </a:lnTo>
                <a:lnTo>
                  <a:pt x="24004" y="33771"/>
                </a:lnTo>
                <a:lnTo>
                  <a:pt x="23944" y="33690"/>
                </a:lnTo>
                <a:lnTo>
                  <a:pt x="23219" y="33025"/>
                </a:lnTo>
                <a:lnTo>
                  <a:pt x="22514" y="32361"/>
                </a:lnTo>
                <a:lnTo>
                  <a:pt x="21849" y="31696"/>
                </a:lnTo>
                <a:lnTo>
                  <a:pt x="21487" y="31374"/>
                </a:lnTo>
                <a:lnTo>
                  <a:pt x="21306" y="31213"/>
                </a:lnTo>
                <a:lnTo>
                  <a:pt x="21104" y="31092"/>
                </a:lnTo>
                <a:lnTo>
                  <a:pt x="21024" y="31052"/>
                </a:lnTo>
                <a:lnTo>
                  <a:pt x="20943" y="31012"/>
                </a:lnTo>
                <a:lnTo>
                  <a:pt x="20802" y="31012"/>
                </a:lnTo>
                <a:lnTo>
                  <a:pt x="20742" y="31032"/>
                </a:lnTo>
                <a:lnTo>
                  <a:pt x="20681" y="31072"/>
                </a:lnTo>
                <a:lnTo>
                  <a:pt x="20560" y="31153"/>
                </a:lnTo>
                <a:lnTo>
                  <a:pt x="20480" y="31273"/>
                </a:lnTo>
                <a:lnTo>
                  <a:pt x="20440" y="31414"/>
                </a:lnTo>
                <a:lnTo>
                  <a:pt x="20440" y="31576"/>
                </a:lnTo>
                <a:lnTo>
                  <a:pt x="20440" y="31656"/>
                </a:lnTo>
                <a:lnTo>
                  <a:pt x="20480" y="31716"/>
                </a:lnTo>
                <a:lnTo>
                  <a:pt x="20581" y="31938"/>
                </a:lnTo>
                <a:lnTo>
                  <a:pt x="20701" y="32139"/>
                </a:lnTo>
                <a:lnTo>
                  <a:pt x="20842" y="32341"/>
                </a:lnTo>
                <a:lnTo>
                  <a:pt x="21003" y="32522"/>
                </a:lnTo>
                <a:lnTo>
                  <a:pt x="21326" y="32884"/>
                </a:lnTo>
                <a:lnTo>
                  <a:pt x="21648" y="33227"/>
                </a:lnTo>
                <a:lnTo>
                  <a:pt x="22333" y="33911"/>
                </a:lnTo>
                <a:lnTo>
                  <a:pt x="22695" y="34234"/>
                </a:lnTo>
                <a:lnTo>
                  <a:pt x="23057" y="34556"/>
                </a:lnTo>
                <a:lnTo>
                  <a:pt x="23078" y="34576"/>
                </a:lnTo>
                <a:lnTo>
                  <a:pt x="22876" y="34616"/>
                </a:lnTo>
                <a:lnTo>
                  <a:pt x="21930" y="34818"/>
                </a:lnTo>
                <a:lnTo>
                  <a:pt x="20983" y="34959"/>
                </a:lnTo>
                <a:lnTo>
                  <a:pt x="20943" y="34918"/>
                </a:lnTo>
                <a:lnTo>
                  <a:pt x="20802" y="34798"/>
                </a:lnTo>
                <a:lnTo>
                  <a:pt x="20661" y="34697"/>
                </a:lnTo>
                <a:lnTo>
                  <a:pt x="20520" y="34596"/>
                </a:lnTo>
                <a:lnTo>
                  <a:pt x="20399" y="34475"/>
                </a:lnTo>
                <a:lnTo>
                  <a:pt x="20278" y="34254"/>
                </a:lnTo>
                <a:lnTo>
                  <a:pt x="20178" y="34052"/>
                </a:lnTo>
                <a:lnTo>
                  <a:pt x="20017" y="33589"/>
                </a:lnTo>
                <a:lnTo>
                  <a:pt x="19795" y="32945"/>
                </a:lnTo>
                <a:lnTo>
                  <a:pt x="19674" y="32623"/>
                </a:lnTo>
                <a:lnTo>
                  <a:pt x="19533" y="32321"/>
                </a:lnTo>
                <a:lnTo>
                  <a:pt x="19392" y="32059"/>
                </a:lnTo>
                <a:lnTo>
                  <a:pt x="19251" y="31797"/>
                </a:lnTo>
                <a:lnTo>
                  <a:pt x="19171" y="31696"/>
                </a:lnTo>
                <a:lnTo>
                  <a:pt x="19070" y="31596"/>
                </a:lnTo>
                <a:lnTo>
                  <a:pt x="18970" y="31495"/>
                </a:lnTo>
                <a:lnTo>
                  <a:pt x="18849" y="31414"/>
                </a:lnTo>
                <a:lnTo>
                  <a:pt x="18788" y="31394"/>
                </a:lnTo>
                <a:lnTo>
                  <a:pt x="18728" y="31394"/>
                </a:lnTo>
                <a:lnTo>
                  <a:pt x="18668" y="31414"/>
                </a:lnTo>
                <a:lnTo>
                  <a:pt x="18627" y="31475"/>
                </a:lnTo>
                <a:lnTo>
                  <a:pt x="18567" y="31616"/>
                </a:lnTo>
                <a:lnTo>
                  <a:pt x="18527" y="31777"/>
                </a:lnTo>
                <a:lnTo>
                  <a:pt x="18506" y="31918"/>
                </a:lnTo>
                <a:lnTo>
                  <a:pt x="18506" y="32079"/>
                </a:lnTo>
                <a:lnTo>
                  <a:pt x="18547" y="32401"/>
                </a:lnTo>
                <a:lnTo>
                  <a:pt x="18587" y="32703"/>
                </a:lnTo>
                <a:lnTo>
                  <a:pt x="18668" y="33106"/>
                </a:lnTo>
                <a:lnTo>
                  <a:pt x="18768" y="33489"/>
                </a:lnTo>
                <a:lnTo>
                  <a:pt x="18889" y="33871"/>
                </a:lnTo>
                <a:lnTo>
                  <a:pt x="19010" y="34254"/>
                </a:lnTo>
                <a:lnTo>
                  <a:pt x="19070" y="34455"/>
                </a:lnTo>
                <a:lnTo>
                  <a:pt x="19171" y="34677"/>
                </a:lnTo>
                <a:lnTo>
                  <a:pt x="19292" y="34898"/>
                </a:lnTo>
                <a:lnTo>
                  <a:pt x="19413" y="35120"/>
                </a:lnTo>
                <a:lnTo>
                  <a:pt x="18788" y="35160"/>
                </a:lnTo>
                <a:lnTo>
                  <a:pt x="18144" y="35180"/>
                </a:lnTo>
                <a:lnTo>
                  <a:pt x="17661" y="35180"/>
                </a:lnTo>
                <a:lnTo>
                  <a:pt x="17500" y="35140"/>
                </a:lnTo>
                <a:lnTo>
                  <a:pt x="17399" y="35120"/>
                </a:lnTo>
                <a:lnTo>
                  <a:pt x="17318" y="35120"/>
                </a:lnTo>
                <a:lnTo>
                  <a:pt x="17177" y="35140"/>
                </a:lnTo>
                <a:lnTo>
                  <a:pt x="17117" y="34697"/>
                </a:lnTo>
                <a:lnTo>
                  <a:pt x="17077" y="34294"/>
                </a:lnTo>
                <a:lnTo>
                  <a:pt x="17016" y="33771"/>
                </a:lnTo>
                <a:lnTo>
                  <a:pt x="16936" y="33247"/>
                </a:lnTo>
                <a:lnTo>
                  <a:pt x="16895" y="33025"/>
                </a:lnTo>
                <a:lnTo>
                  <a:pt x="16835" y="32804"/>
                </a:lnTo>
                <a:lnTo>
                  <a:pt x="16754" y="32643"/>
                </a:lnTo>
                <a:lnTo>
                  <a:pt x="16674" y="32522"/>
                </a:lnTo>
                <a:lnTo>
                  <a:pt x="16573" y="32381"/>
                </a:lnTo>
                <a:lnTo>
                  <a:pt x="16513" y="32240"/>
                </a:lnTo>
                <a:lnTo>
                  <a:pt x="16493" y="32220"/>
                </a:lnTo>
                <a:lnTo>
                  <a:pt x="16452" y="32220"/>
                </a:lnTo>
                <a:lnTo>
                  <a:pt x="16432" y="32240"/>
                </a:lnTo>
                <a:lnTo>
                  <a:pt x="16412" y="32361"/>
                </a:lnTo>
                <a:lnTo>
                  <a:pt x="16372" y="32462"/>
                </a:lnTo>
                <a:lnTo>
                  <a:pt x="16271" y="32663"/>
                </a:lnTo>
                <a:lnTo>
                  <a:pt x="16231" y="32784"/>
                </a:lnTo>
                <a:lnTo>
                  <a:pt x="16191" y="32925"/>
                </a:lnTo>
                <a:lnTo>
                  <a:pt x="16170" y="33187"/>
                </a:lnTo>
                <a:lnTo>
                  <a:pt x="16150" y="33468"/>
                </a:lnTo>
                <a:lnTo>
                  <a:pt x="16150" y="33750"/>
                </a:lnTo>
                <a:lnTo>
                  <a:pt x="16191" y="34294"/>
                </a:lnTo>
                <a:lnTo>
                  <a:pt x="16211" y="34697"/>
                </a:lnTo>
                <a:lnTo>
                  <a:pt x="16211" y="35120"/>
                </a:lnTo>
                <a:lnTo>
                  <a:pt x="15164" y="35059"/>
                </a:lnTo>
                <a:lnTo>
                  <a:pt x="14660" y="35039"/>
                </a:lnTo>
                <a:lnTo>
                  <a:pt x="14137" y="35039"/>
                </a:lnTo>
                <a:lnTo>
                  <a:pt x="14338" y="34052"/>
                </a:lnTo>
                <a:lnTo>
                  <a:pt x="14439" y="33509"/>
                </a:lnTo>
                <a:lnTo>
                  <a:pt x="14539" y="32945"/>
                </a:lnTo>
                <a:lnTo>
                  <a:pt x="14580" y="32663"/>
                </a:lnTo>
                <a:lnTo>
                  <a:pt x="14600" y="32381"/>
                </a:lnTo>
                <a:lnTo>
                  <a:pt x="14620" y="32099"/>
                </a:lnTo>
                <a:lnTo>
                  <a:pt x="14620" y="31817"/>
                </a:lnTo>
                <a:lnTo>
                  <a:pt x="14600" y="31737"/>
                </a:lnTo>
                <a:lnTo>
                  <a:pt x="14559" y="31656"/>
                </a:lnTo>
                <a:lnTo>
                  <a:pt x="14479" y="31596"/>
                </a:lnTo>
                <a:lnTo>
                  <a:pt x="14419" y="31555"/>
                </a:lnTo>
                <a:lnTo>
                  <a:pt x="14318" y="31555"/>
                </a:lnTo>
                <a:lnTo>
                  <a:pt x="14237" y="31576"/>
                </a:lnTo>
                <a:lnTo>
                  <a:pt x="14157" y="31616"/>
                </a:lnTo>
                <a:lnTo>
                  <a:pt x="14096" y="31696"/>
                </a:lnTo>
                <a:lnTo>
                  <a:pt x="13955" y="31938"/>
                </a:lnTo>
                <a:lnTo>
                  <a:pt x="13835" y="32180"/>
                </a:lnTo>
                <a:lnTo>
                  <a:pt x="13714" y="32441"/>
                </a:lnTo>
                <a:lnTo>
                  <a:pt x="13613" y="32703"/>
                </a:lnTo>
                <a:lnTo>
                  <a:pt x="13452" y="33227"/>
                </a:lnTo>
                <a:lnTo>
                  <a:pt x="13311" y="33771"/>
                </a:lnTo>
                <a:lnTo>
                  <a:pt x="13170" y="34294"/>
                </a:lnTo>
                <a:lnTo>
                  <a:pt x="13049" y="34818"/>
                </a:lnTo>
                <a:lnTo>
                  <a:pt x="12969" y="35180"/>
                </a:lnTo>
                <a:lnTo>
                  <a:pt x="12948" y="35180"/>
                </a:lnTo>
                <a:lnTo>
                  <a:pt x="12244" y="35140"/>
                </a:lnTo>
                <a:lnTo>
                  <a:pt x="11539" y="35100"/>
                </a:lnTo>
                <a:lnTo>
                  <a:pt x="11660" y="34878"/>
                </a:lnTo>
                <a:lnTo>
                  <a:pt x="11781" y="34636"/>
                </a:lnTo>
                <a:lnTo>
                  <a:pt x="11881" y="34375"/>
                </a:lnTo>
                <a:lnTo>
                  <a:pt x="11962" y="34113"/>
                </a:lnTo>
                <a:lnTo>
                  <a:pt x="12083" y="33589"/>
                </a:lnTo>
                <a:lnTo>
                  <a:pt x="12224" y="33066"/>
                </a:lnTo>
                <a:lnTo>
                  <a:pt x="12284" y="32744"/>
                </a:lnTo>
                <a:lnTo>
                  <a:pt x="12324" y="32502"/>
                </a:lnTo>
                <a:lnTo>
                  <a:pt x="12344" y="32240"/>
                </a:lnTo>
                <a:lnTo>
                  <a:pt x="12365" y="31978"/>
                </a:lnTo>
                <a:lnTo>
                  <a:pt x="12344" y="31857"/>
                </a:lnTo>
                <a:lnTo>
                  <a:pt x="12324" y="31757"/>
                </a:lnTo>
                <a:lnTo>
                  <a:pt x="12284" y="31676"/>
                </a:lnTo>
                <a:lnTo>
                  <a:pt x="12244" y="31636"/>
                </a:lnTo>
                <a:lnTo>
                  <a:pt x="12163" y="31596"/>
                </a:lnTo>
                <a:lnTo>
                  <a:pt x="12083" y="31596"/>
                </a:lnTo>
                <a:lnTo>
                  <a:pt x="12002" y="31616"/>
                </a:lnTo>
                <a:lnTo>
                  <a:pt x="11921" y="31676"/>
                </a:lnTo>
                <a:lnTo>
                  <a:pt x="11841" y="31716"/>
                </a:lnTo>
                <a:lnTo>
                  <a:pt x="11760" y="31797"/>
                </a:lnTo>
                <a:lnTo>
                  <a:pt x="11619" y="31958"/>
                </a:lnTo>
                <a:lnTo>
                  <a:pt x="11499" y="32160"/>
                </a:lnTo>
                <a:lnTo>
                  <a:pt x="11398" y="32381"/>
                </a:lnTo>
                <a:lnTo>
                  <a:pt x="11317" y="32582"/>
                </a:lnTo>
                <a:lnTo>
                  <a:pt x="11176" y="32945"/>
                </a:lnTo>
                <a:lnTo>
                  <a:pt x="10975" y="33428"/>
                </a:lnTo>
                <a:lnTo>
                  <a:pt x="10774" y="33911"/>
                </a:lnTo>
                <a:lnTo>
                  <a:pt x="10693" y="34173"/>
                </a:lnTo>
                <a:lnTo>
                  <a:pt x="10633" y="34415"/>
                </a:lnTo>
                <a:lnTo>
                  <a:pt x="10592" y="34677"/>
                </a:lnTo>
                <a:lnTo>
                  <a:pt x="10592" y="34918"/>
                </a:lnTo>
                <a:lnTo>
                  <a:pt x="10613" y="35019"/>
                </a:lnTo>
                <a:lnTo>
                  <a:pt x="9304" y="34858"/>
                </a:lnTo>
                <a:lnTo>
                  <a:pt x="8015" y="34657"/>
                </a:lnTo>
                <a:lnTo>
                  <a:pt x="8116" y="34616"/>
                </a:lnTo>
                <a:lnTo>
                  <a:pt x="8196" y="34576"/>
                </a:lnTo>
                <a:lnTo>
                  <a:pt x="8377" y="34455"/>
                </a:lnTo>
                <a:lnTo>
                  <a:pt x="8599" y="34294"/>
                </a:lnTo>
                <a:lnTo>
                  <a:pt x="8800" y="34113"/>
                </a:lnTo>
                <a:lnTo>
                  <a:pt x="9002" y="33932"/>
                </a:lnTo>
                <a:lnTo>
                  <a:pt x="9183" y="33710"/>
                </a:lnTo>
                <a:lnTo>
                  <a:pt x="9364" y="33529"/>
                </a:lnTo>
                <a:lnTo>
                  <a:pt x="9525" y="33307"/>
                </a:lnTo>
                <a:lnTo>
                  <a:pt x="9666" y="33086"/>
                </a:lnTo>
                <a:lnTo>
                  <a:pt x="9807" y="32864"/>
                </a:lnTo>
                <a:lnTo>
                  <a:pt x="9908" y="32623"/>
                </a:lnTo>
                <a:lnTo>
                  <a:pt x="9988" y="32361"/>
                </a:lnTo>
                <a:lnTo>
                  <a:pt x="10008" y="32240"/>
                </a:lnTo>
                <a:lnTo>
                  <a:pt x="10008" y="32099"/>
                </a:lnTo>
                <a:lnTo>
                  <a:pt x="10008" y="31978"/>
                </a:lnTo>
                <a:lnTo>
                  <a:pt x="9988" y="31837"/>
                </a:lnTo>
                <a:lnTo>
                  <a:pt x="9968" y="31797"/>
                </a:lnTo>
                <a:lnTo>
                  <a:pt x="9928" y="31757"/>
                </a:lnTo>
                <a:lnTo>
                  <a:pt x="9847" y="31696"/>
                </a:lnTo>
                <a:lnTo>
                  <a:pt x="9747" y="31676"/>
                </a:lnTo>
                <a:lnTo>
                  <a:pt x="9686" y="31676"/>
                </a:lnTo>
                <a:lnTo>
                  <a:pt x="9646" y="31696"/>
                </a:lnTo>
                <a:lnTo>
                  <a:pt x="9445" y="31837"/>
                </a:lnTo>
                <a:lnTo>
                  <a:pt x="9283" y="32019"/>
                </a:lnTo>
                <a:lnTo>
                  <a:pt x="9143" y="32200"/>
                </a:lnTo>
                <a:lnTo>
                  <a:pt x="9002" y="32381"/>
                </a:lnTo>
                <a:lnTo>
                  <a:pt x="8740" y="32784"/>
                </a:lnTo>
                <a:lnTo>
                  <a:pt x="8599" y="32965"/>
                </a:lnTo>
                <a:lnTo>
                  <a:pt x="8458" y="33166"/>
                </a:lnTo>
                <a:lnTo>
                  <a:pt x="8116" y="33529"/>
                </a:lnTo>
                <a:lnTo>
                  <a:pt x="7753" y="33871"/>
                </a:lnTo>
                <a:lnTo>
                  <a:pt x="7612" y="34032"/>
                </a:lnTo>
                <a:lnTo>
                  <a:pt x="7491" y="34234"/>
                </a:lnTo>
                <a:lnTo>
                  <a:pt x="7451" y="34314"/>
                </a:lnTo>
                <a:lnTo>
                  <a:pt x="7451" y="34395"/>
                </a:lnTo>
                <a:lnTo>
                  <a:pt x="7471" y="34556"/>
                </a:lnTo>
                <a:lnTo>
                  <a:pt x="6565" y="34375"/>
                </a:lnTo>
                <a:lnTo>
                  <a:pt x="5639" y="34153"/>
                </a:lnTo>
                <a:lnTo>
                  <a:pt x="6041" y="33871"/>
                </a:lnTo>
                <a:lnTo>
                  <a:pt x="6424" y="33589"/>
                </a:lnTo>
                <a:lnTo>
                  <a:pt x="7431" y="32844"/>
                </a:lnTo>
                <a:lnTo>
                  <a:pt x="7914" y="32441"/>
                </a:lnTo>
                <a:lnTo>
                  <a:pt x="8156" y="32240"/>
                </a:lnTo>
                <a:lnTo>
                  <a:pt x="8377" y="32039"/>
                </a:lnTo>
                <a:lnTo>
                  <a:pt x="8458" y="31938"/>
                </a:lnTo>
                <a:lnTo>
                  <a:pt x="8498" y="31857"/>
                </a:lnTo>
                <a:lnTo>
                  <a:pt x="8518" y="31757"/>
                </a:lnTo>
                <a:lnTo>
                  <a:pt x="8538" y="31656"/>
                </a:lnTo>
                <a:lnTo>
                  <a:pt x="8518" y="31576"/>
                </a:lnTo>
                <a:lnTo>
                  <a:pt x="8498" y="31475"/>
                </a:lnTo>
                <a:lnTo>
                  <a:pt x="8458" y="31394"/>
                </a:lnTo>
                <a:lnTo>
                  <a:pt x="8418" y="31314"/>
                </a:lnTo>
                <a:lnTo>
                  <a:pt x="8357" y="31233"/>
                </a:lnTo>
                <a:lnTo>
                  <a:pt x="8277" y="31173"/>
                </a:lnTo>
                <a:lnTo>
                  <a:pt x="8196" y="31133"/>
                </a:lnTo>
                <a:lnTo>
                  <a:pt x="8116" y="31092"/>
                </a:lnTo>
                <a:lnTo>
                  <a:pt x="7914" y="31092"/>
                </a:lnTo>
                <a:lnTo>
                  <a:pt x="7813" y="31112"/>
                </a:lnTo>
                <a:lnTo>
                  <a:pt x="7713" y="31173"/>
                </a:lnTo>
                <a:lnTo>
                  <a:pt x="7471" y="31334"/>
                </a:lnTo>
                <a:lnTo>
                  <a:pt x="7229" y="31495"/>
                </a:lnTo>
                <a:lnTo>
                  <a:pt x="6766" y="31878"/>
                </a:lnTo>
                <a:lnTo>
                  <a:pt x="5860" y="32623"/>
                </a:lnTo>
                <a:lnTo>
                  <a:pt x="5518" y="32905"/>
                </a:lnTo>
                <a:lnTo>
                  <a:pt x="5175" y="33207"/>
                </a:lnTo>
                <a:lnTo>
                  <a:pt x="4994" y="33368"/>
                </a:lnTo>
                <a:lnTo>
                  <a:pt x="4833" y="33529"/>
                </a:lnTo>
                <a:lnTo>
                  <a:pt x="4692" y="33710"/>
                </a:lnTo>
                <a:lnTo>
                  <a:pt x="4551" y="33891"/>
                </a:lnTo>
                <a:lnTo>
                  <a:pt x="3907" y="33710"/>
                </a:lnTo>
                <a:lnTo>
                  <a:pt x="3262" y="33509"/>
                </a:lnTo>
                <a:lnTo>
                  <a:pt x="3726" y="33247"/>
                </a:lnTo>
                <a:lnTo>
                  <a:pt x="4189" y="32965"/>
                </a:lnTo>
                <a:lnTo>
                  <a:pt x="4632" y="32683"/>
                </a:lnTo>
                <a:lnTo>
                  <a:pt x="5095" y="32381"/>
                </a:lnTo>
                <a:lnTo>
                  <a:pt x="5518" y="32059"/>
                </a:lnTo>
                <a:lnTo>
                  <a:pt x="5941" y="31716"/>
                </a:lnTo>
                <a:lnTo>
                  <a:pt x="6364" y="31374"/>
                </a:lnTo>
                <a:lnTo>
                  <a:pt x="6766" y="31032"/>
                </a:lnTo>
                <a:lnTo>
                  <a:pt x="7149" y="30649"/>
                </a:lnTo>
                <a:lnTo>
                  <a:pt x="7532" y="30267"/>
                </a:lnTo>
                <a:lnTo>
                  <a:pt x="7894" y="29884"/>
                </a:lnTo>
                <a:lnTo>
                  <a:pt x="8256" y="29481"/>
                </a:lnTo>
                <a:lnTo>
                  <a:pt x="8599" y="29058"/>
                </a:lnTo>
                <a:lnTo>
                  <a:pt x="8921" y="28615"/>
                </a:lnTo>
                <a:lnTo>
                  <a:pt x="9243" y="28192"/>
                </a:lnTo>
                <a:lnTo>
                  <a:pt x="9545" y="27729"/>
                </a:lnTo>
                <a:lnTo>
                  <a:pt x="9606" y="27608"/>
                </a:lnTo>
                <a:lnTo>
                  <a:pt x="9646" y="27488"/>
                </a:lnTo>
                <a:lnTo>
                  <a:pt x="9666" y="27387"/>
                </a:lnTo>
                <a:lnTo>
                  <a:pt x="9666" y="27266"/>
                </a:lnTo>
                <a:lnTo>
                  <a:pt x="9646" y="27165"/>
                </a:lnTo>
                <a:lnTo>
                  <a:pt x="9606" y="27045"/>
                </a:lnTo>
                <a:lnTo>
                  <a:pt x="9565" y="26964"/>
                </a:lnTo>
                <a:lnTo>
                  <a:pt x="9485" y="26863"/>
                </a:lnTo>
                <a:lnTo>
                  <a:pt x="9404" y="26783"/>
                </a:lnTo>
                <a:lnTo>
                  <a:pt x="9324" y="26702"/>
                </a:lnTo>
                <a:lnTo>
                  <a:pt x="9223" y="26642"/>
                </a:lnTo>
                <a:lnTo>
                  <a:pt x="9122" y="26602"/>
                </a:lnTo>
                <a:lnTo>
                  <a:pt x="9002" y="26561"/>
                </a:lnTo>
                <a:lnTo>
                  <a:pt x="8881" y="26561"/>
                </a:lnTo>
                <a:lnTo>
                  <a:pt x="8780" y="26541"/>
                </a:lnTo>
                <a:lnTo>
                  <a:pt x="8659" y="26561"/>
                </a:lnTo>
                <a:lnTo>
                  <a:pt x="8216" y="26642"/>
                </a:lnTo>
                <a:lnTo>
                  <a:pt x="7773" y="26682"/>
                </a:lnTo>
                <a:lnTo>
                  <a:pt x="7330" y="26702"/>
                </a:lnTo>
                <a:lnTo>
                  <a:pt x="6907" y="26702"/>
                </a:lnTo>
                <a:lnTo>
                  <a:pt x="6464" y="26662"/>
                </a:lnTo>
                <a:lnTo>
                  <a:pt x="6021" y="26602"/>
                </a:lnTo>
                <a:lnTo>
                  <a:pt x="5598" y="26521"/>
                </a:lnTo>
                <a:lnTo>
                  <a:pt x="5175" y="26420"/>
                </a:lnTo>
                <a:lnTo>
                  <a:pt x="4753" y="26300"/>
                </a:lnTo>
                <a:lnTo>
                  <a:pt x="4350" y="26138"/>
                </a:lnTo>
                <a:lnTo>
                  <a:pt x="3947" y="25957"/>
                </a:lnTo>
                <a:lnTo>
                  <a:pt x="3564" y="25756"/>
                </a:lnTo>
                <a:lnTo>
                  <a:pt x="3182" y="25554"/>
                </a:lnTo>
                <a:lnTo>
                  <a:pt x="2819" y="25313"/>
                </a:lnTo>
                <a:lnTo>
                  <a:pt x="2457" y="25051"/>
                </a:lnTo>
                <a:lnTo>
                  <a:pt x="2115" y="24769"/>
                </a:lnTo>
                <a:lnTo>
                  <a:pt x="2699" y="24467"/>
                </a:lnTo>
                <a:lnTo>
                  <a:pt x="3262" y="24145"/>
                </a:lnTo>
                <a:lnTo>
                  <a:pt x="3826" y="23823"/>
                </a:lnTo>
                <a:lnTo>
                  <a:pt x="4370" y="23480"/>
                </a:lnTo>
                <a:lnTo>
                  <a:pt x="4914" y="23118"/>
                </a:lnTo>
                <a:lnTo>
                  <a:pt x="5437" y="22755"/>
                </a:lnTo>
                <a:lnTo>
                  <a:pt x="5961" y="22373"/>
                </a:lnTo>
                <a:lnTo>
                  <a:pt x="6464" y="21970"/>
                </a:lnTo>
                <a:lnTo>
                  <a:pt x="6968" y="21547"/>
                </a:lnTo>
                <a:lnTo>
                  <a:pt x="7451" y="21124"/>
                </a:lnTo>
                <a:lnTo>
                  <a:pt x="7934" y="20681"/>
                </a:lnTo>
                <a:lnTo>
                  <a:pt x="8397" y="20238"/>
                </a:lnTo>
                <a:lnTo>
                  <a:pt x="8861" y="19775"/>
                </a:lnTo>
                <a:lnTo>
                  <a:pt x="9304" y="19312"/>
                </a:lnTo>
                <a:lnTo>
                  <a:pt x="9727" y="18808"/>
                </a:lnTo>
                <a:lnTo>
                  <a:pt x="10149" y="18325"/>
                </a:lnTo>
                <a:lnTo>
                  <a:pt x="10250" y="18144"/>
                </a:lnTo>
                <a:lnTo>
                  <a:pt x="10310" y="17963"/>
                </a:lnTo>
                <a:lnTo>
                  <a:pt x="10351" y="17761"/>
                </a:lnTo>
                <a:lnTo>
                  <a:pt x="10331" y="17560"/>
                </a:lnTo>
                <a:lnTo>
                  <a:pt x="10310" y="17459"/>
                </a:lnTo>
                <a:lnTo>
                  <a:pt x="10270" y="17359"/>
                </a:lnTo>
                <a:lnTo>
                  <a:pt x="10230" y="17278"/>
                </a:lnTo>
                <a:lnTo>
                  <a:pt x="10170" y="17197"/>
                </a:lnTo>
                <a:lnTo>
                  <a:pt x="10089" y="17137"/>
                </a:lnTo>
                <a:lnTo>
                  <a:pt x="10008" y="17077"/>
                </a:lnTo>
                <a:lnTo>
                  <a:pt x="9908" y="17036"/>
                </a:lnTo>
                <a:lnTo>
                  <a:pt x="9787" y="17016"/>
                </a:lnTo>
                <a:lnTo>
                  <a:pt x="9223" y="16895"/>
                </a:lnTo>
                <a:lnTo>
                  <a:pt x="8659" y="16734"/>
                </a:lnTo>
                <a:lnTo>
                  <a:pt x="8095" y="16553"/>
                </a:lnTo>
                <a:lnTo>
                  <a:pt x="7552" y="16352"/>
                </a:lnTo>
                <a:lnTo>
                  <a:pt x="7008" y="16130"/>
                </a:lnTo>
                <a:lnTo>
                  <a:pt x="6484" y="15868"/>
                </a:lnTo>
                <a:lnTo>
                  <a:pt x="5981" y="15586"/>
                </a:lnTo>
                <a:lnTo>
                  <a:pt x="5498" y="15264"/>
                </a:lnTo>
                <a:lnTo>
                  <a:pt x="6142" y="14942"/>
                </a:lnTo>
                <a:lnTo>
                  <a:pt x="6766" y="14600"/>
                </a:lnTo>
                <a:lnTo>
                  <a:pt x="7391" y="14237"/>
                </a:lnTo>
                <a:lnTo>
                  <a:pt x="7995" y="13855"/>
                </a:lnTo>
                <a:lnTo>
                  <a:pt x="8599" y="13452"/>
                </a:lnTo>
                <a:lnTo>
                  <a:pt x="9163" y="13009"/>
                </a:lnTo>
                <a:lnTo>
                  <a:pt x="9727" y="12566"/>
                </a:lnTo>
                <a:lnTo>
                  <a:pt x="10270" y="12083"/>
                </a:lnTo>
                <a:lnTo>
                  <a:pt x="10592" y="11780"/>
                </a:lnTo>
                <a:lnTo>
                  <a:pt x="10915" y="11478"/>
                </a:lnTo>
                <a:lnTo>
                  <a:pt x="11217" y="11156"/>
                </a:lnTo>
                <a:lnTo>
                  <a:pt x="11499" y="10834"/>
                </a:lnTo>
                <a:lnTo>
                  <a:pt x="12062" y="10149"/>
                </a:lnTo>
                <a:lnTo>
                  <a:pt x="12606" y="9445"/>
                </a:lnTo>
                <a:lnTo>
                  <a:pt x="13029" y="8840"/>
                </a:lnTo>
                <a:lnTo>
                  <a:pt x="13230" y="8538"/>
                </a:lnTo>
                <a:lnTo>
                  <a:pt x="13432" y="8236"/>
                </a:lnTo>
                <a:lnTo>
                  <a:pt x="13613" y="7914"/>
                </a:lnTo>
                <a:lnTo>
                  <a:pt x="13774" y="7592"/>
                </a:lnTo>
                <a:lnTo>
                  <a:pt x="13935" y="7250"/>
                </a:lnTo>
                <a:lnTo>
                  <a:pt x="14056" y="6907"/>
                </a:lnTo>
                <a:close/>
                <a:moveTo>
                  <a:pt x="17399" y="36771"/>
                </a:moveTo>
                <a:lnTo>
                  <a:pt x="17379" y="37113"/>
                </a:lnTo>
                <a:lnTo>
                  <a:pt x="17379" y="37456"/>
                </a:lnTo>
                <a:lnTo>
                  <a:pt x="17379" y="38181"/>
                </a:lnTo>
                <a:lnTo>
                  <a:pt x="17399" y="38885"/>
                </a:lnTo>
                <a:lnTo>
                  <a:pt x="17238" y="38946"/>
                </a:lnTo>
                <a:lnTo>
                  <a:pt x="16916" y="39047"/>
                </a:lnTo>
                <a:lnTo>
                  <a:pt x="16593" y="39087"/>
                </a:lnTo>
                <a:lnTo>
                  <a:pt x="16271" y="39127"/>
                </a:lnTo>
                <a:lnTo>
                  <a:pt x="15949" y="39127"/>
                </a:lnTo>
                <a:lnTo>
                  <a:pt x="15627" y="39107"/>
                </a:lnTo>
                <a:lnTo>
                  <a:pt x="15305" y="39067"/>
                </a:lnTo>
                <a:lnTo>
                  <a:pt x="15002" y="38986"/>
                </a:lnTo>
                <a:lnTo>
                  <a:pt x="14680" y="38906"/>
                </a:lnTo>
                <a:lnTo>
                  <a:pt x="14600" y="38885"/>
                </a:lnTo>
                <a:lnTo>
                  <a:pt x="14580" y="38805"/>
                </a:lnTo>
                <a:lnTo>
                  <a:pt x="14539" y="38744"/>
                </a:lnTo>
                <a:lnTo>
                  <a:pt x="14519" y="38040"/>
                </a:lnTo>
                <a:lnTo>
                  <a:pt x="14479" y="37335"/>
                </a:lnTo>
                <a:lnTo>
                  <a:pt x="14459" y="36852"/>
                </a:lnTo>
                <a:lnTo>
                  <a:pt x="15889" y="36852"/>
                </a:lnTo>
                <a:lnTo>
                  <a:pt x="16613" y="36831"/>
                </a:lnTo>
                <a:lnTo>
                  <a:pt x="17318" y="36791"/>
                </a:lnTo>
                <a:lnTo>
                  <a:pt x="17399" y="36771"/>
                </a:lnTo>
                <a:close/>
                <a:moveTo>
                  <a:pt x="14056" y="5598"/>
                </a:moveTo>
                <a:lnTo>
                  <a:pt x="13955" y="5639"/>
                </a:lnTo>
                <a:lnTo>
                  <a:pt x="13855" y="5679"/>
                </a:lnTo>
                <a:lnTo>
                  <a:pt x="13794" y="5759"/>
                </a:lnTo>
                <a:lnTo>
                  <a:pt x="13714" y="5840"/>
                </a:lnTo>
                <a:lnTo>
                  <a:pt x="13673" y="5941"/>
                </a:lnTo>
                <a:lnTo>
                  <a:pt x="13653" y="5941"/>
                </a:lnTo>
                <a:lnTo>
                  <a:pt x="13130" y="6545"/>
                </a:lnTo>
                <a:lnTo>
                  <a:pt x="12888" y="6867"/>
                </a:lnTo>
                <a:lnTo>
                  <a:pt x="12667" y="7189"/>
                </a:lnTo>
                <a:lnTo>
                  <a:pt x="12163" y="7894"/>
                </a:lnTo>
                <a:lnTo>
                  <a:pt x="11660" y="8558"/>
                </a:lnTo>
                <a:lnTo>
                  <a:pt x="11116" y="9183"/>
                </a:lnTo>
                <a:lnTo>
                  <a:pt x="10532" y="9807"/>
                </a:lnTo>
                <a:lnTo>
                  <a:pt x="9928" y="10391"/>
                </a:lnTo>
                <a:lnTo>
                  <a:pt x="9324" y="10955"/>
                </a:lnTo>
                <a:lnTo>
                  <a:pt x="8699" y="11478"/>
                </a:lnTo>
                <a:lnTo>
                  <a:pt x="8055" y="11982"/>
                </a:lnTo>
                <a:lnTo>
                  <a:pt x="7391" y="12445"/>
                </a:lnTo>
                <a:lnTo>
                  <a:pt x="6686" y="12888"/>
                </a:lnTo>
                <a:lnTo>
                  <a:pt x="5981" y="13311"/>
                </a:lnTo>
                <a:lnTo>
                  <a:pt x="5256" y="13673"/>
                </a:lnTo>
                <a:lnTo>
                  <a:pt x="4511" y="14016"/>
                </a:lnTo>
                <a:lnTo>
                  <a:pt x="3746" y="14318"/>
                </a:lnTo>
                <a:lnTo>
                  <a:pt x="3564" y="14418"/>
                </a:lnTo>
                <a:lnTo>
                  <a:pt x="3423" y="14559"/>
                </a:lnTo>
                <a:lnTo>
                  <a:pt x="3283" y="14721"/>
                </a:lnTo>
                <a:lnTo>
                  <a:pt x="3202" y="14902"/>
                </a:lnTo>
                <a:lnTo>
                  <a:pt x="3182" y="14982"/>
                </a:lnTo>
                <a:lnTo>
                  <a:pt x="3162" y="15083"/>
                </a:lnTo>
                <a:lnTo>
                  <a:pt x="3162" y="15184"/>
                </a:lnTo>
                <a:lnTo>
                  <a:pt x="3182" y="15284"/>
                </a:lnTo>
                <a:lnTo>
                  <a:pt x="3202" y="15365"/>
                </a:lnTo>
                <a:lnTo>
                  <a:pt x="3262" y="15466"/>
                </a:lnTo>
                <a:lnTo>
                  <a:pt x="3323" y="15546"/>
                </a:lnTo>
                <a:lnTo>
                  <a:pt x="3403" y="15627"/>
                </a:lnTo>
                <a:lnTo>
                  <a:pt x="3927" y="16070"/>
                </a:lnTo>
                <a:lnTo>
                  <a:pt x="4491" y="16472"/>
                </a:lnTo>
                <a:lnTo>
                  <a:pt x="5055" y="16835"/>
                </a:lnTo>
                <a:lnTo>
                  <a:pt x="5639" y="17177"/>
                </a:lnTo>
                <a:lnTo>
                  <a:pt x="6243" y="17499"/>
                </a:lnTo>
                <a:lnTo>
                  <a:pt x="6867" y="17761"/>
                </a:lnTo>
                <a:lnTo>
                  <a:pt x="7511" y="18023"/>
                </a:lnTo>
                <a:lnTo>
                  <a:pt x="8156" y="18224"/>
                </a:lnTo>
                <a:lnTo>
                  <a:pt x="7733" y="18667"/>
                </a:lnTo>
                <a:lnTo>
                  <a:pt x="7310" y="19090"/>
                </a:lnTo>
                <a:lnTo>
                  <a:pt x="6887" y="19513"/>
                </a:lnTo>
                <a:lnTo>
                  <a:pt x="6444" y="19916"/>
                </a:lnTo>
                <a:lnTo>
                  <a:pt x="5981" y="20319"/>
                </a:lnTo>
                <a:lnTo>
                  <a:pt x="5518" y="20701"/>
                </a:lnTo>
                <a:lnTo>
                  <a:pt x="5034" y="21084"/>
                </a:lnTo>
                <a:lnTo>
                  <a:pt x="4551" y="21426"/>
                </a:lnTo>
                <a:lnTo>
                  <a:pt x="4068" y="21789"/>
                </a:lnTo>
                <a:lnTo>
                  <a:pt x="3564" y="22111"/>
                </a:lnTo>
                <a:lnTo>
                  <a:pt x="3061" y="22433"/>
                </a:lnTo>
                <a:lnTo>
                  <a:pt x="2537" y="22755"/>
                </a:lnTo>
                <a:lnTo>
                  <a:pt x="2014" y="23037"/>
                </a:lnTo>
                <a:lnTo>
                  <a:pt x="1470" y="23319"/>
                </a:lnTo>
                <a:lnTo>
                  <a:pt x="926" y="23601"/>
                </a:lnTo>
                <a:lnTo>
                  <a:pt x="383" y="23863"/>
                </a:lnTo>
                <a:lnTo>
                  <a:pt x="302" y="23903"/>
                </a:lnTo>
                <a:lnTo>
                  <a:pt x="222" y="23964"/>
                </a:lnTo>
                <a:lnTo>
                  <a:pt x="161" y="24024"/>
                </a:lnTo>
                <a:lnTo>
                  <a:pt x="101" y="24084"/>
                </a:lnTo>
                <a:lnTo>
                  <a:pt x="40" y="24246"/>
                </a:lnTo>
                <a:lnTo>
                  <a:pt x="0" y="24427"/>
                </a:lnTo>
                <a:lnTo>
                  <a:pt x="20" y="24608"/>
                </a:lnTo>
                <a:lnTo>
                  <a:pt x="61" y="24789"/>
                </a:lnTo>
                <a:lnTo>
                  <a:pt x="121" y="24950"/>
                </a:lnTo>
                <a:lnTo>
                  <a:pt x="222" y="25091"/>
                </a:lnTo>
                <a:lnTo>
                  <a:pt x="564" y="25474"/>
                </a:lnTo>
                <a:lnTo>
                  <a:pt x="906" y="25816"/>
                </a:lnTo>
                <a:lnTo>
                  <a:pt x="1289" y="26138"/>
                </a:lnTo>
                <a:lnTo>
                  <a:pt x="1672" y="26440"/>
                </a:lnTo>
                <a:lnTo>
                  <a:pt x="2074" y="26722"/>
                </a:lnTo>
                <a:lnTo>
                  <a:pt x="2497" y="26984"/>
                </a:lnTo>
                <a:lnTo>
                  <a:pt x="2920" y="27226"/>
                </a:lnTo>
                <a:lnTo>
                  <a:pt x="3363" y="27447"/>
                </a:lnTo>
                <a:lnTo>
                  <a:pt x="3826" y="27629"/>
                </a:lnTo>
                <a:lnTo>
                  <a:pt x="4289" y="27790"/>
                </a:lnTo>
                <a:lnTo>
                  <a:pt x="4753" y="27931"/>
                </a:lnTo>
                <a:lnTo>
                  <a:pt x="5236" y="28051"/>
                </a:lnTo>
                <a:lnTo>
                  <a:pt x="5719" y="28152"/>
                </a:lnTo>
                <a:lnTo>
                  <a:pt x="6202" y="28213"/>
                </a:lnTo>
                <a:lnTo>
                  <a:pt x="6706" y="28253"/>
                </a:lnTo>
                <a:lnTo>
                  <a:pt x="7189" y="28273"/>
                </a:lnTo>
                <a:lnTo>
                  <a:pt x="6867" y="28656"/>
                </a:lnTo>
                <a:lnTo>
                  <a:pt x="6545" y="29018"/>
                </a:lnTo>
                <a:lnTo>
                  <a:pt x="6202" y="29360"/>
                </a:lnTo>
                <a:lnTo>
                  <a:pt x="5840" y="29723"/>
                </a:lnTo>
                <a:lnTo>
                  <a:pt x="5478" y="30045"/>
                </a:lnTo>
                <a:lnTo>
                  <a:pt x="5115" y="30367"/>
                </a:lnTo>
                <a:lnTo>
                  <a:pt x="4732" y="30669"/>
                </a:lnTo>
                <a:lnTo>
                  <a:pt x="4330" y="30971"/>
                </a:lnTo>
                <a:lnTo>
                  <a:pt x="3927" y="31253"/>
                </a:lnTo>
                <a:lnTo>
                  <a:pt x="3524" y="31535"/>
                </a:lnTo>
                <a:lnTo>
                  <a:pt x="3101" y="31777"/>
                </a:lnTo>
                <a:lnTo>
                  <a:pt x="2678" y="32019"/>
                </a:lnTo>
                <a:lnTo>
                  <a:pt x="2235" y="32260"/>
                </a:lnTo>
                <a:lnTo>
                  <a:pt x="1792" y="32482"/>
                </a:lnTo>
                <a:lnTo>
                  <a:pt x="1349" y="32683"/>
                </a:lnTo>
                <a:lnTo>
                  <a:pt x="886" y="32864"/>
                </a:lnTo>
                <a:lnTo>
                  <a:pt x="765" y="32925"/>
                </a:lnTo>
                <a:lnTo>
                  <a:pt x="645" y="33005"/>
                </a:lnTo>
                <a:lnTo>
                  <a:pt x="544" y="33086"/>
                </a:lnTo>
                <a:lnTo>
                  <a:pt x="463" y="33187"/>
                </a:lnTo>
                <a:lnTo>
                  <a:pt x="403" y="33287"/>
                </a:lnTo>
                <a:lnTo>
                  <a:pt x="363" y="33408"/>
                </a:lnTo>
                <a:lnTo>
                  <a:pt x="342" y="33509"/>
                </a:lnTo>
                <a:lnTo>
                  <a:pt x="322" y="33630"/>
                </a:lnTo>
                <a:lnTo>
                  <a:pt x="342" y="33750"/>
                </a:lnTo>
                <a:lnTo>
                  <a:pt x="363" y="33871"/>
                </a:lnTo>
                <a:lnTo>
                  <a:pt x="403" y="33972"/>
                </a:lnTo>
                <a:lnTo>
                  <a:pt x="463" y="34073"/>
                </a:lnTo>
                <a:lnTo>
                  <a:pt x="544" y="34173"/>
                </a:lnTo>
                <a:lnTo>
                  <a:pt x="645" y="34274"/>
                </a:lnTo>
                <a:lnTo>
                  <a:pt x="765" y="34334"/>
                </a:lnTo>
                <a:lnTo>
                  <a:pt x="886" y="34395"/>
                </a:lnTo>
                <a:lnTo>
                  <a:pt x="1631" y="34657"/>
                </a:lnTo>
                <a:lnTo>
                  <a:pt x="2396" y="34918"/>
                </a:lnTo>
                <a:lnTo>
                  <a:pt x="3142" y="35140"/>
                </a:lnTo>
                <a:lnTo>
                  <a:pt x="3907" y="35361"/>
                </a:lnTo>
                <a:lnTo>
                  <a:pt x="4672" y="35563"/>
                </a:lnTo>
                <a:lnTo>
                  <a:pt x="5437" y="35764"/>
                </a:lnTo>
                <a:lnTo>
                  <a:pt x="6202" y="35925"/>
                </a:lnTo>
                <a:lnTo>
                  <a:pt x="6968" y="36086"/>
                </a:lnTo>
                <a:lnTo>
                  <a:pt x="7753" y="36247"/>
                </a:lnTo>
                <a:lnTo>
                  <a:pt x="8518" y="36368"/>
                </a:lnTo>
                <a:lnTo>
                  <a:pt x="9304" y="36489"/>
                </a:lnTo>
                <a:lnTo>
                  <a:pt x="10089" y="36590"/>
                </a:lnTo>
                <a:lnTo>
                  <a:pt x="10874" y="36670"/>
                </a:lnTo>
                <a:lnTo>
                  <a:pt x="11660" y="36731"/>
                </a:lnTo>
                <a:lnTo>
                  <a:pt x="12445" y="36791"/>
                </a:lnTo>
                <a:lnTo>
                  <a:pt x="13230" y="36831"/>
                </a:lnTo>
                <a:lnTo>
                  <a:pt x="13251" y="37335"/>
                </a:lnTo>
                <a:lnTo>
                  <a:pt x="13251" y="38181"/>
                </a:lnTo>
                <a:lnTo>
                  <a:pt x="13251" y="38603"/>
                </a:lnTo>
                <a:lnTo>
                  <a:pt x="13271" y="39026"/>
                </a:lnTo>
                <a:lnTo>
                  <a:pt x="13271" y="39147"/>
                </a:lnTo>
                <a:lnTo>
                  <a:pt x="13311" y="39268"/>
                </a:lnTo>
                <a:lnTo>
                  <a:pt x="13371" y="39369"/>
                </a:lnTo>
                <a:lnTo>
                  <a:pt x="13432" y="39469"/>
                </a:lnTo>
                <a:lnTo>
                  <a:pt x="13532" y="39550"/>
                </a:lnTo>
                <a:lnTo>
                  <a:pt x="13613" y="39610"/>
                </a:lnTo>
                <a:lnTo>
                  <a:pt x="13714" y="39651"/>
                </a:lnTo>
                <a:lnTo>
                  <a:pt x="13835" y="39671"/>
                </a:lnTo>
                <a:lnTo>
                  <a:pt x="14016" y="39812"/>
                </a:lnTo>
                <a:lnTo>
                  <a:pt x="14217" y="39912"/>
                </a:lnTo>
                <a:lnTo>
                  <a:pt x="14620" y="40074"/>
                </a:lnTo>
                <a:lnTo>
                  <a:pt x="14801" y="40134"/>
                </a:lnTo>
                <a:lnTo>
                  <a:pt x="15002" y="40194"/>
                </a:lnTo>
                <a:lnTo>
                  <a:pt x="15385" y="40275"/>
                </a:lnTo>
                <a:lnTo>
                  <a:pt x="15788" y="40295"/>
                </a:lnTo>
                <a:lnTo>
                  <a:pt x="16191" y="40315"/>
                </a:lnTo>
                <a:lnTo>
                  <a:pt x="16573" y="40295"/>
                </a:lnTo>
                <a:lnTo>
                  <a:pt x="16936" y="40235"/>
                </a:lnTo>
                <a:lnTo>
                  <a:pt x="17298" y="40154"/>
                </a:lnTo>
                <a:lnTo>
                  <a:pt x="17661" y="40053"/>
                </a:lnTo>
                <a:lnTo>
                  <a:pt x="17943" y="39953"/>
                </a:lnTo>
                <a:lnTo>
                  <a:pt x="18224" y="39832"/>
                </a:lnTo>
                <a:lnTo>
                  <a:pt x="18345" y="39812"/>
                </a:lnTo>
                <a:lnTo>
                  <a:pt x="18446" y="39771"/>
                </a:lnTo>
                <a:lnTo>
                  <a:pt x="18547" y="39691"/>
                </a:lnTo>
                <a:lnTo>
                  <a:pt x="18627" y="39610"/>
                </a:lnTo>
                <a:lnTo>
                  <a:pt x="18728" y="39530"/>
                </a:lnTo>
                <a:lnTo>
                  <a:pt x="18849" y="39429"/>
                </a:lnTo>
                <a:lnTo>
                  <a:pt x="18949" y="39308"/>
                </a:lnTo>
                <a:lnTo>
                  <a:pt x="19030" y="39187"/>
                </a:lnTo>
                <a:lnTo>
                  <a:pt x="19090" y="39067"/>
                </a:lnTo>
                <a:lnTo>
                  <a:pt x="19111" y="38946"/>
                </a:lnTo>
                <a:lnTo>
                  <a:pt x="19090" y="38825"/>
                </a:lnTo>
                <a:lnTo>
                  <a:pt x="19050" y="38724"/>
                </a:lnTo>
                <a:lnTo>
                  <a:pt x="18990" y="38624"/>
                </a:lnTo>
                <a:lnTo>
                  <a:pt x="18909" y="38543"/>
                </a:lnTo>
                <a:lnTo>
                  <a:pt x="18788" y="38483"/>
                </a:lnTo>
                <a:lnTo>
                  <a:pt x="18688" y="38442"/>
                </a:lnTo>
                <a:lnTo>
                  <a:pt x="18607" y="37617"/>
                </a:lnTo>
                <a:lnTo>
                  <a:pt x="18567" y="37174"/>
                </a:lnTo>
                <a:lnTo>
                  <a:pt x="18506" y="36751"/>
                </a:lnTo>
                <a:lnTo>
                  <a:pt x="19090" y="36731"/>
                </a:lnTo>
                <a:lnTo>
                  <a:pt x="19674" y="36690"/>
                </a:lnTo>
                <a:lnTo>
                  <a:pt x="20258" y="36630"/>
                </a:lnTo>
                <a:lnTo>
                  <a:pt x="20842" y="36570"/>
                </a:lnTo>
                <a:lnTo>
                  <a:pt x="21426" y="36489"/>
                </a:lnTo>
                <a:lnTo>
                  <a:pt x="22010" y="36388"/>
                </a:lnTo>
                <a:lnTo>
                  <a:pt x="23158" y="36187"/>
                </a:lnTo>
                <a:lnTo>
                  <a:pt x="23782" y="36046"/>
                </a:lnTo>
                <a:lnTo>
                  <a:pt x="24407" y="35905"/>
                </a:lnTo>
                <a:lnTo>
                  <a:pt x="25011" y="35724"/>
                </a:lnTo>
                <a:lnTo>
                  <a:pt x="25615" y="35543"/>
                </a:lnTo>
                <a:lnTo>
                  <a:pt x="26219" y="35361"/>
                </a:lnTo>
                <a:lnTo>
                  <a:pt x="26823" y="35140"/>
                </a:lnTo>
                <a:lnTo>
                  <a:pt x="27427" y="34918"/>
                </a:lnTo>
                <a:lnTo>
                  <a:pt x="28011" y="34677"/>
                </a:lnTo>
                <a:lnTo>
                  <a:pt x="28595" y="34415"/>
                </a:lnTo>
                <a:lnTo>
                  <a:pt x="29179" y="34153"/>
                </a:lnTo>
                <a:lnTo>
                  <a:pt x="29743" y="33871"/>
                </a:lnTo>
                <a:lnTo>
                  <a:pt x="30307" y="33569"/>
                </a:lnTo>
                <a:lnTo>
                  <a:pt x="30871" y="33267"/>
                </a:lnTo>
                <a:lnTo>
                  <a:pt x="31414" y="32945"/>
                </a:lnTo>
                <a:lnTo>
                  <a:pt x="31958" y="32603"/>
                </a:lnTo>
                <a:lnTo>
                  <a:pt x="32482" y="32260"/>
                </a:lnTo>
                <a:lnTo>
                  <a:pt x="32582" y="32200"/>
                </a:lnTo>
                <a:lnTo>
                  <a:pt x="32663" y="32099"/>
                </a:lnTo>
                <a:lnTo>
                  <a:pt x="32723" y="32019"/>
                </a:lnTo>
                <a:lnTo>
                  <a:pt x="32784" y="31898"/>
                </a:lnTo>
                <a:lnTo>
                  <a:pt x="32824" y="31797"/>
                </a:lnTo>
                <a:lnTo>
                  <a:pt x="32844" y="31676"/>
                </a:lnTo>
                <a:lnTo>
                  <a:pt x="32864" y="31555"/>
                </a:lnTo>
                <a:lnTo>
                  <a:pt x="32864" y="31435"/>
                </a:lnTo>
                <a:lnTo>
                  <a:pt x="32844" y="31334"/>
                </a:lnTo>
                <a:lnTo>
                  <a:pt x="32824" y="31213"/>
                </a:lnTo>
                <a:lnTo>
                  <a:pt x="32764" y="31112"/>
                </a:lnTo>
                <a:lnTo>
                  <a:pt x="32703" y="31032"/>
                </a:lnTo>
                <a:lnTo>
                  <a:pt x="32623" y="30951"/>
                </a:lnTo>
                <a:lnTo>
                  <a:pt x="32542" y="30871"/>
                </a:lnTo>
                <a:lnTo>
                  <a:pt x="32421" y="30830"/>
                </a:lnTo>
                <a:lnTo>
                  <a:pt x="32301" y="30790"/>
                </a:lnTo>
                <a:lnTo>
                  <a:pt x="31757" y="30710"/>
                </a:lnTo>
                <a:lnTo>
                  <a:pt x="31213" y="30589"/>
                </a:lnTo>
                <a:lnTo>
                  <a:pt x="30669" y="30448"/>
                </a:lnTo>
                <a:lnTo>
                  <a:pt x="30146" y="30307"/>
                </a:lnTo>
                <a:lnTo>
                  <a:pt x="29622" y="30146"/>
                </a:lnTo>
                <a:lnTo>
                  <a:pt x="29119" y="29944"/>
                </a:lnTo>
                <a:lnTo>
                  <a:pt x="28615" y="29743"/>
                </a:lnTo>
                <a:lnTo>
                  <a:pt x="28112" y="29522"/>
                </a:lnTo>
                <a:lnTo>
                  <a:pt x="27629" y="29280"/>
                </a:lnTo>
                <a:lnTo>
                  <a:pt x="27145" y="29018"/>
                </a:lnTo>
                <a:lnTo>
                  <a:pt x="26662" y="28756"/>
                </a:lnTo>
                <a:lnTo>
                  <a:pt x="26199" y="28454"/>
                </a:lnTo>
                <a:lnTo>
                  <a:pt x="25756" y="28152"/>
                </a:lnTo>
                <a:lnTo>
                  <a:pt x="25313" y="27830"/>
                </a:lnTo>
                <a:lnTo>
                  <a:pt x="24890" y="27488"/>
                </a:lnTo>
                <a:lnTo>
                  <a:pt x="24467" y="27125"/>
                </a:lnTo>
                <a:lnTo>
                  <a:pt x="25273" y="26743"/>
                </a:lnTo>
                <a:lnTo>
                  <a:pt x="26058" y="26340"/>
                </a:lnTo>
                <a:lnTo>
                  <a:pt x="26803" y="25877"/>
                </a:lnTo>
                <a:lnTo>
                  <a:pt x="27528" y="25393"/>
                </a:lnTo>
                <a:lnTo>
                  <a:pt x="27890" y="25132"/>
                </a:lnTo>
                <a:lnTo>
                  <a:pt x="28233" y="24850"/>
                </a:lnTo>
                <a:lnTo>
                  <a:pt x="28575" y="24568"/>
                </a:lnTo>
                <a:lnTo>
                  <a:pt x="28897" y="24286"/>
                </a:lnTo>
                <a:lnTo>
                  <a:pt x="29220" y="23984"/>
                </a:lnTo>
                <a:lnTo>
                  <a:pt x="29542" y="23662"/>
                </a:lnTo>
                <a:lnTo>
                  <a:pt x="29844" y="23359"/>
                </a:lnTo>
                <a:lnTo>
                  <a:pt x="30146" y="23017"/>
                </a:lnTo>
                <a:lnTo>
                  <a:pt x="30247" y="22876"/>
                </a:lnTo>
                <a:lnTo>
                  <a:pt x="30327" y="22715"/>
                </a:lnTo>
                <a:lnTo>
                  <a:pt x="30367" y="22534"/>
                </a:lnTo>
                <a:lnTo>
                  <a:pt x="30367" y="22353"/>
                </a:lnTo>
                <a:lnTo>
                  <a:pt x="30327" y="22191"/>
                </a:lnTo>
                <a:lnTo>
                  <a:pt x="30267" y="22030"/>
                </a:lnTo>
                <a:lnTo>
                  <a:pt x="30206" y="21950"/>
                </a:lnTo>
                <a:lnTo>
                  <a:pt x="30146" y="21889"/>
                </a:lnTo>
                <a:lnTo>
                  <a:pt x="30065" y="21829"/>
                </a:lnTo>
                <a:lnTo>
                  <a:pt x="29985" y="21789"/>
                </a:lnTo>
                <a:lnTo>
                  <a:pt x="29058" y="21346"/>
                </a:lnTo>
                <a:lnTo>
                  <a:pt x="28152" y="20883"/>
                </a:lnTo>
                <a:lnTo>
                  <a:pt x="27286" y="20379"/>
                </a:lnTo>
                <a:lnTo>
                  <a:pt x="26420" y="19835"/>
                </a:lnTo>
                <a:lnTo>
                  <a:pt x="25575" y="19251"/>
                </a:lnTo>
                <a:lnTo>
                  <a:pt x="24769" y="18647"/>
                </a:lnTo>
                <a:lnTo>
                  <a:pt x="23984" y="18003"/>
                </a:lnTo>
                <a:lnTo>
                  <a:pt x="23219" y="17338"/>
                </a:lnTo>
                <a:lnTo>
                  <a:pt x="23722" y="17056"/>
                </a:lnTo>
                <a:lnTo>
                  <a:pt x="24225" y="16734"/>
                </a:lnTo>
                <a:lnTo>
                  <a:pt x="24689" y="16392"/>
                </a:lnTo>
                <a:lnTo>
                  <a:pt x="25132" y="16009"/>
                </a:lnTo>
                <a:lnTo>
                  <a:pt x="25534" y="15607"/>
                </a:lnTo>
                <a:lnTo>
                  <a:pt x="25937" y="15184"/>
                </a:lnTo>
                <a:lnTo>
                  <a:pt x="26300" y="14721"/>
                </a:lnTo>
                <a:lnTo>
                  <a:pt x="26622" y="14237"/>
                </a:lnTo>
                <a:lnTo>
                  <a:pt x="26682" y="14157"/>
                </a:lnTo>
                <a:lnTo>
                  <a:pt x="26702" y="14056"/>
                </a:lnTo>
                <a:lnTo>
                  <a:pt x="26743" y="13895"/>
                </a:lnTo>
                <a:lnTo>
                  <a:pt x="26722" y="13714"/>
                </a:lnTo>
                <a:lnTo>
                  <a:pt x="26682" y="13553"/>
                </a:lnTo>
                <a:lnTo>
                  <a:pt x="26582" y="13391"/>
                </a:lnTo>
                <a:lnTo>
                  <a:pt x="26481" y="13271"/>
                </a:lnTo>
                <a:lnTo>
                  <a:pt x="26320" y="13150"/>
                </a:lnTo>
                <a:lnTo>
                  <a:pt x="26159" y="13089"/>
                </a:lnTo>
                <a:lnTo>
                  <a:pt x="25353" y="12828"/>
                </a:lnTo>
                <a:lnTo>
                  <a:pt x="24548" y="12505"/>
                </a:lnTo>
                <a:lnTo>
                  <a:pt x="23762" y="12163"/>
                </a:lnTo>
                <a:lnTo>
                  <a:pt x="22997" y="11801"/>
                </a:lnTo>
                <a:lnTo>
                  <a:pt x="22252" y="11378"/>
                </a:lnTo>
                <a:lnTo>
                  <a:pt x="21507" y="10955"/>
                </a:lnTo>
                <a:lnTo>
                  <a:pt x="20782" y="10492"/>
                </a:lnTo>
                <a:lnTo>
                  <a:pt x="20077" y="10008"/>
                </a:lnTo>
                <a:lnTo>
                  <a:pt x="19352" y="9485"/>
                </a:lnTo>
                <a:lnTo>
                  <a:pt x="18668" y="8961"/>
                </a:lnTo>
                <a:lnTo>
                  <a:pt x="17278" y="7874"/>
                </a:lnTo>
                <a:lnTo>
                  <a:pt x="15889" y="6726"/>
                </a:lnTo>
                <a:lnTo>
                  <a:pt x="15526" y="6444"/>
                </a:lnTo>
                <a:lnTo>
                  <a:pt x="15164" y="6182"/>
                </a:lnTo>
                <a:lnTo>
                  <a:pt x="14801" y="5920"/>
                </a:lnTo>
                <a:lnTo>
                  <a:pt x="14419" y="5679"/>
                </a:lnTo>
                <a:lnTo>
                  <a:pt x="14298" y="5639"/>
                </a:lnTo>
                <a:lnTo>
                  <a:pt x="14177" y="5598"/>
                </a:lnTo>
                <a:close/>
              </a:path>
            </a:pathLst>
          </a:custGeom>
          <a:solidFill>
            <a:srgbClr val="FFDD9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2" name="Google Shape;382;p35"/>
          <p:cNvSpPr/>
          <p:nvPr/>
        </p:nvSpPr>
        <p:spPr>
          <a:xfrm>
            <a:off x="2332675" y="3633320"/>
            <a:ext cx="634377" cy="620909"/>
          </a:xfrm>
          <a:custGeom>
            <a:rect b="b" l="l" r="r" t="t"/>
            <a:pathLst>
              <a:path extrusionOk="0" h="37376" w="38181">
                <a:moveTo>
                  <a:pt x="15002" y="5639"/>
                </a:moveTo>
                <a:lnTo>
                  <a:pt x="14801" y="5680"/>
                </a:lnTo>
                <a:lnTo>
                  <a:pt x="14600" y="5740"/>
                </a:lnTo>
                <a:lnTo>
                  <a:pt x="14398" y="5821"/>
                </a:lnTo>
                <a:lnTo>
                  <a:pt x="14358" y="5861"/>
                </a:lnTo>
                <a:lnTo>
                  <a:pt x="14338" y="5901"/>
                </a:lnTo>
                <a:lnTo>
                  <a:pt x="14318" y="5941"/>
                </a:lnTo>
                <a:lnTo>
                  <a:pt x="14318" y="5982"/>
                </a:lnTo>
                <a:lnTo>
                  <a:pt x="14338" y="6082"/>
                </a:lnTo>
                <a:lnTo>
                  <a:pt x="14358" y="6123"/>
                </a:lnTo>
                <a:lnTo>
                  <a:pt x="14398" y="6163"/>
                </a:lnTo>
                <a:lnTo>
                  <a:pt x="14579" y="6264"/>
                </a:lnTo>
                <a:lnTo>
                  <a:pt x="14781" y="6324"/>
                </a:lnTo>
                <a:lnTo>
                  <a:pt x="15002" y="6364"/>
                </a:lnTo>
                <a:lnTo>
                  <a:pt x="15224" y="6405"/>
                </a:lnTo>
                <a:lnTo>
                  <a:pt x="15667" y="6405"/>
                </a:lnTo>
                <a:lnTo>
                  <a:pt x="16090" y="6425"/>
                </a:lnTo>
                <a:lnTo>
                  <a:pt x="17056" y="6465"/>
                </a:lnTo>
                <a:lnTo>
                  <a:pt x="18003" y="6485"/>
                </a:lnTo>
                <a:lnTo>
                  <a:pt x="19916" y="6546"/>
                </a:lnTo>
                <a:lnTo>
                  <a:pt x="20359" y="6566"/>
                </a:lnTo>
                <a:lnTo>
                  <a:pt x="20822" y="6606"/>
                </a:lnTo>
                <a:lnTo>
                  <a:pt x="21044" y="6606"/>
                </a:lnTo>
                <a:lnTo>
                  <a:pt x="21265" y="6586"/>
                </a:lnTo>
                <a:lnTo>
                  <a:pt x="21466" y="6525"/>
                </a:lnTo>
                <a:lnTo>
                  <a:pt x="21668" y="6445"/>
                </a:lnTo>
                <a:lnTo>
                  <a:pt x="21728" y="6405"/>
                </a:lnTo>
                <a:lnTo>
                  <a:pt x="21769" y="6344"/>
                </a:lnTo>
                <a:lnTo>
                  <a:pt x="21809" y="6264"/>
                </a:lnTo>
                <a:lnTo>
                  <a:pt x="21809" y="6183"/>
                </a:lnTo>
                <a:lnTo>
                  <a:pt x="21809" y="6123"/>
                </a:lnTo>
                <a:lnTo>
                  <a:pt x="21769" y="6042"/>
                </a:lnTo>
                <a:lnTo>
                  <a:pt x="21728" y="5982"/>
                </a:lnTo>
                <a:lnTo>
                  <a:pt x="21668" y="5921"/>
                </a:lnTo>
                <a:lnTo>
                  <a:pt x="21567" y="5881"/>
                </a:lnTo>
                <a:lnTo>
                  <a:pt x="21487" y="5841"/>
                </a:lnTo>
                <a:lnTo>
                  <a:pt x="21285" y="5801"/>
                </a:lnTo>
                <a:lnTo>
                  <a:pt x="21084" y="5780"/>
                </a:lnTo>
                <a:lnTo>
                  <a:pt x="20882" y="5780"/>
                </a:lnTo>
                <a:lnTo>
                  <a:pt x="19916" y="5760"/>
                </a:lnTo>
                <a:lnTo>
                  <a:pt x="18003" y="5700"/>
                </a:lnTo>
                <a:lnTo>
                  <a:pt x="17056" y="5680"/>
                </a:lnTo>
                <a:lnTo>
                  <a:pt x="16090" y="5660"/>
                </a:lnTo>
                <a:lnTo>
                  <a:pt x="15667" y="5639"/>
                </a:lnTo>
                <a:close/>
                <a:moveTo>
                  <a:pt x="15788" y="8338"/>
                </a:moveTo>
                <a:lnTo>
                  <a:pt x="15647" y="8358"/>
                </a:lnTo>
                <a:lnTo>
                  <a:pt x="15365" y="8398"/>
                </a:lnTo>
                <a:lnTo>
                  <a:pt x="15103" y="8479"/>
                </a:lnTo>
                <a:lnTo>
                  <a:pt x="14821" y="8559"/>
                </a:lnTo>
                <a:lnTo>
                  <a:pt x="14801" y="8579"/>
                </a:lnTo>
                <a:lnTo>
                  <a:pt x="14821" y="8600"/>
                </a:lnTo>
                <a:lnTo>
                  <a:pt x="15244" y="8821"/>
                </a:lnTo>
                <a:lnTo>
                  <a:pt x="15466" y="8922"/>
                </a:lnTo>
                <a:lnTo>
                  <a:pt x="15687" y="9002"/>
                </a:lnTo>
                <a:lnTo>
                  <a:pt x="15828" y="9043"/>
                </a:lnTo>
                <a:lnTo>
                  <a:pt x="15989" y="9063"/>
                </a:lnTo>
                <a:lnTo>
                  <a:pt x="16291" y="9103"/>
                </a:lnTo>
                <a:lnTo>
                  <a:pt x="16895" y="9143"/>
                </a:lnTo>
                <a:lnTo>
                  <a:pt x="18184" y="9264"/>
                </a:lnTo>
                <a:lnTo>
                  <a:pt x="19453" y="9365"/>
                </a:lnTo>
                <a:lnTo>
                  <a:pt x="21930" y="9546"/>
                </a:lnTo>
                <a:lnTo>
                  <a:pt x="24407" y="9707"/>
                </a:lnTo>
                <a:lnTo>
                  <a:pt x="26883" y="9828"/>
                </a:lnTo>
                <a:lnTo>
                  <a:pt x="29360" y="9909"/>
                </a:lnTo>
                <a:lnTo>
                  <a:pt x="31837" y="10009"/>
                </a:lnTo>
                <a:lnTo>
                  <a:pt x="33086" y="10050"/>
                </a:lnTo>
                <a:lnTo>
                  <a:pt x="33710" y="10029"/>
                </a:lnTo>
                <a:lnTo>
                  <a:pt x="34314" y="10009"/>
                </a:lnTo>
                <a:lnTo>
                  <a:pt x="34415" y="9989"/>
                </a:lnTo>
                <a:lnTo>
                  <a:pt x="34495" y="9969"/>
                </a:lnTo>
                <a:lnTo>
                  <a:pt x="34576" y="9929"/>
                </a:lnTo>
                <a:lnTo>
                  <a:pt x="34616" y="9868"/>
                </a:lnTo>
                <a:lnTo>
                  <a:pt x="34656" y="9808"/>
                </a:lnTo>
                <a:lnTo>
                  <a:pt x="34697" y="9747"/>
                </a:lnTo>
                <a:lnTo>
                  <a:pt x="34717" y="9667"/>
                </a:lnTo>
                <a:lnTo>
                  <a:pt x="34717" y="9607"/>
                </a:lnTo>
                <a:lnTo>
                  <a:pt x="34717" y="9526"/>
                </a:lnTo>
                <a:lnTo>
                  <a:pt x="34697" y="9445"/>
                </a:lnTo>
                <a:lnTo>
                  <a:pt x="34656" y="9385"/>
                </a:lnTo>
                <a:lnTo>
                  <a:pt x="34616" y="9325"/>
                </a:lnTo>
                <a:lnTo>
                  <a:pt x="34556" y="9264"/>
                </a:lnTo>
                <a:lnTo>
                  <a:pt x="34495" y="9224"/>
                </a:lnTo>
                <a:lnTo>
                  <a:pt x="34415" y="9204"/>
                </a:lnTo>
                <a:lnTo>
                  <a:pt x="34314" y="9184"/>
                </a:lnTo>
                <a:lnTo>
                  <a:pt x="33730" y="9143"/>
                </a:lnTo>
                <a:lnTo>
                  <a:pt x="33126" y="9123"/>
                </a:lnTo>
                <a:lnTo>
                  <a:pt x="31918" y="9103"/>
                </a:lnTo>
                <a:lnTo>
                  <a:pt x="30710" y="9103"/>
                </a:lnTo>
                <a:lnTo>
                  <a:pt x="29521" y="9083"/>
                </a:lnTo>
                <a:lnTo>
                  <a:pt x="27045" y="9002"/>
                </a:lnTo>
                <a:lnTo>
                  <a:pt x="24568" y="8882"/>
                </a:lnTo>
                <a:lnTo>
                  <a:pt x="22091" y="8741"/>
                </a:lnTo>
                <a:lnTo>
                  <a:pt x="19614" y="8579"/>
                </a:lnTo>
                <a:lnTo>
                  <a:pt x="18406" y="8499"/>
                </a:lnTo>
                <a:lnTo>
                  <a:pt x="17217" y="8418"/>
                </a:lnTo>
                <a:lnTo>
                  <a:pt x="15949" y="8338"/>
                </a:lnTo>
                <a:close/>
                <a:moveTo>
                  <a:pt x="15929" y="10936"/>
                </a:moveTo>
                <a:lnTo>
                  <a:pt x="15647" y="10956"/>
                </a:lnTo>
                <a:lnTo>
                  <a:pt x="15506" y="10996"/>
                </a:lnTo>
                <a:lnTo>
                  <a:pt x="15385" y="11036"/>
                </a:lnTo>
                <a:lnTo>
                  <a:pt x="15264" y="11097"/>
                </a:lnTo>
                <a:lnTo>
                  <a:pt x="15143" y="11157"/>
                </a:lnTo>
                <a:lnTo>
                  <a:pt x="15123" y="11177"/>
                </a:lnTo>
                <a:lnTo>
                  <a:pt x="15123" y="11217"/>
                </a:lnTo>
                <a:lnTo>
                  <a:pt x="15224" y="11298"/>
                </a:lnTo>
                <a:lnTo>
                  <a:pt x="15325" y="11358"/>
                </a:lnTo>
                <a:lnTo>
                  <a:pt x="15546" y="11479"/>
                </a:lnTo>
                <a:lnTo>
                  <a:pt x="15788" y="11560"/>
                </a:lnTo>
                <a:lnTo>
                  <a:pt x="16029" y="11620"/>
                </a:lnTo>
                <a:lnTo>
                  <a:pt x="16291" y="11640"/>
                </a:lnTo>
                <a:lnTo>
                  <a:pt x="16553" y="11681"/>
                </a:lnTo>
                <a:lnTo>
                  <a:pt x="17056" y="11721"/>
                </a:lnTo>
                <a:lnTo>
                  <a:pt x="18244" y="11842"/>
                </a:lnTo>
                <a:lnTo>
                  <a:pt x="19433" y="11942"/>
                </a:lnTo>
                <a:lnTo>
                  <a:pt x="21909" y="12083"/>
                </a:lnTo>
                <a:lnTo>
                  <a:pt x="24366" y="12204"/>
                </a:lnTo>
                <a:lnTo>
                  <a:pt x="26843" y="12285"/>
                </a:lnTo>
                <a:lnTo>
                  <a:pt x="29300" y="12305"/>
                </a:lnTo>
                <a:lnTo>
                  <a:pt x="31777" y="12305"/>
                </a:lnTo>
                <a:lnTo>
                  <a:pt x="34234" y="12265"/>
                </a:lnTo>
                <a:lnTo>
                  <a:pt x="34334" y="12245"/>
                </a:lnTo>
                <a:lnTo>
                  <a:pt x="34415" y="12224"/>
                </a:lnTo>
                <a:lnTo>
                  <a:pt x="34475" y="12184"/>
                </a:lnTo>
                <a:lnTo>
                  <a:pt x="34536" y="12124"/>
                </a:lnTo>
                <a:lnTo>
                  <a:pt x="34576" y="12063"/>
                </a:lnTo>
                <a:lnTo>
                  <a:pt x="34596" y="11983"/>
                </a:lnTo>
                <a:lnTo>
                  <a:pt x="34616" y="11922"/>
                </a:lnTo>
                <a:lnTo>
                  <a:pt x="34636" y="11842"/>
                </a:lnTo>
                <a:lnTo>
                  <a:pt x="34616" y="11761"/>
                </a:lnTo>
                <a:lnTo>
                  <a:pt x="34596" y="11701"/>
                </a:lnTo>
                <a:lnTo>
                  <a:pt x="34576" y="11620"/>
                </a:lnTo>
                <a:lnTo>
                  <a:pt x="34536" y="11560"/>
                </a:lnTo>
                <a:lnTo>
                  <a:pt x="34475" y="11520"/>
                </a:lnTo>
                <a:lnTo>
                  <a:pt x="34415" y="11479"/>
                </a:lnTo>
                <a:lnTo>
                  <a:pt x="34334" y="11459"/>
                </a:lnTo>
                <a:lnTo>
                  <a:pt x="34234" y="11459"/>
                </a:lnTo>
                <a:lnTo>
                  <a:pt x="31817" y="11499"/>
                </a:lnTo>
                <a:lnTo>
                  <a:pt x="29380" y="11520"/>
                </a:lnTo>
                <a:lnTo>
                  <a:pt x="26964" y="11479"/>
                </a:lnTo>
                <a:lnTo>
                  <a:pt x="24527" y="11419"/>
                </a:lnTo>
                <a:lnTo>
                  <a:pt x="22151" y="11318"/>
                </a:lnTo>
                <a:lnTo>
                  <a:pt x="19755" y="11177"/>
                </a:lnTo>
                <a:lnTo>
                  <a:pt x="17379" y="11036"/>
                </a:lnTo>
                <a:lnTo>
                  <a:pt x="16815" y="10976"/>
                </a:lnTo>
                <a:lnTo>
                  <a:pt x="16513" y="10956"/>
                </a:lnTo>
                <a:lnTo>
                  <a:pt x="16231" y="10936"/>
                </a:lnTo>
                <a:close/>
                <a:moveTo>
                  <a:pt x="8679" y="20642"/>
                </a:moveTo>
                <a:lnTo>
                  <a:pt x="8619" y="20662"/>
                </a:lnTo>
                <a:lnTo>
                  <a:pt x="8558" y="20702"/>
                </a:lnTo>
                <a:lnTo>
                  <a:pt x="8518" y="20742"/>
                </a:lnTo>
                <a:lnTo>
                  <a:pt x="8478" y="20803"/>
                </a:lnTo>
                <a:lnTo>
                  <a:pt x="8438" y="20843"/>
                </a:lnTo>
                <a:lnTo>
                  <a:pt x="8417" y="20924"/>
                </a:lnTo>
                <a:lnTo>
                  <a:pt x="8417" y="20984"/>
                </a:lnTo>
                <a:lnTo>
                  <a:pt x="8417" y="21045"/>
                </a:lnTo>
                <a:lnTo>
                  <a:pt x="8438" y="21105"/>
                </a:lnTo>
                <a:lnTo>
                  <a:pt x="8478" y="21165"/>
                </a:lnTo>
                <a:lnTo>
                  <a:pt x="8518" y="21226"/>
                </a:lnTo>
                <a:lnTo>
                  <a:pt x="8558" y="21266"/>
                </a:lnTo>
                <a:lnTo>
                  <a:pt x="8619" y="21286"/>
                </a:lnTo>
                <a:lnTo>
                  <a:pt x="8679" y="21306"/>
                </a:lnTo>
                <a:lnTo>
                  <a:pt x="8760" y="21326"/>
                </a:lnTo>
                <a:lnTo>
                  <a:pt x="8820" y="21306"/>
                </a:lnTo>
                <a:lnTo>
                  <a:pt x="8881" y="21286"/>
                </a:lnTo>
                <a:lnTo>
                  <a:pt x="8941" y="21266"/>
                </a:lnTo>
                <a:lnTo>
                  <a:pt x="9001" y="21226"/>
                </a:lnTo>
                <a:lnTo>
                  <a:pt x="9042" y="21165"/>
                </a:lnTo>
                <a:lnTo>
                  <a:pt x="9062" y="21105"/>
                </a:lnTo>
                <a:lnTo>
                  <a:pt x="9082" y="21045"/>
                </a:lnTo>
                <a:lnTo>
                  <a:pt x="9102" y="20984"/>
                </a:lnTo>
                <a:lnTo>
                  <a:pt x="9082" y="20924"/>
                </a:lnTo>
                <a:lnTo>
                  <a:pt x="9062" y="20843"/>
                </a:lnTo>
                <a:lnTo>
                  <a:pt x="9042" y="20803"/>
                </a:lnTo>
                <a:lnTo>
                  <a:pt x="9001" y="20742"/>
                </a:lnTo>
                <a:lnTo>
                  <a:pt x="8941" y="20702"/>
                </a:lnTo>
                <a:lnTo>
                  <a:pt x="8881" y="20662"/>
                </a:lnTo>
                <a:lnTo>
                  <a:pt x="8820" y="20642"/>
                </a:lnTo>
                <a:close/>
                <a:moveTo>
                  <a:pt x="27387" y="18366"/>
                </a:moveTo>
                <a:lnTo>
                  <a:pt x="27568" y="18386"/>
                </a:lnTo>
                <a:lnTo>
                  <a:pt x="28132" y="18386"/>
                </a:lnTo>
                <a:lnTo>
                  <a:pt x="29240" y="18407"/>
                </a:lnTo>
                <a:lnTo>
                  <a:pt x="29240" y="20018"/>
                </a:lnTo>
                <a:lnTo>
                  <a:pt x="29219" y="20481"/>
                </a:lnTo>
                <a:lnTo>
                  <a:pt x="29219" y="20742"/>
                </a:lnTo>
                <a:lnTo>
                  <a:pt x="29219" y="21004"/>
                </a:lnTo>
                <a:lnTo>
                  <a:pt x="28696" y="21105"/>
                </a:lnTo>
                <a:lnTo>
                  <a:pt x="28172" y="21186"/>
                </a:lnTo>
                <a:lnTo>
                  <a:pt x="27870" y="21246"/>
                </a:lnTo>
                <a:lnTo>
                  <a:pt x="27588" y="21326"/>
                </a:lnTo>
                <a:lnTo>
                  <a:pt x="27548" y="21004"/>
                </a:lnTo>
                <a:lnTo>
                  <a:pt x="27488" y="20400"/>
                </a:lnTo>
                <a:lnTo>
                  <a:pt x="27447" y="19776"/>
                </a:lnTo>
                <a:lnTo>
                  <a:pt x="27427" y="19172"/>
                </a:lnTo>
                <a:lnTo>
                  <a:pt x="27407" y="18568"/>
                </a:lnTo>
                <a:lnTo>
                  <a:pt x="27387" y="18366"/>
                </a:lnTo>
                <a:close/>
                <a:moveTo>
                  <a:pt x="29703" y="17480"/>
                </a:moveTo>
                <a:lnTo>
                  <a:pt x="28917" y="17500"/>
                </a:lnTo>
                <a:lnTo>
                  <a:pt x="28132" y="17521"/>
                </a:lnTo>
                <a:lnTo>
                  <a:pt x="27588" y="17541"/>
                </a:lnTo>
                <a:lnTo>
                  <a:pt x="27326" y="17561"/>
                </a:lnTo>
                <a:lnTo>
                  <a:pt x="27085" y="17621"/>
                </a:lnTo>
                <a:lnTo>
                  <a:pt x="26984" y="17621"/>
                </a:lnTo>
                <a:lnTo>
                  <a:pt x="26904" y="17682"/>
                </a:lnTo>
                <a:lnTo>
                  <a:pt x="26823" y="17762"/>
                </a:lnTo>
                <a:lnTo>
                  <a:pt x="26783" y="17782"/>
                </a:lnTo>
                <a:lnTo>
                  <a:pt x="26722" y="17843"/>
                </a:lnTo>
                <a:lnTo>
                  <a:pt x="26702" y="17883"/>
                </a:lnTo>
                <a:lnTo>
                  <a:pt x="26682" y="17943"/>
                </a:lnTo>
                <a:lnTo>
                  <a:pt x="26682" y="18004"/>
                </a:lnTo>
                <a:lnTo>
                  <a:pt x="26622" y="18145"/>
                </a:lnTo>
                <a:lnTo>
                  <a:pt x="26602" y="18306"/>
                </a:lnTo>
                <a:lnTo>
                  <a:pt x="26541" y="18608"/>
                </a:lnTo>
                <a:lnTo>
                  <a:pt x="26501" y="18890"/>
                </a:lnTo>
                <a:lnTo>
                  <a:pt x="26481" y="19192"/>
                </a:lnTo>
                <a:lnTo>
                  <a:pt x="26461" y="19776"/>
                </a:lnTo>
                <a:lnTo>
                  <a:pt x="26481" y="20400"/>
                </a:lnTo>
                <a:lnTo>
                  <a:pt x="26521" y="21004"/>
                </a:lnTo>
                <a:lnTo>
                  <a:pt x="26541" y="21306"/>
                </a:lnTo>
                <a:lnTo>
                  <a:pt x="26561" y="21467"/>
                </a:lnTo>
                <a:lnTo>
                  <a:pt x="26602" y="21608"/>
                </a:lnTo>
                <a:lnTo>
                  <a:pt x="26642" y="21749"/>
                </a:lnTo>
                <a:lnTo>
                  <a:pt x="26722" y="21890"/>
                </a:lnTo>
                <a:lnTo>
                  <a:pt x="26823" y="21991"/>
                </a:lnTo>
                <a:lnTo>
                  <a:pt x="26944" y="22092"/>
                </a:lnTo>
                <a:lnTo>
                  <a:pt x="27024" y="22132"/>
                </a:lnTo>
                <a:lnTo>
                  <a:pt x="27206" y="22132"/>
                </a:lnTo>
                <a:lnTo>
                  <a:pt x="27306" y="22112"/>
                </a:lnTo>
                <a:lnTo>
                  <a:pt x="27407" y="22152"/>
                </a:lnTo>
                <a:lnTo>
                  <a:pt x="27910" y="22152"/>
                </a:lnTo>
                <a:lnTo>
                  <a:pt x="28293" y="22112"/>
                </a:lnTo>
                <a:lnTo>
                  <a:pt x="28978" y="22031"/>
                </a:lnTo>
                <a:lnTo>
                  <a:pt x="29320" y="21991"/>
                </a:lnTo>
                <a:lnTo>
                  <a:pt x="29662" y="21931"/>
                </a:lnTo>
                <a:lnTo>
                  <a:pt x="29703" y="21931"/>
                </a:lnTo>
                <a:lnTo>
                  <a:pt x="29763" y="21910"/>
                </a:lnTo>
                <a:lnTo>
                  <a:pt x="29823" y="21890"/>
                </a:lnTo>
                <a:lnTo>
                  <a:pt x="29944" y="21850"/>
                </a:lnTo>
                <a:lnTo>
                  <a:pt x="30025" y="21790"/>
                </a:lnTo>
                <a:lnTo>
                  <a:pt x="30085" y="21709"/>
                </a:lnTo>
                <a:lnTo>
                  <a:pt x="30146" y="21629"/>
                </a:lnTo>
                <a:lnTo>
                  <a:pt x="30166" y="21528"/>
                </a:lnTo>
                <a:lnTo>
                  <a:pt x="30166" y="21407"/>
                </a:lnTo>
                <a:lnTo>
                  <a:pt x="30166" y="21306"/>
                </a:lnTo>
                <a:lnTo>
                  <a:pt x="30126" y="21206"/>
                </a:lnTo>
                <a:lnTo>
                  <a:pt x="30146" y="20944"/>
                </a:lnTo>
                <a:lnTo>
                  <a:pt x="30146" y="20682"/>
                </a:lnTo>
                <a:lnTo>
                  <a:pt x="30126" y="20179"/>
                </a:lnTo>
                <a:lnTo>
                  <a:pt x="30166" y="17943"/>
                </a:lnTo>
                <a:lnTo>
                  <a:pt x="30166" y="17843"/>
                </a:lnTo>
                <a:lnTo>
                  <a:pt x="30126" y="17762"/>
                </a:lnTo>
                <a:lnTo>
                  <a:pt x="30085" y="17682"/>
                </a:lnTo>
                <a:lnTo>
                  <a:pt x="30025" y="17621"/>
                </a:lnTo>
                <a:lnTo>
                  <a:pt x="29964" y="17561"/>
                </a:lnTo>
                <a:lnTo>
                  <a:pt x="29884" y="17500"/>
                </a:lnTo>
                <a:lnTo>
                  <a:pt x="29803" y="17480"/>
                </a:lnTo>
                <a:close/>
                <a:moveTo>
                  <a:pt x="6565" y="21105"/>
                </a:moveTo>
                <a:lnTo>
                  <a:pt x="6665" y="21145"/>
                </a:lnTo>
                <a:lnTo>
                  <a:pt x="6746" y="21226"/>
                </a:lnTo>
                <a:lnTo>
                  <a:pt x="6806" y="21306"/>
                </a:lnTo>
                <a:lnTo>
                  <a:pt x="6867" y="21407"/>
                </a:lnTo>
                <a:lnTo>
                  <a:pt x="6907" y="21508"/>
                </a:lnTo>
                <a:lnTo>
                  <a:pt x="6907" y="21608"/>
                </a:lnTo>
                <a:lnTo>
                  <a:pt x="6907" y="21709"/>
                </a:lnTo>
                <a:lnTo>
                  <a:pt x="6867" y="21830"/>
                </a:lnTo>
                <a:lnTo>
                  <a:pt x="6827" y="21931"/>
                </a:lnTo>
                <a:lnTo>
                  <a:pt x="6766" y="22031"/>
                </a:lnTo>
                <a:lnTo>
                  <a:pt x="6686" y="22112"/>
                </a:lnTo>
                <a:lnTo>
                  <a:pt x="6605" y="22172"/>
                </a:lnTo>
                <a:lnTo>
                  <a:pt x="6504" y="22213"/>
                </a:lnTo>
                <a:lnTo>
                  <a:pt x="6404" y="22233"/>
                </a:lnTo>
                <a:lnTo>
                  <a:pt x="6303" y="22213"/>
                </a:lnTo>
                <a:lnTo>
                  <a:pt x="6202" y="22192"/>
                </a:lnTo>
                <a:lnTo>
                  <a:pt x="6102" y="22132"/>
                </a:lnTo>
                <a:lnTo>
                  <a:pt x="6021" y="22072"/>
                </a:lnTo>
                <a:lnTo>
                  <a:pt x="5941" y="21991"/>
                </a:lnTo>
                <a:lnTo>
                  <a:pt x="5900" y="21910"/>
                </a:lnTo>
                <a:lnTo>
                  <a:pt x="5880" y="21850"/>
                </a:lnTo>
                <a:lnTo>
                  <a:pt x="5880" y="21790"/>
                </a:lnTo>
                <a:lnTo>
                  <a:pt x="5900" y="21669"/>
                </a:lnTo>
                <a:lnTo>
                  <a:pt x="5941" y="21548"/>
                </a:lnTo>
                <a:lnTo>
                  <a:pt x="6021" y="21447"/>
                </a:lnTo>
                <a:lnTo>
                  <a:pt x="6142" y="21347"/>
                </a:lnTo>
                <a:lnTo>
                  <a:pt x="6243" y="21266"/>
                </a:lnTo>
                <a:lnTo>
                  <a:pt x="6363" y="21206"/>
                </a:lnTo>
                <a:lnTo>
                  <a:pt x="6464" y="21186"/>
                </a:lnTo>
                <a:lnTo>
                  <a:pt x="6504" y="21165"/>
                </a:lnTo>
                <a:lnTo>
                  <a:pt x="6525" y="21145"/>
                </a:lnTo>
                <a:lnTo>
                  <a:pt x="6525" y="21125"/>
                </a:lnTo>
                <a:lnTo>
                  <a:pt x="6504" y="21105"/>
                </a:lnTo>
                <a:close/>
                <a:moveTo>
                  <a:pt x="6404" y="20400"/>
                </a:moveTo>
                <a:lnTo>
                  <a:pt x="6283" y="20420"/>
                </a:lnTo>
                <a:lnTo>
                  <a:pt x="6162" y="20461"/>
                </a:lnTo>
                <a:lnTo>
                  <a:pt x="6061" y="20521"/>
                </a:lnTo>
                <a:lnTo>
                  <a:pt x="5961" y="20622"/>
                </a:lnTo>
                <a:lnTo>
                  <a:pt x="5900" y="20702"/>
                </a:lnTo>
                <a:lnTo>
                  <a:pt x="5880" y="20803"/>
                </a:lnTo>
                <a:lnTo>
                  <a:pt x="5900" y="20904"/>
                </a:lnTo>
                <a:lnTo>
                  <a:pt x="5941" y="20984"/>
                </a:lnTo>
                <a:lnTo>
                  <a:pt x="5820" y="21024"/>
                </a:lnTo>
                <a:lnTo>
                  <a:pt x="5719" y="21105"/>
                </a:lnTo>
                <a:lnTo>
                  <a:pt x="5618" y="21186"/>
                </a:lnTo>
                <a:lnTo>
                  <a:pt x="5538" y="21286"/>
                </a:lnTo>
                <a:lnTo>
                  <a:pt x="5457" y="21407"/>
                </a:lnTo>
                <a:lnTo>
                  <a:pt x="5417" y="21528"/>
                </a:lnTo>
                <a:lnTo>
                  <a:pt x="5377" y="21669"/>
                </a:lnTo>
                <a:lnTo>
                  <a:pt x="5357" y="21810"/>
                </a:lnTo>
                <a:lnTo>
                  <a:pt x="5336" y="21931"/>
                </a:lnTo>
                <a:lnTo>
                  <a:pt x="5357" y="22031"/>
                </a:lnTo>
                <a:lnTo>
                  <a:pt x="5397" y="22152"/>
                </a:lnTo>
                <a:lnTo>
                  <a:pt x="5437" y="22253"/>
                </a:lnTo>
                <a:lnTo>
                  <a:pt x="5498" y="22333"/>
                </a:lnTo>
                <a:lnTo>
                  <a:pt x="5578" y="22434"/>
                </a:lnTo>
                <a:lnTo>
                  <a:pt x="5739" y="22575"/>
                </a:lnTo>
                <a:lnTo>
                  <a:pt x="5941" y="22696"/>
                </a:lnTo>
                <a:lnTo>
                  <a:pt x="6162" y="22776"/>
                </a:lnTo>
                <a:lnTo>
                  <a:pt x="6384" y="22797"/>
                </a:lnTo>
                <a:lnTo>
                  <a:pt x="6605" y="22797"/>
                </a:lnTo>
                <a:lnTo>
                  <a:pt x="6726" y="22756"/>
                </a:lnTo>
                <a:lnTo>
                  <a:pt x="6847" y="22716"/>
                </a:lnTo>
                <a:lnTo>
                  <a:pt x="6947" y="22656"/>
                </a:lnTo>
                <a:lnTo>
                  <a:pt x="7048" y="22595"/>
                </a:lnTo>
                <a:lnTo>
                  <a:pt x="7129" y="22515"/>
                </a:lnTo>
                <a:lnTo>
                  <a:pt x="7209" y="22434"/>
                </a:lnTo>
                <a:lnTo>
                  <a:pt x="7350" y="22233"/>
                </a:lnTo>
                <a:lnTo>
                  <a:pt x="7431" y="22031"/>
                </a:lnTo>
                <a:lnTo>
                  <a:pt x="7491" y="21790"/>
                </a:lnTo>
                <a:lnTo>
                  <a:pt x="7511" y="21548"/>
                </a:lnTo>
                <a:lnTo>
                  <a:pt x="7491" y="21306"/>
                </a:lnTo>
                <a:lnTo>
                  <a:pt x="7471" y="21206"/>
                </a:lnTo>
                <a:lnTo>
                  <a:pt x="7431" y="21085"/>
                </a:lnTo>
                <a:lnTo>
                  <a:pt x="7370" y="20984"/>
                </a:lnTo>
                <a:lnTo>
                  <a:pt x="7290" y="20883"/>
                </a:lnTo>
                <a:lnTo>
                  <a:pt x="7189" y="20783"/>
                </a:lnTo>
                <a:lnTo>
                  <a:pt x="7109" y="20682"/>
                </a:lnTo>
                <a:lnTo>
                  <a:pt x="6988" y="20602"/>
                </a:lnTo>
                <a:lnTo>
                  <a:pt x="6887" y="20541"/>
                </a:lnTo>
                <a:lnTo>
                  <a:pt x="6766" y="20481"/>
                </a:lnTo>
                <a:lnTo>
                  <a:pt x="6645" y="20440"/>
                </a:lnTo>
                <a:lnTo>
                  <a:pt x="6525" y="20420"/>
                </a:lnTo>
                <a:lnTo>
                  <a:pt x="6404" y="20400"/>
                </a:lnTo>
                <a:close/>
                <a:moveTo>
                  <a:pt x="8780" y="22273"/>
                </a:moveTo>
                <a:lnTo>
                  <a:pt x="8719" y="22293"/>
                </a:lnTo>
                <a:lnTo>
                  <a:pt x="8619" y="22374"/>
                </a:lnTo>
                <a:lnTo>
                  <a:pt x="8538" y="22474"/>
                </a:lnTo>
                <a:lnTo>
                  <a:pt x="8518" y="22535"/>
                </a:lnTo>
                <a:lnTo>
                  <a:pt x="8518" y="22595"/>
                </a:lnTo>
                <a:lnTo>
                  <a:pt x="8518" y="22656"/>
                </a:lnTo>
                <a:lnTo>
                  <a:pt x="8538" y="22716"/>
                </a:lnTo>
                <a:lnTo>
                  <a:pt x="8619" y="22817"/>
                </a:lnTo>
                <a:lnTo>
                  <a:pt x="8719" y="22897"/>
                </a:lnTo>
                <a:lnTo>
                  <a:pt x="8780" y="22917"/>
                </a:lnTo>
                <a:lnTo>
                  <a:pt x="8901" y="22917"/>
                </a:lnTo>
                <a:lnTo>
                  <a:pt x="8961" y="22897"/>
                </a:lnTo>
                <a:lnTo>
                  <a:pt x="9062" y="22817"/>
                </a:lnTo>
                <a:lnTo>
                  <a:pt x="9122" y="22716"/>
                </a:lnTo>
                <a:lnTo>
                  <a:pt x="9142" y="22656"/>
                </a:lnTo>
                <a:lnTo>
                  <a:pt x="9163" y="22595"/>
                </a:lnTo>
                <a:lnTo>
                  <a:pt x="9142" y="22535"/>
                </a:lnTo>
                <a:lnTo>
                  <a:pt x="9122" y="22474"/>
                </a:lnTo>
                <a:lnTo>
                  <a:pt x="9062" y="22374"/>
                </a:lnTo>
                <a:lnTo>
                  <a:pt x="8961" y="22293"/>
                </a:lnTo>
                <a:lnTo>
                  <a:pt x="8901" y="22273"/>
                </a:lnTo>
                <a:close/>
                <a:moveTo>
                  <a:pt x="4209" y="18850"/>
                </a:moveTo>
                <a:lnTo>
                  <a:pt x="3987" y="18870"/>
                </a:lnTo>
                <a:lnTo>
                  <a:pt x="3786" y="18890"/>
                </a:lnTo>
                <a:lnTo>
                  <a:pt x="3584" y="18950"/>
                </a:lnTo>
                <a:lnTo>
                  <a:pt x="3403" y="19051"/>
                </a:lnTo>
                <a:lnTo>
                  <a:pt x="3343" y="19091"/>
                </a:lnTo>
                <a:lnTo>
                  <a:pt x="3323" y="19152"/>
                </a:lnTo>
                <a:lnTo>
                  <a:pt x="3303" y="19192"/>
                </a:lnTo>
                <a:lnTo>
                  <a:pt x="3282" y="19252"/>
                </a:lnTo>
                <a:lnTo>
                  <a:pt x="3303" y="19313"/>
                </a:lnTo>
                <a:lnTo>
                  <a:pt x="3323" y="19373"/>
                </a:lnTo>
                <a:lnTo>
                  <a:pt x="3343" y="19413"/>
                </a:lnTo>
                <a:lnTo>
                  <a:pt x="3403" y="19454"/>
                </a:lnTo>
                <a:lnTo>
                  <a:pt x="3504" y="19514"/>
                </a:lnTo>
                <a:lnTo>
                  <a:pt x="3605" y="19575"/>
                </a:lnTo>
                <a:lnTo>
                  <a:pt x="3826" y="19635"/>
                </a:lnTo>
                <a:lnTo>
                  <a:pt x="4088" y="19675"/>
                </a:lnTo>
                <a:lnTo>
                  <a:pt x="4350" y="19695"/>
                </a:lnTo>
                <a:lnTo>
                  <a:pt x="4309" y="19816"/>
                </a:lnTo>
                <a:lnTo>
                  <a:pt x="4269" y="19957"/>
                </a:lnTo>
                <a:lnTo>
                  <a:pt x="4229" y="20239"/>
                </a:lnTo>
                <a:lnTo>
                  <a:pt x="4189" y="20763"/>
                </a:lnTo>
                <a:lnTo>
                  <a:pt x="4148" y="21266"/>
                </a:lnTo>
                <a:lnTo>
                  <a:pt x="4148" y="21770"/>
                </a:lnTo>
                <a:lnTo>
                  <a:pt x="4168" y="22253"/>
                </a:lnTo>
                <a:lnTo>
                  <a:pt x="4209" y="22756"/>
                </a:lnTo>
                <a:lnTo>
                  <a:pt x="4229" y="22857"/>
                </a:lnTo>
                <a:lnTo>
                  <a:pt x="4249" y="22937"/>
                </a:lnTo>
                <a:lnTo>
                  <a:pt x="4309" y="22998"/>
                </a:lnTo>
                <a:lnTo>
                  <a:pt x="4370" y="23058"/>
                </a:lnTo>
                <a:lnTo>
                  <a:pt x="4430" y="23099"/>
                </a:lnTo>
                <a:lnTo>
                  <a:pt x="4511" y="23139"/>
                </a:lnTo>
                <a:lnTo>
                  <a:pt x="4571" y="23159"/>
                </a:lnTo>
                <a:lnTo>
                  <a:pt x="4732" y="23159"/>
                </a:lnTo>
                <a:lnTo>
                  <a:pt x="4813" y="23139"/>
                </a:lnTo>
                <a:lnTo>
                  <a:pt x="4873" y="23099"/>
                </a:lnTo>
                <a:lnTo>
                  <a:pt x="4934" y="23058"/>
                </a:lnTo>
                <a:lnTo>
                  <a:pt x="4974" y="22998"/>
                </a:lnTo>
                <a:lnTo>
                  <a:pt x="5014" y="22937"/>
                </a:lnTo>
                <a:lnTo>
                  <a:pt x="5034" y="22857"/>
                </a:lnTo>
                <a:lnTo>
                  <a:pt x="5034" y="22756"/>
                </a:lnTo>
                <a:lnTo>
                  <a:pt x="4994" y="22293"/>
                </a:lnTo>
                <a:lnTo>
                  <a:pt x="4954" y="21830"/>
                </a:lnTo>
                <a:lnTo>
                  <a:pt x="4934" y="21367"/>
                </a:lnTo>
                <a:lnTo>
                  <a:pt x="4934" y="20904"/>
                </a:lnTo>
                <a:lnTo>
                  <a:pt x="4954" y="20642"/>
                </a:lnTo>
                <a:lnTo>
                  <a:pt x="4994" y="20320"/>
                </a:lnTo>
                <a:lnTo>
                  <a:pt x="5014" y="19997"/>
                </a:lnTo>
                <a:lnTo>
                  <a:pt x="5014" y="19836"/>
                </a:lnTo>
                <a:lnTo>
                  <a:pt x="4994" y="19695"/>
                </a:lnTo>
                <a:lnTo>
                  <a:pt x="5095" y="19695"/>
                </a:lnTo>
                <a:lnTo>
                  <a:pt x="6001" y="19736"/>
                </a:lnTo>
                <a:lnTo>
                  <a:pt x="6464" y="19715"/>
                </a:lnTo>
                <a:lnTo>
                  <a:pt x="6706" y="19715"/>
                </a:lnTo>
                <a:lnTo>
                  <a:pt x="6927" y="19675"/>
                </a:lnTo>
                <a:lnTo>
                  <a:pt x="6988" y="19655"/>
                </a:lnTo>
                <a:lnTo>
                  <a:pt x="7048" y="19635"/>
                </a:lnTo>
                <a:lnTo>
                  <a:pt x="7109" y="19595"/>
                </a:lnTo>
                <a:lnTo>
                  <a:pt x="7129" y="19554"/>
                </a:lnTo>
                <a:lnTo>
                  <a:pt x="7189" y="19434"/>
                </a:lnTo>
                <a:lnTo>
                  <a:pt x="7209" y="19313"/>
                </a:lnTo>
                <a:lnTo>
                  <a:pt x="7189" y="19172"/>
                </a:lnTo>
                <a:lnTo>
                  <a:pt x="7129" y="19071"/>
                </a:lnTo>
                <a:lnTo>
                  <a:pt x="7088" y="19011"/>
                </a:lnTo>
                <a:lnTo>
                  <a:pt x="7048" y="18970"/>
                </a:lnTo>
                <a:lnTo>
                  <a:pt x="6988" y="18950"/>
                </a:lnTo>
                <a:lnTo>
                  <a:pt x="6927" y="18930"/>
                </a:lnTo>
                <a:lnTo>
                  <a:pt x="6706" y="18890"/>
                </a:lnTo>
                <a:lnTo>
                  <a:pt x="6484" y="18870"/>
                </a:lnTo>
                <a:lnTo>
                  <a:pt x="6021" y="18850"/>
                </a:lnTo>
                <a:lnTo>
                  <a:pt x="5095" y="18870"/>
                </a:lnTo>
                <a:lnTo>
                  <a:pt x="4672" y="18850"/>
                </a:lnTo>
                <a:close/>
                <a:moveTo>
                  <a:pt x="29562" y="16191"/>
                </a:moveTo>
                <a:lnTo>
                  <a:pt x="28454" y="16212"/>
                </a:lnTo>
                <a:lnTo>
                  <a:pt x="27890" y="16232"/>
                </a:lnTo>
                <a:lnTo>
                  <a:pt x="27347" y="16272"/>
                </a:lnTo>
                <a:lnTo>
                  <a:pt x="27105" y="16292"/>
                </a:lnTo>
                <a:lnTo>
                  <a:pt x="26883" y="16312"/>
                </a:lnTo>
                <a:lnTo>
                  <a:pt x="26662" y="16393"/>
                </a:lnTo>
                <a:lnTo>
                  <a:pt x="26561" y="16433"/>
                </a:lnTo>
                <a:lnTo>
                  <a:pt x="26461" y="16514"/>
                </a:lnTo>
                <a:lnTo>
                  <a:pt x="26380" y="16594"/>
                </a:lnTo>
                <a:lnTo>
                  <a:pt x="26360" y="16675"/>
                </a:lnTo>
                <a:lnTo>
                  <a:pt x="26380" y="16715"/>
                </a:lnTo>
                <a:lnTo>
                  <a:pt x="26380" y="16775"/>
                </a:lnTo>
                <a:lnTo>
                  <a:pt x="26420" y="16816"/>
                </a:lnTo>
                <a:lnTo>
                  <a:pt x="26461" y="16836"/>
                </a:lnTo>
                <a:lnTo>
                  <a:pt x="26561" y="16916"/>
                </a:lnTo>
                <a:lnTo>
                  <a:pt x="26682" y="16957"/>
                </a:lnTo>
                <a:lnTo>
                  <a:pt x="26904" y="17037"/>
                </a:lnTo>
                <a:lnTo>
                  <a:pt x="27165" y="17077"/>
                </a:lnTo>
                <a:lnTo>
                  <a:pt x="27427" y="17098"/>
                </a:lnTo>
                <a:lnTo>
                  <a:pt x="29360" y="17098"/>
                </a:lnTo>
                <a:lnTo>
                  <a:pt x="30246" y="17077"/>
                </a:lnTo>
                <a:lnTo>
                  <a:pt x="30287" y="18407"/>
                </a:lnTo>
                <a:lnTo>
                  <a:pt x="30307" y="19756"/>
                </a:lnTo>
                <a:lnTo>
                  <a:pt x="30307" y="21085"/>
                </a:lnTo>
                <a:lnTo>
                  <a:pt x="30267" y="22434"/>
                </a:lnTo>
                <a:lnTo>
                  <a:pt x="30206" y="22394"/>
                </a:lnTo>
                <a:lnTo>
                  <a:pt x="30126" y="22374"/>
                </a:lnTo>
                <a:lnTo>
                  <a:pt x="29924" y="22353"/>
                </a:lnTo>
                <a:lnTo>
                  <a:pt x="29723" y="22353"/>
                </a:lnTo>
                <a:lnTo>
                  <a:pt x="29501" y="22374"/>
                </a:lnTo>
                <a:lnTo>
                  <a:pt x="29078" y="22434"/>
                </a:lnTo>
                <a:lnTo>
                  <a:pt x="28817" y="22494"/>
                </a:lnTo>
                <a:lnTo>
                  <a:pt x="28212" y="22515"/>
                </a:lnTo>
                <a:lnTo>
                  <a:pt x="27629" y="22535"/>
                </a:lnTo>
                <a:lnTo>
                  <a:pt x="27306" y="22535"/>
                </a:lnTo>
                <a:lnTo>
                  <a:pt x="26984" y="22515"/>
                </a:lnTo>
                <a:lnTo>
                  <a:pt x="26642" y="22494"/>
                </a:lnTo>
                <a:lnTo>
                  <a:pt x="26320" y="22515"/>
                </a:lnTo>
                <a:lnTo>
                  <a:pt x="26259" y="22515"/>
                </a:lnTo>
                <a:lnTo>
                  <a:pt x="26199" y="22555"/>
                </a:lnTo>
                <a:lnTo>
                  <a:pt x="26179" y="22595"/>
                </a:lnTo>
                <a:lnTo>
                  <a:pt x="26138" y="22656"/>
                </a:lnTo>
                <a:lnTo>
                  <a:pt x="26138" y="22716"/>
                </a:lnTo>
                <a:lnTo>
                  <a:pt x="26138" y="22756"/>
                </a:lnTo>
                <a:lnTo>
                  <a:pt x="26179" y="22817"/>
                </a:lnTo>
                <a:lnTo>
                  <a:pt x="26219" y="22857"/>
                </a:lnTo>
                <a:lnTo>
                  <a:pt x="26481" y="22978"/>
                </a:lnTo>
                <a:lnTo>
                  <a:pt x="26763" y="23099"/>
                </a:lnTo>
                <a:lnTo>
                  <a:pt x="27045" y="23159"/>
                </a:lnTo>
                <a:lnTo>
                  <a:pt x="27347" y="23219"/>
                </a:lnTo>
                <a:lnTo>
                  <a:pt x="27649" y="23260"/>
                </a:lnTo>
                <a:lnTo>
                  <a:pt x="27931" y="23280"/>
                </a:lnTo>
                <a:lnTo>
                  <a:pt x="28877" y="23280"/>
                </a:lnTo>
                <a:lnTo>
                  <a:pt x="29380" y="23240"/>
                </a:lnTo>
                <a:lnTo>
                  <a:pt x="29622" y="23199"/>
                </a:lnTo>
                <a:lnTo>
                  <a:pt x="29864" y="23159"/>
                </a:lnTo>
                <a:lnTo>
                  <a:pt x="30085" y="23078"/>
                </a:lnTo>
                <a:lnTo>
                  <a:pt x="30186" y="23018"/>
                </a:lnTo>
                <a:lnTo>
                  <a:pt x="30246" y="22958"/>
                </a:lnTo>
                <a:lnTo>
                  <a:pt x="30246" y="23058"/>
                </a:lnTo>
                <a:lnTo>
                  <a:pt x="30267" y="23139"/>
                </a:lnTo>
                <a:lnTo>
                  <a:pt x="30287" y="23219"/>
                </a:lnTo>
                <a:lnTo>
                  <a:pt x="30327" y="23280"/>
                </a:lnTo>
                <a:lnTo>
                  <a:pt x="30367" y="23340"/>
                </a:lnTo>
                <a:lnTo>
                  <a:pt x="30428" y="23381"/>
                </a:lnTo>
                <a:lnTo>
                  <a:pt x="30488" y="23401"/>
                </a:lnTo>
                <a:lnTo>
                  <a:pt x="30569" y="23421"/>
                </a:lnTo>
                <a:lnTo>
                  <a:pt x="30629" y="23441"/>
                </a:lnTo>
                <a:lnTo>
                  <a:pt x="30710" y="23421"/>
                </a:lnTo>
                <a:lnTo>
                  <a:pt x="30790" y="23401"/>
                </a:lnTo>
                <a:lnTo>
                  <a:pt x="30850" y="23381"/>
                </a:lnTo>
                <a:lnTo>
                  <a:pt x="30911" y="23340"/>
                </a:lnTo>
                <a:lnTo>
                  <a:pt x="30971" y="23280"/>
                </a:lnTo>
                <a:lnTo>
                  <a:pt x="31012" y="23219"/>
                </a:lnTo>
                <a:lnTo>
                  <a:pt x="31032" y="23139"/>
                </a:lnTo>
                <a:lnTo>
                  <a:pt x="31052" y="23058"/>
                </a:lnTo>
                <a:lnTo>
                  <a:pt x="31092" y="21447"/>
                </a:lnTo>
                <a:lnTo>
                  <a:pt x="31112" y="19836"/>
                </a:lnTo>
                <a:lnTo>
                  <a:pt x="31112" y="18225"/>
                </a:lnTo>
                <a:lnTo>
                  <a:pt x="31092" y="16614"/>
                </a:lnTo>
                <a:lnTo>
                  <a:pt x="31092" y="16534"/>
                </a:lnTo>
                <a:lnTo>
                  <a:pt x="31072" y="16453"/>
                </a:lnTo>
                <a:lnTo>
                  <a:pt x="31032" y="16373"/>
                </a:lnTo>
                <a:lnTo>
                  <a:pt x="30971" y="16312"/>
                </a:lnTo>
                <a:lnTo>
                  <a:pt x="30911" y="16272"/>
                </a:lnTo>
                <a:lnTo>
                  <a:pt x="30830" y="16232"/>
                </a:lnTo>
                <a:lnTo>
                  <a:pt x="30750" y="16191"/>
                </a:lnTo>
                <a:close/>
                <a:moveTo>
                  <a:pt x="25635" y="16534"/>
                </a:moveTo>
                <a:lnTo>
                  <a:pt x="25574" y="16554"/>
                </a:lnTo>
                <a:lnTo>
                  <a:pt x="25534" y="16594"/>
                </a:lnTo>
                <a:lnTo>
                  <a:pt x="25494" y="16634"/>
                </a:lnTo>
                <a:lnTo>
                  <a:pt x="25454" y="16675"/>
                </a:lnTo>
                <a:lnTo>
                  <a:pt x="25434" y="16735"/>
                </a:lnTo>
                <a:lnTo>
                  <a:pt x="25434" y="16796"/>
                </a:lnTo>
                <a:lnTo>
                  <a:pt x="25353" y="17098"/>
                </a:lnTo>
                <a:lnTo>
                  <a:pt x="25293" y="17400"/>
                </a:lnTo>
                <a:lnTo>
                  <a:pt x="25272" y="17702"/>
                </a:lnTo>
                <a:lnTo>
                  <a:pt x="25252" y="18024"/>
                </a:lnTo>
                <a:lnTo>
                  <a:pt x="25212" y="18890"/>
                </a:lnTo>
                <a:lnTo>
                  <a:pt x="25192" y="19756"/>
                </a:lnTo>
                <a:lnTo>
                  <a:pt x="25172" y="20622"/>
                </a:lnTo>
                <a:lnTo>
                  <a:pt x="25192" y="21488"/>
                </a:lnTo>
                <a:lnTo>
                  <a:pt x="25232" y="22353"/>
                </a:lnTo>
                <a:lnTo>
                  <a:pt x="25272" y="23219"/>
                </a:lnTo>
                <a:lnTo>
                  <a:pt x="25293" y="23300"/>
                </a:lnTo>
                <a:lnTo>
                  <a:pt x="25313" y="23381"/>
                </a:lnTo>
                <a:lnTo>
                  <a:pt x="25353" y="23441"/>
                </a:lnTo>
                <a:lnTo>
                  <a:pt x="25413" y="23501"/>
                </a:lnTo>
                <a:lnTo>
                  <a:pt x="25474" y="23542"/>
                </a:lnTo>
                <a:lnTo>
                  <a:pt x="25534" y="23562"/>
                </a:lnTo>
                <a:lnTo>
                  <a:pt x="25615" y="23582"/>
                </a:lnTo>
                <a:lnTo>
                  <a:pt x="25695" y="23602"/>
                </a:lnTo>
                <a:lnTo>
                  <a:pt x="25756" y="23582"/>
                </a:lnTo>
                <a:lnTo>
                  <a:pt x="25836" y="23562"/>
                </a:lnTo>
                <a:lnTo>
                  <a:pt x="25897" y="23542"/>
                </a:lnTo>
                <a:lnTo>
                  <a:pt x="25957" y="23501"/>
                </a:lnTo>
                <a:lnTo>
                  <a:pt x="25997" y="23441"/>
                </a:lnTo>
                <a:lnTo>
                  <a:pt x="26038" y="23381"/>
                </a:lnTo>
                <a:lnTo>
                  <a:pt x="26058" y="23300"/>
                </a:lnTo>
                <a:lnTo>
                  <a:pt x="26058" y="23219"/>
                </a:lnTo>
                <a:lnTo>
                  <a:pt x="26018" y="22394"/>
                </a:lnTo>
                <a:lnTo>
                  <a:pt x="25997" y="21568"/>
                </a:lnTo>
                <a:lnTo>
                  <a:pt x="25977" y="19917"/>
                </a:lnTo>
                <a:lnTo>
                  <a:pt x="25977" y="19132"/>
                </a:lnTo>
                <a:lnTo>
                  <a:pt x="25997" y="18346"/>
                </a:lnTo>
                <a:lnTo>
                  <a:pt x="26018" y="17923"/>
                </a:lnTo>
                <a:lnTo>
                  <a:pt x="26018" y="17521"/>
                </a:lnTo>
                <a:lnTo>
                  <a:pt x="25997" y="17098"/>
                </a:lnTo>
                <a:lnTo>
                  <a:pt x="25977" y="16896"/>
                </a:lnTo>
                <a:lnTo>
                  <a:pt x="25917" y="16695"/>
                </a:lnTo>
                <a:lnTo>
                  <a:pt x="25897" y="16655"/>
                </a:lnTo>
                <a:lnTo>
                  <a:pt x="25877" y="16614"/>
                </a:lnTo>
                <a:lnTo>
                  <a:pt x="25776" y="16554"/>
                </a:lnTo>
                <a:lnTo>
                  <a:pt x="25675" y="16534"/>
                </a:lnTo>
                <a:close/>
                <a:moveTo>
                  <a:pt x="14116" y="26643"/>
                </a:moveTo>
                <a:lnTo>
                  <a:pt x="14116" y="26905"/>
                </a:lnTo>
                <a:lnTo>
                  <a:pt x="14116" y="27327"/>
                </a:lnTo>
                <a:lnTo>
                  <a:pt x="13935" y="27348"/>
                </a:lnTo>
                <a:lnTo>
                  <a:pt x="13754" y="27348"/>
                </a:lnTo>
                <a:lnTo>
                  <a:pt x="13653" y="27307"/>
                </a:lnTo>
                <a:lnTo>
                  <a:pt x="13573" y="27227"/>
                </a:lnTo>
                <a:lnTo>
                  <a:pt x="13532" y="27146"/>
                </a:lnTo>
                <a:lnTo>
                  <a:pt x="13512" y="27025"/>
                </a:lnTo>
                <a:lnTo>
                  <a:pt x="13512" y="26905"/>
                </a:lnTo>
                <a:lnTo>
                  <a:pt x="13573" y="26804"/>
                </a:lnTo>
                <a:lnTo>
                  <a:pt x="13653" y="26723"/>
                </a:lnTo>
                <a:lnTo>
                  <a:pt x="13754" y="26663"/>
                </a:lnTo>
                <a:lnTo>
                  <a:pt x="13834" y="26643"/>
                </a:lnTo>
                <a:close/>
                <a:moveTo>
                  <a:pt x="8095" y="26623"/>
                </a:moveTo>
                <a:lnTo>
                  <a:pt x="8075" y="26844"/>
                </a:lnTo>
                <a:lnTo>
                  <a:pt x="8055" y="27086"/>
                </a:lnTo>
                <a:lnTo>
                  <a:pt x="8075" y="27529"/>
                </a:lnTo>
                <a:lnTo>
                  <a:pt x="7672" y="27529"/>
                </a:lnTo>
                <a:lnTo>
                  <a:pt x="7552" y="27489"/>
                </a:lnTo>
                <a:lnTo>
                  <a:pt x="7451" y="27408"/>
                </a:lnTo>
                <a:lnTo>
                  <a:pt x="7370" y="27327"/>
                </a:lnTo>
                <a:lnTo>
                  <a:pt x="7310" y="27207"/>
                </a:lnTo>
                <a:lnTo>
                  <a:pt x="7310" y="27146"/>
                </a:lnTo>
                <a:lnTo>
                  <a:pt x="7310" y="27086"/>
                </a:lnTo>
                <a:lnTo>
                  <a:pt x="7350" y="26985"/>
                </a:lnTo>
                <a:lnTo>
                  <a:pt x="7411" y="26905"/>
                </a:lnTo>
                <a:lnTo>
                  <a:pt x="7511" y="26824"/>
                </a:lnTo>
                <a:lnTo>
                  <a:pt x="7612" y="26743"/>
                </a:lnTo>
                <a:lnTo>
                  <a:pt x="7733" y="26683"/>
                </a:lnTo>
                <a:lnTo>
                  <a:pt x="7854" y="26643"/>
                </a:lnTo>
                <a:lnTo>
                  <a:pt x="7974" y="26623"/>
                </a:lnTo>
                <a:close/>
                <a:moveTo>
                  <a:pt x="14479" y="25716"/>
                </a:moveTo>
                <a:lnTo>
                  <a:pt x="14378" y="25737"/>
                </a:lnTo>
                <a:lnTo>
                  <a:pt x="14298" y="25777"/>
                </a:lnTo>
                <a:lnTo>
                  <a:pt x="14217" y="25857"/>
                </a:lnTo>
                <a:lnTo>
                  <a:pt x="14177" y="25958"/>
                </a:lnTo>
                <a:lnTo>
                  <a:pt x="14136" y="26159"/>
                </a:lnTo>
                <a:lnTo>
                  <a:pt x="13995" y="26119"/>
                </a:lnTo>
                <a:lnTo>
                  <a:pt x="13834" y="26099"/>
                </a:lnTo>
                <a:lnTo>
                  <a:pt x="13673" y="26119"/>
                </a:lnTo>
                <a:lnTo>
                  <a:pt x="13552" y="26139"/>
                </a:lnTo>
                <a:lnTo>
                  <a:pt x="13412" y="26200"/>
                </a:lnTo>
                <a:lnTo>
                  <a:pt x="13291" y="26260"/>
                </a:lnTo>
                <a:lnTo>
                  <a:pt x="13190" y="26361"/>
                </a:lnTo>
                <a:lnTo>
                  <a:pt x="13109" y="26462"/>
                </a:lnTo>
                <a:lnTo>
                  <a:pt x="13029" y="26582"/>
                </a:lnTo>
                <a:lnTo>
                  <a:pt x="12968" y="26703"/>
                </a:lnTo>
                <a:lnTo>
                  <a:pt x="12928" y="26824"/>
                </a:lnTo>
                <a:lnTo>
                  <a:pt x="12908" y="26965"/>
                </a:lnTo>
                <a:lnTo>
                  <a:pt x="12908" y="27106"/>
                </a:lnTo>
                <a:lnTo>
                  <a:pt x="12928" y="27247"/>
                </a:lnTo>
                <a:lnTo>
                  <a:pt x="12968" y="27388"/>
                </a:lnTo>
                <a:lnTo>
                  <a:pt x="13009" y="27509"/>
                </a:lnTo>
                <a:lnTo>
                  <a:pt x="13089" y="27609"/>
                </a:lnTo>
                <a:lnTo>
                  <a:pt x="13170" y="27730"/>
                </a:lnTo>
                <a:lnTo>
                  <a:pt x="13271" y="27831"/>
                </a:lnTo>
                <a:lnTo>
                  <a:pt x="13391" y="27911"/>
                </a:lnTo>
                <a:lnTo>
                  <a:pt x="13472" y="27952"/>
                </a:lnTo>
                <a:lnTo>
                  <a:pt x="13552" y="27992"/>
                </a:lnTo>
                <a:lnTo>
                  <a:pt x="13774" y="28032"/>
                </a:lnTo>
                <a:lnTo>
                  <a:pt x="14096" y="28032"/>
                </a:lnTo>
                <a:lnTo>
                  <a:pt x="14197" y="27992"/>
                </a:lnTo>
                <a:lnTo>
                  <a:pt x="14237" y="28052"/>
                </a:lnTo>
                <a:lnTo>
                  <a:pt x="14277" y="28093"/>
                </a:lnTo>
                <a:lnTo>
                  <a:pt x="14318" y="28133"/>
                </a:lnTo>
                <a:lnTo>
                  <a:pt x="14378" y="28153"/>
                </a:lnTo>
                <a:lnTo>
                  <a:pt x="14499" y="28173"/>
                </a:lnTo>
                <a:lnTo>
                  <a:pt x="14620" y="28153"/>
                </a:lnTo>
                <a:lnTo>
                  <a:pt x="14741" y="28093"/>
                </a:lnTo>
                <a:lnTo>
                  <a:pt x="14841" y="28012"/>
                </a:lnTo>
                <a:lnTo>
                  <a:pt x="14902" y="27911"/>
                </a:lnTo>
                <a:lnTo>
                  <a:pt x="14942" y="27770"/>
                </a:lnTo>
                <a:lnTo>
                  <a:pt x="14962" y="27569"/>
                </a:lnTo>
                <a:lnTo>
                  <a:pt x="14962" y="27348"/>
                </a:lnTo>
                <a:lnTo>
                  <a:pt x="14922" y="26905"/>
                </a:lnTo>
                <a:lnTo>
                  <a:pt x="14882" y="26421"/>
                </a:lnTo>
                <a:lnTo>
                  <a:pt x="14861" y="26180"/>
                </a:lnTo>
                <a:lnTo>
                  <a:pt x="14801" y="25958"/>
                </a:lnTo>
                <a:lnTo>
                  <a:pt x="14741" y="25857"/>
                </a:lnTo>
                <a:lnTo>
                  <a:pt x="14680" y="25777"/>
                </a:lnTo>
                <a:lnTo>
                  <a:pt x="14579" y="25737"/>
                </a:lnTo>
                <a:lnTo>
                  <a:pt x="14479" y="25716"/>
                </a:lnTo>
                <a:close/>
                <a:moveTo>
                  <a:pt x="10028" y="25998"/>
                </a:moveTo>
                <a:lnTo>
                  <a:pt x="9928" y="26039"/>
                </a:lnTo>
                <a:lnTo>
                  <a:pt x="9827" y="26079"/>
                </a:lnTo>
                <a:lnTo>
                  <a:pt x="9747" y="26119"/>
                </a:lnTo>
                <a:lnTo>
                  <a:pt x="9666" y="26180"/>
                </a:lnTo>
                <a:lnTo>
                  <a:pt x="9606" y="26260"/>
                </a:lnTo>
                <a:lnTo>
                  <a:pt x="9565" y="26361"/>
                </a:lnTo>
                <a:lnTo>
                  <a:pt x="9545" y="26462"/>
                </a:lnTo>
                <a:lnTo>
                  <a:pt x="9545" y="26582"/>
                </a:lnTo>
                <a:lnTo>
                  <a:pt x="9485" y="26361"/>
                </a:lnTo>
                <a:lnTo>
                  <a:pt x="9444" y="26300"/>
                </a:lnTo>
                <a:lnTo>
                  <a:pt x="9384" y="26280"/>
                </a:lnTo>
                <a:lnTo>
                  <a:pt x="9324" y="26300"/>
                </a:lnTo>
                <a:lnTo>
                  <a:pt x="9303" y="26361"/>
                </a:lnTo>
                <a:lnTo>
                  <a:pt x="9223" y="26663"/>
                </a:lnTo>
                <a:lnTo>
                  <a:pt x="9163" y="26985"/>
                </a:lnTo>
                <a:lnTo>
                  <a:pt x="9142" y="27287"/>
                </a:lnTo>
                <a:lnTo>
                  <a:pt x="9122" y="27609"/>
                </a:lnTo>
                <a:lnTo>
                  <a:pt x="9122" y="27891"/>
                </a:lnTo>
                <a:lnTo>
                  <a:pt x="9122" y="28153"/>
                </a:lnTo>
                <a:lnTo>
                  <a:pt x="9142" y="28274"/>
                </a:lnTo>
                <a:lnTo>
                  <a:pt x="9183" y="28375"/>
                </a:lnTo>
                <a:lnTo>
                  <a:pt x="9263" y="28475"/>
                </a:lnTo>
                <a:lnTo>
                  <a:pt x="9364" y="28556"/>
                </a:lnTo>
                <a:lnTo>
                  <a:pt x="9424" y="28576"/>
                </a:lnTo>
                <a:lnTo>
                  <a:pt x="9465" y="28596"/>
                </a:lnTo>
                <a:lnTo>
                  <a:pt x="9525" y="28576"/>
                </a:lnTo>
                <a:lnTo>
                  <a:pt x="9565" y="28556"/>
                </a:lnTo>
                <a:lnTo>
                  <a:pt x="9666" y="28475"/>
                </a:lnTo>
                <a:lnTo>
                  <a:pt x="9726" y="28375"/>
                </a:lnTo>
                <a:lnTo>
                  <a:pt x="9767" y="28254"/>
                </a:lnTo>
                <a:lnTo>
                  <a:pt x="9787" y="28133"/>
                </a:lnTo>
                <a:lnTo>
                  <a:pt x="9767" y="27891"/>
                </a:lnTo>
                <a:lnTo>
                  <a:pt x="9747" y="27609"/>
                </a:lnTo>
                <a:lnTo>
                  <a:pt x="9726" y="27368"/>
                </a:lnTo>
                <a:lnTo>
                  <a:pt x="9686" y="27126"/>
                </a:lnTo>
                <a:lnTo>
                  <a:pt x="9626" y="26884"/>
                </a:lnTo>
                <a:lnTo>
                  <a:pt x="9565" y="26643"/>
                </a:lnTo>
                <a:lnTo>
                  <a:pt x="9585" y="26643"/>
                </a:lnTo>
                <a:lnTo>
                  <a:pt x="9726" y="26542"/>
                </a:lnTo>
                <a:lnTo>
                  <a:pt x="9887" y="26502"/>
                </a:lnTo>
                <a:lnTo>
                  <a:pt x="10049" y="26482"/>
                </a:lnTo>
                <a:lnTo>
                  <a:pt x="10210" y="26502"/>
                </a:lnTo>
                <a:lnTo>
                  <a:pt x="10351" y="26542"/>
                </a:lnTo>
                <a:lnTo>
                  <a:pt x="10492" y="26643"/>
                </a:lnTo>
                <a:lnTo>
                  <a:pt x="10592" y="26764"/>
                </a:lnTo>
                <a:lnTo>
                  <a:pt x="10673" y="26925"/>
                </a:lnTo>
                <a:lnTo>
                  <a:pt x="10733" y="27126"/>
                </a:lnTo>
                <a:lnTo>
                  <a:pt x="10753" y="27327"/>
                </a:lnTo>
                <a:lnTo>
                  <a:pt x="10733" y="27549"/>
                </a:lnTo>
                <a:lnTo>
                  <a:pt x="10713" y="27750"/>
                </a:lnTo>
                <a:lnTo>
                  <a:pt x="10673" y="27911"/>
                </a:lnTo>
                <a:lnTo>
                  <a:pt x="10653" y="28052"/>
                </a:lnTo>
                <a:lnTo>
                  <a:pt x="10673" y="28193"/>
                </a:lnTo>
                <a:lnTo>
                  <a:pt x="10693" y="28254"/>
                </a:lnTo>
                <a:lnTo>
                  <a:pt x="10733" y="28334"/>
                </a:lnTo>
                <a:lnTo>
                  <a:pt x="10794" y="28395"/>
                </a:lnTo>
                <a:lnTo>
                  <a:pt x="10854" y="28415"/>
                </a:lnTo>
                <a:lnTo>
                  <a:pt x="10935" y="28415"/>
                </a:lnTo>
                <a:lnTo>
                  <a:pt x="10995" y="28395"/>
                </a:lnTo>
                <a:lnTo>
                  <a:pt x="11116" y="28314"/>
                </a:lnTo>
                <a:lnTo>
                  <a:pt x="11196" y="28193"/>
                </a:lnTo>
                <a:lnTo>
                  <a:pt x="11257" y="28052"/>
                </a:lnTo>
                <a:lnTo>
                  <a:pt x="11297" y="27911"/>
                </a:lnTo>
                <a:lnTo>
                  <a:pt x="11317" y="27750"/>
                </a:lnTo>
                <a:lnTo>
                  <a:pt x="11337" y="27589"/>
                </a:lnTo>
                <a:lnTo>
                  <a:pt x="11337" y="27307"/>
                </a:lnTo>
                <a:lnTo>
                  <a:pt x="11317" y="27146"/>
                </a:lnTo>
                <a:lnTo>
                  <a:pt x="11297" y="26985"/>
                </a:lnTo>
                <a:lnTo>
                  <a:pt x="11257" y="26844"/>
                </a:lnTo>
                <a:lnTo>
                  <a:pt x="11196" y="26703"/>
                </a:lnTo>
                <a:lnTo>
                  <a:pt x="11136" y="26562"/>
                </a:lnTo>
                <a:lnTo>
                  <a:pt x="11055" y="26441"/>
                </a:lnTo>
                <a:lnTo>
                  <a:pt x="10955" y="26321"/>
                </a:lnTo>
                <a:lnTo>
                  <a:pt x="10834" y="26220"/>
                </a:lnTo>
                <a:lnTo>
                  <a:pt x="10753" y="26139"/>
                </a:lnTo>
                <a:lnTo>
                  <a:pt x="10673" y="26099"/>
                </a:lnTo>
                <a:lnTo>
                  <a:pt x="10572" y="26059"/>
                </a:lnTo>
                <a:lnTo>
                  <a:pt x="10471" y="26019"/>
                </a:lnTo>
                <a:lnTo>
                  <a:pt x="10250" y="25998"/>
                </a:lnTo>
                <a:close/>
                <a:moveTo>
                  <a:pt x="12022" y="24025"/>
                </a:moveTo>
                <a:lnTo>
                  <a:pt x="11941" y="24206"/>
                </a:lnTo>
                <a:lnTo>
                  <a:pt x="11881" y="24408"/>
                </a:lnTo>
                <a:lnTo>
                  <a:pt x="11841" y="24609"/>
                </a:lnTo>
                <a:lnTo>
                  <a:pt x="11821" y="24810"/>
                </a:lnTo>
                <a:lnTo>
                  <a:pt x="11539" y="24851"/>
                </a:lnTo>
                <a:lnTo>
                  <a:pt x="11398" y="24871"/>
                </a:lnTo>
                <a:lnTo>
                  <a:pt x="11277" y="24911"/>
                </a:lnTo>
                <a:lnTo>
                  <a:pt x="11156" y="24971"/>
                </a:lnTo>
                <a:lnTo>
                  <a:pt x="11055" y="25032"/>
                </a:lnTo>
                <a:lnTo>
                  <a:pt x="10955" y="25132"/>
                </a:lnTo>
                <a:lnTo>
                  <a:pt x="10854" y="25233"/>
                </a:lnTo>
                <a:lnTo>
                  <a:pt x="10834" y="25294"/>
                </a:lnTo>
                <a:lnTo>
                  <a:pt x="10854" y="25374"/>
                </a:lnTo>
                <a:lnTo>
                  <a:pt x="10874" y="25435"/>
                </a:lnTo>
                <a:lnTo>
                  <a:pt x="10914" y="25475"/>
                </a:lnTo>
                <a:lnTo>
                  <a:pt x="11015" y="25535"/>
                </a:lnTo>
                <a:lnTo>
                  <a:pt x="11136" y="25575"/>
                </a:lnTo>
                <a:lnTo>
                  <a:pt x="11237" y="25616"/>
                </a:lnTo>
                <a:lnTo>
                  <a:pt x="11357" y="25636"/>
                </a:lnTo>
                <a:lnTo>
                  <a:pt x="11579" y="25656"/>
                </a:lnTo>
                <a:lnTo>
                  <a:pt x="11821" y="25636"/>
                </a:lnTo>
                <a:lnTo>
                  <a:pt x="11821" y="26059"/>
                </a:lnTo>
                <a:lnTo>
                  <a:pt x="11841" y="27227"/>
                </a:lnTo>
                <a:lnTo>
                  <a:pt x="11881" y="28395"/>
                </a:lnTo>
                <a:lnTo>
                  <a:pt x="11901" y="28495"/>
                </a:lnTo>
                <a:lnTo>
                  <a:pt x="11941" y="28576"/>
                </a:lnTo>
                <a:lnTo>
                  <a:pt x="12002" y="28636"/>
                </a:lnTo>
                <a:lnTo>
                  <a:pt x="12103" y="28677"/>
                </a:lnTo>
                <a:lnTo>
                  <a:pt x="12163" y="28697"/>
                </a:lnTo>
                <a:lnTo>
                  <a:pt x="12244" y="28677"/>
                </a:lnTo>
                <a:lnTo>
                  <a:pt x="12324" y="28636"/>
                </a:lnTo>
                <a:lnTo>
                  <a:pt x="12405" y="28576"/>
                </a:lnTo>
                <a:lnTo>
                  <a:pt x="12445" y="28495"/>
                </a:lnTo>
                <a:lnTo>
                  <a:pt x="12465" y="28395"/>
                </a:lnTo>
                <a:lnTo>
                  <a:pt x="12425" y="27227"/>
                </a:lnTo>
                <a:lnTo>
                  <a:pt x="12364" y="26059"/>
                </a:lnTo>
                <a:lnTo>
                  <a:pt x="12364" y="25616"/>
                </a:lnTo>
                <a:lnTo>
                  <a:pt x="12687" y="25656"/>
                </a:lnTo>
                <a:lnTo>
                  <a:pt x="12868" y="25676"/>
                </a:lnTo>
                <a:lnTo>
                  <a:pt x="13029" y="25696"/>
                </a:lnTo>
                <a:lnTo>
                  <a:pt x="13190" y="25676"/>
                </a:lnTo>
                <a:lnTo>
                  <a:pt x="13331" y="25636"/>
                </a:lnTo>
                <a:lnTo>
                  <a:pt x="13472" y="25555"/>
                </a:lnTo>
                <a:lnTo>
                  <a:pt x="13532" y="25495"/>
                </a:lnTo>
                <a:lnTo>
                  <a:pt x="13593" y="25435"/>
                </a:lnTo>
                <a:lnTo>
                  <a:pt x="13633" y="25354"/>
                </a:lnTo>
                <a:lnTo>
                  <a:pt x="13653" y="25273"/>
                </a:lnTo>
                <a:lnTo>
                  <a:pt x="13633" y="25193"/>
                </a:lnTo>
                <a:lnTo>
                  <a:pt x="13613" y="25112"/>
                </a:lnTo>
                <a:lnTo>
                  <a:pt x="13573" y="25032"/>
                </a:lnTo>
                <a:lnTo>
                  <a:pt x="13512" y="24971"/>
                </a:lnTo>
                <a:lnTo>
                  <a:pt x="13452" y="24911"/>
                </a:lnTo>
                <a:lnTo>
                  <a:pt x="13371" y="24891"/>
                </a:lnTo>
                <a:lnTo>
                  <a:pt x="13109" y="24830"/>
                </a:lnTo>
                <a:lnTo>
                  <a:pt x="12848" y="24790"/>
                </a:lnTo>
                <a:lnTo>
                  <a:pt x="12304" y="24790"/>
                </a:lnTo>
                <a:lnTo>
                  <a:pt x="12284" y="24589"/>
                </a:lnTo>
                <a:lnTo>
                  <a:pt x="12223" y="24387"/>
                </a:lnTo>
                <a:lnTo>
                  <a:pt x="12143" y="24206"/>
                </a:lnTo>
                <a:lnTo>
                  <a:pt x="12062" y="24025"/>
                </a:lnTo>
                <a:close/>
                <a:moveTo>
                  <a:pt x="5377" y="23844"/>
                </a:moveTo>
                <a:lnTo>
                  <a:pt x="5216" y="23864"/>
                </a:lnTo>
                <a:lnTo>
                  <a:pt x="5054" y="23904"/>
                </a:lnTo>
                <a:lnTo>
                  <a:pt x="4893" y="23964"/>
                </a:lnTo>
                <a:lnTo>
                  <a:pt x="4752" y="24025"/>
                </a:lnTo>
                <a:lnTo>
                  <a:pt x="4611" y="24105"/>
                </a:lnTo>
                <a:lnTo>
                  <a:pt x="4491" y="24206"/>
                </a:lnTo>
                <a:lnTo>
                  <a:pt x="4390" y="24307"/>
                </a:lnTo>
                <a:lnTo>
                  <a:pt x="4289" y="24428"/>
                </a:lnTo>
                <a:lnTo>
                  <a:pt x="4189" y="24569"/>
                </a:lnTo>
                <a:lnTo>
                  <a:pt x="4128" y="24689"/>
                </a:lnTo>
                <a:lnTo>
                  <a:pt x="4068" y="24851"/>
                </a:lnTo>
                <a:lnTo>
                  <a:pt x="4007" y="24991"/>
                </a:lnTo>
                <a:lnTo>
                  <a:pt x="3987" y="25153"/>
                </a:lnTo>
                <a:lnTo>
                  <a:pt x="3967" y="25294"/>
                </a:lnTo>
                <a:lnTo>
                  <a:pt x="3967" y="25455"/>
                </a:lnTo>
                <a:lnTo>
                  <a:pt x="3987" y="25616"/>
                </a:lnTo>
                <a:lnTo>
                  <a:pt x="4027" y="25777"/>
                </a:lnTo>
                <a:lnTo>
                  <a:pt x="4068" y="25938"/>
                </a:lnTo>
                <a:lnTo>
                  <a:pt x="4148" y="26079"/>
                </a:lnTo>
                <a:lnTo>
                  <a:pt x="4229" y="26200"/>
                </a:lnTo>
                <a:lnTo>
                  <a:pt x="4309" y="26321"/>
                </a:lnTo>
                <a:lnTo>
                  <a:pt x="4430" y="26441"/>
                </a:lnTo>
                <a:lnTo>
                  <a:pt x="4531" y="26522"/>
                </a:lnTo>
                <a:lnTo>
                  <a:pt x="4652" y="26623"/>
                </a:lnTo>
                <a:lnTo>
                  <a:pt x="4793" y="26683"/>
                </a:lnTo>
                <a:lnTo>
                  <a:pt x="4934" y="26764"/>
                </a:lnTo>
                <a:lnTo>
                  <a:pt x="5256" y="26864"/>
                </a:lnTo>
                <a:lnTo>
                  <a:pt x="5578" y="26965"/>
                </a:lnTo>
                <a:lnTo>
                  <a:pt x="5719" y="27046"/>
                </a:lnTo>
                <a:lnTo>
                  <a:pt x="5860" y="27126"/>
                </a:lnTo>
                <a:lnTo>
                  <a:pt x="5961" y="27247"/>
                </a:lnTo>
                <a:lnTo>
                  <a:pt x="6001" y="27327"/>
                </a:lnTo>
                <a:lnTo>
                  <a:pt x="6021" y="27408"/>
                </a:lnTo>
                <a:lnTo>
                  <a:pt x="6041" y="27509"/>
                </a:lnTo>
                <a:lnTo>
                  <a:pt x="6041" y="27609"/>
                </a:lnTo>
                <a:lnTo>
                  <a:pt x="6021" y="27690"/>
                </a:lnTo>
                <a:lnTo>
                  <a:pt x="5981" y="27770"/>
                </a:lnTo>
                <a:lnTo>
                  <a:pt x="5941" y="27831"/>
                </a:lnTo>
                <a:lnTo>
                  <a:pt x="5880" y="27891"/>
                </a:lnTo>
                <a:lnTo>
                  <a:pt x="5739" y="27992"/>
                </a:lnTo>
                <a:lnTo>
                  <a:pt x="5558" y="28052"/>
                </a:lnTo>
                <a:lnTo>
                  <a:pt x="5377" y="28093"/>
                </a:lnTo>
                <a:lnTo>
                  <a:pt x="5195" y="28093"/>
                </a:lnTo>
                <a:lnTo>
                  <a:pt x="5034" y="28052"/>
                </a:lnTo>
                <a:lnTo>
                  <a:pt x="4954" y="28032"/>
                </a:lnTo>
                <a:lnTo>
                  <a:pt x="4853" y="27992"/>
                </a:lnTo>
                <a:lnTo>
                  <a:pt x="4692" y="27871"/>
                </a:lnTo>
                <a:lnTo>
                  <a:pt x="4551" y="27730"/>
                </a:lnTo>
                <a:lnTo>
                  <a:pt x="4430" y="27569"/>
                </a:lnTo>
                <a:lnTo>
                  <a:pt x="4370" y="27468"/>
                </a:lnTo>
                <a:lnTo>
                  <a:pt x="4330" y="27368"/>
                </a:lnTo>
                <a:lnTo>
                  <a:pt x="4269" y="27166"/>
                </a:lnTo>
                <a:lnTo>
                  <a:pt x="4189" y="26965"/>
                </a:lnTo>
                <a:lnTo>
                  <a:pt x="4148" y="26864"/>
                </a:lnTo>
                <a:lnTo>
                  <a:pt x="4088" y="26764"/>
                </a:lnTo>
                <a:lnTo>
                  <a:pt x="4027" y="26703"/>
                </a:lnTo>
                <a:lnTo>
                  <a:pt x="3947" y="26643"/>
                </a:lnTo>
                <a:lnTo>
                  <a:pt x="3866" y="26623"/>
                </a:lnTo>
                <a:lnTo>
                  <a:pt x="3786" y="26602"/>
                </a:lnTo>
                <a:lnTo>
                  <a:pt x="3685" y="26602"/>
                </a:lnTo>
                <a:lnTo>
                  <a:pt x="3605" y="26623"/>
                </a:lnTo>
                <a:lnTo>
                  <a:pt x="3544" y="26683"/>
                </a:lnTo>
                <a:lnTo>
                  <a:pt x="3484" y="26764"/>
                </a:lnTo>
                <a:lnTo>
                  <a:pt x="3423" y="26945"/>
                </a:lnTo>
                <a:lnTo>
                  <a:pt x="3383" y="27126"/>
                </a:lnTo>
                <a:lnTo>
                  <a:pt x="3403" y="27307"/>
                </a:lnTo>
                <a:lnTo>
                  <a:pt x="3423" y="27468"/>
                </a:lnTo>
                <a:lnTo>
                  <a:pt x="3484" y="27650"/>
                </a:lnTo>
                <a:lnTo>
                  <a:pt x="3564" y="27811"/>
                </a:lnTo>
                <a:lnTo>
                  <a:pt x="3665" y="27972"/>
                </a:lnTo>
                <a:lnTo>
                  <a:pt x="3786" y="28113"/>
                </a:lnTo>
                <a:lnTo>
                  <a:pt x="3927" y="28254"/>
                </a:lnTo>
                <a:lnTo>
                  <a:pt x="4068" y="28375"/>
                </a:lnTo>
                <a:lnTo>
                  <a:pt x="4229" y="28495"/>
                </a:lnTo>
                <a:lnTo>
                  <a:pt x="4390" y="28596"/>
                </a:lnTo>
                <a:lnTo>
                  <a:pt x="4551" y="28677"/>
                </a:lnTo>
                <a:lnTo>
                  <a:pt x="4732" y="28737"/>
                </a:lnTo>
                <a:lnTo>
                  <a:pt x="4893" y="28777"/>
                </a:lnTo>
                <a:lnTo>
                  <a:pt x="5054" y="28818"/>
                </a:lnTo>
                <a:lnTo>
                  <a:pt x="5377" y="28818"/>
                </a:lnTo>
                <a:lnTo>
                  <a:pt x="5538" y="28797"/>
                </a:lnTo>
                <a:lnTo>
                  <a:pt x="5679" y="28757"/>
                </a:lnTo>
                <a:lnTo>
                  <a:pt x="5820" y="28697"/>
                </a:lnTo>
                <a:lnTo>
                  <a:pt x="5941" y="28636"/>
                </a:lnTo>
                <a:lnTo>
                  <a:pt x="6061" y="28576"/>
                </a:lnTo>
                <a:lnTo>
                  <a:pt x="6182" y="28495"/>
                </a:lnTo>
                <a:lnTo>
                  <a:pt x="6283" y="28395"/>
                </a:lnTo>
                <a:lnTo>
                  <a:pt x="6384" y="28274"/>
                </a:lnTo>
                <a:lnTo>
                  <a:pt x="6464" y="28173"/>
                </a:lnTo>
                <a:lnTo>
                  <a:pt x="6545" y="28032"/>
                </a:lnTo>
                <a:lnTo>
                  <a:pt x="6585" y="27911"/>
                </a:lnTo>
                <a:lnTo>
                  <a:pt x="6625" y="27750"/>
                </a:lnTo>
                <a:lnTo>
                  <a:pt x="6665" y="27609"/>
                </a:lnTo>
                <a:lnTo>
                  <a:pt x="6665" y="27448"/>
                </a:lnTo>
                <a:lnTo>
                  <a:pt x="6726" y="27609"/>
                </a:lnTo>
                <a:lnTo>
                  <a:pt x="6806" y="27770"/>
                </a:lnTo>
                <a:lnTo>
                  <a:pt x="6927" y="27911"/>
                </a:lnTo>
                <a:lnTo>
                  <a:pt x="7048" y="28012"/>
                </a:lnTo>
                <a:lnTo>
                  <a:pt x="7169" y="28113"/>
                </a:lnTo>
                <a:lnTo>
                  <a:pt x="7310" y="28193"/>
                </a:lnTo>
                <a:lnTo>
                  <a:pt x="7451" y="28254"/>
                </a:lnTo>
                <a:lnTo>
                  <a:pt x="7592" y="28294"/>
                </a:lnTo>
                <a:lnTo>
                  <a:pt x="7753" y="28314"/>
                </a:lnTo>
                <a:lnTo>
                  <a:pt x="7894" y="28314"/>
                </a:lnTo>
                <a:lnTo>
                  <a:pt x="8035" y="28274"/>
                </a:lnTo>
                <a:lnTo>
                  <a:pt x="8176" y="28213"/>
                </a:lnTo>
                <a:lnTo>
                  <a:pt x="8256" y="28274"/>
                </a:lnTo>
                <a:lnTo>
                  <a:pt x="8337" y="28314"/>
                </a:lnTo>
                <a:lnTo>
                  <a:pt x="8417" y="28334"/>
                </a:lnTo>
                <a:lnTo>
                  <a:pt x="8498" y="28314"/>
                </a:lnTo>
                <a:lnTo>
                  <a:pt x="8599" y="28274"/>
                </a:lnTo>
                <a:lnTo>
                  <a:pt x="8659" y="28234"/>
                </a:lnTo>
                <a:lnTo>
                  <a:pt x="8719" y="28153"/>
                </a:lnTo>
                <a:lnTo>
                  <a:pt x="8760" y="28073"/>
                </a:lnTo>
                <a:lnTo>
                  <a:pt x="8760" y="27992"/>
                </a:lnTo>
                <a:lnTo>
                  <a:pt x="8760" y="27489"/>
                </a:lnTo>
                <a:lnTo>
                  <a:pt x="8740" y="26965"/>
                </a:lnTo>
                <a:lnTo>
                  <a:pt x="8719" y="26703"/>
                </a:lnTo>
                <a:lnTo>
                  <a:pt x="8659" y="26462"/>
                </a:lnTo>
                <a:lnTo>
                  <a:pt x="8579" y="26220"/>
                </a:lnTo>
                <a:lnTo>
                  <a:pt x="8478" y="25998"/>
                </a:lnTo>
                <a:lnTo>
                  <a:pt x="8438" y="25958"/>
                </a:lnTo>
                <a:lnTo>
                  <a:pt x="8337" y="25958"/>
                </a:lnTo>
                <a:lnTo>
                  <a:pt x="8297" y="25998"/>
                </a:lnTo>
                <a:lnTo>
                  <a:pt x="8196" y="26180"/>
                </a:lnTo>
                <a:lnTo>
                  <a:pt x="8136" y="26381"/>
                </a:lnTo>
                <a:lnTo>
                  <a:pt x="7974" y="26260"/>
                </a:lnTo>
                <a:lnTo>
                  <a:pt x="7894" y="26220"/>
                </a:lnTo>
                <a:lnTo>
                  <a:pt x="7793" y="26180"/>
                </a:lnTo>
                <a:lnTo>
                  <a:pt x="7692" y="26180"/>
                </a:lnTo>
                <a:lnTo>
                  <a:pt x="7592" y="26159"/>
                </a:lnTo>
                <a:lnTo>
                  <a:pt x="7491" y="26180"/>
                </a:lnTo>
                <a:lnTo>
                  <a:pt x="7370" y="26200"/>
                </a:lnTo>
                <a:lnTo>
                  <a:pt x="7249" y="26240"/>
                </a:lnTo>
                <a:lnTo>
                  <a:pt x="7129" y="26321"/>
                </a:lnTo>
                <a:lnTo>
                  <a:pt x="7008" y="26401"/>
                </a:lnTo>
                <a:lnTo>
                  <a:pt x="6907" y="26482"/>
                </a:lnTo>
                <a:lnTo>
                  <a:pt x="6827" y="26602"/>
                </a:lnTo>
                <a:lnTo>
                  <a:pt x="6746" y="26723"/>
                </a:lnTo>
                <a:lnTo>
                  <a:pt x="6686" y="26844"/>
                </a:lnTo>
                <a:lnTo>
                  <a:pt x="6645" y="26965"/>
                </a:lnTo>
                <a:lnTo>
                  <a:pt x="6625" y="27126"/>
                </a:lnTo>
                <a:lnTo>
                  <a:pt x="6585" y="27025"/>
                </a:lnTo>
                <a:lnTo>
                  <a:pt x="6545" y="26905"/>
                </a:lnTo>
                <a:lnTo>
                  <a:pt x="6484" y="26804"/>
                </a:lnTo>
                <a:lnTo>
                  <a:pt x="6404" y="26723"/>
                </a:lnTo>
                <a:lnTo>
                  <a:pt x="6243" y="26542"/>
                </a:lnTo>
                <a:lnTo>
                  <a:pt x="6041" y="26401"/>
                </a:lnTo>
                <a:lnTo>
                  <a:pt x="5880" y="26321"/>
                </a:lnTo>
                <a:lnTo>
                  <a:pt x="5719" y="26260"/>
                </a:lnTo>
                <a:lnTo>
                  <a:pt x="5357" y="26139"/>
                </a:lnTo>
                <a:lnTo>
                  <a:pt x="5195" y="26079"/>
                </a:lnTo>
                <a:lnTo>
                  <a:pt x="5034" y="25998"/>
                </a:lnTo>
                <a:lnTo>
                  <a:pt x="4914" y="25878"/>
                </a:lnTo>
                <a:lnTo>
                  <a:pt x="4793" y="25737"/>
                </a:lnTo>
                <a:lnTo>
                  <a:pt x="4732" y="25656"/>
                </a:lnTo>
                <a:lnTo>
                  <a:pt x="4692" y="25555"/>
                </a:lnTo>
                <a:lnTo>
                  <a:pt x="4672" y="25455"/>
                </a:lnTo>
                <a:lnTo>
                  <a:pt x="4672" y="25354"/>
                </a:lnTo>
                <a:lnTo>
                  <a:pt x="4672" y="25273"/>
                </a:lnTo>
                <a:lnTo>
                  <a:pt x="4692" y="25173"/>
                </a:lnTo>
                <a:lnTo>
                  <a:pt x="4752" y="25012"/>
                </a:lnTo>
                <a:lnTo>
                  <a:pt x="4873" y="24851"/>
                </a:lnTo>
                <a:lnTo>
                  <a:pt x="5014" y="24730"/>
                </a:lnTo>
                <a:lnTo>
                  <a:pt x="5175" y="24609"/>
                </a:lnTo>
                <a:lnTo>
                  <a:pt x="5357" y="24548"/>
                </a:lnTo>
                <a:lnTo>
                  <a:pt x="5457" y="24528"/>
                </a:lnTo>
                <a:lnTo>
                  <a:pt x="5538" y="24508"/>
                </a:lnTo>
                <a:lnTo>
                  <a:pt x="5739" y="24528"/>
                </a:lnTo>
                <a:lnTo>
                  <a:pt x="5920" y="24589"/>
                </a:lnTo>
                <a:lnTo>
                  <a:pt x="6102" y="24669"/>
                </a:lnTo>
                <a:lnTo>
                  <a:pt x="6424" y="24851"/>
                </a:lnTo>
                <a:lnTo>
                  <a:pt x="6726" y="25052"/>
                </a:lnTo>
                <a:lnTo>
                  <a:pt x="6786" y="25052"/>
                </a:lnTo>
                <a:lnTo>
                  <a:pt x="6806" y="25032"/>
                </a:lnTo>
                <a:lnTo>
                  <a:pt x="6806" y="25012"/>
                </a:lnTo>
                <a:lnTo>
                  <a:pt x="6806" y="24851"/>
                </a:lnTo>
                <a:lnTo>
                  <a:pt x="6786" y="24710"/>
                </a:lnTo>
                <a:lnTo>
                  <a:pt x="6746" y="24589"/>
                </a:lnTo>
                <a:lnTo>
                  <a:pt x="6706" y="24468"/>
                </a:lnTo>
                <a:lnTo>
                  <a:pt x="6625" y="24367"/>
                </a:lnTo>
                <a:lnTo>
                  <a:pt x="6545" y="24267"/>
                </a:lnTo>
                <a:lnTo>
                  <a:pt x="6444" y="24166"/>
                </a:lnTo>
                <a:lnTo>
                  <a:pt x="6303" y="24065"/>
                </a:lnTo>
                <a:lnTo>
                  <a:pt x="6162" y="23985"/>
                </a:lnTo>
                <a:lnTo>
                  <a:pt x="6021" y="23924"/>
                </a:lnTo>
                <a:lnTo>
                  <a:pt x="5860" y="23864"/>
                </a:lnTo>
                <a:lnTo>
                  <a:pt x="5699" y="23844"/>
                </a:lnTo>
                <a:close/>
                <a:moveTo>
                  <a:pt x="10532" y="29965"/>
                </a:moveTo>
                <a:lnTo>
                  <a:pt x="8840" y="29986"/>
                </a:lnTo>
                <a:lnTo>
                  <a:pt x="7169" y="30026"/>
                </a:lnTo>
                <a:lnTo>
                  <a:pt x="5558" y="30086"/>
                </a:lnTo>
                <a:lnTo>
                  <a:pt x="5175" y="30086"/>
                </a:lnTo>
                <a:lnTo>
                  <a:pt x="4793" y="30127"/>
                </a:lnTo>
                <a:lnTo>
                  <a:pt x="4611" y="30167"/>
                </a:lnTo>
                <a:lnTo>
                  <a:pt x="4430" y="30207"/>
                </a:lnTo>
                <a:lnTo>
                  <a:pt x="4249" y="30288"/>
                </a:lnTo>
                <a:lnTo>
                  <a:pt x="4088" y="30368"/>
                </a:lnTo>
                <a:lnTo>
                  <a:pt x="4068" y="30408"/>
                </a:lnTo>
                <a:lnTo>
                  <a:pt x="4068" y="30429"/>
                </a:lnTo>
                <a:lnTo>
                  <a:pt x="4068" y="30449"/>
                </a:lnTo>
                <a:lnTo>
                  <a:pt x="4088" y="30469"/>
                </a:lnTo>
                <a:lnTo>
                  <a:pt x="4249" y="30549"/>
                </a:lnTo>
                <a:lnTo>
                  <a:pt x="4410" y="30610"/>
                </a:lnTo>
                <a:lnTo>
                  <a:pt x="4571" y="30630"/>
                </a:lnTo>
                <a:lnTo>
                  <a:pt x="4732" y="30650"/>
                </a:lnTo>
                <a:lnTo>
                  <a:pt x="5054" y="30670"/>
                </a:lnTo>
                <a:lnTo>
                  <a:pt x="5840" y="30670"/>
                </a:lnTo>
                <a:lnTo>
                  <a:pt x="6283" y="30650"/>
                </a:lnTo>
                <a:lnTo>
                  <a:pt x="7169" y="30610"/>
                </a:lnTo>
                <a:lnTo>
                  <a:pt x="8840" y="30590"/>
                </a:lnTo>
                <a:lnTo>
                  <a:pt x="10532" y="30590"/>
                </a:lnTo>
                <a:lnTo>
                  <a:pt x="12203" y="30610"/>
                </a:lnTo>
                <a:lnTo>
                  <a:pt x="13875" y="30650"/>
                </a:lnTo>
                <a:lnTo>
                  <a:pt x="14680" y="30690"/>
                </a:lnTo>
                <a:lnTo>
                  <a:pt x="15486" y="30731"/>
                </a:lnTo>
                <a:lnTo>
                  <a:pt x="15909" y="30751"/>
                </a:lnTo>
                <a:lnTo>
                  <a:pt x="16331" y="30791"/>
                </a:lnTo>
                <a:lnTo>
                  <a:pt x="16754" y="30811"/>
                </a:lnTo>
                <a:lnTo>
                  <a:pt x="16976" y="30811"/>
                </a:lnTo>
                <a:lnTo>
                  <a:pt x="17177" y="30791"/>
                </a:lnTo>
                <a:lnTo>
                  <a:pt x="17238" y="30771"/>
                </a:lnTo>
                <a:lnTo>
                  <a:pt x="17298" y="30731"/>
                </a:lnTo>
                <a:lnTo>
                  <a:pt x="17379" y="30670"/>
                </a:lnTo>
                <a:lnTo>
                  <a:pt x="17419" y="30570"/>
                </a:lnTo>
                <a:lnTo>
                  <a:pt x="17439" y="30449"/>
                </a:lnTo>
                <a:lnTo>
                  <a:pt x="17419" y="30348"/>
                </a:lnTo>
                <a:lnTo>
                  <a:pt x="17358" y="30227"/>
                </a:lnTo>
                <a:lnTo>
                  <a:pt x="17278" y="30147"/>
                </a:lnTo>
                <a:lnTo>
                  <a:pt x="17177" y="30106"/>
                </a:lnTo>
                <a:lnTo>
                  <a:pt x="16996" y="30066"/>
                </a:lnTo>
                <a:lnTo>
                  <a:pt x="16815" y="30026"/>
                </a:lnTo>
                <a:lnTo>
                  <a:pt x="15647" y="30026"/>
                </a:lnTo>
                <a:lnTo>
                  <a:pt x="13875" y="30006"/>
                </a:lnTo>
                <a:lnTo>
                  <a:pt x="12203" y="29965"/>
                </a:lnTo>
                <a:close/>
                <a:moveTo>
                  <a:pt x="11277" y="31717"/>
                </a:moveTo>
                <a:lnTo>
                  <a:pt x="11035" y="31738"/>
                </a:lnTo>
                <a:lnTo>
                  <a:pt x="10552" y="31778"/>
                </a:lnTo>
                <a:lnTo>
                  <a:pt x="10089" y="31818"/>
                </a:lnTo>
                <a:lnTo>
                  <a:pt x="9062" y="31858"/>
                </a:lnTo>
                <a:lnTo>
                  <a:pt x="8035" y="31899"/>
                </a:lnTo>
                <a:lnTo>
                  <a:pt x="6988" y="31919"/>
                </a:lnTo>
                <a:lnTo>
                  <a:pt x="5961" y="31939"/>
                </a:lnTo>
                <a:lnTo>
                  <a:pt x="5498" y="31939"/>
                </a:lnTo>
                <a:lnTo>
                  <a:pt x="5014" y="31959"/>
                </a:lnTo>
                <a:lnTo>
                  <a:pt x="4773" y="31979"/>
                </a:lnTo>
                <a:lnTo>
                  <a:pt x="4551" y="32040"/>
                </a:lnTo>
                <a:lnTo>
                  <a:pt x="4330" y="32100"/>
                </a:lnTo>
                <a:lnTo>
                  <a:pt x="4128" y="32201"/>
                </a:lnTo>
                <a:lnTo>
                  <a:pt x="4088" y="32241"/>
                </a:lnTo>
                <a:lnTo>
                  <a:pt x="4068" y="32281"/>
                </a:lnTo>
                <a:lnTo>
                  <a:pt x="4048" y="32362"/>
                </a:lnTo>
                <a:lnTo>
                  <a:pt x="4068" y="32442"/>
                </a:lnTo>
                <a:lnTo>
                  <a:pt x="4128" y="32503"/>
                </a:lnTo>
                <a:lnTo>
                  <a:pt x="4309" y="32624"/>
                </a:lnTo>
                <a:lnTo>
                  <a:pt x="4511" y="32704"/>
                </a:lnTo>
                <a:lnTo>
                  <a:pt x="4712" y="32744"/>
                </a:lnTo>
                <a:lnTo>
                  <a:pt x="4934" y="32785"/>
                </a:lnTo>
                <a:lnTo>
                  <a:pt x="5377" y="32825"/>
                </a:lnTo>
                <a:lnTo>
                  <a:pt x="5800" y="32845"/>
                </a:lnTo>
                <a:lnTo>
                  <a:pt x="6323" y="32885"/>
                </a:lnTo>
                <a:lnTo>
                  <a:pt x="6827" y="32885"/>
                </a:lnTo>
                <a:lnTo>
                  <a:pt x="7874" y="32865"/>
                </a:lnTo>
                <a:lnTo>
                  <a:pt x="8901" y="32845"/>
                </a:lnTo>
                <a:lnTo>
                  <a:pt x="9948" y="32805"/>
                </a:lnTo>
                <a:lnTo>
                  <a:pt x="10894" y="32765"/>
                </a:lnTo>
                <a:lnTo>
                  <a:pt x="11438" y="32744"/>
                </a:lnTo>
                <a:lnTo>
                  <a:pt x="11700" y="32704"/>
                </a:lnTo>
                <a:lnTo>
                  <a:pt x="11841" y="32664"/>
                </a:lnTo>
                <a:lnTo>
                  <a:pt x="11962" y="32624"/>
                </a:lnTo>
                <a:lnTo>
                  <a:pt x="12082" y="32543"/>
                </a:lnTo>
                <a:lnTo>
                  <a:pt x="12183" y="32442"/>
                </a:lnTo>
                <a:lnTo>
                  <a:pt x="12244" y="32322"/>
                </a:lnTo>
                <a:lnTo>
                  <a:pt x="12284" y="32181"/>
                </a:lnTo>
                <a:lnTo>
                  <a:pt x="12264" y="32060"/>
                </a:lnTo>
                <a:lnTo>
                  <a:pt x="12244" y="31999"/>
                </a:lnTo>
                <a:lnTo>
                  <a:pt x="12203" y="31939"/>
                </a:lnTo>
                <a:lnTo>
                  <a:pt x="12163" y="31878"/>
                </a:lnTo>
                <a:lnTo>
                  <a:pt x="12103" y="31838"/>
                </a:lnTo>
                <a:lnTo>
                  <a:pt x="12042" y="31798"/>
                </a:lnTo>
                <a:lnTo>
                  <a:pt x="11962" y="31778"/>
                </a:lnTo>
                <a:lnTo>
                  <a:pt x="11740" y="31738"/>
                </a:lnTo>
                <a:lnTo>
                  <a:pt x="11519" y="31717"/>
                </a:lnTo>
                <a:close/>
                <a:moveTo>
                  <a:pt x="11378" y="847"/>
                </a:moveTo>
                <a:lnTo>
                  <a:pt x="11760" y="887"/>
                </a:lnTo>
                <a:lnTo>
                  <a:pt x="13492" y="1068"/>
                </a:lnTo>
                <a:lnTo>
                  <a:pt x="15163" y="1229"/>
                </a:lnTo>
                <a:lnTo>
                  <a:pt x="16815" y="1370"/>
                </a:lnTo>
                <a:lnTo>
                  <a:pt x="18526" y="1491"/>
                </a:lnTo>
                <a:lnTo>
                  <a:pt x="20238" y="1592"/>
                </a:lnTo>
                <a:lnTo>
                  <a:pt x="21930" y="1672"/>
                </a:lnTo>
                <a:lnTo>
                  <a:pt x="23641" y="1753"/>
                </a:lnTo>
                <a:lnTo>
                  <a:pt x="25313" y="1793"/>
                </a:lnTo>
                <a:lnTo>
                  <a:pt x="26984" y="1813"/>
                </a:lnTo>
                <a:lnTo>
                  <a:pt x="28656" y="1833"/>
                </a:lnTo>
                <a:lnTo>
                  <a:pt x="30327" y="1833"/>
                </a:lnTo>
                <a:lnTo>
                  <a:pt x="31978" y="1793"/>
                </a:lnTo>
                <a:lnTo>
                  <a:pt x="33650" y="1753"/>
                </a:lnTo>
                <a:lnTo>
                  <a:pt x="35281" y="1733"/>
                </a:lnTo>
                <a:lnTo>
                  <a:pt x="36106" y="1692"/>
                </a:lnTo>
                <a:lnTo>
                  <a:pt x="36912" y="1632"/>
                </a:lnTo>
                <a:lnTo>
                  <a:pt x="36892" y="1934"/>
                </a:lnTo>
                <a:lnTo>
                  <a:pt x="36872" y="2216"/>
                </a:lnTo>
                <a:lnTo>
                  <a:pt x="36872" y="2820"/>
                </a:lnTo>
                <a:lnTo>
                  <a:pt x="36831" y="4914"/>
                </a:lnTo>
                <a:lnTo>
                  <a:pt x="36791" y="8942"/>
                </a:lnTo>
                <a:lnTo>
                  <a:pt x="36710" y="16977"/>
                </a:lnTo>
                <a:lnTo>
                  <a:pt x="36690" y="18970"/>
                </a:lnTo>
                <a:lnTo>
                  <a:pt x="36690" y="20984"/>
                </a:lnTo>
                <a:lnTo>
                  <a:pt x="36690" y="21991"/>
                </a:lnTo>
                <a:lnTo>
                  <a:pt x="36670" y="22998"/>
                </a:lnTo>
                <a:lnTo>
                  <a:pt x="36650" y="24005"/>
                </a:lnTo>
                <a:lnTo>
                  <a:pt x="36650" y="25012"/>
                </a:lnTo>
                <a:lnTo>
                  <a:pt x="36650" y="27005"/>
                </a:lnTo>
                <a:lnTo>
                  <a:pt x="36670" y="29019"/>
                </a:lnTo>
                <a:lnTo>
                  <a:pt x="36690" y="31033"/>
                </a:lnTo>
                <a:lnTo>
                  <a:pt x="36751" y="33046"/>
                </a:lnTo>
                <a:lnTo>
                  <a:pt x="36791" y="33671"/>
                </a:lnTo>
                <a:lnTo>
                  <a:pt x="36872" y="34275"/>
                </a:lnTo>
                <a:lnTo>
                  <a:pt x="35845" y="34315"/>
                </a:lnTo>
                <a:lnTo>
                  <a:pt x="34898" y="34355"/>
                </a:lnTo>
                <a:lnTo>
                  <a:pt x="33952" y="34416"/>
                </a:lnTo>
                <a:lnTo>
                  <a:pt x="33932" y="34094"/>
                </a:lnTo>
                <a:lnTo>
                  <a:pt x="33791" y="31214"/>
                </a:lnTo>
                <a:lnTo>
                  <a:pt x="33690" y="29321"/>
                </a:lnTo>
                <a:lnTo>
                  <a:pt x="34153" y="29180"/>
                </a:lnTo>
                <a:lnTo>
                  <a:pt x="34395" y="29079"/>
                </a:lnTo>
                <a:lnTo>
                  <a:pt x="34596" y="28979"/>
                </a:lnTo>
                <a:lnTo>
                  <a:pt x="34757" y="28878"/>
                </a:lnTo>
                <a:lnTo>
                  <a:pt x="34818" y="28797"/>
                </a:lnTo>
                <a:lnTo>
                  <a:pt x="34878" y="28737"/>
                </a:lnTo>
                <a:lnTo>
                  <a:pt x="34898" y="28677"/>
                </a:lnTo>
                <a:lnTo>
                  <a:pt x="34918" y="28596"/>
                </a:lnTo>
                <a:lnTo>
                  <a:pt x="34918" y="28536"/>
                </a:lnTo>
                <a:lnTo>
                  <a:pt x="34878" y="28455"/>
                </a:lnTo>
                <a:lnTo>
                  <a:pt x="34818" y="28375"/>
                </a:lnTo>
                <a:lnTo>
                  <a:pt x="34737" y="28314"/>
                </a:lnTo>
                <a:lnTo>
                  <a:pt x="34656" y="28274"/>
                </a:lnTo>
                <a:lnTo>
                  <a:pt x="34556" y="28234"/>
                </a:lnTo>
                <a:lnTo>
                  <a:pt x="34153" y="28234"/>
                </a:lnTo>
                <a:lnTo>
                  <a:pt x="33911" y="28274"/>
                </a:lnTo>
                <a:lnTo>
                  <a:pt x="33650" y="28314"/>
                </a:lnTo>
                <a:lnTo>
                  <a:pt x="33589" y="27025"/>
                </a:lnTo>
                <a:lnTo>
                  <a:pt x="33952" y="27005"/>
                </a:lnTo>
                <a:lnTo>
                  <a:pt x="34052" y="26985"/>
                </a:lnTo>
                <a:lnTo>
                  <a:pt x="34153" y="26945"/>
                </a:lnTo>
                <a:lnTo>
                  <a:pt x="34254" y="26905"/>
                </a:lnTo>
                <a:lnTo>
                  <a:pt x="34375" y="26844"/>
                </a:lnTo>
                <a:lnTo>
                  <a:pt x="34455" y="26784"/>
                </a:lnTo>
                <a:lnTo>
                  <a:pt x="34516" y="26683"/>
                </a:lnTo>
                <a:lnTo>
                  <a:pt x="34556" y="26582"/>
                </a:lnTo>
                <a:lnTo>
                  <a:pt x="34536" y="26542"/>
                </a:lnTo>
                <a:lnTo>
                  <a:pt x="34536" y="26482"/>
                </a:lnTo>
                <a:lnTo>
                  <a:pt x="34495" y="26401"/>
                </a:lnTo>
                <a:lnTo>
                  <a:pt x="34435" y="26321"/>
                </a:lnTo>
                <a:lnTo>
                  <a:pt x="34375" y="26260"/>
                </a:lnTo>
                <a:lnTo>
                  <a:pt x="34294" y="26200"/>
                </a:lnTo>
                <a:lnTo>
                  <a:pt x="34213" y="26159"/>
                </a:lnTo>
                <a:lnTo>
                  <a:pt x="34133" y="26139"/>
                </a:lnTo>
                <a:lnTo>
                  <a:pt x="33952" y="26099"/>
                </a:lnTo>
                <a:lnTo>
                  <a:pt x="33549" y="26079"/>
                </a:lnTo>
                <a:lnTo>
                  <a:pt x="33529" y="25435"/>
                </a:lnTo>
                <a:lnTo>
                  <a:pt x="33509" y="24730"/>
                </a:lnTo>
                <a:lnTo>
                  <a:pt x="33811" y="24649"/>
                </a:lnTo>
                <a:lnTo>
                  <a:pt x="34113" y="24548"/>
                </a:lnTo>
                <a:lnTo>
                  <a:pt x="34254" y="24488"/>
                </a:lnTo>
                <a:lnTo>
                  <a:pt x="34395" y="24408"/>
                </a:lnTo>
                <a:lnTo>
                  <a:pt x="34516" y="24327"/>
                </a:lnTo>
                <a:lnTo>
                  <a:pt x="34596" y="24226"/>
                </a:lnTo>
                <a:lnTo>
                  <a:pt x="34656" y="24126"/>
                </a:lnTo>
                <a:lnTo>
                  <a:pt x="34677" y="24005"/>
                </a:lnTo>
                <a:lnTo>
                  <a:pt x="34656" y="23964"/>
                </a:lnTo>
                <a:lnTo>
                  <a:pt x="34636" y="23924"/>
                </a:lnTo>
                <a:lnTo>
                  <a:pt x="34596" y="23864"/>
                </a:lnTo>
                <a:lnTo>
                  <a:pt x="34556" y="23844"/>
                </a:lnTo>
                <a:lnTo>
                  <a:pt x="34435" y="23783"/>
                </a:lnTo>
                <a:lnTo>
                  <a:pt x="34314" y="23743"/>
                </a:lnTo>
                <a:lnTo>
                  <a:pt x="34173" y="23703"/>
                </a:lnTo>
                <a:lnTo>
                  <a:pt x="33750" y="23703"/>
                </a:lnTo>
                <a:lnTo>
                  <a:pt x="33468" y="23743"/>
                </a:lnTo>
                <a:lnTo>
                  <a:pt x="33428" y="22434"/>
                </a:lnTo>
                <a:lnTo>
                  <a:pt x="33589" y="22414"/>
                </a:lnTo>
                <a:lnTo>
                  <a:pt x="33750" y="22374"/>
                </a:lnTo>
                <a:lnTo>
                  <a:pt x="33911" y="22313"/>
                </a:lnTo>
                <a:lnTo>
                  <a:pt x="34052" y="22233"/>
                </a:lnTo>
                <a:lnTo>
                  <a:pt x="34193" y="22152"/>
                </a:lnTo>
                <a:lnTo>
                  <a:pt x="34314" y="22051"/>
                </a:lnTo>
                <a:lnTo>
                  <a:pt x="34415" y="21931"/>
                </a:lnTo>
                <a:lnTo>
                  <a:pt x="34495" y="21790"/>
                </a:lnTo>
                <a:lnTo>
                  <a:pt x="34536" y="21709"/>
                </a:lnTo>
                <a:lnTo>
                  <a:pt x="34516" y="21629"/>
                </a:lnTo>
                <a:lnTo>
                  <a:pt x="34475" y="21548"/>
                </a:lnTo>
                <a:lnTo>
                  <a:pt x="34435" y="21528"/>
                </a:lnTo>
                <a:lnTo>
                  <a:pt x="34375" y="21508"/>
                </a:lnTo>
                <a:lnTo>
                  <a:pt x="34052" y="21467"/>
                </a:lnTo>
                <a:lnTo>
                  <a:pt x="33710" y="21467"/>
                </a:lnTo>
                <a:lnTo>
                  <a:pt x="33388" y="21488"/>
                </a:lnTo>
                <a:lnTo>
                  <a:pt x="33348" y="19736"/>
                </a:lnTo>
                <a:lnTo>
                  <a:pt x="33549" y="19695"/>
                </a:lnTo>
                <a:lnTo>
                  <a:pt x="33750" y="19655"/>
                </a:lnTo>
                <a:lnTo>
                  <a:pt x="33911" y="19575"/>
                </a:lnTo>
                <a:lnTo>
                  <a:pt x="34093" y="19474"/>
                </a:lnTo>
                <a:lnTo>
                  <a:pt x="34254" y="19353"/>
                </a:lnTo>
                <a:lnTo>
                  <a:pt x="34314" y="19293"/>
                </a:lnTo>
                <a:lnTo>
                  <a:pt x="34354" y="19192"/>
                </a:lnTo>
                <a:lnTo>
                  <a:pt x="34354" y="19152"/>
                </a:lnTo>
                <a:lnTo>
                  <a:pt x="34334" y="19111"/>
                </a:lnTo>
                <a:lnTo>
                  <a:pt x="34294" y="19071"/>
                </a:lnTo>
                <a:lnTo>
                  <a:pt x="34254" y="19031"/>
                </a:lnTo>
                <a:lnTo>
                  <a:pt x="34072" y="18950"/>
                </a:lnTo>
                <a:lnTo>
                  <a:pt x="33911" y="18890"/>
                </a:lnTo>
                <a:lnTo>
                  <a:pt x="33730" y="18850"/>
                </a:lnTo>
                <a:lnTo>
                  <a:pt x="33529" y="18829"/>
                </a:lnTo>
                <a:lnTo>
                  <a:pt x="33307" y="18829"/>
                </a:lnTo>
                <a:lnTo>
                  <a:pt x="33267" y="17420"/>
                </a:lnTo>
                <a:lnTo>
                  <a:pt x="33509" y="17400"/>
                </a:lnTo>
                <a:lnTo>
                  <a:pt x="33629" y="17380"/>
                </a:lnTo>
                <a:lnTo>
                  <a:pt x="33750" y="17359"/>
                </a:lnTo>
                <a:lnTo>
                  <a:pt x="33871" y="17319"/>
                </a:lnTo>
                <a:lnTo>
                  <a:pt x="33992" y="17279"/>
                </a:lnTo>
                <a:lnTo>
                  <a:pt x="34052" y="17239"/>
                </a:lnTo>
                <a:lnTo>
                  <a:pt x="34093" y="17198"/>
                </a:lnTo>
                <a:lnTo>
                  <a:pt x="34113" y="17138"/>
                </a:lnTo>
                <a:lnTo>
                  <a:pt x="34113" y="17077"/>
                </a:lnTo>
                <a:lnTo>
                  <a:pt x="34072" y="16957"/>
                </a:lnTo>
                <a:lnTo>
                  <a:pt x="33992" y="16856"/>
                </a:lnTo>
                <a:lnTo>
                  <a:pt x="33911" y="16775"/>
                </a:lnTo>
                <a:lnTo>
                  <a:pt x="33791" y="16715"/>
                </a:lnTo>
                <a:lnTo>
                  <a:pt x="33670" y="16675"/>
                </a:lnTo>
                <a:lnTo>
                  <a:pt x="33529" y="16655"/>
                </a:lnTo>
                <a:lnTo>
                  <a:pt x="33247" y="16655"/>
                </a:lnTo>
                <a:lnTo>
                  <a:pt x="33227" y="15950"/>
                </a:lnTo>
                <a:lnTo>
                  <a:pt x="33186" y="15587"/>
                </a:lnTo>
                <a:lnTo>
                  <a:pt x="33166" y="15245"/>
                </a:lnTo>
                <a:lnTo>
                  <a:pt x="33388" y="15265"/>
                </a:lnTo>
                <a:lnTo>
                  <a:pt x="33609" y="15265"/>
                </a:lnTo>
                <a:lnTo>
                  <a:pt x="34052" y="15245"/>
                </a:lnTo>
                <a:lnTo>
                  <a:pt x="34153" y="15225"/>
                </a:lnTo>
                <a:lnTo>
                  <a:pt x="34254" y="15205"/>
                </a:lnTo>
                <a:lnTo>
                  <a:pt x="34314" y="15144"/>
                </a:lnTo>
                <a:lnTo>
                  <a:pt x="34375" y="15104"/>
                </a:lnTo>
                <a:lnTo>
                  <a:pt x="34435" y="15023"/>
                </a:lnTo>
                <a:lnTo>
                  <a:pt x="34455" y="14963"/>
                </a:lnTo>
                <a:lnTo>
                  <a:pt x="34475" y="14883"/>
                </a:lnTo>
                <a:lnTo>
                  <a:pt x="34495" y="14802"/>
                </a:lnTo>
                <a:lnTo>
                  <a:pt x="34475" y="14721"/>
                </a:lnTo>
                <a:lnTo>
                  <a:pt x="34455" y="14641"/>
                </a:lnTo>
                <a:lnTo>
                  <a:pt x="34435" y="14560"/>
                </a:lnTo>
                <a:lnTo>
                  <a:pt x="34375" y="14500"/>
                </a:lnTo>
                <a:lnTo>
                  <a:pt x="34314" y="14439"/>
                </a:lnTo>
                <a:lnTo>
                  <a:pt x="34254" y="14399"/>
                </a:lnTo>
                <a:lnTo>
                  <a:pt x="34153" y="14379"/>
                </a:lnTo>
                <a:lnTo>
                  <a:pt x="34052" y="14359"/>
                </a:lnTo>
                <a:lnTo>
                  <a:pt x="33529" y="14359"/>
                </a:lnTo>
                <a:lnTo>
                  <a:pt x="33267" y="14379"/>
                </a:lnTo>
                <a:lnTo>
                  <a:pt x="33126" y="14399"/>
                </a:lnTo>
                <a:lnTo>
                  <a:pt x="33005" y="14439"/>
                </a:lnTo>
                <a:lnTo>
                  <a:pt x="32945" y="14198"/>
                </a:lnTo>
                <a:lnTo>
                  <a:pt x="32864" y="13956"/>
                </a:lnTo>
                <a:lnTo>
                  <a:pt x="32804" y="13856"/>
                </a:lnTo>
                <a:lnTo>
                  <a:pt x="32743" y="13795"/>
                </a:lnTo>
                <a:lnTo>
                  <a:pt x="32663" y="13755"/>
                </a:lnTo>
                <a:lnTo>
                  <a:pt x="32562" y="13735"/>
                </a:lnTo>
                <a:lnTo>
                  <a:pt x="32482" y="13755"/>
                </a:lnTo>
                <a:lnTo>
                  <a:pt x="32401" y="13795"/>
                </a:lnTo>
                <a:lnTo>
                  <a:pt x="32341" y="13856"/>
                </a:lnTo>
                <a:lnTo>
                  <a:pt x="32280" y="13956"/>
                </a:lnTo>
                <a:lnTo>
                  <a:pt x="28333" y="14037"/>
                </a:lnTo>
                <a:lnTo>
                  <a:pt x="24407" y="14097"/>
                </a:lnTo>
                <a:lnTo>
                  <a:pt x="20460" y="14117"/>
                </a:lnTo>
                <a:lnTo>
                  <a:pt x="16533" y="14137"/>
                </a:lnTo>
                <a:lnTo>
                  <a:pt x="11660" y="14117"/>
                </a:lnTo>
                <a:lnTo>
                  <a:pt x="11579" y="7673"/>
                </a:lnTo>
                <a:lnTo>
                  <a:pt x="11539" y="3968"/>
                </a:lnTo>
                <a:lnTo>
                  <a:pt x="11498" y="2196"/>
                </a:lnTo>
                <a:lnTo>
                  <a:pt x="11498" y="1854"/>
                </a:lnTo>
                <a:lnTo>
                  <a:pt x="11478" y="1511"/>
                </a:lnTo>
                <a:lnTo>
                  <a:pt x="11458" y="1169"/>
                </a:lnTo>
                <a:lnTo>
                  <a:pt x="11418" y="1008"/>
                </a:lnTo>
                <a:lnTo>
                  <a:pt x="11378" y="847"/>
                </a:lnTo>
                <a:close/>
                <a:moveTo>
                  <a:pt x="1410" y="14862"/>
                </a:moveTo>
                <a:lnTo>
                  <a:pt x="1732" y="14943"/>
                </a:lnTo>
                <a:lnTo>
                  <a:pt x="2054" y="14983"/>
                </a:lnTo>
                <a:lnTo>
                  <a:pt x="2719" y="15023"/>
                </a:lnTo>
                <a:lnTo>
                  <a:pt x="4632" y="15124"/>
                </a:lnTo>
                <a:lnTo>
                  <a:pt x="5638" y="15164"/>
                </a:lnTo>
                <a:lnTo>
                  <a:pt x="6645" y="15185"/>
                </a:lnTo>
                <a:lnTo>
                  <a:pt x="8659" y="15225"/>
                </a:lnTo>
                <a:lnTo>
                  <a:pt x="10612" y="15245"/>
                </a:lnTo>
                <a:lnTo>
                  <a:pt x="10713" y="15346"/>
                </a:lnTo>
                <a:lnTo>
                  <a:pt x="10834" y="15406"/>
                </a:lnTo>
                <a:lnTo>
                  <a:pt x="10955" y="15446"/>
                </a:lnTo>
                <a:lnTo>
                  <a:pt x="11096" y="15466"/>
                </a:lnTo>
                <a:lnTo>
                  <a:pt x="11217" y="15466"/>
                </a:lnTo>
                <a:lnTo>
                  <a:pt x="11357" y="15426"/>
                </a:lnTo>
                <a:lnTo>
                  <a:pt x="11458" y="15346"/>
                </a:lnTo>
                <a:lnTo>
                  <a:pt x="11559" y="15265"/>
                </a:lnTo>
                <a:lnTo>
                  <a:pt x="16533" y="15305"/>
                </a:lnTo>
                <a:lnTo>
                  <a:pt x="20399" y="15305"/>
                </a:lnTo>
                <a:lnTo>
                  <a:pt x="24266" y="15265"/>
                </a:lnTo>
                <a:lnTo>
                  <a:pt x="28152" y="15205"/>
                </a:lnTo>
                <a:lnTo>
                  <a:pt x="32018" y="15124"/>
                </a:lnTo>
                <a:lnTo>
                  <a:pt x="32018" y="15124"/>
                </a:lnTo>
                <a:lnTo>
                  <a:pt x="31978" y="15527"/>
                </a:lnTo>
                <a:lnTo>
                  <a:pt x="31958" y="15950"/>
                </a:lnTo>
                <a:lnTo>
                  <a:pt x="31958" y="16755"/>
                </a:lnTo>
                <a:lnTo>
                  <a:pt x="31958" y="19655"/>
                </a:lnTo>
                <a:lnTo>
                  <a:pt x="31978" y="21105"/>
                </a:lnTo>
                <a:lnTo>
                  <a:pt x="32018" y="22535"/>
                </a:lnTo>
                <a:lnTo>
                  <a:pt x="32099" y="25435"/>
                </a:lnTo>
                <a:lnTo>
                  <a:pt x="32180" y="28314"/>
                </a:lnTo>
                <a:lnTo>
                  <a:pt x="32300" y="31214"/>
                </a:lnTo>
                <a:lnTo>
                  <a:pt x="32461" y="34094"/>
                </a:lnTo>
                <a:lnTo>
                  <a:pt x="32522" y="35181"/>
                </a:lnTo>
                <a:lnTo>
                  <a:pt x="17540" y="35302"/>
                </a:lnTo>
                <a:lnTo>
                  <a:pt x="9525" y="35362"/>
                </a:lnTo>
                <a:lnTo>
                  <a:pt x="5659" y="35382"/>
                </a:lnTo>
                <a:lnTo>
                  <a:pt x="3725" y="35403"/>
                </a:lnTo>
                <a:lnTo>
                  <a:pt x="2779" y="35443"/>
                </a:lnTo>
                <a:lnTo>
                  <a:pt x="1812" y="35483"/>
                </a:lnTo>
                <a:lnTo>
                  <a:pt x="1712" y="34436"/>
                </a:lnTo>
                <a:lnTo>
                  <a:pt x="1631" y="33409"/>
                </a:lnTo>
                <a:lnTo>
                  <a:pt x="1530" y="32060"/>
                </a:lnTo>
                <a:lnTo>
                  <a:pt x="1450" y="30711"/>
                </a:lnTo>
                <a:lnTo>
                  <a:pt x="1389" y="29361"/>
                </a:lnTo>
                <a:lnTo>
                  <a:pt x="1329" y="28012"/>
                </a:lnTo>
                <a:lnTo>
                  <a:pt x="1289" y="26663"/>
                </a:lnTo>
                <a:lnTo>
                  <a:pt x="1269" y="25314"/>
                </a:lnTo>
                <a:lnTo>
                  <a:pt x="1269" y="23964"/>
                </a:lnTo>
                <a:lnTo>
                  <a:pt x="1269" y="22615"/>
                </a:lnTo>
                <a:lnTo>
                  <a:pt x="1309" y="21266"/>
                </a:lnTo>
                <a:lnTo>
                  <a:pt x="1329" y="19917"/>
                </a:lnTo>
                <a:lnTo>
                  <a:pt x="1450" y="17218"/>
                </a:lnTo>
                <a:lnTo>
                  <a:pt x="1490" y="15950"/>
                </a:lnTo>
                <a:lnTo>
                  <a:pt x="1510" y="15688"/>
                </a:lnTo>
                <a:lnTo>
                  <a:pt x="1510" y="15406"/>
                </a:lnTo>
                <a:lnTo>
                  <a:pt x="1470" y="15124"/>
                </a:lnTo>
                <a:lnTo>
                  <a:pt x="1450" y="15003"/>
                </a:lnTo>
                <a:lnTo>
                  <a:pt x="1410" y="14862"/>
                </a:lnTo>
                <a:close/>
                <a:moveTo>
                  <a:pt x="11337" y="1"/>
                </a:moveTo>
                <a:lnTo>
                  <a:pt x="11156" y="21"/>
                </a:lnTo>
                <a:lnTo>
                  <a:pt x="10995" y="61"/>
                </a:lnTo>
                <a:lnTo>
                  <a:pt x="10834" y="142"/>
                </a:lnTo>
                <a:lnTo>
                  <a:pt x="10774" y="182"/>
                </a:lnTo>
                <a:lnTo>
                  <a:pt x="10713" y="263"/>
                </a:lnTo>
                <a:lnTo>
                  <a:pt x="10673" y="303"/>
                </a:lnTo>
                <a:lnTo>
                  <a:pt x="10673" y="343"/>
                </a:lnTo>
                <a:lnTo>
                  <a:pt x="10673" y="384"/>
                </a:lnTo>
                <a:lnTo>
                  <a:pt x="10673" y="424"/>
                </a:lnTo>
                <a:lnTo>
                  <a:pt x="10693" y="444"/>
                </a:lnTo>
                <a:lnTo>
                  <a:pt x="10592" y="625"/>
                </a:lnTo>
                <a:lnTo>
                  <a:pt x="10512" y="806"/>
                </a:lnTo>
                <a:lnTo>
                  <a:pt x="10471" y="1008"/>
                </a:lnTo>
                <a:lnTo>
                  <a:pt x="10431" y="1209"/>
                </a:lnTo>
                <a:lnTo>
                  <a:pt x="10411" y="1612"/>
                </a:lnTo>
                <a:lnTo>
                  <a:pt x="10411" y="2035"/>
                </a:lnTo>
                <a:lnTo>
                  <a:pt x="10411" y="3807"/>
                </a:lnTo>
                <a:lnTo>
                  <a:pt x="10431" y="7512"/>
                </a:lnTo>
                <a:lnTo>
                  <a:pt x="10512" y="14097"/>
                </a:lnTo>
                <a:lnTo>
                  <a:pt x="8659" y="14077"/>
                </a:lnTo>
                <a:lnTo>
                  <a:pt x="4793" y="14017"/>
                </a:lnTo>
                <a:lnTo>
                  <a:pt x="3846" y="14017"/>
                </a:lnTo>
                <a:lnTo>
                  <a:pt x="2880" y="14037"/>
                </a:lnTo>
                <a:lnTo>
                  <a:pt x="2376" y="14037"/>
                </a:lnTo>
                <a:lnTo>
                  <a:pt x="1913" y="14057"/>
                </a:lnTo>
                <a:lnTo>
                  <a:pt x="1671" y="14077"/>
                </a:lnTo>
                <a:lnTo>
                  <a:pt x="1450" y="14117"/>
                </a:lnTo>
                <a:lnTo>
                  <a:pt x="1208" y="14178"/>
                </a:lnTo>
                <a:lnTo>
                  <a:pt x="987" y="14278"/>
                </a:lnTo>
                <a:lnTo>
                  <a:pt x="926" y="14319"/>
                </a:lnTo>
                <a:lnTo>
                  <a:pt x="886" y="14379"/>
                </a:lnTo>
                <a:lnTo>
                  <a:pt x="866" y="14439"/>
                </a:lnTo>
                <a:lnTo>
                  <a:pt x="866" y="14520"/>
                </a:lnTo>
                <a:lnTo>
                  <a:pt x="765" y="14601"/>
                </a:lnTo>
                <a:lnTo>
                  <a:pt x="685" y="14701"/>
                </a:lnTo>
                <a:lnTo>
                  <a:pt x="604" y="14822"/>
                </a:lnTo>
                <a:lnTo>
                  <a:pt x="564" y="14943"/>
                </a:lnTo>
                <a:lnTo>
                  <a:pt x="503" y="15084"/>
                </a:lnTo>
                <a:lnTo>
                  <a:pt x="463" y="15346"/>
                </a:lnTo>
                <a:lnTo>
                  <a:pt x="403" y="15628"/>
                </a:lnTo>
                <a:lnTo>
                  <a:pt x="362" y="15990"/>
                </a:lnTo>
                <a:lnTo>
                  <a:pt x="322" y="16332"/>
                </a:lnTo>
                <a:lnTo>
                  <a:pt x="262" y="17057"/>
                </a:lnTo>
                <a:lnTo>
                  <a:pt x="181" y="18407"/>
                </a:lnTo>
                <a:lnTo>
                  <a:pt x="121" y="19756"/>
                </a:lnTo>
                <a:lnTo>
                  <a:pt x="60" y="21145"/>
                </a:lnTo>
                <a:lnTo>
                  <a:pt x="20" y="22535"/>
                </a:lnTo>
                <a:lnTo>
                  <a:pt x="20" y="23924"/>
                </a:lnTo>
                <a:lnTo>
                  <a:pt x="0" y="25314"/>
                </a:lnTo>
                <a:lnTo>
                  <a:pt x="20" y="26663"/>
                </a:lnTo>
                <a:lnTo>
                  <a:pt x="60" y="28012"/>
                </a:lnTo>
                <a:lnTo>
                  <a:pt x="101" y="29361"/>
                </a:lnTo>
                <a:lnTo>
                  <a:pt x="161" y="30711"/>
                </a:lnTo>
                <a:lnTo>
                  <a:pt x="222" y="32100"/>
                </a:lnTo>
                <a:lnTo>
                  <a:pt x="302" y="33489"/>
                </a:lnTo>
                <a:lnTo>
                  <a:pt x="342" y="34194"/>
                </a:lnTo>
                <a:lnTo>
                  <a:pt x="403" y="34899"/>
                </a:lnTo>
                <a:lnTo>
                  <a:pt x="483" y="35584"/>
                </a:lnTo>
                <a:lnTo>
                  <a:pt x="584" y="36268"/>
                </a:lnTo>
                <a:lnTo>
                  <a:pt x="604" y="36369"/>
                </a:lnTo>
                <a:lnTo>
                  <a:pt x="644" y="36450"/>
                </a:lnTo>
                <a:lnTo>
                  <a:pt x="685" y="36510"/>
                </a:lnTo>
                <a:lnTo>
                  <a:pt x="725" y="36571"/>
                </a:lnTo>
                <a:lnTo>
                  <a:pt x="805" y="36631"/>
                </a:lnTo>
                <a:lnTo>
                  <a:pt x="866" y="36671"/>
                </a:lnTo>
                <a:lnTo>
                  <a:pt x="1027" y="36711"/>
                </a:lnTo>
                <a:lnTo>
                  <a:pt x="1188" y="36732"/>
                </a:lnTo>
                <a:lnTo>
                  <a:pt x="1349" y="36711"/>
                </a:lnTo>
                <a:lnTo>
                  <a:pt x="1510" y="36651"/>
                </a:lnTo>
                <a:lnTo>
                  <a:pt x="1651" y="36550"/>
                </a:lnTo>
                <a:lnTo>
                  <a:pt x="1973" y="36571"/>
                </a:lnTo>
                <a:lnTo>
                  <a:pt x="2296" y="36591"/>
                </a:lnTo>
                <a:lnTo>
                  <a:pt x="2940" y="36591"/>
                </a:lnTo>
                <a:lnTo>
                  <a:pt x="3987" y="36611"/>
                </a:lnTo>
                <a:lnTo>
                  <a:pt x="5034" y="36611"/>
                </a:lnTo>
                <a:lnTo>
                  <a:pt x="9042" y="36591"/>
                </a:lnTo>
                <a:lnTo>
                  <a:pt x="17056" y="36550"/>
                </a:lnTo>
                <a:lnTo>
                  <a:pt x="32703" y="36490"/>
                </a:lnTo>
                <a:lnTo>
                  <a:pt x="32804" y="36973"/>
                </a:lnTo>
                <a:lnTo>
                  <a:pt x="32844" y="37094"/>
                </a:lnTo>
                <a:lnTo>
                  <a:pt x="32905" y="37175"/>
                </a:lnTo>
                <a:lnTo>
                  <a:pt x="32965" y="37255"/>
                </a:lnTo>
                <a:lnTo>
                  <a:pt x="33045" y="37316"/>
                </a:lnTo>
                <a:lnTo>
                  <a:pt x="33126" y="37356"/>
                </a:lnTo>
                <a:lnTo>
                  <a:pt x="33207" y="37376"/>
                </a:lnTo>
                <a:lnTo>
                  <a:pt x="33307" y="37376"/>
                </a:lnTo>
                <a:lnTo>
                  <a:pt x="33388" y="37356"/>
                </a:lnTo>
                <a:lnTo>
                  <a:pt x="33488" y="37336"/>
                </a:lnTo>
                <a:lnTo>
                  <a:pt x="33569" y="37295"/>
                </a:lnTo>
                <a:lnTo>
                  <a:pt x="33670" y="37255"/>
                </a:lnTo>
                <a:lnTo>
                  <a:pt x="33730" y="37195"/>
                </a:lnTo>
                <a:lnTo>
                  <a:pt x="33811" y="37114"/>
                </a:lnTo>
                <a:lnTo>
                  <a:pt x="33851" y="37034"/>
                </a:lnTo>
                <a:lnTo>
                  <a:pt x="33891" y="36933"/>
                </a:lnTo>
                <a:lnTo>
                  <a:pt x="33911" y="36832"/>
                </a:lnTo>
                <a:lnTo>
                  <a:pt x="33972" y="36329"/>
                </a:lnTo>
                <a:lnTo>
                  <a:pt x="34072" y="36228"/>
                </a:lnTo>
                <a:lnTo>
                  <a:pt x="34133" y="36107"/>
                </a:lnTo>
                <a:lnTo>
                  <a:pt x="34173" y="35987"/>
                </a:lnTo>
                <a:lnTo>
                  <a:pt x="34193" y="35846"/>
                </a:lnTo>
                <a:lnTo>
                  <a:pt x="34173" y="35705"/>
                </a:lnTo>
                <a:lnTo>
                  <a:pt x="34153" y="35584"/>
                </a:lnTo>
                <a:lnTo>
                  <a:pt x="34093" y="35463"/>
                </a:lnTo>
                <a:lnTo>
                  <a:pt x="34012" y="35362"/>
                </a:lnTo>
                <a:lnTo>
                  <a:pt x="34012" y="35302"/>
                </a:lnTo>
                <a:lnTo>
                  <a:pt x="35845" y="35181"/>
                </a:lnTo>
                <a:lnTo>
                  <a:pt x="36932" y="35100"/>
                </a:lnTo>
                <a:lnTo>
                  <a:pt x="37174" y="35080"/>
                </a:lnTo>
                <a:lnTo>
                  <a:pt x="37294" y="35141"/>
                </a:lnTo>
                <a:lnTo>
                  <a:pt x="37415" y="35161"/>
                </a:lnTo>
                <a:lnTo>
                  <a:pt x="37536" y="35161"/>
                </a:lnTo>
                <a:lnTo>
                  <a:pt x="37657" y="35141"/>
                </a:lnTo>
                <a:lnTo>
                  <a:pt x="37778" y="35100"/>
                </a:lnTo>
                <a:lnTo>
                  <a:pt x="37878" y="35020"/>
                </a:lnTo>
                <a:lnTo>
                  <a:pt x="37939" y="34919"/>
                </a:lnTo>
                <a:lnTo>
                  <a:pt x="37979" y="34778"/>
                </a:lnTo>
                <a:lnTo>
                  <a:pt x="38080" y="34295"/>
                </a:lnTo>
                <a:lnTo>
                  <a:pt x="38120" y="33792"/>
                </a:lnTo>
                <a:lnTo>
                  <a:pt x="38160" y="33288"/>
                </a:lnTo>
                <a:lnTo>
                  <a:pt x="38181" y="32805"/>
                </a:lnTo>
                <a:lnTo>
                  <a:pt x="38160" y="31798"/>
                </a:lnTo>
                <a:lnTo>
                  <a:pt x="38140" y="30791"/>
                </a:lnTo>
                <a:lnTo>
                  <a:pt x="38100" y="26764"/>
                </a:lnTo>
                <a:lnTo>
                  <a:pt x="38060" y="24770"/>
                </a:lnTo>
                <a:lnTo>
                  <a:pt x="38019" y="22756"/>
                </a:lnTo>
                <a:lnTo>
                  <a:pt x="37959" y="20742"/>
                </a:lnTo>
                <a:lnTo>
                  <a:pt x="37919" y="18729"/>
                </a:lnTo>
                <a:lnTo>
                  <a:pt x="37818" y="10694"/>
                </a:lnTo>
                <a:lnTo>
                  <a:pt x="37758" y="6687"/>
                </a:lnTo>
                <a:lnTo>
                  <a:pt x="37717" y="2659"/>
                </a:lnTo>
                <a:lnTo>
                  <a:pt x="37717" y="2276"/>
                </a:lnTo>
                <a:lnTo>
                  <a:pt x="37697" y="1894"/>
                </a:lnTo>
                <a:lnTo>
                  <a:pt x="37657" y="1511"/>
                </a:lnTo>
                <a:lnTo>
                  <a:pt x="37576" y="1129"/>
                </a:lnTo>
                <a:lnTo>
                  <a:pt x="37576" y="1048"/>
                </a:lnTo>
                <a:lnTo>
                  <a:pt x="37556" y="968"/>
                </a:lnTo>
                <a:lnTo>
                  <a:pt x="37536" y="907"/>
                </a:lnTo>
                <a:lnTo>
                  <a:pt x="37476" y="827"/>
                </a:lnTo>
                <a:lnTo>
                  <a:pt x="37415" y="786"/>
                </a:lnTo>
                <a:lnTo>
                  <a:pt x="37355" y="726"/>
                </a:lnTo>
                <a:lnTo>
                  <a:pt x="37254" y="706"/>
                </a:lnTo>
                <a:lnTo>
                  <a:pt x="37154" y="686"/>
                </a:lnTo>
                <a:lnTo>
                  <a:pt x="36308" y="706"/>
                </a:lnTo>
                <a:lnTo>
                  <a:pt x="35482" y="726"/>
                </a:lnTo>
                <a:lnTo>
                  <a:pt x="34656" y="786"/>
                </a:lnTo>
                <a:lnTo>
                  <a:pt x="33811" y="827"/>
                </a:lnTo>
                <a:lnTo>
                  <a:pt x="32139" y="867"/>
                </a:lnTo>
                <a:lnTo>
                  <a:pt x="30468" y="887"/>
                </a:lnTo>
                <a:lnTo>
                  <a:pt x="28817" y="907"/>
                </a:lnTo>
                <a:lnTo>
                  <a:pt x="27145" y="887"/>
                </a:lnTo>
                <a:lnTo>
                  <a:pt x="25474" y="867"/>
                </a:lnTo>
                <a:lnTo>
                  <a:pt x="23802" y="827"/>
                </a:lnTo>
                <a:lnTo>
                  <a:pt x="22131" y="766"/>
                </a:lnTo>
                <a:lnTo>
                  <a:pt x="20460" y="686"/>
                </a:lnTo>
                <a:lnTo>
                  <a:pt x="18808" y="605"/>
                </a:lnTo>
                <a:lnTo>
                  <a:pt x="17137" y="484"/>
                </a:lnTo>
                <a:lnTo>
                  <a:pt x="15466" y="363"/>
                </a:lnTo>
                <a:lnTo>
                  <a:pt x="13814" y="222"/>
                </a:lnTo>
                <a:lnTo>
                  <a:pt x="12062" y="61"/>
                </a:lnTo>
                <a:lnTo>
                  <a:pt x="11720" y="21"/>
                </a:lnTo>
                <a:lnTo>
                  <a:pt x="11539" y="1"/>
                </a:lnTo>
                <a:close/>
              </a:path>
            </a:pathLst>
          </a:custGeom>
          <a:solidFill>
            <a:srgbClr val="FFDD9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3" name="Google Shape;383;p35"/>
          <p:cNvSpPr/>
          <p:nvPr/>
        </p:nvSpPr>
        <p:spPr>
          <a:xfrm>
            <a:off x="3114518" y="3661430"/>
            <a:ext cx="615652" cy="564709"/>
          </a:xfrm>
          <a:custGeom>
            <a:rect b="b" l="l" r="r" t="t"/>
            <a:pathLst>
              <a:path extrusionOk="0" h="33993" w="37054">
                <a:moveTo>
                  <a:pt x="22353" y="1390"/>
                </a:moveTo>
                <a:lnTo>
                  <a:pt x="22232" y="1410"/>
                </a:lnTo>
                <a:lnTo>
                  <a:pt x="22111" y="1430"/>
                </a:lnTo>
                <a:lnTo>
                  <a:pt x="21890" y="1531"/>
                </a:lnTo>
                <a:lnTo>
                  <a:pt x="21648" y="1652"/>
                </a:lnTo>
                <a:lnTo>
                  <a:pt x="21447" y="1793"/>
                </a:lnTo>
                <a:lnTo>
                  <a:pt x="21265" y="1974"/>
                </a:lnTo>
                <a:lnTo>
                  <a:pt x="21104" y="2175"/>
                </a:lnTo>
                <a:lnTo>
                  <a:pt x="21004" y="2377"/>
                </a:lnTo>
                <a:lnTo>
                  <a:pt x="20983" y="2417"/>
                </a:lnTo>
                <a:lnTo>
                  <a:pt x="20963" y="2477"/>
                </a:lnTo>
                <a:lnTo>
                  <a:pt x="21004" y="2558"/>
                </a:lnTo>
                <a:lnTo>
                  <a:pt x="21024" y="2598"/>
                </a:lnTo>
                <a:lnTo>
                  <a:pt x="21064" y="2639"/>
                </a:lnTo>
                <a:lnTo>
                  <a:pt x="21104" y="2659"/>
                </a:lnTo>
                <a:lnTo>
                  <a:pt x="21165" y="2659"/>
                </a:lnTo>
                <a:lnTo>
                  <a:pt x="21386" y="2639"/>
                </a:lnTo>
                <a:lnTo>
                  <a:pt x="21628" y="2578"/>
                </a:lnTo>
                <a:lnTo>
                  <a:pt x="21869" y="2498"/>
                </a:lnTo>
                <a:lnTo>
                  <a:pt x="22111" y="2377"/>
                </a:lnTo>
                <a:lnTo>
                  <a:pt x="22312" y="2216"/>
                </a:lnTo>
                <a:lnTo>
                  <a:pt x="22494" y="2055"/>
                </a:lnTo>
                <a:lnTo>
                  <a:pt x="22554" y="1954"/>
                </a:lnTo>
                <a:lnTo>
                  <a:pt x="22635" y="1853"/>
                </a:lnTo>
                <a:lnTo>
                  <a:pt x="22675" y="1752"/>
                </a:lnTo>
                <a:lnTo>
                  <a:pt x="22715" y="1632"/>
                </a:lnTo>
                <a:lnTo>
                  <a:pt x="22715" y="1571"/>
                </a:lnTo>
                <a:lnTo>
                  <a:pt x="22695" y="1491"/>
                </a:lnTo>
                <a:lnTo>
                  <a:pt x="22655" y="1450"/>
                </a:lnTo>
                <a:lnTo>
                  <a:pt x="22594" y="1410"/>
                </a:lnTo>
                <a:lnTo>
                  <a:pt x="22474" y="1390"/>
                </a:lnTo>
                <a:close/>
                <a:moveTo>
                  <a:pt x="19332" y="0"/>
                </a:moveTo>
                <a:lnTo>
                  <a:pt x="19191" y="61"/>
                </a:lnTo>
                <a:lnTo>
                  <a:pt x="19070" y="141"/>
                </a:lnTo>
                <a:lnTo>
                  <a:pt x="18950" y="262"/>
                </a:lnTo>
                <a:lnTo>
                  <a:pt x="18849" y="403"/>
                </a:lnTo>
                <a:lnTo>
                  <a:pt x="18768" y="564"/>
                </a:lnTo>
                <a:lnTo>
                  <a:pt x="18688" y="725"/>
                </a:lnTo>
                <a:lnTo>
                  <a:pt x="18567" y="1007"/>
                </a:lnTo>
                <a:lnTo>
                  <a:pt x="18406" y="1390"/>
                </a:lnTo>
                <a:lnTo>
                  <a:pt x="18325" y="1591"/>
                </a:lnTo>
                <a:lnTo>
                  <a:pt x="18245" y="1793"/>
                </a:lnTo>
                <a:lnTo>
                  <a:pt x="18204" y="1994"/>
                </a:lnTo>
                <a:lnTo>
                  <a:pt x="18184" y="2195"/>
                </a:lnTo>
                <a:lnTo>
                  <a:pt x="18204" y="2296"/>
                </a:lnTo>
                <a:lnTo>
                  <a:pt x="18225" y="2397"/>
                </a:lnTo>
                <a:lnTo>
                  <a:pt x="18245" y="2498"/>
                </a:lnTo>
                <a:lnTo>
                  <a:pt x="18305" y="2578"/>
                </a:lnTo>
                <a:lnTo>
                  <a:pt x="18366" y="2639"/>
                </a:lnTo>
                <a:lnTo>
                  <a:pt x="18426" y="2679"/>
                </a:lnTo>
                <a:lnTo>
                  <a:pt x="18507" y="2699"/>
                </a:lnTo>
                <a:lnTo>
                  <a:pt x="18587" y="2699"/>
                </a:lnTo>
                <a:lnTo>
                  <a:pt x="18688" y="2659"/>
                </a:lnTo>
                <a:lnTo>
                  <a:pt x="18768" y="2618"/>
                </a:lnTo>
                <a:lnTo>
                  <a:pt x="18909" y="2518"/>
                </a:lnTo>
                <a:lnTo>
                  <a:pt x="19010" y="2377"/>
                </a:lnTo>
                <a:lnTo>
                  <a:pt x="19090" y="2236"/>
                </a:lnTo>
                <a:lnTo>
                  <a:pt x="19171" y="2055"/>
                </a:lnTo>
                <a:lnTo>
                  <a:pt x="19231" y="1893"/>
                </a:lnTo>
                <a:lnTo>
                  <a:pt x="19332" y="1551"/>
                </a:lnTo>
                <a:lnTo>
                  <a:pt x="19453" y="1189"/>
                </a:lnTo>
                <a:lnTo>
                  <a:pt x="19513" y="1007"/>
                </a:lnTo>
                <a:lnTo>
                  <a:pt x="19574" y="806"/>
                </a:lnTo>
                <a:lnTo>
                  <a:pt x="19594" y="584"/>
                </a:lnTo>
                <a:lnTo>
                  <a:pt x="19594" y="403"/>
                </a:lnTo>
                <a:lnTo>
                  <a:pt x="19554" y="222"/>
                </a:lnTo>
                <a:lnTo>
                  <a:pt x="19513" y="121"/>
                </a:lnTo>
                <a:lnTo>
                  <a:pt x="19473" y="61"/>
                </a:lnTo>
                <a:lnTo>
                  <a:pt x="19413" y="0"/>
                </a:lnTo>
                <a:close/>
                <a:moveTo>
                  <a:pt x="15325" y="504"/>
                </a:moveTo>
                <a:lnTo>
                  <a:pt x="15305" y="544"/>
                </a:lnTo>
                <a:lnTo>
                  <a:pt x="15244" y="685"/>
                </a:lnTo>
                <a:lnTo>
                  <a:pt x="15184" y="826"/>
                </a:lnTo>
                <a:lnTo>
                  <a:pt x="15164" y="987"/>
                </a:lnTo>
                <a:lnTo>
                  <a:pt x="15164" y="1148"/>
                </a:lnTo>
                <a:lnTo>
                  <a:pt x="15184" y="1309"/>
                </a:lnTo>
                <a:lnTo>
                  <a:pt x="15204" y="1491"/>
                </a:lnTo>
                <a:lnTo>
                  <a:pt x="15285" y="1793"/>
                </a:lnTo>
                <a:lnTo>
                  <a:pt x="15385" y="2115"/>
                </a:lnTo>
                <a:lnTo>
                  <a:pt x="15446" y="2296"/>
                </a:lnTo>
                <a:lnTo>
                  <a:pt x="15546" y="2457"/>
                </a:lnTo>
                <a:lnTo>
                  <a:pt x="15647" y="2618"/>
                </a:lnTo>
                <a:lnTo>
                  <a:pt x="15707" y="2679"/>
                </a:lnTo>
                <a:lnTo>
                  <a:pt x="15768" y="2719"/>
                </a:lnTo>
                <a:lnTo>
                  <a:pt x="15848" y="2759"/>
                </a:lnTo>
                <a:lnTo>
                  <a:pt x="15929" y="2779"/>
                </a:lnTo>
                <a:lnTo>
                  <a:pt x="16110" y="2779"/>
                </a:lnTo>
                <a:lnTo>
                  <a:pt x="16191" y="2739"/>
                </a:lnTo>
                <a:lnTo>
                  <a:pt x="16251" y="2719"/>
                </a:lnTo>
                <a:lnTo>
                  <a:pt x="16291" y="2659"/>
                </a:lnTo>
                <a:lnTo>
                  <a:pt x="16352" y="2618"/>
                </a:lnTo>
                <a:lnTo>
                  <a:pt x="16412" y="2498"/>
                </a:lnTo>
                <a:lnTo>
                  <a:pt x="16432" y="2336"/>
                </a:lnTo>
                <a:lnTo>
                  <a:pt x="16432" y="2175"/>
                </a:lnTo>
                <a:lnTo>
                  <a:pt x="16392" y="1994"/>
                </a:lnTo>
                <a:lnTo>
                  <a:pt x="16332" y="1813"/>
                </a:lnTo>
                <a:lnTo>
                  <a:pt x="16251" y="1611"/>
                </a:lnTo>
                <a:lnTo>
                  <a:pt x="16171" y="1430"/>
                </a:lnTo>
                <a:lnTo>
                  <a:pt x="16050" y="1249"/>
                </a:lnTo>
                <a:lnTo>
                  <a:pt x="15949" y="1068"/>
                </a:lnTo>
                <a:lnTo>
                  <a:pt x="15828" y="907"/>
                </a:lnTo>
                <a:lnTo>
                  <a:pt x="15707" y="766"/>
                </a:lnTo>
                <a:lnTo>
                  <a:pt x="15587" y="645"/>
                </a:lnTo>
                <a:lnTo>
                  <a:pt x="15466" y="564"/>
                </a:lnTo>
                <a:lnTo>
                  <a:pt x="15365" y="504"/>
                </a:lnTo>
                <a:close/>
                <a:moveTo>
                  <a:pt x="12828" y="2075"/>
                </a:moveTo>
                <a:lnTo>
                  <a:pt x="12727" y="2095"/>
                </a:lnTo>
                <a:lnTo>
                  <a:pt x="12647" y="2135"/>
                </a:lnTo>
                <a:lnTo>
                  <a:pt x="12566" y="2195"/>
                </a:lnTo>
                <a:lnTo>
                  <a:pt x="12506" y="2276"/>
                </a:lnTo>
                <a:lnTo>
                  <a:pt x="12465" y="2357"/>
                </a:lnTo>
                <a:lnTo>
                  <a:pt x="12445" y="2457"/>
                </a:lnTo>
                <a:lnTo>
                  <a:pt x="12465" y="2558"/>
                </a:lnTo>
                <a:lnTo>
                  <a:pt x="12485" y="2699"/>
                </a:lnTo>
                <a:lnTo>
                  <a:pt x="12546" y="2820"/>
                </a:lnTo>
                <a:lnTo>
                  <a:pt x="12626" y="2941"/>
                </a:lnTo>
                <a:lnTo>
                  <a:pt x="12707" y="3061"/>
                </a:lnTo>
                <a:lnTo>
                  <a:pt x="12808" y="3162"/>
                </a:lnTo>
                <a:lnTo>
                  <a:pt x="12908" y="3263"/>
                </a:lnTo>
                <a:lnTo>
                  <a:pt x="13170" y="3464"/>
                </a:lnTo>
                <a:lnTo>
                  <a:pt x="13452" y="3605"/>
                </a:lnTo>
                <a:lnTo>
                  <a:pt x="13734" y="3726"/>
                </a:lnTo>
                <a:lnTo>
                  <a:pt x="13875" y="3766"/>
                </a:lnTo>
                <a:lnTo>
                  <a:pt x="14016" y="3786"/>
                </a:lnTo>
                <a:lnTo>
                  <a:pt x="14278" y="3786"/>
                </a:lnTo>
                <a:lnTo>
                  <a:pt x="14439" y="3746"/>
                </a:lnTo>
                <a:lnTo>
                  <a:pt x="14560" y="3666"/>
                </a:lnTo>
                <a:lnTo>
                  <a:pt x="14660" y="3565"/>
                </a:lnTo>
                <a:lnTo>
                  <a:pt x="14721" y="3444"/>
                </a:lnTo>
                <a:lnTo>
                  <a:pt x="14741" y="3303"/>
                </a:lnTo>
                <a:lnTo>
                  <a:pt x="14701" y="3182"/>
                </a:lnTo>
                <a:lnTo>
                  <a:pt x="14640" y="3041"/>
                </a:lnTo>
                <a:lnTo>
                  <a:pt x="14580" y="2981"/>
                </a:lnTo>
                <a:lnTo>
                  <a:pt x="14519" y="2920"/>
                </a:lnTo>
                <a:lnTo>
                  <a:pt x="14318" y="2820"/>
                </a:lnTo>
                <a:lnTo>
                  <a:pt x="14117" y="2719"/>
                </a:lnTo>
                <a:lnTo>
                  <a:pt x="13915" y="2618"/>
                </a:lnTo>
                <a:lnTo>
                  <a:pt x="13714" y="2518"/>
                </a:lnTo>
                <a:lnTo>
                  <a:pt x="13331" y="2276"/>
                </a:lnTo>
                <a:lnTo>
                  <a:pt x="13150" y="2175"/>
                </a:lnTo>
                <a:lnTo>
                  <a:pt x="12928" y="2095"/>
                </a:lnTo>
                <a:lnTo>
                  <a:pt x="12828" y="2075"/>
                </a:lnTo>
                <a:close/>
                <a:moveTo>
                  <a:pt x="24528" y="4310"/>
                </a:moveTo>
                <a:lnTo>
                  <a:pt x="24689" y="4330"/>
                </a:lnTo>
                <a:lnTo>
                  <a:pt x="24830" y="4370"/>
                </a:lnTo>
                <a:lnTo>
                  <a:pt x="24950" y="4431"/>
                </a:lnTo>
                <a:lnTo>
                  <a:pt x="25051" y="4491"/>
                </a:lnTo>
                <a:lnTo>
                  <a:pt x="25172" y="4531"/>
                </a:lnTo>
                <a:lnTo>
                  <a:pt x="25273" y="4592"/>
                </a:lnTo>
                <a:lnTo>
                  <a:pt x="25232" y="4693"/>
                </a:lnTo>
                <a:lnTo>
                  <a:pt x="25172" y="4773"/>
                </a:lnTo>
                <a:lnTo>
                  <a:pt x="25112" y="4874"/>
                </a:lnTo>
                <a:lnTo>
                  <a:pt x="25031" y="4934"/>
                </a:lnTo>
                <a:lnTo>
                  <a:pt x="24689" y="5115"/>
                </a:lnTo>
                <a:lnTo>
                  <a:pt x="24326" y="5277"/>
                </a:lnTo>
                <a:lnTo>
                  <a:pt x="23521" y="5639"/>
                </a:lnTo>
                <a:lnTo>
                  <a:pt x="22675" y="5981"/>
                </a:lnTo>
                <a:lnTo>
                  <a:pt x="22232" y="6163"/>
                </a:lnTo>
                <a:lnTo>
                  <a:pt x="21789" y="6304"/>
                </a:lnTo>
                <a:lnTo>
                  <a:pt x="21326" y="6444"/>
                </a:lnTo>
                <a:lnTo>
                  <a:pt x="20863" y="6545"/>
                </a:lnTo>
                <a:lnTo>
                  <a:pt x="20722" y="6565"/>
                </a:lnTo>
                <a:lnTo>
                  <a:pt x="20440" y="6585"/>
                </a:lnTo>
                <a:lnTo>
                  <a:pt x="20138" y="6585"/>
                </a:lnTo>
                <a:lnTo>
                  <a:pt x="19977" y="6565"/>
                </a:lnTo>
                <a:lnTo>
                  <a:pt x="19856" y="6545"/>
                </a:lnTo>
                <a:lnTo>
                  <a:pt x="19735" y="6263"/>
                </a:lnTo>
                <a:lnTo>
                  <a:pt x="19856" y="6102"/>
                </a:lnTo>
                <a:lnTo>
                  <a:pt x="20017" y="5961"/>
                </a:lnTo>
                <a:lnTo>
                  <a:pt x="20178" y="5820"/>
                </a:lnTo>
                <a:lnTo>
                  <a:pt x="20379" y="5699"/>
                </a:lnTo>
                <a:lnTo>
                  <a:pt x="20762" y="5498"/>
                </a:lnTo>
                <a:lnTo>
                  <a:pt x="21124" y="5317"/>
                </a:lnTo>
                <a:lnTo>
                  <a:pt x="21507" y="5136"/>
                </a:lnTo>
                <a:lnTo>
                  <a:pt x="21910" y="4954"/>
                </a:lnTo>
                <a:lnTo>
                  <a:pt x="22312" y="4793"/>
                </a:lnTo>
                <a:lnTo>
                  <a:pt x="22715" y="4652"/>
                </a:lnTo>
                <a:lnTo>
                  <a:pt x="23078" y="4552"/>
                </a:lnTo>
                <a:lnTo>
                  <a:pt x="23460" y="4431"/>
                </a:lnTo>
                <a:lnTo>
                  <a:pt x="23843" y="4350"/>
                </a:lnTo>
                <a:lnTo>
                  <a:pt x="24044" y="4330"/>
                </a:lnTo>
                <a:lnTo>
                  <a:pt x="24226" y="4310"/>
                </a:lnTo>
                <a:close/>
                <a:moveTo>
                  <a:pt x="12828" y="6022"/>
                </a:moveTo>
                <a:lnTo>
                  <a:pt x="13009" y="6042"/>
                </a:lnTo>
                <a:lnTo>
                  <a:pt x="13210" y="6082"/>
                </a:lnTo>
                <a:lnTo>
                  <a:pt x="13593" y="6163"/>
                </a:lnTo>
                <a:lnTo>
                  <a:pt x="13976" y="6263"/>
                </a:lnTo>
                <a:lnTo>
                  <a:pt x="14338" y="6384"/>
                </a:lnTo>
                <a:lnTo>
                  <a:pt x="14741" y="6525"/>
                </a:lnTo>
                <a:lnTo>
                  <a:pt x="15144" y="6666"/>
                </a:lnTo>
                <a:lnTo>
                  <a:pt x="15546" y="6847"/>
                </a:lnTo>
                <a:lnTo>
                  <a:pt x="15929" y="7028"/>
                </a:lnTo>
                <a:lnTo>
                  <a:pt x="16291" y="7210"/>
                </a:lnTo>
                <a:lnTo>
                  <a:pt x="16674" y="7431"/>
                </a:lnTo>
                <a:lnTo>
                  <a:pt x="16875" y="7552"/>
                </a:lnTo>
                <a:lnTo>
                  <a:pt x="17036" y="7673"/>
                </a:lnTo>
                <a:lnTo>
                  <a:pt x="17198" y="7814"/>
                </a:lnTo>
                <a:lnTo>
                  <a:pt x="17318" y="7975"/>
                </a:lnTo>
                <a:lnTo>
                  <a:pt x="17198" y="8257"/>
                </a:lnTo>
                <a:lnTo>
                  <a:pt x="17077" y="8277"/>
                </a:lnTo>
                <a:lnTo>
                  <a:pt x="16916" y="8297"/>
                </a:lnTo>
                <a:lnTo>
                  <a:pt x="16614" y="8297"/>
                </a:lnTo>
                <a:lnTo>
                  <a:pt x="16332" y="8277"/>
                </a:lnTo>
                <a:lnTo>
                  <a:pt x="16191" y="8257"/>
                </a:lnTo>
                <a:lnTo>
                  <a:pt x="15728" y="8156"/>
                </a:lnTo>
                <a:lnTo>
                  <a:pt x="15264" y="8035"/>
                </a:lnTo>
                <a:lnTo>
                  <a:pt x="14821" y="7874"/>
                </a:lnTo>
                <a:lnTo>
                  <a:pt x="14378" y="7713"/>
                </a:lnTo>
                <a:lnTo>
                  <a:pt x="13533" y="7371"/>
                </a:lnTo>
                <a:lnTo>
                  <a:pt x="12727" y="6988"/>
                </a:lnTo>
                <a:lnTo>
                  <a:pt x="12365" y="6827"/>
                </a:lnTo>
                <a:lnTo>
                  <a:pt x="12022" y="6646"/>
                </a:lnTo>
                <a:lnTo>
                  <a:pt x="11942" y="6585"/>
                </a:lnTo>
                <a:lnTo>
                  <a:pt x="11881" y="6505"/>
                </a:lnTo>
                <a:lnTo>
                  <a:pt x="11821" y="6404"/>
                </a:lnTo>
                <a:lnTo>
                  <a:pt x="11781" y="6304"/>
                </a:lnTo>
                <a:lnTo>
                  <a:pt x="11881" y="6263"/>
                </a:lnTo>
                <a:lnTo>
                  <a:pt x="12002" y="6203"/>
                </a:lnTo>
                <a:lnTo>
                  <a:pt x="12103" y="6142"/>
                </a:lnTo>
                <a:lnTo>
                  <a:pt x="12224" y="6082"/>
                </a:lnTo>
                <a:lnTo>
                  <a:pt x="12365" y="6042"/>
                </a:lnTo>
                <a:lnTo>
                  <a:pt x="12526" y="6022"/>
                </a:lnTo>
                <a:close/>
                <a:moveTo>
                  <a:pt x="25796" y="5579"/>
                </a:moveTo>
                <a:lnTo>
                  <a:pt x="26078" y="6485"/>
                </a:lnTo>
                <a:lnTo>
                  <a:pt x="26420" y="7391"/>
                </a:lnTo>
                <a:lnTo>
                  <a:pt x="27830" y="11157"/>
                </a:lnTo>
                <a:lnTo>
                  <a:pt x="27971" y="11539"/>
                </a:lnTo>
                <a:lnTo>
                  <a:pt x="27609" y="11539"/>
                </a:lnTo>
                <a:lnTo>
                  <a:pt x="27226" y="11559"/>
                </a:lnTo>
                <a:lnTo>
                  <a:pt x="26864" y="11600"/>
                </a:lnTo>
                <a:lnTo>
                  <a:pt x="26501" y="11640"/>
                </a:lnTo>
                <a:lnTo>
                  <a:pt x="25555" y="11660"/>
                </a:lnTo>
                <a:lnTo>
                  <a:pt x="24608" y="11660"/>
                </a:lnTo>
                <a:lnTo>
                  <a:pt x="23662" y="11620"/>
                </a:lnTo>
                <a:lnTo>
                  <a:pt x="22715" y="11559"/>
                </a:lnTo>
                <a:lnTo>
                  <a:pt x="22091" y="11459"/>
                </a:lnTo>
                <a:lnTo>
                  <a:pt x="21769" y="11439"/>
                </a:lnTo>
                <a:lnTo>
                  <a:pt x="21608" y="11439"/>
                </a:lnTo>
                <a:lnTo>
                  <a:pt x="21467" y="11459"/>
                </a:lnTo>
                <a:lnTo>
                  <a:pt x="21104" y="10512"/>
                </a:lnTo>
                <a:lnTo>
                  <a:pt x="20762" y="9566"/>
                </a:lnTo>
                <a:lnTo>
                  <a:pt x="20440" y="8619"/>
                </a:lnTo>
                <a:lnTo>
                  <a:pt x="20138" y="7653"/>
                </a:lnTo>
                <a:lnTo>
                  <a:pt x="20339" y="7653"/>
                </a:lnTo>
                <a:lnTo>
                  <a:pt x="20540" y="7633"/>
                </a:lnTo>
                <a:lnTo>
                  <a:pt x="20943" y="7592"/>
                </a:lnTo>
                <a:lnTo>
                  <a:pt x="21346" y="7492"/>
                </a:lnTo>
                <a:lnTo>
                  <a:pt x="21708" y="7391"/>
                </a:lnTo>
                <a:lnTo>
                  <a:pt x="22373" y="7190"/>
                </a:lnTo>
                <a:lnTo>
                  <a:pt x="23017" y="6948"/>
                </a:lnTo>
                <a:lnTo>
                  <a:pt x="23662" y="6686"/>
                </a:lnTo>
                <a:lnTo>
                  <a:pt x="24306" y="6404"/>
                </a:lnTo>
                <a:lnTo>
                  <a:pt x="24669" y="6243"/>
                </a:lnTo>
                <a:lnTo>
                  <a:pt x="25051" y="6062"/>
                </a:lnTo>
                <a:lnTo>
                  <a:pt x="25253" y="5961"/>
                </a:lnTo>
                <a:lnTo>
                  <a:pt x="25454" y="5840"/>
                </a:lnTo>
                <a:lnTo>
                  <a:pt x="25635" y="5720"/>
                </a:lnTo>
                <a:lnTo>
                  <a:pt x="25796" y="5579"/>
                </a:lnTo>
                <a:close/>
                <a:moveTo>
                  <a:pt x="11257" y="7290"/>
                </a:moveTo>
                <a:lnTo>
                  <a:pt x="11418" y="7431"/>
                </a:lnTo>
                <a:lnTo>
                  <a:pt x="11599" y="7552"/>
                </a:lnTo>
                <a:lnTo>
                  <a:pt x="11801" y="7673"/>
                </a:lnTo>
                <a:lnTo>
                  <a:pt x="12002" y="7774"/>
                </a:lnTo>
                <a:lnTo>
                  <a:pt x="12385" y="7955"/>
                </a:lnTo>
                <a:lnTo>
                  <a:pt x="12747" y="8116"/>
                </a:lnTo>
                <a:lnTo>
                  <a:pt x="13392" y="8398"/>
                </a:lnTo>
                <a:lnTo>
                  <a:pt x="14036" y="8660"/>
                </a:lnTo>
                <a:lnTo>
                  <a:pt x="14680" y="8901"/>
                </a:lnTo>
                <a:lnTo>
                  <a:pt x="15345" y="9123"/>
                </a:lnTo>
                <a:lnTo>
                  <a:pt x="15707" y="9223"/>
                </a:lnTo>
                <a:lnTo>
                  <a:pt x="16110" y="9304"/>
                </a:lnTo>
                <a:lnTo>
                  <a:pt x="16513" y="9364"/>
                </a:lnTo>
                <a:lnTo>
                  <a:pt x="16916" y="9364"/>
                </a:lnTo>
                <a:lnTo>
                  <a:pt x="16614" y="10331"/>
                </a:lnTo>
                <a:lnTo>
                  <a:pt x="16291" y="11277"/>
                </a:lnTo>
                <a:lnTo>
                  <a:pt x="15949" y="12224"/>
                </a:lnTo>
                <a:lnTo>
                  <a:pt x="15587" y="13170"/>
                </a:lnTo>
                <a:lnTo>
                  <a:pt x="15446" y="13150"/>
                </a:lnTo>
                <a:lnTo>
                  <a:pt x="15285" y="13150"/>
                </a:lnTo>
                <a:lnTo>
                  <a:pt x="14962" y="13191"/>
                </a:lnTo>
                <a:lnTo>
                  <a:pt x="14338" y="13271"/>
                </a:lnTo>
                <a:lnTo>
                  <a:pt x="13392" y="13331"/>
                </a:lnTo>
                <a:lnTo>
                  <a:pt x="12445" y="13392"/>
                </a:lnTo>
                <a:lnTo>
                  <a:pt x="11499" y="13392"/>
                </a:lnTo>
                <a:lnTo>
                  <a:pt x="10552" y="13352"/>
                </a:lnTo>
                <a:lnTo>
                  <a:pt x="10190" y="13331"/>
                </a:lnTo>
                <a:lnTo>
                  <a:pt x="9827" y="13291"/>
                </a:lnTo>
                <a:lnTo>
                  <a:pt x="9445" y="13251"/>
                </a:lnTo>
                <a:lnTo>
                  <a:pt x="9082" y="13251"/>
                </a:lnTo>
                <a:lnTo>
                  <a:pt x="9223" y="12868"/>
                </a:lnTo>
                <a:lnTo>
                  <a:pt x="10633" y="9123"/>
                </a:lnTo>
                <a:lnTo>
                  <a:pt x="10975" y="8217"/>
                </a:lnTo>
                <a:lnTo>
                  <a:pt x="11257" y="7290"/>
                </a:lnTo>
                <a:close/>
                <a:moveTo>
                  <a:pt x="24870" y="12929"/>
                </a:moveTo>
                <a:lnTo>
                  <a:pt x="24789" y="12949"/>
                </a:lnTo>
                <a:lnTo>
                  <a:pt x="24749" y="12989"/>
                </a:lnTo>
                <a:lnTo>
                  <a:pt x="24689" y="13029"/>
                </a:lnTo>
                <a:lnTo>
                  <a:pt x="24648" y="13070"/>
                </a:lnTo>
                <a:lnTo>
                  <a:pt x="24608" y="13130"/>
                </a:lnTo>
                <a:lnTo>
                  <a:pt x="24588" y="13191"/>
                </a:lnTo>
                <a:lnTo>
                  <a:pt x="24588" y="13271"/>
                </a:lnTo>
                <a:lnTo>
                  <a:pt x="24588" y="13331"/>
                </a:lnTo>
                <a:lnTo>
                  <a:pt x="24608" y="13392"/>
                </a:lnTo>
                <a:lnTo>
                  <a:pt x="24648" y="13452"/>
                </a:lnTo>
                <a:lnTo>
                  <a:pt x="24689" y="13493"/>
                </a:lnTo>
                <a:lnTo>
                  <a:pt x="24749" y="13553"/>
                </a:lnTo>
                <a:lnTo>
                  <a:pt x="24789" y="13573"/>
                </a:lnTo>
                <a:lnTo>
                  <a:pt x="24870" y="13593"/>
                </a:lnTo>
                <a:lnTo>
                  <a:pt x="24991" y="13593"/>
                </a:lnTo>
                <a:lnTo>
                  <a:pt x="25071" y="13573"/>
                </a:lnTo>
                <a:lnTo>
                  <a:pt x="25112" y="13553"/>
                </a:lnTo>
                <a:lnTo>
                  <a:pt x="25172" y="13493"/>
                </a:lnTo>
                <a:lnTo>
                  <a:pt x="25212" y="13452"/>
                </a:lnTo>
                <a:lnTo>
                  <a:pt x="25253" y="13392"/>
                </a:lnTo>
                <a:lnTo>
                  <a:pt x="25273" y="13331"/>
                </a:lnTo>
                <a:lnTo>
                  <a:pt x="25273" y="13271"/>
                </a:lnTo>
                <a:lnTo>
                  <a:pt x="25273" y="13191"/>
                </a:lnTo>
                <a:lnTo>
                  <a:pt x="25253" y="13130"/>
                </a:lnTo>
                <a:lnTo>
                  <a:pt x="25212" y="13070"/>
                </a:lnTo>
                <a:lnTo>
                  <a:pt x="25172" y="13029"/>
                </a:lnTo>
                <a:lnTo>
                  <a:pt x="25112" y="12989"/>
                </a:lnTo>
                <a:lnTo>
                  <a:pt x="25071" y="12949"/>
                </a:lnTo>
                <a:lnTo>
                  <a:pt x="24991" y="12929"/>
                </a:lnTo>
                <a:close/>
                <a:moveTo>
                  <a:pt x="25977" y="13432"/>
                </a:moveTo>
                <a:lnTo>
                  <a:pt x="25917" y="13452"/>
                </a:lnTo>
                <a:lnTo>
                  <a:pt x="25877" y="13493"/>
                </a:lnTo>
                <a:lnTo>
                  <a:pt x="25837" y="13533"/>
                </a:lnTo>
                <a:lnTo>
                  <a:pt x="25776" y="13634"/>
                </a:lnTo>
                <a:lnTo>
                  <a:pt x="25756" y="13754"/>
                </a:lnTo>
                <a:lnTo>
                  <a:pt x="25776" y="13855"/>
                </a:lnTo>
                <a:lnTo>
                  <a:pt x="25837" y="13956"/>
                </a:lnTo>
                <a:lnTo>
                  <a:pt x="25877" y="13996"/>
                </a:lnTo>
                <a:lnTo>
                  <a:pt x="25917" y="14036"/>
                </a:lnTo>
                <a:lnTo>
                  <a:pt x="25977" y="14056"/>
                </a:lnTo>
                <a:lnTo>
                  <a:pt x="26139" y="14056"/>
                </a:lnTo>
                <a:lnTo>
                  <a:pt x="26199" y="14036"/>
                </a:lnTo>
                <a:lnTo>
                  <a:pt x="26239" y="13996"/>
                </a:lnTo>
                <a:lnTo>
                  <a:pt x="26280" y="13956"/>
                </a:lnTo>
                <a:lnTo>
                  <a:pt x="26340" y="13855"/>
                </a:lnTo>
                <a:lnTo>
                  <a:pt x="26360" y="13754"/>
                </a:lnTo>
                <a:lnTo>
                  <a:pt x="26340" y="13634"/>
                </a:lnTo>
                <a:lnTo>
                  <a:pt x="26280" y="13533"/>
                </a:lnTo>
                <a:lnTo>
                  <a:pt x="26239" y="13493"/>
                </a:lnTo>
                <a:lnTo>
                  <a:pt x="26199" y="13452"/>
                </a:lnTo>
                <a:lnTo>
                  <a:pt x="26139" y="13432"/>
                </a:lnTo>
                <a:close/>
                <a:moveTo>
                  <a:pt x="25736" y="14640"/>
                </a:moveTo>
                <a:lnTo>
                  <a:pt x="25675" y="14661"/>
                </a:lnTo>
                <a:lnTo>
                  <a:pt x="25615" y="14681"/>
                </a:lnTo>
                <a:lnTo>
                  <a:pt x="25555" y="14701"/>
                </a:lnTo>
                <a:lnTo>
                  <a:pt x="25514" y="14741"/>
                </a:lnTo>
                <a:lnTo>
                  <a:pt x="25454" y="14842"/>
                </a:lnTo>
                <a:lnTo>
                  <a:pt x="25434" y="14963"/>
                </a:lnTo>
                <a:lnTo>
                  <a:pt x="25454" y="15063"/>
                </a:lnTo>
                <a:lnTo>
                  <a:pt x="25514" y="15164"/>
                </a:lnTo>
                <a:lnTo>
                  <a:pt x="25555" y="15204"/>
                </a:lnTo>
                <a:lnTo>
                  <a:pt x="25615" y="15245"/>
                </a:lnTo>
                <a:lnTo>
                  <a:pt x="25675" y="15265"/>
                </a:lnTo>
                <a:lnTo>
                  <a:pt x="25796" y="15265"/>
                </a:lnTo>
                <a:lnTo>
                  <a:pt x="25857" y="15245"/>
                </a:lnTo>
                <a:lnTo>
                  <a:pt x="25917" y="15204"/>
                </a:lnTo>
                <a:lnTo>
                  <a:pt x="25957" y="15164"/>
                </a:lnTo>
                <a:lnTo>
                  <a:pt x="26018" y="15063"/>
                </a:lnTo>
                <a:lnTo>
                  <a:pt x="26038" y="14963"/>
                </a:lnTo>
                <a:lnTo>
                  <a:pt x="26018" y="14842"/>
                </a:lnTo>
                <a:lnTo>
                  <a:pt x="25957" y="14741"/>
                </a:lnTo>
                <a:lnTo>
                  <a:pt x="25917" y="14701"/>
                </a:lnTo>
                <a:lnTo>
                  <a:pt x="25857" y="14681"/>
                </a:lnTo>
                <a:lnTo>
                  <a:pt x="25796" y="14661"/>
                </a:lnTo>
                <a:lnTo>
                  <a:pt x="25736" y="14640"/>
                </a:lnTo>
                <a:close/>
                <a:moveTo>
                  <a:pt x="12063" y="14640"/>
                </a:moveTo>
                <a:lnTo>
                  <a:pt x="11982" y="14661"/>
                </a:lnTo>
                <a:lnTo>
                  <a:pt x="11942" y="14701"/>
                </a:lnTo>
                <a:lnTo>
                  <a:pt x="11881" y="14741"/>
                </a:lnTo>
                <a:lnTo>
                  <a:pt x="11841" y="14802"/>
                </a:lnTo>
                <a:lnTo>
                  <a:pt x="11801" y="14842"/>
                </a:lnTo>
                <a:lnTo>
                  <a:pt x="11781" y="14922"/>
                </a:lnTo>
                <a:lnTo>
                  <a:pt x="11781" y="14983"/>
                </a:lnTo>
                <a:lnTo>
                  <a:pt x="11781" y="15043"/>
                </a:lnTo>
                <a:lnTo>
                  <a:pt x="11801" y="15104"/>
                </a:lnTo>
                <a:lnTo>
                  <a:pt x="11841" y="15164"/>
                </a:lnTo>
                <a:lnTo>
                  <a:pt x="11881" y="15224"/>
                </a:lnTo>
                <a:lnTo>
                  <a:pt x="11942" y="15265"/>
                </a:lnTo>
                <a:lnTo>
                  <a:pt x="11982" y="15285"/>
                </a:lnTo>
                <a:lnTo>
                  <a:pt x="12063" y="15305"/>
                </a:lnTo>
                <a:lnTo>
                  <a:pt x="12123" y="15325"/>
                </a:lnTo>
                <a:lnTo>
                  <a:pt x="12183" y="15305"/>
                </a:lnTo>
                <a:lnTo>
                  <a:pt x="12264" y="15285"/>
                </a:lnTo>
                <a:lnTo>
                  <a:pt x="12304" y="15265"/>
                </a:lnTo>
                <a:lnTo>
                  <a:pt x="12365" y="15224"/>
                </a:lnTo>
                <a:lnTo>
                  <a:pt x="12405" y="15164"/>
                </a:lnTo>
                <a:lnTo>
                  <a:pt x="12445" y="15104"/>
                </a:lnTo>
                <a:lnTo>
                  <a:pt x="12465" y="15043"/>
                </a:lnTo>
                <a:lnTo>
                  <a:pt x="12465" y="14983"/>
                </a:lnTo>
                <a:lnTo>
                  <a:pt x="12465" y="14922"/>
                </a:lnTo>
                <a:lnTo>
                  <a:pt x="12445" y="14842"/>
                </a:lnTo>
                <a:lnTo>
                  <a:pt x="12405" y="14802"/>
                </a:lnTo>
                <a:lnTo>
                  <a:pt x="12365" y="14741"/>
                </a:lnTo>
                <a:lnTo>
                  <a:pt x="12304" y="14701"/>
                </a:lnTo>
                <a:lnTo>
                  <a:pt x="12264" y="14661"/>
                </a:lnTo>
                <a:lnTo>
                  <a:pt x="12183" y="14640"/>
                </a:lnTo>
                <a:close/>
                <a:moveTo>
                  <a:pt x="27246" y="14600"/>
                </a:moveTo>
                <a:lnTo>
                  <a:pt x="27105" y="14620"/>
                </a:lnTo>
                <a:lnTo>
                  <a:pt x="26964" y="14681"/>
                </a:lnTo>
                <a:lnTo>
                  <a:pt x="26884" y="14741"/>
                </a:lnTo>
                <a:lnTo>
                  <a:pt x="26823" y="14822"/>
                </a:lnTo>
                <a:lnTo>
                  <a:pt x="26763" y="14902"/>
                </a:lnTo>
                <a:lnTo>
                  <a:pt x="26723" y="15003"/>
                </a:lnTo>
                <a:lnTo>
                  <a:pt x="26702" y="15124"/>
                </a:lnTo>
                <a:lnTo>
                  <a:pt x="26702" y="15224"/>
                </a:lnTo>
                <a:lnTo>
                  <a:pt x="26723" y="15325"/>
                </a:lnTo>
                <a:lnTo>
                  <a:pt x="26783" y="15426"/>
                </a:lnTo>
                <a:lnTo>
                  <a:pt x="26864" y="15547"/>
                </a:lnTo>
                <a:lnTo>
                  <a:pt x="26964" y="15627"/>
                </a:lnTo>
                <a:lnTo>
                  <a:pt x="26984" y="15627"/>
                </a:lnTo>
                <a:lnTo>
                  <a:pt x="27125" y="15688"/>
                </a:lnTo>
                <a:lnTo>
                  <a:pt x="27266" y="15708"/>
                </a:lnTo>
                <a:lnTo>
                  <a:pt x="27367" y="15708"/>
                </a:lnTo>
                <a:lnTo>
                  <a:pt x="27468" y="15667"/>
                </a:lnTo>
                <a:lnTo>
                  <a:pt x="27568" y="15627"/>
                </a:lnTo>
                <a:lnTo>
                  <a:pt x="27649" y="15547"/>
                </a:lnTo>
                <a:lnTo>
                  <a:pt x="27729" y="15446"/>
                </a:lnTo>
                <a:lnTo>
                  <a:pt x="27790" y="15325"/>
                </a:lnTo>
                <a:lnTo>
                  <a:pt x="27810" y="15164"/>
                </a:lnTo>
                <a:lnTo>
                  <a:pt x="27810" y="15104"/>
                </a:lnTo>
                <a:lnTo>
                  <a:pt x="27790" y="15023"/>
                </a:lnTo>
                <a:lnTo>
                  <a:pt x="27770" y="14963"/>
                </a:lnTo>
                <a:lnTo>
                  <a:pt x="27729" y="14882"/>
                </a:lnTo>
                <a:lnTo>
                  <a:pt x="27649" y="14761"/>
                </a:lnTo>
                <a:lnTo>
                  <a:pt x="27528" y="14681"/>
                </a:lnTo>
                <a:lnTo>
                  <a:pt x="27387" y="14620"/>
                </a:lnTo>
                <a:lnTo>
                  <a:pt x="27246" y="14600"/>
                </a:lnTo>
                <a:close/>
                <a:moveTo>
                  <a:pt x="10995" y="15144"/>
                </a:moveTo>
                <a:lnTo>
                  <a:pt x="10915" y="15164"/>
                </a:lnTo>
                <a:lnTo>
                  <a:pt x="10854" y="15184"/>
                </a:lnTo>
                <a:lnTo>
                  <a:pt x="10814" y="15204"/>
                </a:lnTo>
                <a:lnTo>
                  <a:pt x="10774" y="15245"/>
                </a:lnTo>
                <a:lnTo>
                  <a:pt x="10713" y="15345"/>
                </a:lnTo>
                <a:lnTo>
                  <a:pt x="10693" y="15466"/>
                </a:lnTo>
                <a:lnTo>
                  <a:pt x="10713" y="15587"/>
                </a:lnTo>
                <a:lnTo>
                  <a:pt x="10774" y="15688"/>
                </a:lnTo>
                <a:lnTo>
                  <a:pt x="10814" y="15728"/>
                </a:lnTo>
                <a:lnTo>
                  <a:pt x="10854" y="15748"/>
                </a:lnTo>
                <a:lnTo>
                  <a:pt x="10915" y="15768"/>
                </a:lnTo>
                <a:lnTo>
                  <a:pt x="10995" y="15788"/>
                </a:lnTo>
                <a:lnTo>
                  <a:pt x="11076" y="15768"/>
                </a:lnTo>
                <a:lnTo>
                  <a:pt x="11136" y="15748"/>
                </a:lnTo>
                <a:lnTo>
                  <a:pt x="11176" y="15728"/>
                </a:lnTo>
                <a:lnTo>
                  <a:pt x="11217" y="15688"/>
                </a:lnTo>
                <a:lnTo>
                  <a:pt x="11277" y="15587"/>
                </a:lnTo>
                <a:lnTo>
                  <a:pt x="11297" y="15466"/>
                </a:lnTo>
                <a:lnTo>
                  <a:pt x="11277" y="15345"/>
                </a:lnTo>
                <a:lnTo>
                  <a:pt x="11217" y="15245"/>
                </a:lnTo>
                <a:lnTo>
                  <a:pt x="11176" y="15204"/>
                </a:lnTo>
                <a:lnTo>
                  <a:pt x="11136" y="15184"/>
                </a:lnTo>
                <a:lnTo>
                  <a:pt x="11076" y="15164"/>
                </a:lnTo>
                <a:lnTo>
                  <a:pt x="10995" y="15144"/>
                </a:lnTo>
                <a:close/>
                <a:moveTo>
                  <a:pt x="11257" y="16372"/>
                </a:moveTo>
                <a:lnTo>
                  <a:pt x="11197" y="16392"/>
                </a:lnTo>
                <a:lnTo>
                  <a:pt x="11136" y="16412"/>
                </a:lnTo>
                <a:lnTo>
                  <a:pt x="11096" y="16453"/>
                </a:lnTo>
                <a:lnTo>
                  <a:pt x="11036" y="16553"/>
                </a:lnTo>
                <a:lnTo>
                  <a:pt x="11015" y="16674"/>
                </a:lnTo>
                <a:lnTo>
                  <a:pt x="11036" y="16795"/>
                </a:lnTo>
                <a:lnTo>
                  <a:pt x="11096" y="16876"/>
                </a:lnTo>
                <a:lnTo>
                  <a:pt x="11136" y="16916"/>
                </a:lnTo>
                <a:lnTo>
                  <a:pt x="11197" y="16956"/>
                </a:lnTo>
                <a:lnTo>
                  <a:pt x="11257" y="16976"/>
                </a:lnTo>
                <a:lnTo>
                  <a:pt x="11378" y="16976"/>
                </a:lnTo>
                <a:lnTo>
                  <a:pt x="11438" y="16956"/>
                </a:lnTo>
                <a:lnTo>
                  <a:pt x="11499" y="16916"/>
                </a:lnTo>
                <a:lnTo>
                  <a:pt x="11539" y="16876"/>
                </a:lnTo>
                <a:lnTo>
                  <a:pt x="11599" y="16795"/>
                </a:lnTo>
                <a:lnTo>
                  <a:pt x="11620" y="16674"/>
                </a:lnTo>
                <a:lnTo>
                  <a:pt x="11599" y="16553"/>
                </a:lnTo>
                <a:lnTo>
                  <a:pt x="11539" y="16453"/>
                </a:lnTo>
                <a:lnTo>
                  <a:pt x="11499" y="16412"/>
                </a:lnTo>
                <a:lnTo>
                  <a:pt x="11438" y="16392"/>
                </a:lnTo>
                <a:lnTo>
                  <a:pt x="11378" y="16372"/>
                </a:lnTo>
                <a:close/>
                <a:moveTo>
                  <a:pt x="9807" y="16332"/>
                </a:moveTo>
                <a:lnTo>
                  <a:pt x="9666" y="16352"/>
                </a:lnTo>
                <a:lnTo>
                  <a:pt x="9525" y="16392"/>
                </a:lnTo>
                <a:lnTo>
                  <a:pt x="9404" y="16493"/>
                </a:lnTo>
                <a:lnTo>
                  <a:pt x="9324" y="16614"/>
                </a:lnTo>
                <a:lnTo>
                  <a:pt x="9284" y="16674"/>
                </a:lnTo>
                <a:lnTo>
                  <a:pt x="9263" y="16735"/>
                </a:lnTo>
                <a:lnTo>
                  <a:pt x="9243" y="16815"/>
                </a:lnTo>
                <a:lnTo>
                  <a:pt x="9243" y="16896"/>
                </a:lnTo>
                <a:lnTo>
                  <a:pt x="9263" y="17037"/>
                </a:lnTo>
                <a:lnTo>
                  <a:pt x="9324" y="17158"/>
                </a:lnTo>
                <a:lnTo>
                  <a:pt x="9404" y="17278"/>
                </a:lnTo>
                <a:lnTo>
                  <a:pt x="9485" y="17339"/>
                </a:lnTo>
                <a:lnTo>
                  <a:pt x="9586" y="17399"/>
                </a:lnTo>
                <a:lnTo>
                  <a:pt x="9686" y="17419"/>
                </a:lnTo>
                <a:lnTo>
                  <a:pt x="9787" y="17440"/>
                </a:lnTo>
                <a:lnTo>
                  <a:pt x="9928" y="17419"/>
                </a:lnTo>
                <a:lnTo>
                  <a:pt x="10069" y="17339"/>
                </a:lnTo>
                <a:lnTo>
                  <a:pt x="10089" y="17339"/>
                </a:lnTo>
                <a:lnTo>
                  <a:pt x="10190" y="17258"/>
                </a:lnTo>
                <a:lnTo>
                  <a:pt x="10270" y="17158"/>
                </a:lnTo>
                <a:lnTo>
                  <a:pt x="10331" y="17057"/>
                </a:lnTo>
                <a:lnTo>
                  <a:pt x="10351" y="16936"/>
                </a:lnTo>
                <a:lnTo>
                  <a:pt x="10351" y="16835"/>
                </a:lnTo>
                <a:lnTo>
                  <a:pt x="10331" y="16735"/>
                </a:lnTo>
                <a:lnTo>
                  <a:pt x="10290" y="16634"/>
                </a:lnTo>
                <a:lnTo>
                  <a:pt x="10230" y="16533"/>
                </a:lnTo>
                <a:lnTo>
                  <a:pt x="10170" y="16453"/>
                </a:lnTo>
                <a:lnTo>
                  <a:pt x="10089" y="16392"/>
                </a:lnTo>
                <a:lnTo>
                  <a:pt x="9948" y="16352"/>
                </a:lnTo>
                <a:lnTo>
                  <a:pt x="9807" y="16332"/>
                </a:lnTo>
                <a:close/>
                <a:moveTo>
                  <a:pt x="26944" y="16292"/>
                </a:moveTo>
                <a:lnTo>
                  <a:pt x="26783" y="16312"/>
                </a:lnTo>
                <a:lnTo>
                  <a:pt x="26662" y="16352"/>
                </a:lnTo>
                <a:lnTo>
                  <a:pt x="26541" y="16412"/>
                </a:lnTo>
                <a:lnTo>
                  <a:pt x="26461" y="16493"/>
                </a:lnTo>
                <a:lnTo>
                  <a:pt x="26380" y="16594"/>
                </a:lnTo>
                <a:lnTo>
                  <a:pt x="26320" y="16715"/>
                </a:lnTo>
                <a:lnTo>
                  <a:pt x="26300" y="16835"/>
                </a:lnTo>
                <a:lnTo>
                  <a:pt x="26280" y="16976"/>
                </a:lnTo>
                <a:lnTo>
                  <a:pt x="26300" y="17097"/>
                </a:lnTo>
                <a:lnTo>
                  <a:pt x="26320" y="17218"/>
                </a:lnTo>
                <a:lnTo>
                  <a:pt x="26380" y="17339"/>
                </a:lnTo>
                <a:lnTo>
                  <a:pt x="26461" y="17440"/>
                </a:lnTo>
                <a:lnTo>
                  <a:pt x="26541" y="17520"/>
                </a:lnTo>
                <a:lnTo>
                  <a:pt x="26662" y="17580"/>
                </a:lnTo>
                <a:lnTo>
                  <a:pt x="26783" y="17641"/>
                </a:lnTo>
                <a:lnTo>
                  <a:pt x="27105" y="17641"/>
                </a:lnTo>
                <a:lnTo>
                  <a:pt x="27226" y="17580"/>
                </a:lnTo>
                <a:lnTo>
                  <a:pt x="27347" y="17520"/>
                </a:lnTo>
                <a:lnTo>
                  <a:pt x="27427" y="17440"/>
                </a:lnTo>
                <a:lnTo>
                  <a:pt x="27508" y="17339"/>
                </a:lnTo>
                <a:lnTo>
                  <a:pt x="27568" y="17218"/>
                </a:lnTo>
                <a:lnTo>
                  <a:pt x="27588" y="17097"/>
                </a:lnTo>
                <a:lnTo>
                  <a:pt x="27609" y="16976"/>
                </a:lnTo>
                <a:lnTo>
                  <a:pt x="27588" y="16835"/>
                </a:lnTo>
                <a:lnTo>
                  <a:pt x="27568" y="16715"/>
                </a:lnTo>
                <a:lnTo>
                  <a:pt x="27508" y="16594"/>
                </a:lnTo>
                <a:lnTo>
                  <a:pt x="27427" y="16493"/>
                </a:lnTo>
                <a:lnTo>
                  <a:pt x="27347" y="16412"/>
                </a:lnTo>
                <a:lnTo>
                  <a:pt x="27226" y="16352"/>
                </a:lnTo>
                <a:lnTo>
                  <a:pt x="27105" y="16312"/>
                </a:lnTo>
                <a:lnTo>
                  <a:pt x="26944" y="16292"/>
                </a:lnTo>
                <a:close/>
                <a:moveTo>
                  <a:pt x="28172" y="12063"/>
                </a:moveTo>
                <a:lnTo>
                  <a:pt x="28434" y="12747"/>
                </a:lnTo>
                <a:lnTo>
                  <a:pt x="28696" y="13412"/>
                </a:lnTo>
                <a:lnTo>
                  <a:pt x="28918" y="14097"/>
                </a:lnTo>
                <a:lnTo>
                  <a:pt x="29099" y="14802"/>
                </a:lnTo>
                <a:lnTo>
                  <a:pt x="29179" y="15164"/>
                </a:lnTo>
                <a:lnTo>
                  <a:pt x="29260" y="15567"/>
                </a:lnTo>
                <a:lnTo>
                  <a:pt x="29280" y="15949"/>
                </a:lnTo>
                <a:lnTo>
                  <a:pt x="29280" y="16352"/>
                </a:lnTo>
                <a:lnTo>
                  <a:pt x="29240" y="16735"/>
                </a:lnTo>
                <a:lnTo>
                  <a:pt x="29199" y="16916"/>
                </a:lnTo>
                <a:lnTo>
                  <a:pt x="29159" y="17117"/>
                </a:lnTo>
                <a:lnTo>
                  <a:pt x="29099" y="17299"/>
                </a:lnTo>
                <a:lnTo>
                  <a:pt x="29018" y="17480"/>
                </a:lnTo>
                <a:lnTo>
                  <a:pt x="28938" y="17661"/>
                </a:lnTo>
                <a:lnTo>
                  <a:pt x="28837" y="17822"/>
                </a:lnTo>
                <a:lnTo>
                  <a:pt x="28716" y="17983"/>
                </a:lnTo>
                <a:lnTo>
                  <a:pt x="28595" y="18124"/>
                </a:lnTo>
                <a:lnTo>
                  <a:pt x="28475" y="18245"/>
                </a:lnTo>
                <a:lnTo>
                  <a:pt x="28334" y="18346"/>
                </a:lnTo>
                <a:lnTo>
                  <a:pt x="28193" y="18446"/>
                </a:lnTo>
                <a:lnTo>
                  <a:pt x="28031" y="18527"/>
                </a:lnTo>
                <a:lnTo>
                  <a:pt x="27870" y="18587"/>
                </a:lnTo>
                <a:lnTo>
                  <a:pt x="27709" y="18648"/>
                </a:lnTo>
                <a:lnTo>
                  <a:pt x="27548" y="18668"/>
                </a:lnTo>
                <a:lnTo>
                  <a:pt x="27367" y="18708"/>
                </a:lnTo>
                <a:lnTo>
                  <a:pt x="27025" y="18708"/>
                </a:lnTo>
                <a:lnTo>
                  <a:pt x="26843" y="18688"/>
                </a:lnTo>
                <a:lnTo>
                  <a:pt x="26662" y="18668"/>
                </a:lnTo>
                <a:lnTo>
                  <a:pt x="26481" y="18628"/>
                </a:lnTo>
                <a:lnTo>
                  <a:pt x="26320" y="18567"/>
                </a:lnTo>
                <a:lnTo>
                  <a:pt x="26118" y="18507"/>
                </a:lnTo>
                <a:lnTo>
                  <a:pt x="25937" y="18406"/>
                </a:lnTo>
                <a:lnTo>
                  <a:pt x="25595" y="18225"/>
                </a:lnTo>
                <a:lnTo>
                  <a:pt x="25273" y="17983"/>
                </a:lnTo>
                <a:lnTo>
                  <a:pt x="24971" y="17721"/>
                </a:lnTo>
                <a:lnTo>
                  <a:pt x="24689" y="17440"/>
                </a:lnTo>
                <a:lnTo>
                  <a:pt x="24427" y="17137"/>
                </a:lnTo>
                <a:lnTo>
                  <a:pt x="24185" y="16795"/>
                </a:lnTo>
                <a:lnTo>
                  <a:pt x="23964" y="16473"/>
                </a:lnTo>
                <a:lnTo>
                  <a:pt x="23501" y="15708"/>
                </a:lnTo>
                <a:lnTo>
                  <a:pt x="23078" y="14922"/>
                </a:lnTo>
                <a:lnTo>
                  <a:pt x="22655" y="14117"/>
                </a:lnTo>
                <a:lnTo>
                  <a:pt x="22272" y="13311"/>
                </a:lnTo>
                <a:lnTo>
                  <a:pt x="21829" y="12304"/>
                </a:lnTo>
                <a:lnTo>
                  <a:pt x="21930" y="12304"/>
                </a:lnTo>
                <a:lnTo>
                  <a:pt x="22413" y="12345"/>
                </a:lnTo>
                <a:lnTo>
                  <a:pt x="22876" y="12365"/>
                </a:lnTo>
                <a:lnTo>
                  <a:pt x="23823" y="12385"/>
                </a:lnTo>
                <a:lnTo>
                  <a:pt x="24769" y="12385"/>
                </a:lnTo>
                <a:lnTo>
                  <a:pt x="25716" y="12345"/>
                </a:lnTo>
                <a:lnTo>
                  <a:pt x="26662" y="12284"/>
                </a:lnTo>
                <a:lnTo>
                  <a:pt x="27427" y="12224"/>
                </a:lnTo>
                <a:lnTo>
                  <a:pt x="27810" y="12184"/>
                </a:lnTo>
                <a:lnTo>
                  <a:pt x="28011" y="12123"/>
                </a:lnTo>
                <a:lnTo>
                  <a:pt x="28172" y="12063"/>
                </a:lnTo>
                <a:close/>
                <a:moveTo>
                  <a:pt x="10109" y="18003"/>
                </a:moveTo>
                <a:lnTo>
                  <a:pt x="9948" y="18023"/>
                </a:lnTo>
                <a:lnTo>
                  <a:pt x="9827" y="18064"/>
                </a:lnTo>
                <a:lnTo>
                  <a:pt x="9706" y="18124"/>
                </a:lnTo>
                <a:lnTo>
                  <a:pt x="9626" y="18225"/>
                </a:lnTo>
                <a:lnTo>
                  <a:pt x="9545" y="18326"/>
                </a:lnTo>
                <a:lnTo>
                  <a:pt x="9485" y="18446"/>
                </a:lnTo>
                <a:lnTo>
                  <a:pt x="9465" y="18567"/>
                </a:lnTo>
                <a:lnTo>
                  <a:pt x="9445" y="18688"/>
                </a:lnTo>
                <a:lnTo>
                  <a:pt x="9465" y="18809"/>
                </a:lnTo>
                <a:lnTo>
                  <a:pt x="9485" y="18930"/>
                </a:lnTo>
                <a:lnTo>
                  <a:pt x="9545" y="19050"/>
                </a:lnTo>
                <a:lnTo>
                  <a:pt x="9626" y="19151"/>
                </a:lnTo>
                <a:lnTo>
                  <a:pt x="9706" y="19232"/>
                </a:lnTo>
                <a:lnTo>
                  <a:pt x="9827" y="19312"/>
                </a:lnTo>
                <a:lnTo>
                  <a:pt x="9948" y="19353"/>
                </a:lnTo>
                <a:lnTo>
                  <a:pt x="10109" y="19373"/>
                </a:lnTo>
                <a:lnTo>
                  <a:pt x="10270" y="19353"/>
                </a:lnTo>
                <a:lnTo>
                  <a:pt x="10391" y="19312"/>
                </a:lnTo>
                <a:lnTo>
                  <a:pt x="10512" y="19232"/>
                </a:lnTo>
                <a:lnTo>
                  <a:pt x="10593" y="19151"/>
                </a:lnTo>
                <a:lnTo>
                  <a:pt x="10673" y="19050"/>
                </a:lnTo>
                <a:lnTo>
                  <a:pt x="10733" y="18930"/>
                </a:lnTo>
                <a:lnTo>
                  <a:pt x="10754" y="18809"/>
                </a:lnTo>
                <a:lnTo>
                  <a:pt x="10774" y="18688"/>
                </a:lnTo>
                <a:lnTo>
                  <a:pt x="10754" y="18567"/>
                </a:lnTo>
                <a:lnTo>
                  <a:pt x="10733" y="18446"/>
                </a:lnTo>
                <a:lnTo>
                  <a:pt x="10673" y="18326"/>
                </a:lnTo>
                <a:lnTo>
                  <a:pt x="10593" y="18225"/>
                </a:lnTo>
                <a:lnTo>
                  <a:pt x="10512" y="18124"/>
                </a:lnTo>
                <a:lnTo>
                  <a:pt x="10391" y="18064"/>
                </a:lnTo>
                <a:lnTo>
                  <a:pt x="10270" y="18023"/>
                </a:lnTo>
                <a:lnTo>
                  <a:pt x="10109" y="18003"/>
                </a:lnTo>
                <a:close/>
                <a:moveTo>
                  <a:pt x="8881" y="13774"/>
                </a:moveTo>
                <a:lnTo>
                  <a:pt x="9042" y="13855"/>
                </a:lnTo>
                <a:lnTo>
                  <a:pt x="9243" y="13895"/>
                </a:lnTo>
                <a:lnTo>
                  <a:pt x="9626" y="13956"/>
                </a:lnTo>
                <a:lnTo>
                  <a:pt x="10391" y="13996"/>
                </a:lnTo>
                <a:lnTo>
                  <a:pt x="11338" y="14056"/>
                </a:lnTo>
                <a:lnTo>
                  <a:pt x="12284" y="14097"/>
                </a:lnTo>
                <a:lnTo>
                  <a:pt x="13231" y="14117"/>
                </a:lnTo>
                <a:lnTo>
                  <a:pt x="14177" y="14097"/>
                </a:lnTo>
                <a:lnTo>
                  <a:pt x="14640" y="14077"/>
                </a:lnTo>
                <a:lnTo>
                  <a:pt x="15123" y="14036"/>
                </a:lnTo>
                <a:lnTo>
                  <a:pt x="15224" y="14016"/>
                </a:lnTo>
                <a:lnTo>
                  <a:pt x="14781" y="15023"/>
                </a:lnTo>
                <a:lnTo>
                  <a:pt x="14398" y="15829"/>
                </a:lnTo>
                <a:lnTo>
                  <a:pt x="13976" y="16634"/>
                </a:lnTo>
                <a:lnTo>
                  <a:pt x="13553" y="17419"/>
                </a:lnTo>
                <a:lnTo>
                  <a:pt x="13090" y="18185"/>
                </a:lnTo>
                <a:lnTo>
                  <a:pt x="12868" y="18527"/>
                </a:lnTo>
                <a:lnTo>
                  <a:pt x="12626" y="18849"/>
                </a:lnTo>
                <a:lnTo>
                  <a:pt x="12365" y="19151"/>
                </a:lnTo>
                <a:lnTo>
                  <a:pt x="12083" y="19433"/>
                </a:lnTo>
                <a:lnTo>
                  <a:pt x="11781" y="19715"/>
                </a:lnTo>
                <a:lnTo>
                  <a:pt x="11458" y="19937"/>
                </a:lnTo>
                <a:lnTo>
                  <a:pt x="11116" y="20138"/>
                </a:lnTo>
                <a:lnTo>
                  <a:pt x="10935" y="20218"/>
                </a:lnTo>
                <a:lnTo>
                  <a:pt x="10733" y="20279"/>
                </a:lnTo>
                <a:lnTo>
                  <a:pt x="10572" y="20339"/>
                </a:lnTo>
                <a:lnTo>
                  <a:pt x="10391" y="20380"/>
                </a:lnTo>
                <a:lnTo>
                  <a:pt x="10210" y="20420"/>
                </a:lnTo>
                <a:lnTo>
                  <a:pt x="9686" y="20420"/>
                </a:lnTo>
                <a:lnTo>
                  <a:pt x="9505" y="20400"/>
                </a:lnTo>
                <a:lnTo>
                  <a:pt x="9344" y="20359"/>
                </a:lnTo>
                <a:lnTo>
                  <a:pt x="9183" y="20299"/>
                </a:lnTo>
                <a:lnTo>
                  <a:pt x="9022" y="20239"/>
                </a:lnTo>
                <a:lnTo>
                  <a:pt x="8861" y="20158"/>
                </a:lnTo>
                <a:lnTo>
                  <a:pt x="8720" y="20057"/>
                </a:lnTo>
                <a:lnTo>
                  <a:pt x="8579" y="19957"/>
                </a:lnTo>
                <a:lnTo>
                  <a:pt x="8458" y="19836"/>
                </a:lnTo>
                <a:lnTo>
                  <a:pt x="8337" y="19695"/>
                </a:lnTo>
                <a:lnTo>
                  <a:pt x="8216" y="19534"/>
                </a:lnTo>
                <a:lnTo>
                  <a:pt x="8116" y="19373"/>
                </a:lnTo>
                <a:lnTo>
                  <a:pt x="8035" y="19191"/>
                </a:lnTo>
                <a:lnTo>
                  <a:pt x="7955" y="19010"/>
                </a:lnTo>
                <a:lnTo>
                  <a:pt x="7894" y="18829"/>
                </a:lnTo>
                <a:lnTo>
                  <a:pt x="7854" y="18648"/>
                </a:lnTo>
                <a:lnTo>
                  <a:pt x="7814" y="18446"/>
                </a:lnTo>
                <a:lnTo>
                  <a:pt x="7773" y="18064"/>
                </a:lnTo>
                <a:lnTo>
                  <a:pt x="7773" y="17661"/>
                </a:lnTo>
                <a:lnTo>
                  <a:pt x="7793" y="17278"/>
                </a:lnTo>
                <a:lnTo>
                  <a:pt x="7874" y="16896"/>
                </a:lnTo>
                <a:lnTo>
                  <a:pt x="7955" y="16513"/>
                </a:lnTo>
                <a:lnTo>
                  <a:pt x="8136" y="15829"/>
                </a:lnTo>
                <a:lnTo>
                  <a:pt x="8357" y="15144"/>
                </a:lnTo>
                <a:lnTo>
                  <a:pt x="8619" y="14459"/>
                </a:lnTo>
                <a:lnTo>
                  <a:pt x="8881" y="13774"/>
                </a:lnTo>
                <a:close/>
                <a:moveTo>
                  <a:pt x="34334" y="25937"/>
                </a:moveTo>
                <a:lnTo>
                  <a:pt x="34616" y="25958"/>
                </a:lnTo>
                <a:lnTo>
                  <a:pt x="34878" y="25998"/>
                </a:lnTo>
                <a:lnTo>
                  <a:pt x="35140" y="26078"/>
                </a:lnTo>
                <a:lnTo>
                  <a:pt x="35261" y="26139"/>
                </a:lnTo>
                <a:lnTo>
                  <a:pt x="35382" y="26199"/>
                </a:lnTo>
                <a:lnTo>
                  <a:pt x="35482" y="26260"/>
                </a:lnTo>
                <a:lnTo>
                  <a:pt x="35583" y="26360"/>
                </a:lnTo>
                <a:lnTo>
                  <a:pt x="35684" y="26441"/>
                </a:lnTo>
                <a:lnTo>
                  <a:pt x="35744" y="26562"/>
                </a:lnTo>
                <a:lnTo>
                  <a:pt x="35805" y="26683"/>
                </a:lnTo>
                <a:lnTo>
                  <a:pt x="35865" y="26803"/>
                </a:lnTo>
                <a:lnTo>
                  <a:pt x="35885" y="26944"/>
                </a:lnTo>
                <a:lnTo>
                  <a:pt x="35905" y="27085"/>
                </a:lnTo>
                <a:lnTo>
                  <a:pt x="35905" y="27387"/>
                </a:lnTo>
                <a:lnTo>
                  <a:pt x="35865" y="27669"/>
                </a:lnTo>
                <a:lnTo>
                  <a:pt x="35784" y="27951"/>
                </a:lnTo>
                <a:lnTo>
                  <a:pt x="35664" y="28213"/>
                </a:lnTo>
                <a:lnTo>
                  <a:pt x="35523" y="28455"/>
                </a:lnTo>
                <a:lnTo>
                  <a:pt x="35341" y="28676"/>
                </a:lnTo>
                <a:lnTo>
                  <a:pt x="35160" y="28898"/>
                </a:lnTo>
                <a:lnTo>
                  <a:pt x="34939" y="29099"/>
                </a:lnTo>
                <a:lnTo>
                  <a:pt x="34455" y="29502"/>
                </a:lnTo>
                <a:lnTo>
                  <a:pt x="33932" y="29884"/>
                </a:lnTo>
                <a:lnTo>
                  <a:pt x="33408" y="30227"/>
                </a:lnTo>
                <a:lnTo>
                  <a:pt x="32844" y="30529"/>
                </a:lnTo>
                <a:lnTo>
                  <a:pt x="32583" y="30670"/>
                </a:lnTo>
                <a:lnTo>
                  <a:pt x="32280" y="30791"/>
                </a:lnTo>
                <a:lnTo>
                  <a:pt x="31999" y="30891"/>
                </a:lnTo>
                <a:lnTo>
                  <a:pt x="31696" y="30992"/>
                </a:lnTo>
                <a:lnTo>
                  <a:pt x="31394" y="31032"/>
                </a:lnTo>
                <a:lnTo>
                  <a:pt x="31072" y="31073"/>
                </a:lnTo>
                <a:lnTo>
                  <a:pt x="30770" y="31073"/>
                </a:lnTo>
                <a:lnTo>
                  <a:pt x="30468" y="31012"/>
                </a:lnTo>
                <a:lnTo>
                  <a:pt x="30226" y="30952"/>
                </a:lnTo>
                <a:lnTo>
                  <a:pt x="29985" y="30871"/>
                </a:lnTo>
                <a:lnTo>
                  <a:pt x="29763" y="30750"/>
                </a:lnTo>
                <a:lnTo>
                  <a:pt x="29562" y="30630"/>
                </a:lnTo>
                <a:lnTo>
                  <a:pt x="29381" y="30468"/>
                </a:lnTo>
                <a:lnTo>
                  <a:pt x="29220" y="30287"/>
                </a:lnTo>
                <a:lnTo>
                  <a:pt x="29079" y="30086"/>
                </a:lnTo>
                <a:lnTo>
                  <a:pt x="28978" y="29844"/>
                </a:lnTo>
                <a:lnTo>
                  <a:pt x="28918" y="29582"/>
                </a:lnTo>
                <a:lnTo>
                  <a:pt x="28897" y="29341"/>
                </a:lnTo>
                <a:lnTo>
                  <a:pt x="28918" y="29119"/>
                </a:lnTo>
                <a:lnTo>
                  <a:pt x="28958" y="28898"/>
                </a:lnTo>
                <a:lnTo>
                  <a:pt x="29058" y="28696"/>
                </a:lnTo>
                <a:lnTo>
                  <a:pt x="29179" y="28515"/>
                </a:lnTo>
                <a:lnTo>
                  <a:pt x="29361" y="28334"/>
                </a:lnTo>
                <a:lnTo>
                  <a:pt x="29562" y="28173"/>
                </a:lnTo>
                <a:lnTo>
                  <a:pt x="30025" y="27891"/>
                </a:lnTo>
                <a:lnTo>
                  <a:pt x="30488" y="27629"/>
                </a:lnTo>
                <a:lnTo>
                  <a:pt x="31435" y="27126"/>
                </a:lnTo>
                <a:lnTo>
                  <a:pt x="31636" y="27649"/>
                </a:lnTo>
                <a:lnTo>
                  <a:pt x="31858" y="28213"/>
                </a:lnTo>
                <a:lnTo>
                  <a:pt x="31978" y="28495"/>
                </a:lnTo>
                <a:lnTo>
                  <a:pt x="32039" y="28636"/>
                </a:lnTo>
                <a:lnTo>
                  <a:pt x="32119" y="28757"/>
                </a:lnTo>
                <a:lnTo>
                  <a:pt x="32180" y="28837"/>
                </a:lnTo>
                <a:lnTo>
                  <a:pt x="32260" y="28878"/>
                </a:lnTo>
                <a:lnTo>
                  <a:pt x="32341" y="28938"/>
                </a:lnTo>
                <a:lnTo>
                  <a:pt x="32421" y="28978"/>
                </a:lnTo>
                <a:lnTo>
                  <a:pt x="32603" y="28998"/>
                </a:lnTo>
                <a:lnTo>
                  <a:pt x="32784" y="28998"/>
                </a:lnTo>
                <a:lnTo>
                  <a:pt x="32864" y="28978"/>
                </a:lnTo>
                <a:lnTo>
                  <a:pt x="32945" y="28938"/>
                </a:lnTo>
                <a:lnTo>
                  <a:pt x="33026" y="28898"/>
                </a:lnTo>
                <a:lnTo>
                  <a:pt x="33086" y="28837"/>
                </a:lnTo>
                <a:lnTo>
                  <a:pt x="33126" y="28757"/>
                </a:lnTo>
                <a:lnTo>
                  <a:pt x="33167" y="28676"/>
                </a:lnTo>
                <a:lnTo>
                  <a:pt x="33167" y="28575"/>
                </a:lnTo>
                <a:lnTo>
                  <a:pt x="33167" y="28475"/>
                </a:lnTo>
                <a:lnTo>
                  <a:pt x="33146" y="28314"/>
                </a:lnTo>
                <a:lnTo>
                  <a:pt x="33106" y="28153"/>
                </a:lnTo>
                <a:lnTo>
                  <a:pt x="33005" y="27830"/>
                </a:lnTo>
                <a:lnTo>
                  <a:pt x="32744" y="27186"/>
                </a:lnTo>
                <a:lnTo>
                  <a:pt x="32522" y="26662"/>
                </a:lnTo>
                <a:lnTo>
                  <a:pt x="32784" y="26501"/>
                </a:lnTo>
                <a:lnTo>
                  <a:pt x="33046" y="26360"/>
                </a:lnTo>
                <a:lnTo>
                  <a:pt x="33348" y="26199"/>
                </a:lnTo>
                <a:lnTo>
                  <a:pt x="33670" y="26078"/>
                </a:lnTo>
                <a:lnTo>
                  <a:pt x="33992" y="25978"/>
                </a:lnTo>
                <a:lnTo>
                  <a:pt x="34173" y="25958"/>
                </a:lnTo>
                <a:lnTo>
                  <a:pt x="34334" y="25937"/>
                </a:lnTo>
                <a:close/>
                <a:moveTo>
                  <a:pt x="24366" y="3263"/>
                </a:moveTo>
                <a:lnTo>
                  <a:pt x="24125" y="3283"/>
                </a:lnTo>
                <a:lnTo>
                  <a:pt x="23803" y="3323"/>
                </a:lnTo>
                <a:lnTo>
                  <a:pt x="23480" y="3384"/>
                </a:lnTo>
                <a:lnTo>
                  <a:pt x="22856" y="3525"/>
                </a:lnTo>
                <a:lnTo>
                  <a:pt x="22232" y="3726"/>
                </a:lnTo>
                <a:lnTo>
                  <a:pt x="21628" y="3947"/>
                </a:lnTo>
                <a:lnTo>
                  <a:pt x="21225" y="4129"/>
                </a:lnTo>
                <a:lnTo>
                  <a:pt x="20701" y="4370"/>
                </a:lnTo>
                <a:lnTo>
                  <a:pt x="20158" y="4652"/>
                </a:lnTo>
                <a:lnTo>
                  <a:pt x="19876" y="4833"/>
                </a:lnTo>
                <a:lnTo>
                  <a:pt x="19614" y="5015"/>
                </a:lnTo>
                <a:lnTo>
                  <a:pt x="19372" y="5196"/>
                </a:lnTo>
                <a:lnTo>
                  <a:pt x="19151" y="5397"/>
                </a:lnTo>
                <a:lnTo>
                  <a:pt x="18970" y="5599"/>
                </a:lnTo>
                <a:lnTo>
                  <a:pt x="18809" y="5820"/>
                </a:lnTo>
                <a:lnTo>
                  <a:pt x="18708" y="6042"/>
                </a:lnTo>
                <a:lnTo>
                  <a:pt x="18668" y="6142"/>
                </a:lnTo>
                <a:lnTo>
                  <a:pt x="18647" y="6263"/>
                </a:lnTo>
                <a:lnTo>
                  <a:pt x="18647" y="6384"/>
                </a:lnTo>
                <a:lnTo>
                  <a:pt x="18647" y="6505"/>
                </a:lnTo>
                <a:lnTo>
                  <a:pt x="18688" y="6626"/>
                </a:lnTo>
                <a:lnTo>
                  <a:pt x="18728" y="6747"/>
                </a:lnTo>
                <a:lnTo>
                  <a:pt x="18909" y="7471"/>
                </a:lnTo>
                <a:lnTo>
                  <a:pt x="19131" y="8217"/>
                </a:lnTo>
                <a:lnTo>
                  <a:pt x="19352" y="8942"/>
                </a:lnTo>
                <a:lnTo>
                  <a:pt x="19594" y="9666"/>
                </a:lnTo>
                <a:lnTo>
                  <a:pt x="19836" y="10391"/>
                </a:lnTo>
                <a:lnTo>
                  <a:pt x="20117" y="11116"/>
                </a:lnTo>
                <a:lnTo>
                  <a:pt x="20399" y="11821"/>
                </a:lnTo>
                <a:lnTo>
                  <a:pt x="20681" y="12526"/>
                </a:lnTo>
                <a:lnTo>
                  <a:pt x="21064" y="13372"/>
                </a:lnTo>
                <a:lnTo>
                  <a:pt x="21447" y="14218"/>
                </a:lnTo>
                <a:lnTo>
                  <a:pt x="21869" y="15043"/>
                </a:lnTo>
                <a:lnTo>
                  <a:pt x="22292" y="15869"/>
                </a:lnTo>
                <a:lnTo>
                  <a:pt x="22715" y="16594"/>
                </a:lnTo>
                <a:lnTo>
                  <a:pt x="22917" y="16956"/>
                </a:lnTo>
                <a:lnTo>
                  <a:pt x="23158" y="17319"/>
                </a:lnTo>
                <a:lnTo>
                  <a:pt x="23400" y="17661"/>
                </a:lnTo>
                <a:lnTo>
                  <a:pt x="23662" y="18003"/>
                </a:lnTo>
                <a:lnTo>
                  <a:pt x="23944" y="18305"/>
                </a:lnTo>
                <a:lnTo>
                  <a:pt x="24246" y="18607"/>
                </a:lnTo>
                <a:lnTo>
                  <a:pt x="24548" y="18869"/>
                </a:lnTo>
                <a:lnTo>
                  <a:pt x="24870" y="19111"/>
                </a:lnTo>
                <a:lnTo>
                  <a:pt x="25212" y="19312"/>
                </a:lnTo>
                <a:lnTo>
                  <a:pt x="25575" y="19494"/>
                </a:lnTo>
                <a:lnTo>
                  <a:pt x="25937" y="19655"/>
                </a:lnTo>
                <a:lnTo>
                  <a:pt x="26340" y="19755"/>
                </a:lnTo>
                <a:lnTo>
                  <a:pt x="26723" y="19836"/>
                </a:lnTo>
                <a:lnTo>
                  <a:pt x="26924" y="19856"/>
                </a:lnTo>
                <a:lnTo>
                  <a:pt x="27367" y="19856"/>
                </a:lnTo>
                <a:lnTo>
                  <a:pt x="27609" y="19816"/>
                </a:lnTo>
                <a:lnTo>
                  <a:pt x="27830" y="19796"/>
                </a:lnTo>
                <a:lnTo>
                  <a:pt x="28052" y="19735"/>
                </a:lnTo>
                <a:lnTo>
                  <a:pt x="28092" y="19916"/>
                </a:lnTo>
                <a:lnTo>
                  <a:pt x="28152" y="20098"/>
                </a:lnTo>
                <a:lnTo>
                  <a:pt x="28334" y="20480"/>
                </a:lnTo>
                <a:lnTo>
                  <a:pt x="28938" y="21709"/>
                </a:lnTo>
                <a:lnTo>
                  <a:pt x="30045" y="24045"/>
                </a:lnTo>
                <a:lnTo>
                  <a:pt x="30488" y="24991"/>
                </a:lnTo>
                <a:lnTo>
                  <a:pt x="30931" y="25937"/>
                </a:lnTo>
                <a:lnTo>
                  <a:pt x="30589" y="26139"/>
                </a:lnTo>
                <a:lnTo>
                  <a:pt x="29844" y="26521"/>
                </a:lnTo>
                <a:lnTo>
                  <a:pt x="29441" y="26723"/>
                </a:lnTo>
                <a:lnTo>
                  <a:pt x="29058" y="26965"/>
                </a:lnTo>
                <a:lnTo>
                  <a:pt x="28696" y="27206"/>
                </a:lnTo>
                <a:lnTo>
                  <a:pt x="28515" y="27347"/>
                </a:lnTo>
                <a:lnTo>
                  <a:pt x="28354" y="27488"/>
                </a:lnTo>
                <a:lnTo>
                  <a:pt x="28213" y="27649"/>
                </a:lnTo>
                <a:lnTo>
                  <a:pt x="28092" y="27810"/>
                </a:lnTo>
                <a:lnTo>
                  <a:pt x="27971" y="27971"/>
                </a:lnTo>
                <a:lnTo>
                  <a:pt x="27870" y="28173"/>
                </a:lnTo>
                <a:lnTo>
                  <a:pt x="27750" y="28495"/>
                </a:lnTo>
                <a:lnTo>
                  <a:pt x="27669" y="28857"/>
                </a:lnTo>
                <a:lnTo>
                  <a:pt x="27629" y="29200"/>
                </a:lnTo>
                <a:lnTo>
                  <a:pt x="27649" y="29562"/>
                </a:lnTo>
                <a:lnTo>
                  <a:pt x="27689" y="29925"/>
                </a:lnTo>
                <a:lnTo>
                  <a:pt x="27790" y="30267"/>
                </a:lnTo>
                <a:lnTo>
                  <a:pt x="27850" y="30428"/>
                </a:lnTo>
                <a:lnTo>
                  <a:pt x="27931" y="30589"/>
                </a:lnTo>
                <a:lnTo>
                  <a:pt x="28031" y="30750"/>
                </a:lnTo>
                <a:lnTo>
                  <a:pt x="28132" y="30911"/>
                </a:lnTo>
                <a:lnTo>
                  <a:pt x="28253" y="31073"/>
                </a:lnTo>
                <a:lnTo>
                  <a:pt x="28394" y="31254"/>
                </a:lnTo>
                <a:lnTo>
                  <a:pt x="28555" y="31395"/>
                </a:lnTo>
                <a:lnTo>
                  <a:pt x="28696" y="31536"/>
                </a:lnTo>
                <a:lnTo>
                  <a:pt x="28857" y="31657"/>
                </a:lnTo>
                <a:lnTo>
                  <a:pt x="29018" y="31777"/>
                </a:lnTo>
                <a:lnTo>
                  <a:pt x="29199" y="31878"/>
                </a:lnTo>
                <a:lnTo>
                  <a:pt x="29381" y="31959"/>
                </a:lnTo>
                <a:lnTo>
                  <a:pt x="29743" y="32100"/>
                </a:lnTo>
                <a:lnTo>
                  <a:pt x="30106" y="32200"/>
                </a:lnTo>
                <a:lnTo>
                  <a:pt x="30488" y="32261"/>
                </a:lnTo>
                <a:lnTo>
                  <a:pt x="30891" y="32281"/>
                </a:lnTo>
                <a:lnTo>
                  <a:pt x="31294" y="32261"/>
                </a:lnTo>
                <a:lnTo>
                  <a:pt x="31696" y="32200"/>
                </a:lnTo>
                <a:lnTo>
                  <a:pt x="32079" y="32120"/>
                </a:lnTo>
                <a:lnTo>
                  <a:pt x="32482" y="32019"/>
                </a:lnTo>
                <a:lnTo>
                  <a:pt x="32864" y="31858"/>
                </a:lnTo>
                <a:lnTo>
                  <a:pt x="33247" y="31697"/>
                </a:lnTo>
                <a:lnTo>
                  <a:pt x="33610" y="31516"/>
                </a:lnTo>
                <a:lnTo>
                  <a:pt x="33952" y="31294"/>
                </a:lnTo>
                <a:lnTo>
                  <a:pt x="34576" y="30871"/>
                </a:lnTo>
                <a:lnTo>
                  <a:pt x="34878" y="30630"/>
                </a:lnTo>
                <a:lnTo>
                  <a:pt x="35200" y="30388"/>
                </a:lnTo>
                <a:lnTo>
                  <a:pt x="35523" y="30106"/>
                </a:lnTo>
                <a:lnTo>
                  <a:pt x="35825" y="29824"/>
                </a:lnTo>
                <a:lnTo>
                  <a:pt x="36086" y="29542"/>
                </a:lnTo>
                <a:lnTo>
                  <a:pt x="36348" y="29220"/>
                </a:lnTo>
                <a:lnTo>
                  <a:pt x="36570" y="28898"/>
                </a:lnTo>
                <a:lnTo>
                  <a:pt x="36771" y="28555"/>
                </a:lnTo>
                <a:lnTo>
                  <a:pt x="36912" y="28213"/>
                </a:lnTo>
                <a:lnTo>
                  <a:pt x="36972" y="28032"/>
                </a:lnTo>
                <a:lnTo>
                  <a:pt x="37013" y="27851"/>
                </a:lnTo>
                <a:lnTo>
                  <a:pt x="37033" y="27669"/>
                </a:lnTo>
                <a:lnTo>
                  <a:pt x="37053" y="27468"/>
                </a:lnTo>
                <a:lnTo>
                  <a:pt x="37053" y="27287"/>
                </a:lnTo>
                <a:lnTo>
                  <a:pt x="37033" y="27085"/>
                </a:lnTo>
                <a:lnTo>
                  <a:pt x="37013" y="26884"/>
                </a:lnTo>
                <a:lnTo>
                  <a:pt x="36952" y="26683"/>
                </a:lnTo>
                <a:lnTo>
                  <a:pt x="36892" y="26481"/>
                </a:lnTo>
                <a:lnTo>
                  <a:pt x="36811" y="26280"/>
                </a:lnTo>
                <a:lnTo>
                  <a:pt x="36711" y="26099"/>
                </a:lnTo>
                <a:lnTo>
                  <a:pt x="36610" y="25958"/>
                </a:lnTo>
                <a:lnTo>
                  <a:pt x="36489" y="25797"/>
                </a:lnTo>
                <a:lnTo>
                  <a:pt x="36368" y="25676"/>
                </a:lnTo>
                <a:lnTo>
                  <a:pt x="36248" y="25555"/>
                </a:lnTo>
                <a:lnTo>
                  <a:pt x="36086" y="25434"/>
                </a:lnTo>
                <a:lnTo>
                  <a:pt x="35945" y="25333"/>
                </a:lnTo>
                <a:lnTo>
                  <a:pt x="35784" y="25253"/>
                </a:lnTo>
                <a:lnTo>
                  <a:pt x="35623" y="25172"/>
                </a:lnTo>
                <a:lnTo>
                  <a:pt x="35442" y="25132"/>
                </a:lnTo>
                <a:lnTo>
                  <a:pt x="35261" y="25072"/>
                </a:lnTo>
                <a:lnTo>
                  <a:pt x="35080" y="25031"/>
                </a:lnTo>
                <a:lnTo>
                  <a:pt x="34898" y="25011"/>
                </a:lnTo>
                <a:lnTo>
                  <a:pt x="34334" y="25011"/>
                </a:lnTo>
                <a:lnTo>
                  <a:pt x="34133" y="25051"/>
                </a:lnTo>
                <a:lnTo>
                  <a:pt x="33932" y="25092"/>
                </a:lnTo>
                <a:lnTo>
                  <a:pt x="33710" y="25152"/>
                </a:lnTo>
                <a:lnTo>
                  <a:pt x="33509" y="25213"/>
                </a:lnTo>
                <a:lnTo>
                  <a:pt x="33126" y="25394"/>
                </a:lnTo>
                <a:lnTo>
                  <a:pt x="32764" y="25595"/>
                </a:lnTo>
                <a:lnTo>
                  <a:pt x="32502" y="25756"/>
                </a:lnTo>
                <a:lnTo>
                  <a:pt x="32260" y="25917"/>
                </a:lnTo>
                <a:lnTo>
                  <a:pt x="32200" y="25837"/>
                </a:lnTo>
                <a:lnTo>
                  <a:pt x="32140" y="25776"/>
                </a:lnTo>
                <a:lnTo>
                  <a:pt x="31616" y="24588"/>
                </a:lnTo>
                <a:lnTo>
                  <a:pt x="31092" y="23440"/>
                </a:lnTo>
                <a:lnTo>
                  <a:pt x="30488" y="22212"/>
                </a:lnTo>
                <a:lnTo>
                  <a:pt x="29844" y="21004"/>
                </a:lnTo>
                <a:lnTo>
                  <a:pt x="29622" y="20601"/>
                </a:lnTo>
                <a:lnTo>
                  <a:pt x="29401" y="20158"/>
                </a:lnTo>
                <a:lnTo>
                  <a:pt x="29280" y="19957"/>
                </a:lnTo>
                <a:lnTo>
                  <a:pt x="29139" y="19735"/>
                </a:lnTo>
                <a:lnTo>
                  <a:pt x="28998" y="19554"/>
                </a:lnTo>
                <a:lnTo>
                  <a:pt x="28837" y="19393"/>
                </a:lnTo>
                <a:lnTo>
                  <a:pt x="29099" y="19212"/>
                </a:lnTo>
                <a:lnTo>
                  <a:pt x="29340" y="19010"/>
                </a:lnTo>
                <a:lnTo>
                  <a:pt x="29562" y="18769"/>
                </a:lnTo>
                <a:lnTo>
                  <a:pt x="29763" y="18507"/>
                </a:lnTo>
                <a:lnTo>
                  <a:pt x="29884" y="18305"/>
                </a:lnTo>
                <a:lnTo>
                  <a:pt x="29985" y="18104"/>
                </a:lnTo>
                <a:lnTo>
                  <a:pt x="30086" y="17903"/>
                </a:lnTo>
                <a:lnTo>
                  <a:pt x="30166" y="17701"/>
                </a:lnTo>
                <a:lnTo>
                  <a:pt x="30226" y="17500"/>
                </a:lnTo>
                <a:lnTo>
                  <a:pt x="30287" y="17299"/>
                </a:lnTo>
                <a:lnTo>
                  <a:pt x="30367" y="16876"/>
                </a:lnTo>
                <a:lnTo>
                  <a:pt x="30408" y="16473"/>
                </a:lnTo>
                <a:lnTo>
                  <a:pt x="30388" y="16050"/>
                </a:lnTo>
                <a:lnTo>
                  <a:pt x="30367" y="15627"/>
                </a:lnTo>
                <a:lnTo>
                  <a:pt x="30287" y="15204"/>
                </a:lnTo>
                <a:lnTo>
                  <a:pt x="30206" y="14781"/>
                </a:lnTo>
                <a:lnTo>
                  <a:pt x="30086" y="14358"/>
                </a:lnTo>
                <a:lnTo>
                  <a:pt x="29945" y="13956"/>
                </a:lnTo>
                <a:lnTo>
                  <a:pt x="29804" y="13533"/>
                </a:lnTo>
                <a:lnTo>
                  <a:pt x="29502" y="12727"/>
                </a:lnTo>
                <a:lnTo>
                  <a:pt x="29179" y="11942"/>
                </a:lnTo>
                <a:lnTo>
                  <a:pt x="27709" y="8196"/>
                </a:lnTo>
                <a:lnTo>
                  <a:pt x="27347" y="7290"/>
                </a:lnTo>
                <a:lnTo>
                  <a:pt x="26984" y="6364"/>
                </a:lnTo>
                <a:lnTo>
                  <a:pt x="26582" y="5458"/>
                </a:lnTo>
                <a:lnTo>
                  <a:pt x="26360" y="5015"/>
                </a:lnTo>
                <a:lnTo>
                  <a:pt x="26139" y="4572"/>
                </a:lnTo>
                <a:lnTo>
                  <a:pt x="26118" y="4471"/>
                </a:lnTo>
                <a:lnTo>
                  <a:pt x="26118" y="4350"/>
                </a:lnTo>
                <a:lnTo>
                  <a:pt x="26078" y="4229"/>
                </a:lnTo>
                <a:lnTo>
                  <a:pt x="25998" y="4129"/>
                </a:lnTo>
                <a:lnTo>
                  <a:pt x="25877" y="4048"/>
                </a:lnTo>
                <a:lnTo>
                  <a:pt x="25837" y="3927"/>
                </a:lnTo>
                <a:lnTo>
                  <a:pt x="25776" y="3806"/>
                </a:lnTo>
                <a:lnTo>
                  <a:pt x="25716" y="3706"/>
                </a:lnTo>
                <a:lnTo>
                  <a:pt x="25615" y="3625"/>
                </a:lnTo>
                <a:lnTo>
                  <a:pt x="25514" y="3545"/>
                </a:lnTo>
                <a:lnTo>
                  <a:pt x="25414" y="3484"/>
                </a:lnTo>
                <a:lnTo>
                  <a:pt x="25172" y="3384"/>
                </a:lnTo>
                <a:lnTo>
                  <a:pt x="24910" y="3303"/>
                </a:lnTo>
                <a:lnTo>
                  <a:pt x="24628" y="3263"/>
                </a:lnTo>
                <a:close/>
                <a:moveTo>
                  <a:pt x="2719" y="27649"/>
                </a:moveTo>
                <a:lnTo>
                  <a:pt x="2880" y="27669"/>
                </a:lnTo>
                <a:lnTo>
                  <a:pt x="3061" y="27689"/>
                </a:lnTo>
                <a:lnTo>
                  <a:pt x="3383" y="27790"/>
                </a:lnTo>
                <a:lnTo>
                  <a:pt x="3706" y="27931"/>
                </a:lnTo>
                <a:lnTo>
                  <a:pt x="4008" y="28072"/>
                </a:lnTo>
                <a:lnTo>
                  <a:pt x="4269" y="28213"/>
                </a:lnTo>
                <a:lnTo>
                  <a:pt x="4531" y="28374"/>
                </a:lnTo>
                <a:lnTo>
                  <a:pt x="4310" y="28898"/>
                </a:lnTo>
                <a:lnTo>
                  <a:pt x="4048" y="29542"/>
                </a:lnTo>
                <a:lnTo>
                  <a:pt x="3947" y="29864"/>
                </a:lnTo>
                <a:lnTo>
                  <a:pt x="3907" y="30025"/>
                </a:lnTo>
                <a:lnTo>
                  <a:pt x="3887" y="30186"/>
                </a:lnTo>
                <a:lnTo>
                  <a:pt x="3887" y="30307"/>
                </a:lnTo>
                <a:lnTo>
                  <a:pt x="3887" y="30408"/>
                </a:lnTo>
                <a:lnTo>
                  <a:pt x="3927" y="30489"/>
                </a:lnTo>
                <a:lnTo>
                  <a:pt x="3967" y="30549"/>
                </a:lnTo>
                <a:lnTo>
                  <a:pt x="4028" y="30609"/>
                </a:lnTo>
                <a:lnTo>
                  <a:pt x="4108" y="30650"/>
                </a:lnTo>
                <a:lnTo>
                  <a:pt x="4189" y="30690"/>
                </a:lnTo>
                <a:lnTo>
                  <a:pt x="4269" y="30710"/>
                </a:lnTo>
                <a:lnTo>
                  <a:pt x="4451" y="30730"/>
                </a:lnTo>
                <a:lnTo>
                  <a:pt x="4632" y="30690"/>
                </a:lnTo>
                <a:lnTo>
                  <a:pt x="4712" y="30650"/>
                </a:lnTo>
                <a:lnTo>
                  <a:pt x="4793" y="30609"/>
                </a:lnTo>
                <a:lnTo>
                  <a:pt x="4873" y="30549"/>
                </a:lnTo>
                <a:lnTo>
                  <a:pt x="4934" y="30468"/>
                </a:lnTo>
                <a:lnTo>
                  <a:pt x="5014" y="30348"/>
                </a:lnTo>
                <a:lnTo>
                  <a:pt x="5075" y="30227"/>
                </a:lnTo>
                <a:lnTo>
                  <a:pt x="5196" y="29945"/>
                </a:lnTo>
                <a:lnTo>
                  <a:pt x="5417" y="29361"/>
                </a:lnTo>
                <a:lnTo>
                  <a:pt x="5619" y="28837"/>
                </a:lnTo>
                <a:lnTo>
                  <a:pt x="6565" y="29361"/>
                </a:lnTo>
                <a:lnTo>
                  <a:pt x="7028" y="29623"/>
                </a:lnTo>
                <a:lnTo>
                  <a:pt x="7491" y="29884"/>
                </a:lnTo>
                <a:lnTo>
                  <a:pt x="7693" y="30046"/>
                </a:lnTo>
                <a:lnTo>
                  <a:pt x="7874" y="30227"/>
                </a:lnTo>
                <a:lnTo>
                  <a:pt x="7995" y="30408"/>
                </a:lnTo>
                <a:lnTo>
                  <a:pt x="8095" y="30609"/>
                </a:lnTo>
                <a:lnTo>
                  <a:pt x="8136" y="30831"/>
                </a:lnTo>
                <a:lnTo>
                  <a:pt x="8156" y="31073"/>
                </a:lnTo>
                <a:lnTo>
                  <a:pt x="8136" y="31314"/>
                </a:lnTo>
                <a:lnTo>
                  <a:pt x="8075" y="31556"/>
                </a:lnTo>
                <a:lnTo>
                  <a:pt x="7975" y="31797"/>
                </a:lnTo>
                <a:lnTo>
                  <a:pt x="7834" y="31999"/>
                </a:lnTo>
                <a:lnTo>
                  <a:pt x="7673" y="32180"/>
                </a:lnTo>
                <a:lnTo>
                  <a:pt x="7491" y="32341"/>
                </a:lnTo>
                <a:lnTo>
                  <a:pt x="7290" y="32482"/>
                </a:lnTo>
                <a:lnTo>
                  <a:pt x="7068" y="32583"/>
                </a:lnTo>
                <a:lnTo>
                  <a:pt x="6827" y="32663"/>
                </a:lnTo>
                <a:lnTo>
                  <a:pt x="6585" y="32744"/>
                </a:lnTo>
                <a:lnTo>
                  <a:pt x="6283" y="32784"/>
                </a:lnTo>
                <a:lnTo>
                  <a:pt x="5981" y="32784"/>
                </a:lnTo>
                <a:lnTo>
                  <a:pt x="5659" y="32764"/>
                </a:lnTo>
                <a:lnTo>
                  <a:pt x="5357" y="32704"/>
                </a:lnTo>
                <a:lnTo>
                  <a:pt x="5055" y="32623"/>
                </a:lnTo>
                <a:lnTo>
                  <a:pt x="4773" y="32502"/>
                </a:lnTo>
                <a:lnTo>
                  <a:pt x="4471" y="32381"/>
                </a:lnTo>
                <a:lnTo>
                  <a:pt x="4209" y="32241"/>
                </a:lnTo>
                <a:lnTo>
                  <a:pt x="3645" y="31938"/>
                </a:lnTo>
                <a:lnTo>
                  <a:pt x="3122" y="31596"/>
                </a:lnTo>
                <a:lnTo>
                  <a:pt x="2598" y="31214"/>
                </a:lnTo>
                <a:lnTo>
                  <a:pt x="2115" y="30811"/>
                </a:lnTo>
                <a:lnTo>
                  <a:pt x="1893" y="30609"/>
                </a:lnTo>
                <a:lnTo>
                  <a:pt x="1712" y="30408"/>
                </a:lnTo>
                <a:lnTo>
                  <a:pt x="1531" y="30166"/>
                </a:lnTo>
                <a:lnTo>
                  <a:pt x="1390" y="29925"/>
                </a:lnTo>
                <a:lnTo>
                  <a:pt x="1269" y="29663"/>
                </a:lnTo>
                <a:lnTo>
                  <a:pt x="1188" y="29401"/>
                </a:lnTo>
                <a:lnTo>
                  <a:pt x="1148" y="29119"/>
                </a:lnTo>
                <a:lnTo>
                  <a:pt x="1148" y="28817"/>
                </a:lnTo>
                <a:lnTo>
                  <a:pt x="1168" y="28656"/>
                </a:lnTo>
                <a:lnTo>
                  <a:pt x="1188" y="28515"/>
                </a:lnTo>
                <a:lnTo>
                  <a:pt x="1249" y="28394"/>
                </a:lnTo>
                <a:lnTo>
                  <a:pt x="1309" y="28273"/>
                </a:lnTo>
                <a:lnTo>
                  <a:pt x="1370" y="28173"/>
                </a:lnTo>
                <a:lnTo>
                  <a:pt x="1470" y="28072"/>
                </a:lnTo>
                <a:lnTo>
                  <a:pt x="1571" y="27992"/>
                </a:lnTo>
                <a:lnTo>
                  <a:pt x="1672" y="27911"/>
                </a:lnTo>
                <a:lnTo>
                  <a:pt x="1792" y="27851"/>
                </a:lnTo>
                <a:lnTo>
                  <a:pt x="1913" y="27790"/>
                </a:lnTo>
                <a:lnTo>
                  <a:pt x="2175" y="27710"/>
                </a:lnTo>
                <a:lnTo>
                  <a:pt x="2437" y="27669"/>
                </a:lnTo>
                <a:lnTo>
                  <a:pt x="2719" y="27649"/>
                </a:lnTo>
                <a:close/>
                <a:moveTo>
                  <a:pt x="12687" y="4974"/>
                </a:moveTo>
                <a:lnTo>
                  <a:pt x="12425" y="4995"/>
                </a:lnTo>
                <a:lnTo>
                  <a:pt x="12143" y="5035"/>
                </a:lnTo>
                <a:lnTo>
                  <a:pt x="11881" y="5095"/>
                </a:lnTo>
                <a:lnTo>
                  <a:pt x="11640" y="5196"/>
                </a:lnTo>
                <a:lnTo>
                  <a:pt x="11539" y="5277"/>
                </a:lnTo>
                <a:lnTo>
                  <a:pt x="11438" y="5337"/>
                </a:lnTo>
                <a:lnTo>
                  <a:pt x="11338" y="5438"/>
                </a:lnTo>
                <a:lnTo>
                  <a:pt x="11277" y="5538"/>
                </a:lnTo>
                <a:lnTo>
                  <a:pt x="11217" y="5639"/>
                </a:lnTo>
                <a:lnTo>
                  <a:pt x="11176" y="5760"/>
                </a:lnTo>
                <a:lnTo>
                  <a:pt x="11056" y="5840"/>
                </a:lnTo>
                <a:lnTo>
                  <a:pt x="10975" y="5941"/>
                </a:lnTo>
                <a:lnTo>
                  <a:pt x="10935" y="6062"/>
                </a:lnTo>
                <a:lnTo>
                  <a:pt x="10935" y="6203"/>
                </a:lnTo>
                <a:lnTo>
                  <a:pt x="10915" y="6304"/>
                </a:lnTo>
                <a:lnTo>
                  <a:pt x="10693" y="6726"/>
                </a:lnTo>
                <a:lnTo>
                  <a:pt x="10472" y="7169"/>
                </a:lnTo>
                <a:lnTo>
                  <a:pt x="10069" y="8076"/>
                </a:lnTo>
                <a:lnTo>
                  <a:pt x="9706" y="9002"/>
                </a:lnTo>
                <a:lnTo>
                  <a:pt x="9344" y="9908"/>
                </a:lnTo>
                <a:lnTo>
                  <a:pt x="7874" y="13654"/>
                </a:lnTo>
                <a:lnTo>
                  <a:pt x="7552" y="14439"/>
                </a:lnTo>
                <a:lnTo>
                  <a:pt x="7250" y="15245"/>
                </a:lnTo>
                <a:lnTo>
                  <a:pt x="7109" y="15667"/>
                </a:lnTo>
                <a:lnTo>
                  <a:pt x="6968" y="16090"/>
                </a:lnTo>
                <a:lnTo>
                  <a:pt x="6847" y="16493"/>
                </a:lnTo>
                <a:lnTo>
                  <a:pt x="6766" y="16916"/>
                </a:lnTo>
                <a:lnTo>
                  <a:pt x="6686" y="17339"/>
                </a:lnTo>
                <a:lnTo>
                  <a:pt x="6666" y="17762"/>
                </a:lnTo>
                <a:lnTo>
                  <a:pt x="6646" y="18185"/>
                </a:lnTo>
                <a:lnTo>
                  <a:pt x="6686" y="18607"/>
                </a:lnTo>
                <a:lnTo>
                  <a:pt x="6766" y="19010"/>
                </a:lnTo>
                <a:lnTo>
                  <a:pt x="6827" y="19212"/>
                </a:lnTo>
                <a:lnTo>
                  <a:pt x="6887" y="19413"/>
                </a:lnTo>
                <a:lnTo>
                  <a:pt x="6968" y="19614"/>
                </a:lnTo>
                <a:lnTo>
                  <a:pt x="7068" y="19816"/>
                </a:lnTo>
                <a:lnTo>
                  <a:pt x="7169" y="20017"/>
                </a:lnTo>
                <a:lnTo>
                  <a:pt x="7290" y="20218"/>
                </a:lnTo>
                <a:lnTo>
                  <a:pt x="7491" y="20480"/>
                </a:lnTo>
                <a:lnTo>
                  <a:pt x="7713" y="20722"/>
                </a:lnTo>
                <a:lnTo>
                  <a:pt x="7955" y="20923"/>
                </a:lnTo>
                <a:lnTo>
                  <a:pt x="8216" y="21105"/>
                </a:lnTo>
                <a:lnTo>
                  <a:pt x="8055" y="21266"/>
                </a:lnTo>
                <a:lnTo>
                  <a:pt x="7914" y="21467"/>
                </a:lnTo>
                <a:lnTo>
                  <a:pt x="7773" y="21668"/>
                </a:lnTo>
                <a:lnTo>
                  <a:pt x="7652" y="21870"/>
                </a:lnTo>
                <a:lnTo>
                  <a:pt x="7431" y="22313"/>
                </a:lnTo>
                <a:lnTo>
                  <a:pt x="7209" y="22716"/>
                </a:lnTo>
                <a:lnTo>
                  <a:pt x="6565" y="23924"/>
                </a:lnTo>
                <a:lnTo>
                  <a:pt x="5961" y="25152"/>
                </a:lnTo>
                <a:lnTo>
                  <a:pt x="5437" y="26320"/>
                </a:lnTo>
                <a:lnTo>
                  <a:pt x="4914" y="27488"/>
                </a:lnTo>
                <a:lnTo>
                  <a:pt x="4853" y="27569"/>
                </a:lnTo>
                <a:lnTo>
                  <a:pt x="4793" y="27629"/>
                </a:lnTo>
                <a:lnTo>
                  <a:pt x="4551" y="27468"/>
                </a:lnTo>
                <a:lnTo>
                  <a:pt x="4289" y="27307"/>
                </a:lnTo>
                <a:lnTo>
                  <a:pt x="3927" y="27105"/>
                </a:lnTo>
                <a:lnTo>
                  <a:pt x="3544" y="26944"/>
                </a:lnTo>
                <a:lnTo>
                  <a:pt x="3343" y="26864"/>
                </a:lnTo>
                <a:lnTo>
                  <a:pt x="3122" y="26803"/>
                </a:lnTo>
                <a:lnTo>
                  <a:pt x="2920" y="26763"/>
                </a:lnTo>
                <a:lnTo>
                  <a:pt x="2719" y="26743"/>
                </a:lnTo>
                <a:lnTo>
                  <a:pt x="2517" y="26723"/>
                </a:lnTo>
                <a:lnTo>
                  <a:pt x="2336" y="26723"/>
                </a:lnTo>
                <a:lnTo>
                  <a:pt x="2155" y="26743"/>
                </a:lnTo>
                <a:lnTo>
                  <a:pt x="1974" y="26763"/>
                </a:lnTo>
                <a:lnTo>
                  <a:pt x="1792" y="26783"/>
                </a:lnTo>
                <a:lnTo>
                  <a:pt x="1611" y="26844"/>
                </a:lnTo>
                <a:lnTo>
                  <a:pt x="1430" y="26904"/>
                </a:lnTo>
                <a:lnTo>
                  <a:pt x="1269" y="26965"/>
                </a:lnTo>
                <a:lnTo>
                  <a:pt x="1108" y="27065"/>
                </a:lnTo>
                <a:lnTo>
                  <a:pt x="967" y="27146"/>
                </a:lnTo>
                <a:lnTo>
                  <a:pt x="806" y="27267"/>
                </a:lnTo>
                <a:lnTo>
                  <a:pt x="685" y="27387"/>
                </a:lnTo>
                <a:lnTo>
                  <a:pt x="564" y="27528"/>
                </a:lnTo>
                <a:lnTo>
                  <a:pt x="443" y="27669"/>
                </a:lnTo>
                <a:lnTo>
                  <a:pt x="343" y="27830"/>
                </a:lnTo>
                <a:lnTo>
                  <a:pt x="242" y="27992"/>
                </a:lnTo>
                <a:lnTo>
                  <a:pt x="161" y="28213"/>
                </a:lnTo>
                <a:lnTo>
                  <a:pt x="101" y="28414"/>
                </a:lnTo>
                <a:lnTo>
                  <a:pt x="41" y="28616"/>
                </a:lnTo>
                <a:lnTo>
                  <a:pt x="20" y="28797"/>
                </a:lnTo>
                <a:lnTo>
                  <a:pt x="0" y="28998"/>
                </a:lnTo>
                <a:lnTo>
                  <a:pt x="0" y="29200"/>
                </a:lnTo>
                <a:lnTo>
                  <a:pt x="20" y="29381"/>
                </a:lnTo>
                <a:lnTo>
                  <a:pt x="41" y="29562"/>
                </a:lnTo>
                <a:lnTo>
                  <a:pt x="81" y="29743"/>
                </a:lnTo>
                <a:lnTo>
                  <a:pt x="141" y="29925"/>
                </a:lnTo>
                <a:lnTo>
                  <a:pt x="282" y="30287"/>
                </a:lnTo>
                <a:lnTo>
                  <a:pt x="484" y="30609"/>
                </a:lnTo>
                <a:lnTo>
                  <a:pt x="705" y="30932"/>
                </a:lnTo>
                <a:lnTo>
                  <a:pt x="967" y="31254"/>
                </a:lnTo>
                <a:lnTo>
                  <a:pt x="1229" y="31556"/>
                </a:lnTo>
                <a:lnTo>
                  <a:pt x="1531" y="31838"/>
                </a:lnTo>
                <a:lnTo>
                  <a:pt x="1853" y="32100"/>
                </a:lnTo>
                <a:lnTo>
                  <a:pt x="2175" y="32361"/>
                </a:lnTo>
                <a:lnTo>
                  <a:pt x="2477" y="32583"/>
                </a:lnTo>
                <a:lnTo>
                  <a:pt x="3101" y="33006"/>
                </a:lnTo>
                <a:lnTo>
                  <a:pt x="3444" y="33227"/>
                </a:lnTo>
                <a:lnTo>
                  <a:pt x="3806" y="33408"/>
                </a:lnTo>
                <a:lnTo>
                  <a:pt x="4189" y="33590"/>
                </a:lnTo>
                <a:lnTo>
                  <a:pt x="4571" y="33731"/>
                </a:lnTo>
                <a:lnTo>
                  <a:pt x="4974" y="33852"/>
                </a:lnTo>
                <a:lnTo>
                  <a:pt x="5357" y="33932"/>
                </a:lnTo>
                <a:lnTo>
                  <a:pt x="5760" y="33972"/>
                </a:lnTo>
                <a:lnTo>
                  <a:pt x="6162" y="33992"/>
                </a:lnTo>
                <a:lnTo>
                  <a:pt x="6565" y="33972"/>
                </a:lnTo>
                <a:lnTo>
                  <a:pt x="6948" y="33932"/>
                </a:lnTo>
                <a:lnTo>
                  <a:pt x="7310" y="33831"/>
                </a:lnTo>
                <a:lnTo>
                  <a:pt x="7673" y="33670"/>
                </a:lnTo>
                <a:lnTo>
                  <a:pt x="7854" y="33590"/>
                </a:lnTo>
                <a:lnTo>
                  <a:pt x="8035" y="33489"/>
                </a:lnTo>
                <a:lnTo>
                  <a:pt x="8196" y="33368"/>
                </a:lnTo>
                <a:lnTo>
                  <a:pt x="8357" y="33247"/>
                </a:lnTo>
                <a:lnTo>
                  <a:pt x="8498" y="33106"/>
                </a:lnTo>
                <a:lnTo>
                  <a:pt x="8659" y="32965"/>
                </a:lnTo>
                <a:lnTo>
                  <a:pt x="8800" y="32804"/>
                </a:lnTo>
                <a:lnTo>
                  <a:pt x="8921" y="32623"/>
                </a:lnTo>
                <a:lnTo>
                  <a:pt x="9022" y="32462"/>
                </a:lnTo>
                <a:lnTo>
                  <a:pt x="9122" y="32301"/>
                </a:lnTo>
                <a:lnTo>
                  <a:pt x="9203" y="32140"/>
                </a:lnTo>
                <a:lnTo>
                  <a:pt x="9263" y="31979"/>
                </a:lnTo>
                <a:lnTo>
                  <a:pt x="9364" y="31636"/>
                </a:lnTo>
                <a:lnTo>
                  <a:pt x="9404" y="31274"/>
                </a:lnTo>
                <a:lnTo>
                  <a:pt x="9425" y="30932"/>
                </a:lnTo>
                <a:lnTo>
                  <a:pt x="9384" y="30569"/>
                </a:lnTo>
                <a:lnTo>
                  <a:pt x="9304" y="30227"/>
                </a:lnTo>
                <a:lnTo>
                  <a:pt x="9183" y="29884"/>
                </a:lnTo>
                <a:lnTo>
                  <a:pt x="9082" y="29703"/>
                </a:lnTo>
                <a:lnTo>
                  <a:pt x="8961" y="29522"/>
                </a:lnTo>
                <a:lnTo>
                  <a:pt x="8841" y="29361"/>
                </a:lnTo>
                <a:lnTo>
                  <a:pt x="8700" y="29200"/>
                </a:lnTo>
                <a:lnTo>
                  <a:pt x="8538" y="29059"/>
                </a:lnTo>
                <a:lnTo>
                  <a:pt x="8357" y="28918"/>
                </a:lnTo>
                <a:lnTo>
                  <a:pt x="7995" y="28676"/>
                </a:lnTo>
                <a:lnTo>
                  <a:pt x="7612" y="28455"/>
                </a:lnTo>
                <a:lnTo>
                  <a:pt x="7209" y="28233"/>
                </a:lnTo>
                <a:lnTo>
                  <a:pt x="6464" y="27851"/>
                </a:lnTo>
                <a:lnTo>
                  <a:pt x="6122" y="27669"/>
                </a:lnTo>
                <a:lnTo>
                  <a:pt x="6565" y="26703"/>
                </a:lnTo>
                <a:lnTo>
                  <a:pt x="7008" y="25756"/>
                </a:lnTo>
                <a:lnTo>
                  <a:pt x="8116" y="23420"/>
                </a:lnTo>
                <a:lnTo>
                  <a:pt x="8720" y="22192"/>
                </a:lnTo>
                <a:lnTo>
                  <a:pt x="8901" y="21829"/>
                </a:lnTo>
                <a:lnTo>
                  <a:pt x="8961" y="21648"/>
                </a:lnTo>
                <a:lnTo>
                  <a:pt x="9002" y="21447"/>
                </a:lnTo>
                <a:lnTo>
                  <a:pt x="9223" y="21507"/>
                </a:lnTo>
                <a:lnTo>
                  <a:pt x="9445" y="21548"/>
                </a:lnTo>
                <a:lnTo>
                  <a:pt x="9686" y="21568"/>
                </a:lnTo>
                <a:lnTo>
                  <a:pt x="10129" y="21568"/>
                </a:lnTo>
                <a:lnTo>
                  <a:pt x="10331" y="21548"/>
                </a:lnTo>
                <a:lnTo>
                  <a:pt x="10713" y="21487"/>
                </a:lnTo>
                <a:lnTo>
                  <a:pt x="11116" y="21366"/>
                </a:lnTo>
                <a:lnTo>
                  <a:pt x="11479" y="21225"/>
                </a:lnTo>
                <a:lnTo>
                  <a:pt x="11841" y="21044"/>
                </a:lnTo>
                <a:lnTo>
                  <a:pt x="12183" y="20823"/>
                </a:lnTo>
                <a:lnTo>
                  <a:pt x="12506" y="20581"/>
                </a:lnTo>
                <a:lnTo>
                  <a:pt x="12808" y="20319"/>
                </a:lnTo>
                <a:lnTo>
                  <a:pt x="13110" y="20037"/>
                </a:lnTo>
                <a:lnTo>
                  <a:pt x="13392" y="19715"/>
                </a:lnTo>
                <a:lnTo>
                  <a:pt x="13653" y="19373"/>
                </a:lnTo>
                <a:lnTo>
                  <a:pt x="13895" y="19030"/>
                </a:lnTo>
                <a:lnTo>
                  <a:pt x="14137" y="18688"/>
                </a:lnTo>
                <a:lnTo>
                  <a:pt x="14338" y="18305"/>
                </a:lnTo>
                <a:lnTo>
                  <a:pt x="14761" y="17580"/>
                </a:lnTo>
                <a:lnTo>
                  <a:pt x="15184" y="16755"/>
                </a:lnTo>
                <a:lnTo>
                  <a:pt x="15607" y="15929"/>
                </a:lnTo>
                <a:lnTo>
                  <a:pt x="15989" y="15104"/>
                </a:lnTo>
                <a:lnTo>
                  <a:pt x="16372" y="14258"/>
                </a:lnTo>
                <a:lnTo>
                  <a:pt x="16654" y="13533"/>
                </a:lnTo>
                <a:lnTo>
                  <a:pt x="16936" y="12828"/>
                </a:lnTo>
                <a:lnTo>
                  <a:pt x="17218" y="12103"/>
                </a:lnTo>
                <a:lnTo>
                  <a:pt x="17459" y="11398"/>
                </a:lnTo>
                <a:lnTo>
                  <a:pt x="17701" y="10653"/>
                </a:lnTo>
                <a:lnTo>
                  <a:pt x="17923" y="9928"/>
                </a:lnTo>
                <a:lnTo>
                  <a:pt x="18144" y="9203"/>
                </a:lnTo>
                <a:lnTo>
                  <a:pt x="18325" y="8458"/>
                </a:lnTo>
                <a:lnTo>
                  <a:pt x="18366" y="8337"/>
                </a:lnTo>
                <a:lnTo>
                  <a:pt x="18406" y="8217"/>
                </a:lnTo>
                <a:lnTo>
                  <a:pt x="18406" y="8096"/>
                </a:lnTo>
                <a:lnTo>
                  <a:pt x="18406" y="7975"/>
                </a:lnTo>
                <a:lnTo>
                  <a:pt x="18386" y="7874"/>
                </a:lnTo>
                <a:lnTo>
                  <a:pt x="18345" y="7753"/>
                </a:lnTo>
                <a:lnTo>
                  <a:pt x="18245" y="7532"/>
                </a:lnTo>
                <a:lnTo>
                  <a:pt x="18084" y="7310"/>
                </a:lnTo>
                <a:lnTo>
                  <a:pt x="17902" y="7109"/>
                </a:lnTo>
                <a:lnTo>
                  <a:pt x="17681" y="6908"/>
                </a:lnTo>
                <a:lnTo>
                  <a:pt x="17439" y="6726"/>
                </a:lnTo>
                <a:lnTo>
                  <a:pt x="17177" y="6545"/>
                </a:lnTo>
                <a:lnTo>
                  <a:pt x="16896" y="6384"/>
                </a:lnTo>
                <a:lnTo>
                  <a:pt x="16352" y="6082"/>
                </a:lnTo>
                <a:lnTo>
                  <a:pt x="15828" y="5840"/>
                </a:lnTo>
                <a:lnTo>
                  <a:pt x="15425" y="5679"/>
                </a:lnTo>
                <a:lnTo>
                  <a:pt x="14821" y="5438"/>
                </a:lnTo>
                <a:lnTo>
                  <a:pt x="14197" y="5256"/>
                </a:lnTo>
                <a:lnTo>
                  <a:pt x="13573" y="5095"/>
                </a:lnTo>
                <a:lnTo>
                  <a:pt x="13251" y="5035"/>
                </a:lnTo>
                <a:lnTo>
                  <a:pt x="12928" y="4995"/>
                </a:lnTo>
                <a:lnTo>
                  <a:pt x="12687" y="4974"/>
                </a:lnTo>
                <a:close/>
              </a:path>
            </a:pathLst>
          </a:custGeom>
          <a:solidFill>
            <a:srgbClr val="FFDD9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4" name="Google Shape;384;p35"/>
          <p:cNvSpPr/>
          <p:nvPr/>
        </p:nvSpPr>
        <p:spPr>
          <a:xfrm>
            <a:off x="3945867" y="3657409"/>
            <a:ext cx="497885" cy="572749"/>
          </a:xfrm>
          <a:custGeom>
            <a:rect b="b" l="l" r="r" t="t"/>
            <a:pathLst>
              <a:path extrusionOk="0" h="34477" w="29966">
                <a:moveTo>
                  <a:pt x="14238" y="4230"/>
                </a:moveTo>
                <a:lnTo>
                  <a:pt x="14117" y="4250"/>
                </a:lnTo>
                <a:lnTo>
                  <a:pt x="13996" y="4290"/>
                </a:lnTo>
                <a:lnTo>
                  <a:pt x="13916" y="4351"/>
                </a:lnTo>
                <a:lnTo>
                  <a:pt x="13835" y="4431"/>
                </a:lnTo>
                <a:lnTo>
                  <a:pt x="13775" y="4512"/>
                </a:lnTo>
                <a:lnTo>
                  <a:pt x="13755" y="4612"/>
                </a:lnTo>
                <a:lnTo>
                  <a:pt x="13735" y="4733"/>
                </a:lnTo>
                <a:lnTo>
                  <a:pt x="13714" y="4834"/>
                </a:lnTo>
                <a:lnTo>
                  <a:pt x="13735" y="4935"/>
                </a:lnTo>
                <a:lnTo>
                  <a:pt x="13775" y="5035"/>
                </a:lnTo>
                <a:lnTo>
                  <a:pt x="13815" y="5136"/>
                </a:lnTo>
                <a:lnTo>
                  <a:pt x="13896" y="5216"/>
                </a:lnTo>
                <a:lnTo>
                  <a:pt x="13976" y="5277"/>
                </a:lnTo>
                <a:lnTo>
                  <a:pt x="14077" y="5337"/>
                </a:lnTo>
                <a:lnTo>
                  <a:pt x="14178" y="5357"/>
                </a:lnTo>
                <a:lnTo>
                  <a:pt x="14318" y="5357"/>
                </a:lnTo>
                <a:lnTo>
                  <a:pt x="14439" y="5337"/>
                </a:lnTo>
                <a:lnTo>
                  <a:pt x="14560" y="5297"/>
                </a:lnTo>
                <a:lnTo>
                  <a:pt x="14641" y="5237"/>
                </a:lnTo>
                <a:lnTo>
                  <a:pt x="14721" y="5156"/>
                </a:lnTo>
                <a:lnTo>
                  <a:pt x="14762" y="5075"/>
                </a:lnTo>
                <a:lnTo>
                  <a:pt x="14802" y="4975"/>
                </a:lnTo>
                <a:lnTo>
                  <a:pt x="14822" y="4874"/>
                </a:lnTo>
                <a:lnTo>
                  <a:pt x="14822" y="4753"/>
                </a:lnTo>
                <a:lnTo>
                  <a:pt x="14822" y="4653"/>
                </a:lnTo>
                <a:lnTo>
                  <a:pt x="14782" y="4552"/>
                </a:lnTo>
                <a:lnTo>
                  <a:pt x="14741" y="4451"/>
                </a:lnTo>
                <a:lnTo>
                  <a:pt x="14661" y="4371"/>
                </a:lnTo>
                <a:lnTo>
                  <a:pt x="14580" y="4310"/>
                </a:lnTo>
                <a:lnTo>
                  <a:pt x="14480" y="4250"/>
                </a:lnTo>
                <a:lnTo>
                  <a:pt x="14379" y="4230"/>
                </a:lnTo>
                <a:close/>
                <a:moveTo>
                  <a:pt x="11580" y="4753"/>
                </a:moveTo>
                <a:lnTo>
                  <a:pt x="11459" y="4773"/>
                </a:lnTo>
                <a:lnTo>
                  <a:pt x="11358" y="4814"/>
                </a:lnTo>
                <a:lnTo>
                  <a:pt x="11258" y="4874"/>
                </a:lnTo>
                <a:lnTo>
                  <a:pt x="11177" y="4955"/>
                </a:lnTo>
                <a:lnTo>
                  <a:pt x="11117" y="5055"/>
                </a:lnTo>
                <a:lnTo>
                  <a:pt x="11056" y="5156"/>
                </a:lnTo>
                <a:lnTo>
                  <a:pt x="11036" y="5257"/>
                </a:lnTo>
                <a:lnTo>
                  <a:pt x="11036" y="5378"/>
                </a:lnTo>
                <a:lnTo>
                  <a:pt x="11056" y="5498"/>
                </a:lnTo>
                <a:lnTo>
                  <a:pt x="11097" y="5599"/>
                </a:lnTo>
                <a:lnTo>
                  <a:pt x="11157" y="5700"/>
                </a:lnTo>
                <a:lnTo>
                  <a:pt x="11237" y="5780"/>
                </a:lnTo>
                <a:lnTo>
                  <a:pt x="11318" y="5861"/>
                </a:lnTo>
                <a:lnTo>
                  <a:pt x="11419" y="5901"/>
                </a:lnTo>
                <a:lnTo>
                  <a:pt x="11540" y="5921"/>
                </a:lnTo>
                <a:lnTo>
                  <a:pt x="11660" y="5941"/>
                </a:lnTo>
                <a:lnTo>
                  <a:pt x="11781" y="5921"/>
                </a:lnTo>
                <a:lnTo>
                  <a:pt x="11882" y="5881"/>
                </a:lnTo>
                <a:lnTo>
                  <a:pt x="11983" y="5800"/>
                </a:lnTo>
                <a:lnTo>
                  <a:pt x="12063" y="5740"/>
                </a:lnTo>
                <a:lnTo>
                  <a:pt x="12124" y="5639"/>
                </a:lnTo>
                <a:lnTo>
                  <a:pt x="12184" y="5539"/>
                </a:lnTo>
                <a:lnTo>
                  <a:pt x="12204" y="5418"/>
                </a:lnTo>
                <a:lnTo>
                  <a:pt x="12204" y="5297"/>
                </a:lnTo>
                <a:lnTo>
                  <a:pt x="12184" y="5196"/>
                </a:lnTo>
                <a:lnTo>
                  <a:pt x="12144" y="5075"/>
                </a:lnTo>
                <a:lnTo>
                  <a:pt x="12083" y="4975"/>
                </a:lnTo>
                <a:lnTo>
                  <a:pt x="12003" y="4894"/>
                </a:lnTo>
                <a:lnTo>
                  <a:pt x="11922" y="4834"/>
                </a:lnTo>
                <a:lnTo>
                  <a:pt x="11821" y="4794"/>
                </a:lnTo>
                <a:lnTo>
                  <a:pt x="11701" y="4753"/>
                </a:lnTo>
                <a:close/>
                <a:moveTo>
                  <a:pt x="9767" y="3142"/>
                </a:moveTo>
                <a:lnTo>
                  <a:pt x="9888" y="3203"/>
                </a:lnTo>
                <a:lnTo>
                  <a:pt x="10009" y="3263"/>
                </a:lnTo>
                <a:lnTo>
                  <a:pt x="10251" y="3324"/>
                </a:lnTo>
                <a:lnTo>
                  <a:pt x="10492" y="3364"/>
                </a:lnTo>
                <a:lnTo>
                  <a:pt x="10754" y="3384"/>
                </a:lnTo>
                <a:lnTo>
                  <a:pt x="11459" y="3404"/>
                </a:lnTo>
                <a:lnTo>
                  <a:pt x="12184" y="3424"/>
                </a:lnTo>
                <a:lnTo>
                  <a:pt x="13573" y="3424"/>
                </a:lnTo>
                <a:lnTo>
                  <a:pt x="14278" y="3384"/>
                </a:lnTo>
                <a:lnTo>
                  <a:pt x="14983" y="3344"/>
                </a:lnTo>
                <a:lnTo>
                  <a:pt x="15084" y="3324"/>
                </a:lnTo>
                <a:lnTo>
                  <a:pt x="15245" y="4008"/>
                </a:lnTo>
                <a:lnTo>
                  <a:pt x="15345" y="4330"/>
                </a:lnTo>
                <a:lnTo>
                  <a:pt x="15406" y="4673"/>
                </a:lnTo>
                <a:lnTo>
                  <a:pt x="15466" y="5116"/>
                </a:lnTo>
                <a:lnTo>
                  <a:pt x="15486" y="5559"/>
                </a:lnTo>
                <a:lnTo>
                  <a:pt x="15446" y="6002"/>
                </a:lnTo>
                <a:lnTo>
                  <a:pt x="15426" y="6223"/>
                </a:lnTo>
                <a:lnTo>
                  <a:pt x="15386" y="6445"/>
                </a:lnTo>
                <a:lnTo>
                  <a:pt x="15325" y="6606"/>
                </a:lnTo>
                <a:lnTo>
                  <a:pt x="15084" y="6485"/>
                </a:lnTo>
                <a:lnTo>
                  <a:pt x="14842" y="6364"/>
                </a:lnTo>
                <a:lnTo>
                  <a:pt x="14580" y="6284"/>
                </a:lnTo>
                <a:lnTo>
                  <a:pt x="14318" y="6243"/>
                </a:lnTo>
                <a:lnTo>
                  <a:pt x="14037" y="6203"/>
                </a:lnTo>
                <a:lnTo>
                  <a:pt x="13775" y="6203"/>
                </a:lnTo>
                <a:lnTo>
                  <a:pt x="13493" y="6243"/>
                </a:lnTo>
                <a:lnTo>
                  <a:pt x="13231" y="6304"/>
                </a:lnTo>
                <a:lnTo>
                  <a:pt x="13010" y="6384"/>
                </a:lnTo>
                <a:lnTo>
                  <a:pt x="12768" y="6485"/>
                </a:lnTo>
                <a:lnTo>
                  <a:pt x="12526" y="6626"/>
                </a:lnTo>
                <a:lnTo>
                  <a:pt x="12285" y="6787"/>
                </a:lnTo>
                <a:lnTo>
                  <a:pt x="12063" y="6968"/>
                </a:lnTo>
                <a:lnTo>
                  <a:pt x="11862" y="7170"/>
                </a:lnTo>
                <a:lnTo>
                  <a:pt x="11781" y="7291"/>
                </a:lnTo>
                <a:lnTo>
                  <a:pt x="11721" y="7391"/>
                </a:lnTo>
                <a:lnTo>
                  <a:pt x="11660" y="7512"/>
                </a:lnTo>
                <a:lnTo>
                  <a:pt x="11640" y="7613"/>
                </a:lnTo>
                <a:lnTo>
                  <a:pt x="11358" y="7371"/>
                </a:lnTo>
                <a:lnTo>
                  <a:pt x="11137" y="7109"/>
                </a:lnTo>
                <a:lnTo>
                  <a:pt x="10915" y="6827"/>
                </a:lnTo>
                <a:lnTo>
                  <a:pt x="10714" y="6546"/>
                </a:lnTo>
                <a:lnTo>
                  <a:pt x="10613" y="6344"/>
                </a:lnTo>
                <a:lnTo>
                  <a:pt x="10513" y="6123"/>
                </a:lnTo>
                <a:lnTo>
                  <a:pt x="10432" y="5901"/>
                </a:lnTo>
                <a:lnTo>
                  <a:pt x="10351" y="5680"/>
                </a:lnTo>
                <a:lnTo>
                  <a:pt x="10231" y="5237"/>
                </a:lnTo>
                <a:lnTo>
                  <a:pt x="10130" y="4773"/>
                </a:lnTo>
                <a:lnTo>
                  <a:pt x="10049" y="4330"/>
                </a:lnTo>
                <a:lnTo>
                  <a:pt x="9989" y="3887"/>
                </a:lnTo>
                <a:lnTo>
                  <a:pt x="9929" y="3686"/>
                </a:lnTo>
                <a:lnTo>
                  <a:pt x="9868" y="3505"/>
                </a:lnTo>
                <a:lnTo>
                  <a:pt x="9848" y="3444"/>
                </a:lnTo>
                <a:lnTo>
                  <a:pt x="9808" y="3404"/>
                </a:lnTo>
                <a:lnTo>
                  <a:pt x="9747" y="3324"/>
                </a:lnTo>
                <a:lnTo>
                  <a:pt x="9767" y="3142"/>
                </a:lnTo>
                <a:close/>
                <a:moveTo>
                  <a:pt x="13916" y="7089"/>
                </a:moveTo>
                <a:lnTo>
                  <a:pt x="14117" y="7129"/>
                </a:lnTo>
                <a:lnTo>
                  <a:pt x="14318" y="7170"/>
                </a:lnTo>
                <a:lnTo>
                  <a:pt x="14520" y="7250"/>
                </a:lnTo>
                <a:lnTo>
                  <a:pt x="14943" y="7411"/>
                </a:lnTo>
                <a:lnTo>
                  <a:pt x="14782" y="7593"/>
                </a:lnTo>
                <a:lnTo>
                  <a:pt x="14600" y="7754"/>
                </a:lnTo>
                <a:lnTo>
                  <a:pt x="14399" y="7895"/>
                </a:lnTo>
                <a:lnTo>
                  <a:pt x="14178" y="8016"/>
                </a:lnTo>
                <a:lnTo>
                  <a:pt x="13956" y="8116"/>
                </a:lnTo>
                <a:lnTo>
                  <a:pt x="13694" y="8177"/>
                </a:lnTo>
                <a:lnTo>
                  <a:pt x="13432" y="8217"/>
                </a:lnTo>
                <a:lnTo>
                  <a:pt x="13171" y="8217"/>
                </a:lnTo>
                <a:lnTo>
                  <a:pt x="12869" y="8197"/>
                </a:lnTo>
                <a:lnTo>
                  <a:pt x="12587" y="8136"/>
                </a:lnTo>
                <a:lnTo>
                  <a:pt x="12305" y="8036"/>
                </a:lnTo>
                <a:lnTo>
                  <a:pt x="12043" y="7915"/>
                </a:lnTo>
                <a:lnTo>
                  <a:pt x="12204" y="7854"/>
                </a:lnTo>
                <a:lnTo>
                  <a:pt x="12365" y="7774"/>
                </a:lnTo>
                <a:lnTo>
                  <a:pt x="12667" y="7593"/>
                </a:lnTo>
                <a:lnTo>
                  <a:pt x="12969" y="7371"/>
                </a:lnTo>
                <a:lnTo>
                  <a:pt x="13110" y="7291"/>
                </a:lnTo>
                <a:lnTo>
                  <a:pt x="13251" y="7210"/>
                </a:lnTo>
                <a:lnTo>
                  <a:pt x="13493" y="7129"/>
                </a:lnTo>
                <a:lnTo>
                  <a:pt x="13714" y="7089"/>
                </a:lnTo>
                <a:close/>
                <a:moveTo>
                  <a:pt x="18950" y="7854"/>
                </a:moveTo>
                <a:lnTo>
                  <a:pt x="18990" y="7875"/>
                </a:lnTo>
                <a:lnTo>
                  <a:pt x="19212" y="8056"/>
                </a:lnTo>
                <a:lnTo>
                  <a:pt x="19454" y="8217"/>
                </a:lnTo>
                <a:lnTo>
                  <a:pt x="19695" y="8378"/>
                </a:lnTo>
                <a:lnTo>
                  <a:pt x="19917" y="8539"/>
                </a:lnTo>
                <a:lnTo>
                  <a:pt x="20098" y="8700"/>
                </a:lnTo>
                <a:lnTo>
                  <a:pt x="20259" y="8861"/>
                </a:lnTo>
                <a:lnTo>
                  <a:pt x="20420" y="9043"/>
                </a:lnTo>
                <a:lnTo>
                  <a:pt x="20561" y="9224"/>
                </a:lnTo>
                <a:lnTo>
                  <a:pt x="20340" y="9184"/>
                </a:lnTo>
                <a:lnTo>
                  <a:pt x="20118" y="9143"/>
                </a:lnTo>
                <a:lnTo>
                  <a:pt x="19675" y="9083"/>
                </a:lnTo>
                <a:lnTo>
                  <a:pt x="19212" y="9043"/>
                </a:lnTo>
                <a:lnTo>
                  <a:pt x="18990" y="9002"/>
                </a:lnTo>
                <a:lnTo>
                  <a:pt x="18769" y="8962"/>
                </a:lnTo>
                <a:lnTo>
                  <a:pt x="18527" y="8881"/>
                </a:lnTo>
                <a:lnTo>
                  <a:pt x="18326" y="8761"/>
                </a:lnTo>
                <a:lnTo>
                  <a:pt x="18124" y="8600"/>
                </a:lnTo>
                <a:lnTo>
                  <a:pt x="17983" y="8418"/>
                </a:lnTo>
                <a:lnTo>
                  <a:pt x="17943" y="8358"/>
                </a:lnTo>
                <a:lnTo>
                  <a:pt x="18265" y="8136"/>
                </a:lnTo>
                <a:lnTo>
                  <a:pt x="18608" y="7975"/>
                </a:lnTo>
                <a:lnTo>
                  <a:pt x="18789" y="7895"/>
                </a:lnTo>
                <a:lnTo>
                  <a:pt x="18950" y="7854"/>
                </a:lnTo>
                <a:close/>
                <a:moveTo>
                  <a:pt x="26844" y="7250"/>
                </a:moveTo>
                <a:lnTo>
                  <a:pt x="26985" y="7331"/>
                </a:lnTo>
                <a:lnTo>
                  <a:pt x="27086" y="7411"/>
                </a:lnTo>
                <a:lnTo>
                  <a:pt x="27166" y="7532"/>
                </a:lnTo>
                <a:lnTo>
                  <a:pt x="27227" y="7673"/>
                </a:lnTo>
                <a:lnTo>
                  <a:pt x="27247" y="7794"/>
                </a:lnTo>
                <a:lnTo>
                  <a:pt x="27307" y="7975"/>
                </a:lnTo>
                <a:lnTo>
                  <a:pt x="27327" y="8136"/>
                </a:lnTo>
                <a:lnTo>
                  <a:pt x="27327" y="8297"/>
                </a:lnTo>
                <a:lnTo>
                  <a:pt x="27327" y="8438"/>
                </a:lnTo>
                <a:lnTo>
                  <a:pt x="27287" y="8600"/>
                </a:lnTo>
                <a:lnTo>
                  <a:pt x="27247" y="8720"/>
                </a:lnTo>
                <a:lnTo>
                  <a:pt x="27186" y="8861"/>
                </a:lnTo>
                <a:lnTo>
                  <a:pt x="27126" y="8982"/>
                </a:lnTo>
                <a:lnTo>
                  <a:pt x="26945" y="9224"/>
                </a:lnTo>
                <a:lnTo>
                  <a:pt x="26743" y="9445"/>
                </a:lnTo>
                <a:lnTo>
                  <a:pt x="26522" y="9627"/>
                </a:lnTo>
                <a:lnTo>
                  <a:pt x="26280" y="9808"/>
                </a:lnTo>
                <a:lnTo>
                  <a:pt x="26018" y="9949"/>
                </a:lnTo>
                <a:lnTo>
                  <a:pt x="25897" y="10009"/>
                </a:lnTo>
                <a:lnTo>
                  <a:pt x="25757" y="10009"/>
                </a:lnTo>
                <a:lnTo>
                  <a:pt x="25656" y="9969"/>
                </a:lnTo>
                <a:lnTo>
                  <a:pt x="25555" y="9908"/>
                </a:lnTo>
                <a:lnTo>
                  <a:pt x="25475" y="9888"/>
                </a:lnTo>
                <a:lnTo>
                  <a:pt x="25414" y="9848"/>
                </a:lnTo>
                <a:lnTo>
                  <a:pt x="25354" y="9788"/>
                </a:lnTo>
                <a:lnTo>
                  <a:pt x="25293" y="9727"/>
                </a:lnTo>
                <a:lnTo>
                  <a:pt x="25273" y="9667"/>
                </a:lnTo>
                <a:lnTo>
                  <a:pt x="25273" y="9586"/>
                </a:lnTo>
                <a:lnTo>
                  <a:pt x="25293" y="9506"/>
                </a:lnTo>
                <a:lnTo>
                  <a:pt x="25334" y="9425"/>
                </a:lnTo>
                <a:lnTo>
                  <a:pt x="25454" y="9264"/>
                </a:lnTo>
                <a:lnTo>
                  <a:pt x="25535" y="9143"/>
                </a:lnTo>
                <a:lnTo>
                  <a:pt x="25616" y="8982"/>
                </a:lnTo>
                <a:lnTo>
                  <a:pt x="25696" y="8821"/>
                </a:lnTo>
                <a:lnTo>
                  <a:pt x="25757" y="8660"/>
                </a:lnTo>
                <a:lnTo>
                  <a:pt x="25817" y="8479"/>
                </a:lnTo>
                <a:lnTo>
                  <a:pt x="25817" y="8358"/>
                </a:lnTo>
                <a:lnTo>
                  <a:pt x="25797" y="8257"/>
                </a:lnTo>
                <a:lnTo>
                  <a:pt x="25696" y="8237"/>
                </a:lnTo>
                <a:lnTo>
                  <a:pt x="25616" y="8197"/>
                </a:lnTo>
                <a:lnTo>
                  <a:pt x="25535" y="8136"/>
                </a:lnTo>
                <a:lnTo>
                  <a:pt x="25475" y="8076"/>
                </a:lnTo>
                <a:lnTo>
                  <a:pt x="25434" y="7995"/>
                </a:lnTo>
                <a:lnTo>
                  <a:pt x="25414" y="7895"/>
                </a:lnTo>
                <a:lnTo>
                  <a:pt x="25414" y="7814"/>
                </a:lnTo>
                <a:lnTo>
                  <a:pt x="25434" y="7713"/>
                </a:lnTo>
                <a:lnTo>
                  <a:pt x="25555" y="7613"/>
                </a:lnTo>
                <a:lnTo>
                  <a:pt x="25676" y="7512"/>
                </a:lnTo>
                <a:lnTo>
                  <a:pt x="25817" y="7432"/>
                </a:lnTo>
                <a:lnTo>
                  <a:pt x="25938" y="7371"/>
                </a:lnTo>
                <a:lnTo>
                  <a:pt x="26099" y="7331"/>
                </a:lnTo>
                <a:lnTo>
                  <a:pt x="26240" y="7291"/>
                </a:lnTo>
                <a:lnTo>
                  <a:pt x="26562" y="7291"/>
                </a:lnTo>
                <a:lnTo>
                  <a:pt x="26643" y="7311"/>
                </a:lnTo>
                <a:lnTo>
                  <a:pt x="26703" y="7291"/>
                </a:lnTo>
                <a:lnTo>
                  <a:pt x="26844" y="7250"/>
                </a:lnTo>
                <a:close/>
                <a:moveTo>
                  <a:pt x="19393" y="11217"/>
                </a:moveTo>
                <a:lnTo>
                  <a:pt x="19292" y="11238"/>
                </a:lnTo>
                <a:lnTo>
                  <a:pt x="19192" y="11278"/>
                </a:lnTo>
                <a:lnTo>
                  <a:pt x="19111" y="11338"/>
                </a:lnTo>
                <a:lnTo>
                  <a:pt x="19031" y="11399"/>
                </a:lnTo>
                <a:lnTo>
                  <a:pt x="18950" y="11519"/>
                </a:lnTo>
                <a:lnTo>
                  <a:pt x="18910" y="11640"/>
                </a:lnTo>
                <a:lnTo>
                  <a:pt x="18890" y="11801"/>
                </a:lnTo>
                <a:lnTo>
                  <a:pt x="18930" y="11942"/>
                </a:lnTo>
                <a:lnTo>
                  <a:pt x="18950" y="11983"/>
                </a:lnTo>
                <a:lnTo>
                  <a:pt x="19011" y="12103"/>
                </a:lnTo>
                <a:lnTo>
                  <a:pt x="19091" y="12204"/>
                </a:lnTo>
                <a:lnTo>
                  <a:pt x="19172" y="12244"/>
                </a:lnTo>
                <a:lnTo>
                  <a:pt x="19272" y="12305"/>
                </a:lnTo>
                <a:lnTo>
                  <a:pt x="19373" y="12325"/>
                </a:lnTo>
                <a:lnTo>
                  <a:pt x="19474" y="12325"/>
                </a:lnTo>
                <a:lnTo>
                  <a:pt x="19594" y="12305"/>
                </a:lnTo>
                <a:lnTo>
                  <a:pt x="19715" y="12244"/>
                </a:lnTo>
                <a:lnTo>
                  <a:pt x="19796" y="12164"/>
                </a:lnTo>
                <a:lnTo>
                  <a:pt x="19856" y="12103"/>
                </a:lnTo>
                <a:lnTo>
                  <a:pt x="19917" y="12003"/>
                </a:lnTo>
                <a:lnTo>
                  <a:pt x="19937" y="11902"/>
                </a:lnTo>
                <a:lnTo>
                  <a:pt x="19957" y="11862"/>
                </a:lnTo>
                <a:lnTo>
                  <a:pt x="19977" y="11761"/>
                </a:lnTo>
                <a:lnTo>
                  <a:pt x="19957" y="11660"/>
                </a:lnTo>
                <a:lnTo>
                  <a:pt x="19917" y="11560"/>
                </a:lnTo>
                <a:lnTo>
                  <a:pt x="19876" y="11459"/>
                </a:lnTo>
                <a:lnTo>
                  <a:pt x="19776" y="11358"/>
                </a:lnTo>
                <a:lnTo>
                  <a:pt x="19675" y="11278"/>
                </a:lnTo>
                <a:lnTo>
                  <a:pt x="19534" y="11238"/>
                </a:lnTo>
                <a:lnTo>
                  <a:pt x="19393" y="11217"/>
                </a:lnTo>
                <a:close/>
                <a:moveTo>
                  <a:pt x="17339" y="8922"/>
                </a:moveTo>
                <a:lnTo>
                  <a:pt x="17460" y="9123"/>
                </a:lnTo>
                <a:lnTo>
                  <a:pt x="17601" y="9304"/>
                </a:lnTo>
                <a:lnTo>
                  <a:pt x="17802" y="9465"/>
                </a:lnTo>
                <a:lnTo>
                  <a:pt x="18004" y="9606"/>
                </a:lnTo>
                <a:lnTo>
                  <a:pt x="18225" y="9727"/>
                </a:lnTo>
                <a:lnTo>
                  <a:pt x="18447" y="9808"/>
                </a:lnTo>
                <a:lnTo>
                  <a:pt x="18708" y="9888"/>
                </a:lnTo>
                <a:lnTo>
                  <a:pt x="18950" y="9949"/>
                </a:lnTo>
                <a:lnTo>
                  <a:pt x="19433" y="10029"/>
                </a:lnTo>
                <a:lnTo>
                  <a:pt x="19715" y="10070"/>
                </a:lnTo>
                <a:lnTo>
                  <a:pt x="19977" y="10110"/>
                </a:lnTo>
                <a:lnTo>
                  <a:pt x="20219" y="10170"/>
                </a:lnTo>
                <a:lnTo>
                  <a:pt x="20440" y="10271"/>
                </a:lnTo>
                <a:lnTo>
                  <a:pt x="20662" y="10372"/>
                </a:lnTo>
                <a:lnTo>
                  <a:pt x="20863" y="10513"/>
                </a:lnTo>
                <a:lnTo>
                  <a:pt x="21044" y="10714"/>
                </a:lnTo>
                <a:lnTo>
                  <a:pt x="21226" y="10935"/>
                </a:lnTo>
                <a:lnTo>
                  <a:pt x="21326" y="11137"/>
                </a:lnTo>
                <a:lnTo>
                  <a:pt x="21407" y="11338"/>
                </a:lnTo>
                <a:lnTo>
                  <a:pt x="21467" y="11540"/>
                </a:lnTo>
                <a:lnTo>
                  <a:pt x="21528" y="11761"/>
                </a:lnTo>
                <a:lnTo>
                  <a:pt x="21548" y="11962"/>
                </a:lnTo>
                <a:lnTo>
                  <a:pt x="21568" y="12184"/>
                </a:lnTo>
                <a:lnTo>
                  <a:pt x="21588" y="12627"/>
                </a:lnTo>
                <a:lnTo>
                  <a:pt x="21427" y="12647"/>
                </a:lnTo>
                <a:lnTo>
                  <a:pt x="21266" y="12687"/>
                </a:lnTo>
                <a:lnTo>
                  <a:pt x="21105" y="12748"/>
                </a:lnTo>
                <a:lnTo>
                  <a:pt x="20924" y="12808"/>
                </a:lnTo>
                <a:lnTo>
                  <a:pt x="20601" y="12969"/>
                </a:lnTo>
                <a:lnTo>
                  <a:pt x="20440" y="13050"/>
                </a:lnTo>
                <a:lnTo>
                  <a:pt x="20299" y="13110"/>
                </a:lnTo>
                <a:lnTo>
                  <a:pt x="20118" y="13171"/>
                </a:lnTo>
                <a:lnTo>
                  <a:pt x="19957" y="13211"/>
                </a:lnTo>
                <a:lnTo>
                  <a:pt x="19594" y="13251"/>
                </a:lnTo>
                <a:lnTo>
                  <a:pt x="19252" y="13251"/>
                </a:lnTo>
                <a:lnTo>
                  <a:pt x="18910" y="13211"/>
                </a:lnTo>
                <a:lnTo>
                  <a:pt x="18648" y="13151"/>
                </a:lnTo>
                <a:lnTo>
                  <a:pt x="18406" y="13070"/>
                </a:lnTo>
                <a:lnTo>
                  <a:pt x="18185" y="12969"/>
                </a:lnTo>
                <a:lnTo>
                  <a:pt x="17963" y="12828"/>
                </a:lnTo>
                <a:lnTo>
                  <a:pt x="17762" y="12687"/>
                </a:lnTo>
                <a:lnTo>
                  <a:pt x="17581" y="12526"/>
                </a:lnTo>
                <a:lnTo>
                  <a:pt x="17420" y="12345"/>
                </a:lnTo>
                <a:lnTo>
                  <a:pt x="17259" y="12144"/>
                </a:lnTo>
                <a:lnTo>
                  <a:pt x="17339" y="12164"/>
                </a:lnTo>
                <a:lnTo>
                  <a:pt x="17440" y="12164"/>
                </a:lnTo>
                <a:lnTo>
                  <a:pt x="17540" y="12144"/>
                </a:lnTo>
                <a:lnTo>
                  <a:pt x="17641" y="12103"/>
                </a:lnTo>
                <a:lnTo>
                  <a:pt x="17722" y="12043"/>
                </a:lnTo>
                <a:lnTo>
                  <a:pt x="17782" y="11983"/>
                </a:lnTo>
                <a:lnTo>
                  <a:pt x="17843" y="11902"/>
                </a:lnTo>
                <a:lnTo>
                  <a:pt x="17883" y="11822"/>
                </a:lnTo>
                <a:lnTo>
                  <a:pt x="17923" y="11721"/>
                </a:lnTo>
                <a:lnTo>
                  <a:pt x="17923" y="11620"/>
                </a:lnTo>
                <a:lnTo>
                  <a:pt x="17903" y="11519"/>
                </a:lnTo>
                <a:lnTo>
                  <a:pt x="17863" y="11419"/>
                </a:lnTo>
                <a:lnTo>
                  <a:pt x="17822" y="11338"/>
                </a:lnTo>
                <a:lnTo>
                  <a:pt x="17742" y="11258"/>
                </a:lnTo>
                <a:lnTo>
                  <a:pt x="17661" y="11197"/>
                </a:lnTo>
                <a:lnTo>
                  <a:pt x="17581" y="11157"/>
                </a:lnTo>
                <a:lnTo>
                  <a:pt x="17480" y="11137"/>
                </a:lnTo>
                <a:lnTo>
                  <a:pt x="17299" y="11137"/>
                </a:lnTo>
                <a:lnTo>
                  <a:pt x="17218" y="11157"/>
                </a:lnTo>
                <a:lnTo>
                  <a:pt x="17097" y="11238"/>
                </a:lnTo>
                <a:lnTo>
                  <a:pt x="16977" y="11358"/>
                </a:lnTo>
                <a:lnTo>
                  <a:pt x="16916" y="11479"/>
                </a:lnTo>
                <a:lnTo>
                  <a:pt x="16876" y="11358"/>
                </a:lnTo>
                <a:lnTo>
                  <a:pt x="16775" y="11036"/>
                </a:lnTo>
                <a:lnTo>
                  <a:pt x="16735" y="10714"/>
                </a:lnTo>
                <a:lnTo>
                  <a:pt x="16755" y="10392"/>
                </a:lnTo>
                <a:lnTo>
                  <a:pt x="16795" y="10070"/>
                </a:lnTo>
                <a:lnTo>
                  <a:pt x="16876" y="9767"/>
                </a:lnTo>
                <a:lnTo>
                  <a:pt x="16977" y="9465"/>
                </a:lnTo>
                <a:lnTo>
                  <a:pt x="17138" y="9184"/>
                </a:lnTo>
                <a:lnTo>
                  <a:pt x="17339" y="8922"/>
                </a:lnTo>
                <a:close/>
                <a:moveTo>
                  <a:pt x="1692" y="12989"/>
                </a:moveTo>
                <a:lnTo>
                  <a:pt x="1853" y="13010"/>
                </a:lnTo>
                <a:lnTo>
                  <a:pt x="2035" y="13050"/>
                </a:lnTo>
                <a:lnTo>
                  <a:pt x="2196" y="13090"/>
                </a:lnTo>
                <a:lnTo>
                  <a:pt x="2357" y="13171"/>
                </a:lnTo>
                <a:lnTo>
                  <a:pt x="2377" y="13171"/>
                </a:lnTo>
                <a:lnTo>
                  <a:pt x="2337" y="13493"/>
                </a:lnTo>
                <a:lnTo>
                  <a:pt x="2256" y="13795"/>
                </a:lnTo>
                <a:lnTo>
                  <a:pt x="2196" y="13936"/>
                </a:lnTo>
                <a:lnTo>
                  <a:pt x="2115" y="14077"/>
                </a:lnTo>
                <a:lnTo>
                  <a:pt x="2035" y="14198"/>
                </a:lnTo>
                <a:lnTo>
                  <a:pt x="1934" y="14339"/>
                </a:lnTo>
                <a:lnTo>
                  <a:pt x="1733" y="14480"/>
                </a:lnTo>
                <a:lnTo>
                  <a:pt x="1612" y="14580"/>
                </a:lnTo>
                <a:lnTo>
                  <a:pt x="1491" y="14701"/>
                </a:lnTo>
                <a:lnTo>
                  <a:pt x="1310" y="14621"/>
                </a:lnTo>
                <a:lnTo>
                  <a:pt x="1149" y="14500"/>
                </a:lnTo>
                <a:lnTo>
                  <a:pt x="1008" y="14359"/>
                </a:lnTo>
                <a:lnTo>
                  <a:pt x="907" y="14198"/>
                </a:lnTo>
                <a:lnTo>
                  <a:pt x="826" y="14037"/>
                </a:lnTo>
                <a:lnTo>
                  <a:pt x="786" y="13855"/>
                </a:lnTo>
                <a:lnTo>
                  <a:pt x="786" y="13694"/>
                </a:lnTo>
                <a:lnTo>
                  <a:pt x="826" y="13513"/>
                </a:lnTo>
                <a:lnTo>
                  <a:pt x="867" y="13433"/>
                </a:lnTo>
                <a:lnTo>
                  <a:pt x="907" y="13352"/>
                </a:lnTo>
                <a:lnTo>
                  <a:pt x="967" y="13292"/>
                </a:lnTo>
                <a:lnTo>
                  <a:pt x="1048" y="13211"/>
                </a:lnTo>
                <a:lnTo>
                  <a:pt x="1189" y="13110"/>
                </a:lnTo>
                <a:lnTo>
                  <a:pt x="1350" y="13050"/>
                </a:lnTo>
                <a:lnTo>
                  <a:pt x="1531" y="13010"/>
                </a:lnTo>
                <a:lnTo>
                  <a:pt x="1692" y="12989"/>
                </a:lnTo>
                <a:close/>
                <a:moveTo>
                  <a:pt x="15547" y="14097"/>
                </a:moveTo>
                <a:lnTo>
                  <a:pt x="15486" y="14117"/>
                </a:lnTo>
                <a:lnTo>
                  <a:pt x="15426" y="14157"/>
                </a:lnTo>
                <a:lnTo>
                  <a:pt x="15386" y="14198"/>
                </a:lnTo>
                <a:lnTo>
                  <a:pt x="15345" y="14319"/>
                </a:lnTo>
                <a:lnTo>
                  <a:pt x="15325" y="14439"/>
                </a:lnTo>
                <a:lnTo>
                  <a:pt x="15345" y="14560"/>
                </a:lnTo>
                <a:lnTo>
                  <a:pt x="15426" y="14661"/>
                </a:lnTo>
                <a:lnTo>
                  <a:pt x="15466" y="14701"/>
                </a:lnTo>
                <a:lnTo>
                  <a:pt x="15527" y="14741"/>
                </a:lnTo>
                <a:lnTo>
                  <a:pt x="15587" y="14741"/>
                </a:lnTo>
                <a:lnTo>
                  <a:pt x="15668" y="14762"/>
                </a:lnTo>
                <a:lnTo>
                  <a:pt x="15748" y="14741"/>
                </a:lnTo>
                <a:lnTo>
                  <a:pt x="15809" y="14721"/>
                </a:lnTo>
                <a:lnTo>
                  <a:pt x="15849" y="14681"/>
                </a:lnTo>
                <a:lnTo>
                  <a:pt x="15909" y="14641"/>
                </a:lnTo>
                <a:lnTo>
                  <a:pt x="15950" y="14520"/>
                </a:lnTo>
                <a:lnTo>
                  <a:pt x="15970" y="14399"/>
                </a:lnTo>
                <a:lnTo>
                  <a:pt x="15929" y="14278"/>
                </a:lnTo>
                <a:lnTo>
                  <a:pt x="15869" y="14178"/>
                </a:lnTo>
                <a:lnTo>
                  <a:pt x="15829" y="14137"/>
                </a:lnTo>
                <a:lnTo>
                  <a:pt x="15768" y="14117"/>
                </a:lnTo>
                <a:lnTo>
                  <a:pt x="15708" y="14097"/>
                </a:lnTo>
                <a:close/>
                <a:moveTo>
                  <a:pt x="20924" y="14077"/>
                </a:moveTo>
                <a:lnTo>
                  <a:pt x="20722" y="14258"/>
                </a:lnTo>
                <a:lnTo>
                  <a:pt x="20521" y="14460"/>
                </a:lnTo>
                <a:lnTo>
                  <a:pt x="20440" y="14580"/>
                </a:lnTo>
                <a:lnTo>
                  <a:pt x="20360" y="14681"/>
                </a:lnTo>
                <a:lnTo>
                  <a:pt x="20319" y="14822"/>
                </a:lnTo>
                <a:lnTo>
                  <a:pt x="20279" y="14943"/>
                </a:lnTo>
                <a:lnTo>
                  <a:pt x="19816" y="14540"/>
                </a:lnTo>
                <a:lnTo>
                  <a:pt x="19615" y="14359"/>
                </a:lnTo>
                <a:lnTo>
                  <a:pt x="19856" y="14339"/>
                </a:lnTo>
                <a:lnTo>
                  <a:pt x="20098" y="14319"/>
                </a:lnTo>
                <a:lnTo>
                  <a:pt x="20541" y="14198"/>
                </a:lnTo>
                <a:lnTo>
                  <a:pt x="20722" y="14137"/>
                </a:lnTo>
                <a:lnTo>
                  <a:pt x="20924" y="14077"/>
                </a:lnTo>
                <a:close/>
                <a:moveTo>
                  <a:pt x="3062" y="13735"/>
                </a:moveTo>
                <a:lnTo>
                  <a:pt x="3243" y="13835"/>
                </a:lnTo>
                <a:lnTo>
                  <a:pt x="3344" y="13876"/>
                </a:lnTo>
                <a:lnTo>
                  <a:pt x="3444" y="13896"/>
                </a:lnTo>
                <a:lnTo>
                  <a:pt x="3323" y="14198"/>
                </a:lnTo>
                <a:lnTo>
                  <a:pt x="3243" y="14500"/>
                </a:lnTo>
                <a:lnTo>
                  <a:pt x="3082" y="15124"/>
                </a:lnTo>
                <a:lnTo>
                  <a:pt x="2981" y="15044"/>
                </a:lnTo>
                <a:lnTo>
                  <a:pt x="2921" y="15023"/>
                </a:lnTo>
                <a:lnTo>
                  <a:pt x="2840" y="15003"/>
                </a:lnTo>
                <a:lnTo>
                  <a:pt x="2337" y="14943"/>
                </a:lnTo>
                <a:lnTo>
                  <a:pt x="2578" y="14762"/>
                </a:lnTo>
                <a:lnTo>
                  <a:pt x="2679" y="14661"/>
                </a:lnTo>
                <a:lnTo>
                  <a:pt x="2760" y="14540"/>
                </a:lnTo>
                <a:lnTo>
                  <a:pt x="2840" y="14419"/>
                </a:lnTo>
                <a:lnTo>
                  <a:pt x="2921" y="14298"/>
                </a:lnTo>
                <a:lnTo>
                  <a:pt x="2981" y="14157"/>
                </a:lnTo>
                <a:lnTo>
                  <a:pt x="3021" y="14016"/>
                </a:lnTo>
                <a:lnTo>
                  <a:pt x="3062" y="13876"/>
                </a:lnTo>
                <a:lnTo>
                  <a:pt x="3062" y="13735"/>
                </a:lnTo>
                <a:close/>
                <a:moveTo>
                  <a:pt x="21951" y="14077"/>
                </a:moveTo>
                <a:lnTo>
                  <a:pt x="21971" y="14178"/>
                </a:lnTo>
                <a:lnTo>
                  <a:pt x="21689" y="14439"/>
                </a:lnTo>
                <a:lnTo>
                  <a:pt x="21427" y="14721"/>
                </a:lnTo>
                <a:lnTo>
                  <a:pt x="21266" y="14903"/>
                </a:lnTo>
                <a:lnTo>
                  <a:pt x="21105" y="15104"/>
                </a:lnTo>
                <a:lnTo>
                  <a:pt x="20984" y="15305"/>
                </a:lnTo>
                <a:lnTo>
                  <a:pt x="20863" y="15527"/>
                </a:lnTo>
                <a:lnTo>
                  <a:pt x="20682" y="15346"/>
                </a:lnTo>
                <a:lnTo>
                  <a:pt x="20501" y="15144"/>
                </a:lnTo>
                <a:lnTo>
                  <a:pt x="20621" y="15104"/>
                </a:lnTo>
                <a:lnTo>
                  <a:pt x="20722" y="15044"/>
                </a:lnTo>
                <a:lnTo>
                  <a:pt x="20903" y="14882"/>
                </a:lnTo>
                <a:lnTo>
                  <a:pt x="21085" y="14721"/>
                </a:lnTo>
                <a:lnTo>
                  <a:pt x="21246" y="14560"/>
                </a:lnTo>
                <a:lnTo>
                  <a:pt x="21407" y="14439"/>
                </a:lnTo>
                <a:lnTo>
                  <a:pt x="21588" y="14319"/>
                </a:lnTo>
                <a:lnTo>
                  <a:pt x="21951" y="14077"/>
                </a:lnTo>
                <a:close/>
                <a:moveTo>
                  <a:pt x="22092" y="15184"/>
                </a:moveTo>
                <a:lnTo>
                  <a:pt x="22192" y="16352"/>
                </a:lnTo>
                <a:lnTo>
                  <a:pt x="22112" y="16373"/>
                </a:lnTo>
                <a:lnTo>
                  <a:pt x="22051" y="16413"/>
                </a:lnTo>
                <a:lnTo>
                  <a:pt x="21749" y="16654"/>
                </a:lnTo>
                <a:lnTo>
                  <a:pt x="21528" y="16312"/>
                </a:lnTo>
                <a:lnTo>
                  <a:pt x="21286" y="15990"/>
                </a:lnTo>
                <a:lnTo>
                  <a:pt x="21467" y="15849"/>
                </a:lnTo>
                <a:lnTo>
                  <a:pt x="21628" y="15688"/>
                </a:lnTo>
                <a:lnTo>
                  <a:pt x="21930" y="15325"/>
                </a:lnTo>
                <a:lnTo>
                  <a:pt x="22092" y="15184"/>
                </a:lnTo>
                <a:close/>
                <a:moveTo>
                  <a:pt x="11076" y="10935"/>
                </a:moveTo>
                <a:lnTo>
                  <a:pt x="11036" y="11540"/>
                </a:lnTo>
                <a:lnTo>
                  <a:pt x="11016" y="12144"/>
                </a:lnTo>
                <a:lnTo>
                  <a:pt x="11016" y="12748"/>
                </a:lnTo>
                <a:lnTo>
                  <a:pt x="11036" y="13956"/>
                </a:lnTo>
                <a:lnTo>
                  <a:pt x="11036" y="14923"/>
                </a:lnTo>
                <a:lnTo>
                  <a:pt x="11056" y="15889"/>
                </a:lnTo>
                <a:lnTo>
                  <a:pt x="11056" y="15889"/>
                </a:lnTo>
                <a:lnTo>
                  <a:pt x="10875" y="15728"/>
                </a:lnTo>
                <a:lnTo>
                  <a:pt x="10794" y="15648"/>
                </a:lnTo>
                <a:lnTo>
                  <a:pt x="10694" y="15607"/>
                </a:lnTo>
                <a:lnTo>
                  <a:pt x="10593" y="15567"/>
                </a:lnTo>
                <a:lnTo>
                  <a:pt x="10412" y="15567"/>
                </a:lnTo>
                <a:lnTo>
                  <a:pt x="10351" y="15607"/>
                </a:lnTo>
                <a:lnTo>
                  <a:pt x="10271" y="15648"/>
                </a:lnTo>
                <a:lnTo>
                  <a:pt x="10210" y="15688"/>
                </a:lnTo>
                <a:lnTo>
                  <a:pt x="10170" y="15748"/>
                </a:lnTo>
                <a:lnTo>
                  <a:pt x="10130" y="15829"/>
                </a:lnTo>
                <a:lnTo>
                  <a:pt x="9969" y="15889"/>
                </a:lnTo>
                <a:lnTo>
                  <a:pt x="9828" y="15970"/>
                </a:lnTo>
                <a:lnTo>
                  <a:pt x="9566" y="16171"/>
                </a:lnTo>
                <a:lnTo>
                  <a:pt x="9365" y="16292"/>
                </a:lnTo>
                <a:lnTo>
                  <a:pt x="9183" y="16393"/>
                </a:lnTo>
                <a:lnTo>
                  <a:pt x="8781" y="16574"/>
                </a:lnTo>
                <a:lnTo>
                  <a:pt x="8559" y="16654"/>
                </a:lnTo>
                <a:lnTo>
                  <a:pt x="8338" y="16735"/>
                </a:lnTo>
                <a:lnTo>
                  <a:pt x="7875" y="16836"/>
                </a:lnTo>
                <a:lnTo>
                  <a:pt x="7411" y="16916"/>
                </a:lnTo>
                <a:lnTo>
                  <a:pt x="6928" y="16936"/>
                </a:lnTo>
                <a:lnTo>
                  <a:pt x="6505" y="16936"/>
                </a:lnTo>
                <a:lnTo>
                  <a:pt x="6062" y="16876"/>
                </a:lnTo>
                <a:lnTo>
                  <a:pt x="5639" y="16795"/>
                </a:lnTo>
                <a:lnTo>
                  <a:pt x="5216" y="16675"/>
                </a:lnTo>
                <a:lnTo>
                  <a:pt x="4975" y="16594"/>
                </a:lnTo>
                <a:lnTo>
                  <a:pt x="4773" y="16493"/>
                </a:lnTo>
                <a:lnTo>
                  <a:pt x="4552" y="16373"/>
                </a:lnTo>
                <a:lnTo>
                  <a:pt x="4371" y="16232"/>
                </a:lnTo>
                <a:lnTo>
                  <a:pt x="4270" y="16111"/>
                </a:lnTo>
                <a:lnTo>
                  <a:pt x="4210" y="16010"/>
                </a:lnTo>
                <a:lnTo>
                  <a:pt x="4129" y="15889"/>
                </a:lnTo>
                <a:lnTo>
                  <a:pt x="4048" y="15789"/>
                </a:lnTo>
                <a:lnTo>
                  <a:pt x="4129" y="15325"/>
                </a:lnTo>
                <a:lnTo>
                  <a:pt x="4189" y="14842"/>
                </a:lnTo>
                <a:lnTo>
                  <a:pt x="4230" y="14480"/>
                </a:lnTo>
                <a:lnTo>
                  <a:pt x="4411" y="14621"/>
                </a:lnTo>
                <a:lnTo>
                  <a:pt x="4592" y="14741"/>
                </a:lnTo>
                <a:lnTo>
                  <a:pt x="4773" y="14842"/>
                </a:lnTo>
                <a:lnTo>
                  <a:pt x="4955" y="14923"/>
                </a:lnTo>
                <a:lnTo>
                  <a:pt x="5337" y="15064"/>
                </a:lnTo>
                <a:lnTo>
                  <a:pt x="5720" y="15184"/>
                </a:lnTo>
                <a:lnTo>
                  <a:pt x="6123" y="15245"/>
                </a:lnTo>
                <a:lnTo>
                  <a:pt x="6344" y="15265"/>
                </a:lnTo>
                <a:lnTo>
                  <a:pt x="6545" y="15265"/>
                </a:lnTo>
                <a:lnTo>
                  <a:pt x="6767" y="15245"/>
                </a:lnTo>
                <a:lnTo>
                  <a:pt x="6968" y="15225"/>
                </a:lnTo>
                <a:lnTo>
                  <a:pt x="7170" y="15205"/>
                </a:lnTo>
                <a:lnTo>
                  <a:pt x="7371" y="15144"/>
                </a:lnTo>
                <a:lnTo>
                  <a:pt x="7774" y="15023"/>
                </a:lnTo>
                <a:lnTo>
                  <a:pt x="8156" y="14862"/>
                </a:lnTo>
                <a:lnTo>
                  <a:pt x="8519" y="14661"/>
                </a:lnTo>
                <a:lnTo>
                  <a:pt x="8861" y="14399"/>
                </a:lnTo>
                <a:lnTo>
                  <a:pt x="9183" y="14137"/>
                </a:lnTo>
                <a:lnTo>
                  <a:pt x="9345" y="13976"/>
                </a:lnTo>
                <a:lnTo>
                  <a:pt x="9486" y="13795"/>
                </a:lnTo>
                <a:lnTo>
                  <a:pt x="9626" y="13614"/>
                </a:lnTo>
                <a:lnTo>
                  <a:pt x="9767" y="13412"/>
                </a:lnTo>
                <a:lnTo>
                  <a:pt x="10009" y="13030"/>
                </a:lnTo>
                <a:lnTo>
                  <a:pt x="10210" y="12607"/>
                </a:lnTo>
                <a:lnTo>
                  <a:pt x="10633" y="11761"/>
                </a:lnTo>
                <a:lnTo>
                  <a:pt x="10835" y="11338"/>
                </a:lnTo>
                <a:lnTo>
                  <a:pt x="11076" y="10935"/>
                </a:lnTo>
                <a:close/>
                <a:moveTo>
                  <a:pt x="15648" y="8740"/>
                </a:moveTo>
                <a:lnTo>
                  <a:pt x="15768" y="8801"/>
                </a:lnTo>
                <a:lnTo>
                  <a:pt x="15909" y="8841"/>
                </a:lnTo>
                <a:lnTo>
                  <a:pt x="16111" y="8902"/>
                </a:lnTo>
                <a:lnTo>
                  <a:pt x="15970" y="9224"/>
                </a:lnTo>
                <a:lnTo>
                  <a:pt x="15849" y="9566"/>
                </a:lnTo>
                <a:lnTo>
                  <a:pt x="15768" y="9908"/>
                </a:lnTo>
                <a:lnTo>
                  <a:pt x="15728" y="10271"/>
                </a:lnTo>
                <a:lnTo>
                  <a:pt x="15708" y="10633"/>
                </a:lnTo>
                <a:lnTo>
                  <a:pt x="15728" y="10996"/>
                </a:lnTo>
                <a:lnTo>
                  <a:pt x="15768" y="11358"/>
                </a:lnTo>
                <a:lnTo>
                  <a:pt x="15849" y="11701"/>
                </a:lnTo>
                <a:lnTo>
                  <a:pt x="15909" y="11922"/>
                </a:lnTo>
                <a:lnTo>
                  <a:pt x="15990" y="12144"/>
                </a:lnTo>
                <a:lnTo>
                  <a:pt x="16091" y="12345"/>
                </a:lnTo>
                <a:lnTo>
                  <a:pt x="16191" y="12546"/>
                </a:lnTo>
                <a:lnTo>
                  <a:pt x="16312" y="12728"/>
                </a:lnTo>
                <a:lnTo>
                  <a:pt x="16433" y="12909"/>
                </a:lnTo>
                <a:lnTo>
                  <a:pt x="16574" y="13090"/>
                </a:lnTo>
                <a:lnTo>
                  <a:pt x="16735" y="13251"/>
                </a:lnTo>
                <a:lnTo>
                  <a:pt x="16654" y="13271"/>
                </a:lnTo>
                <a:lnTo>
                  <a:pt x="16594" y="13292"/>
                </a:lnTo>
                <a:lnTo>
                  <a:pt x="16554" y="13332"/>
                </a:lnTo>
                <a:lnTo>
                  <a:pt x="16513" y="13392"/>
                </a:lnTo>
                <a:lnTo>
                  <a:pt x="16473" y="13493"/>
                </a:lnTo>
                <a:lnTo>
                  <a:pt x="16453" y="13614"/>
                </a:lnTo>
                <a:lnTo>
                  <a:pt x="16493" y="13735"/>
                </a:lnTo>
                <a:lnTo>
                  <a:pt x="16554" y="13835"/>
                </a:lnTo>
                <a:lnTo>
                  <a:pt x="16614" y="13876"/>
                </a:lnTo>
                <a:lnTo>
                  <a:pt x="16675" y="13896"/>
                </a:lnTo>
                <a:lnTo>
                  <a:pt x="16735" y="13916"/>
                </a:lnTo>
                <a:lnTo>
                  <a:pt x="16836" y="13916"/>
                </a:lnTo>
                <a:lnTo>
                  <a:pt x="16876" y="13896"/>
                </a:lnTo>
                <a:lnTo>
                  <a:pt x="16936" y="13876"/>
                </a:lnTo>
                <a:lnTo>
                  <a:pt x="17017" y="13835"/>
                </a:lnTo>
                <a:lnTo>
                  <a:pt x="17057" y="13755"/>
                </a:lnTo>
                <a:lnTo>
                  <a:pt x="17097" y="13674"/>
                </a:lnTo>
                <a:lnTo>
                  <a:pt x="17097" y="13594"/>
                </a:lnTo>
                <a:lnTo>
                  <a:pt x="17319" y="13755"/>
                </a:lnTo>
                <a:lnTo>
                  <a:pt x="17540" y="13896"/>
                </a:lnTo>
                <a:lnTo>
                  <a:pt x="17782" y="14016"/>
                </a:lnTo>
                <a:lnTo>
                  <a:pt x="18044" y="14137"/>
                </a:lnTo>
                <a:lnTo>
                  <a:pt x="18024" y="14157"/>
                </a:lnTo>
                <a:lnTo>
                  <a:pt x="17943" y="14319"/>
                </a:lnTo>
                <a:lnTo>
                  <a:pt x="17903" y="14480"/>
                </a:lnTo>
                <a:lnTo>
                  <a:pt x="17863" y="14621"/>
                </a:lnTo>
                <a:lnTo>
                  <a:pt x="17802" y="14741"/>
                </a:lnTo>
                <a:lnTo>
                  <a:pt x="17702" y="14842"/>
                </a:lnTo>
                <a:lnTo>
                  <a:pt x="17621" y="14943"/>
                </a:lnTo>
                <a:lnTo>
                  <a:pt x="17319" y="15265"/>
                </a:lnTo>
                <a:lnTo>
                  <a:pt x="17158" y="15426"/>
                </a:lnTo>
                <a:lnTo>
                  <a:pt x="16977" y="15567"/>
                </a:lnTo>
                <a:lnTo>
                  <a:pt x="16856" y="15627"/>
                </a:lnTo>
                <a:lnTo>
                  <a:pt x="16755" y="15688"/>
                </a:lnTo>
                <a:lnTo>
                  <a:pt x="16634" y="15728"/>
                </a:lnTo>
                <a:lnTo>
                  <a:pt x="16534" y="15768"/>
                </a:lnTo>
                <a:lnTo>
                  <a:pt x="16292" y="15789"/>
                </a:lnTo>
                <a:lnTo>
                  <a:pt x="16070" y="15768"/>
                </a:lnTo>
                <a:lnTo>
                  <a:pt x="15829" y="15708"/>
                </a:lnTo>
                <a:lnTo>
                  <a:pt x="15627" y="15607"/>
                </a:lnTo>
                <a:lnTo>
                  <a:pt x="15426" y="15487"/>
                </a:lnTo>
                <a:lnTo>
                  <a:pt x="15225" y="15325"/>
                </a:lnTo>
                <a:lnTo>
                  <a:pt x="15144" y="15245"/>
                </a:lnTo>
                <a:lnTo>
                  <a:pt x="15084" y="15164"/>
                </a:lnTo>
                <a:lnTo>
                  <a:pt x="14963" y="14963"/>
                </a:lnTo>
                <a:lnTo>
                  <a:pt x="14902" y="14741"/>
                </a:lnTo>
                <a:lnTo>
                  <a:pt x="14882" y="14540"/>
                </a:lnTo>
                <a:lnTo>
                  <a:pt x="14902" y="14319"/>
                </a:lnTo>
                <a:lnTo>
                  <a:pt x="14943" y="14097"/>
                </a:lnTo>
                <a:lnTo>
                  <a:pt x="15023" y="13876"/>
                </a:lnTo>
                <a:lnTo>
                  <a:pt x="15144" y="13694"/>
                </a:lnTo>
                <a:lnTo>
                  <a:pt x="15285" y="13513"/>
                </a:lnTo>
                <a:lnTo>
                  <a:pt x="15466" y="13372"/>
                </a:lnTo>
                <a:lnTo>
                  <a:pt x="15829" y="13110"/>
                </a:lnTo>
                <a:lnTo>
                  <a:pt x="15929" y="13050"/>
                </a:lnTo>
                <a:lnTo>
                  <a:pt x="16050" y="12949"/>
                </a:lnTo>
                <a:lnTo>
                  <a:pt x="16111" y="12889"/>
                </a:lnTo>
                <a:lnTo>
                  <a:pt x="16151" y="12849"/>
                </a:lnTo>
                <a:lnTo>
                  <a:pt x="16151" y="12788"/>
                </a:lnTo>
                <a:lnTo>
                  <a:pt x="16131" y="12728"/>
                </a:lnTo>
                <a:lnTo>
                  <a:pt x="16030" y="12607"/>
                </a:lnTo>
                <a:lnTo>
                  <a:pt x="15929" y="12546"/>
                </a:lnTo>
                <a:lnTo>
                  <a:pt x="15789" y="12506"/>
                </a:lnTo>
                <a:lnTo>
                  <a:pt x="15668" y="12486"/>
                </a:lnTo>
                <a:lnTo>
                  <a:pt x="15527" y="12506"/>
                </a:lnTo>
                <a:lnTo>
                  <a:pt x="15386" y="12526"/>
                </a:lnTo>
                <a:lnTo>
                  <a:pt x="15245" y="12587"/>
                </a:lnTo>
                <a:lnTo>
                  <a:pt x="15124" y="12647"/>
                </a:lnTo>
                <a:lnTo>
                  <a:pt x="14963" y="12728"/>
                </a:lnTo>
                <a:lnTo>
                  <a:pt x="14842" y="12828"/>
                </a:lnTo>
                <a:lnTo>
                  <a:pt x="14701" y="12929"/>
                </a:lnTo>
                <a:lnTo>
                  <a:pt x="14600" y="13050"/>
                </a:lnTo>
                <a:lnTo>
                  <a:pt x="14379" y="13312"/>
                </a:lnTo>
                <a:lnTo>
                  <a:pt x="14218" y="13614"/>
                </a:lnTo>
                <a:lnTo>
                  <a:pt x="14097" y="13855"/>
                </a:lnTo>
                <a:lnTo>
                  <a:pt x="14037" y="14097"/>
                </a:lnTo>
                <a:lnTo>
                  <a:pt x="13996" y="14359"/>
                </a:lnTo>
                <a:lnTo>
                  <a:pt x="14016" y="14621"/>
                </a:lnTo>
                <a:lnTo>
                  <a:pt x="14057" y="14862"/>
                </a:lnTo>
                <a:lnTo>
                  <a:pt x="14117" y="15104"/>
                </a:lnTo>
                <a:lnTo>
                  <a:pt x="14218" y="15346"/>
                </a:lnTo>
                <a:lnTo>
                  <a:pt x="14339" y="15567"/>
                </a:lnTo>
                <a:lnTo>
                  <a:pt x="14278" y="15708"/>
                </a:lnTo>
                <a:lnTo>
                  <a:pt x="14218" y="15869"/>
                </a:lnTo>
                <a:lnTo>
                  <a:pt x="14198" y="16030"/>
                </a:lnTo>
                <a:lnTo>
                  <a:pt x="14178" y="16211"/>
                </a:lnTo>
                <a:lnTo>
                  <a:pt x="14198" y="16534"/>
                </a:lnTo>
                <a:lnTo>
                  <a:pt x="14218" y="16856"/>
                </a:lnTo>
                <a:lnTo>
                  <a:pt x="14238" y="16936"/>
                </a:lnTo>
                <a:lnTo>
                  <a:pt x="13996" y="16916"/>
                </a:lnTo>
                <a:lnTo>
                  <a:pt x="13755" y="16896"/>
                </a:lnTo>
                <a:lnTo>
                  <a:pt x="13251" y="16896"/>
                </a:lnTo>
                <a:lnTo>
                  <a:pt x="12748" y="16957"/>
                </a:lnTo>
                <a:lnTo>
                  <a:pt x="12244" y="17037"/>
                </a:lnTo>
                <a:lnTo>
                  <a:pt x="12224" y="14037"/>
                </a:lnTo>
                <a:lnTo>
                  <a:pt x="12204" y="11640"/>
                </a:lnTo>
                <a:lnTo>
                  <a:pt x="12204" y="11197"/>
                </a:lnTo>
                <a:lnTo>
                  <a:pt x="12184" y="10754"/>
                </a:lnTo>
                <a:lnTo>
                  <a:pt x="12144" y="10533"/>
                </a:lnTo>
                <a:lnTo>
                  <a:pt x="12103" y="10331"/>
                </a:lnTo>
                <a:lnTo>
                  <a:pt x="12043" y="10130"/>
                </a:lnTo>
                <a:lnTo>
                  <a:pt x="11942" y="9929"/>
                </a:lnTo>
                <a:lnTo>
                  <a:pt x="12164" y="9767"/>
                </a:lnTo>
                <a:lnTo>
                  <a:pt x="12526" y="10029"/>
                </a:lnTo>
                <a:lnTo>
                  <a:pt x="12909" y="10271"/>
                </a:lnTo>
                <a:lnTo>
                  <a:pt x="13291" y="10513"/>
                </a:lnTo>
                <a:lnTo>
                  <a:pt x="13694" y="10714"/>
                </a:lnTo>
                <a:lnTo>
                  <a:pt x="13795" y="10754"/>
                </a:lnTo>
                <a:lnTo>
                  <a:pt x="13916" y="10754"/>
                </a:lnTo>
                <a:lnTo>
                  <a:pt x="14016" y="10734"/>
                </a:lnTo>
                <a:lnTo>
                  <a:pt x="14117" y="10674"/>
                </a:lnTo>
                <a:lnTo>
                  <a:pt x="14218" y="10694"/>
                </a:lnTo>
                <a:lnTo>
                  <a:pt x="14318" y="10694"/>
                </a:lnTo>
                <a:lnTo>
                  <a:pt x="14399" y="10654"/>
                </a:lnTo>
                <a:lnTo>
                  <a:pt x="14480" y="10593"/>
                </a:lnTo>
                <a:lnTo>
                  <a:pt x="14802" y="10231"/>
                </a:lnTo>
                <a:lnTo>
                  <a:pt x="14943" y="10049"/>
                </a:lnTo>
                <a:lnTo>
                  <a:pt x="15104" y="9848"/>
                </a:lnTo>
                <a:lnTo>
                  <a:pt x="15345" y="9506"/>
                </a:lnTo>
                <a:lnTo>
                  <a:pt x="15466" y="9324"/>
                </a:lnTo>
                <a:lnTo>
                  <a:pt x="15527" y="9123"/>
                </a:lnTo>
                <a:lnTo>
                  <a:pt x="15648" y="8740"/>
                </a:lnTo>
                <a:close/>
                <a:moveTo>
                  <a:pt x="18165" y="14178"/>
                </a:moveTo>
                <a:lnTo>
                  <a:pt x="18527" y="14278"/>
                </a:lnTo>
                <a:lnTo>
                  <a:pt x="18507" y="14419"/>
                </a:lnTo>
                <a:lnTo>
                  <a:pt x="18507" y="14540"/>
                </a:lnTo>
                <a:lnTo>
                  <a:pt x="18547" y="14661"/>
                </a:lnTo>
                <a:lnTo>
                  <a:pt x="18608" y="14782"/>
                </a:lnTo>
                <a:lnTo>
                  <a:pt x="18688" y="14882"/>
                </a:lnTo>
                <a:lnTo>
                  <a:pt x="18769" y="14983"/>
                </a:lnTo>
                <a:lnTo>
                  <a:pt x="18950" y="15144"/>
                </a:lnTo>
                <a:lnTo>
                  <a:pt x="19131" y="15305"/>
                </a:lnTo>
                <a:lnTo>
                  <a:pt x="19534" y="15668"/>
                </a:lnTo>
                <a:lnTo>
                  <a:pt x="19897" y="16050"/>
                </a:lnTo>
                <a:lnTo>
                  <a:pt x="20239" y="16453"/>
                </a:lnTo>
                <a:lnTo>
                  <a:pt x="20561" y="16876"/>
                </a:lnTo>
                <a:lnTo>
                  <a:pt x="20722" y="17138"/>
                </a:lnTo>
                <a:lnTo>
                  <a:pt x="20903" y="17400"/>
                </a:lnTo>
                <a:lnTo>
                  <a:pt x="20682" y="17581"/>
                </a:lnTo>
                <a:lnTo>
                  <a:pt x="20440" y="17742"/>
                </a:lnTo>
                <a:lnTo>
                  <a:pt x="20199" y="17883"/>
                </a:lnTo>
                <a:lnTo>
                  <a:pt x="19937" y="18024"/>
                </a:lnTo>
                <a:lnTo>
                  <a:pt x="19534" y="18205"/>
                </a:lnTo>
                <a:lnTo>
                  <a:pt x="19131" y="18346"/>
                </a:lnTo>
                <a:lnTo>
                  <a:pt x="18708" y="18467"/>
                </a:lnTo>
                <a:lnTo>
                  <a:pt x="18286" y="18547"/>
                </a:lnTo>
                <a:lnTo>
                  <a:pt x="18104" y="18366"/>
                </a:lnTo>
                <a:lnTo>
                  <a:pt x="17923" y="18205"/>
                </a:lnTo>
                <a:lnTo>
                  <a:pt x="17540" y="17903"/>
                </a:lnTo>
                <a:lnTo>
                  <a:pt x="17379" y="17762"/>
                </a:lnTo>
                <a:lnTo>
                  <a:pt x="17218" y="17581"/>
                </a:lnTo>
                <a:lnTo>
                  <a:pt x="17077" y="17400"/>
                </a:lnTo>
                <a:lnTo>
                  <a:pt x="16936" y="17218"/>
                </a:lnTo>
                <a:lnTo>
                  <a:pt x="16795" y="16957"/>
                </a:lnTo>
                <a:lnTo>
                  <a:pt x="16554" y="16614"/>
                </a:lnTo>
                <a:lnTo>
                  <a:pt x="16755" y="16574"/>
                </a:lnTo>
                <a:lnTo>
                  <a:pt x="16956" y="16514"/>
                </a:lnTo>
                <a:lnTo>
                  <a:pt x="17158" y="16433"/>
                </a:lnTo>
                <a:lnTo>
                  <a:pt x="17359" y="16332"/>
                </a:lnTo>
                <a:lnTo>
                  <a:pt x="17500" y="16252"/>
                </a:lnTo>
                <a:lnTo>
                  <a:pt x="17641" y="16151"/>
                </a:lnTo>
                <a:lnTo>
                  <a:pt x="17762" y="16030"/>
                </a:lnTo>
                <a:lnTo>
                  <a:pt x="17863" y="15909"/>
                </a:lnTo>
                <a:lnTo>
                  <a:pt x="17963" y="15768"/>
                </a:lnTo>
                <a:lnTo>
                  <a:pt x="18044" y="15627"/>
                </a:lnTo>
                <a:lnTo>
                  <a:pt x="18124" y="15466"/>
                </a:lnTo>
                <a:lnTo>
                  <a:pt x="18185" y="15325"/>
                </a:lnTo>
                <a:lnTo>
                  <a:pt x="18245" y="15064"/>
                </a:lnTo>
                <a:lnTo>
                  <a:pt x="18265" y="14903"/>
                </a:lnTo>
                <a:lnTo>
                  <a:pt x="18265" y="14741"/>
                </a:lnTo>
                <a:lnTo>
                  <a:pt x="18265" y="14580"/>
                </a:lnTo>
                <a:lnTo>
                  <a:pt x="18245" y="14439"/>
                </a:lnTo>
                <a:lnTo>
                  <a:pt x="18205" y="14298"/>
                </a:lnTo>
                <a:lnTo>
                  <a:pt x="18165" y="14178"/>
                </a:lnTo>
                <a:close/>
                <a:moveTo>
                  <a:pt x="14782" y="16091"/>
                </a:moveTo>
                <a:lnTo>
                  <a:pt x="14822" y="16131"/>
                </a:lnTo>
                <a:lnTo>
                  <a:pt x="15043" y="16292"/>
                </a:lnTo>
                <a:lnTo>
                  <a:pt x="15265" y="16413"/>
                </a:lnTo>
                <a:lnTo>
                  <a:pt x="15486" y="16514"/>
                </a:lnTo>
                <a:lnTo>
                  <a:pt x="15728" y="16594"/>
                </a:lnTo>
                <a:lnTo>
                  <a:pt x="15708" y="16755"/>
                </a:lnTo>
                <a:lnTo>
                  <a:pt x="15728" y="16936"/>
                </a:lnTo>
                <a:lnTo>
                  <a:pt x="15768" y="17118"/>
                </a:lnTo>
                <a:lnTo>
                  <a:pt x="15809" y="17299"/>
                </a:lnTo>
                <a:lnTo>
                  <a:pt x="15950" y="17641"/>
                </a:lnTo>
                <a:lnTo>
                  <a:pt x="16091" y="17923"/>
                </a:lnTo>
                <a:lnTo>
                  <a:pt x="16232" y="18165"/>
                </a:lnTo>
                <a:lnTo>
                  <a:pt x="16413" y="18406"/>
                </a:lnTo>
                <a:lnTo>
                  <a:pt x="16594" y="18648"/>
                </a:lnTo>
                <a:lnTo>
                  <a:pt x="16816" y="18870"/>
                </a:lnTo>
                <a:lnTo>
                  <a:pt x="16493" y="18870"/>
                </a:lnTo>
                <a:lnTo>
                  <a:pt x="16332" y="18829"/>
                </a:lnTo>
                <a:lnTo>
                  <a:pt x="16171" y="18769"/>
                </a:lnTo>
                <a:lnTo>
                  <a:pt x="16030" y="18709"/>
                </a:lnTo>
                <a:lnTo>
                  <a:pt x="15889" y="18628"/>
                </a:lnTo>
                <a:lnTo>
                  <a:pt x="15768" y="18527"/>
                </a:lnTo>
                <a:lnTo>
                  <a:pt x="15648" y="18427"/>
                </a:lnTo>
                <a:lnTo>
                  <a:pt x="15446" y="18205"/>
                </a:lnTo>
                <a:lnTo>
                  <a:pt x="15265" y="17943"/>
                </a:lnTo>
                <a:lnTo>
                  <a:pt x="15084" y="17641"/>
                </a:lnTo>
                <a:lnTo>
                  <a:pt x="14963" y="17339"/>
                </a:lnTo>
                <a:lnTo>
                  <a:pt x="14862" y="17017"/>
                </a:lnTo>
                <a:lnTo>
                  <a:pt x="14802" y="16675"/>
                </a:lnTo>
                <a:lnTo>
                  <a:pt x="14782" y="16393"/>
                </a:lnTo>
                <a:lnTo>
                  <a:pt x="14782" y="16091"/>
                </a:lnTo>
                <a:close/>
                <a:moveTo>
                  <a:pt x="22253" y="17098"/>
                </a:moveTo>
                <a:lnTo>
                  <a:pt x="22353" y="18608"/>
                </a:lnTo>
                <a:lnTo>
                  <a:pt x="22373" y="19333"/>
                </a:lnTo>
                <a:lnTo>
                  <a:pt x="22253" y="19433"/>
                </a:lnTo>
                <a:lnTo>
                  <a:pt x="22112" y="19554"/>
                </a:lnTo>
                <a:lnTo>
                  <a:pt x="21951" y="19655"/>
                </a:lnTo>
                <a:lnTo>
                  <a:pt x="21789" y="19736"/>
                </a:lnTo>
                <a:lnTo>
                  <a:pt x="21628" y="19796"/>
                </a:lnTo>
                <a:lnTo>
                  <a:pt x="21266" y="19937"/>
                </a:lnTo>
                <a:lnTo>
                  <a:pt x="20903" y="20038"/>
                </a:lnTo>
                <a:lnTo>
                  <a:pt x="20521" y="20118"/>
                </a:lnTo>
                <a:lnTo>
                  <a:pt x="20340" y="20138"/>
                </a:lnTo>
                <a:lnTo>
                  <a:pt x="20138" y="20158"/>
                </a:lnTo>
                <a:lnTo>
                  <a:pt x="19897" y="20158"/>
                </a:lnTo>
                <a:lnTo>
                  <a:pt x="19635" y="20118"/>
                </a:lnTo>
                <a:lnTo>
                  <a:pt x="19393" y="20078"/>
                </a:lnTo>
                <a:lnTo>
                  <a:pt x="19131" y="19997"/>
                </a:lnTo>
                <a:lnTo>
                  <a:pt x="18910" y="19897"/>
                </a:lnTo>
                <a:lnTo>
                  <a:pt x="18668" y="19776"/>
                </a:lnTo>
                <a:lnTo>
                  <a:pt x="18447" y="19635"/>
                </a:lnTo>
                <a:lnTo>
                  <a:pt x="18245" y="19494"/>
                </a:lnTo>
                <a:lnTo>
                  <a:pt x="18749" y="19373"/>
                </a:lnTo>
                <a:lnTo>
                  <a:pt x="19252" y="19232"/>
                </a:lnTo>
                <a:lnTo>
                  <a:pt x="19735" y="19051"/>
                </a:lnTo>
                <a:lnTo>
                  <a:pt x="20199" y="18849"/>
                </a:lnTo>
                <a:lnTo>
                  <a:pt x="20581" y="18628"/>
                </a:lnTo>
                <a:lnTo>
                  <a:pt x="20984" y="18386"/>
                </a:lnTo>
                <a:lnTo>
                  <a:pt x="21367" y="18104"/>
                </a:lnTo>
                <a:lnTo>
                  <a:pt x="21709" y="17782"/>
                </a:lnTo>
                <a:lnTo>
                  <a:pt x="21810" y="17722"/>
                </a:lnTo>
                <a:lnTo>
                  <a:pt x="21910" y="17661"/>
                </a:lnTo>
                <a:lnTo>
                  <a:pt x="21971" y="17561"/>
                </a:lnTo>
                <a:lnTo>
                  <a:pt x="22011" y="17440"/>
                </a:lnTo>
                <a:lnTo>
                  <a:pt x="22132" y="17279"/>
                </a:lnTo>
                <a:lnTo>
                  <a:pt x="22253" y="17098"/>
                </a:lnTo>
                <a:close/>
                <a:moveTo>
                  <a:pt x="14339" y="17379"/>
                </a:moveTo>
                <a:lnTo>
                  <a:pt x="14419" y="17682"/>
                </a:lnTo>
                <a:lnTo>
                  <a:pt x="14540" y="17963"/>
                </a:lnTo>
                <a:lnTo>
                  <a:pt x="14681" y="18245"/>
                </a:lnTo>
                <a:lnTo>
                  <a:pt x="14842" y="18507"/>
                </a:lnTo>
                <a:lnTo>
                  <a:pt x="14983" y="18709"/>
                </a:lnTo>
                <a:lnTo>
                  <a:pt x="15144" y="18890"/>
                </a:lnTo>
                <a:lnTo>
                  <a:pt x="15345" y="19071"/>
                </a:lnTo>
                <a:lnTo>
                  <a:pt x="15547" y="19212"/>
                </a:lnTo>
                <a:lnTo>
                  <a:pt x="15768" y="19353"/>
                </a:lnTo>
                <a:lnTo>
                  <a:pt x="16010" y="19454"/>
                </a:lnTo>
                <a:lnTo>
                  <a:pt x="16232" y="19554"/>
                </a:lnTo>
                <a:lnTo>
                  <a:pt x="16493" y="19595"/>
                </a:lnTo>
                <a:lnTo>
                  <a:pt x="16413" y="19937"/>
                </a:lnTo>
                <a:lnTo>
                  <a:pt x="16352" y="20299"/>
                </a:lnTo>
                <a:lnTo>
                  <a:pt x="16292" y="21085"/>
                </a:lnTo>
                <a:lnTo>
                  <a:pt x="16252" y="21870"/>
                </a:lnTo>
                <a:lnTo>
                  <a:pt x="16131" y="23401"/>
                </a:lnTo>
                <a:lnTo>
                  <a:pt x="16030" y="24931"/>
                </a:lnTo>
                <a:lnTo>
                  <a:pt x="15929" y="27347"/>
                </a:lnTo>
                <a:lnTo>
                  <a:pt x="15708" y="27347"/>
                </a:lnTo>
                <a:lnTo>
                  <a:pt x="15507" y="27368"/>
                </a:lnTo>
                <a:lnTo>
                  <a:pt x="15064" y="27428"/>
                </a:lnTo>
                <a:lnTo>
                  <a:pt x="14641" y="27509"/>
                </a:lnTo>
                <a:lnTo>
                  <a:pt x="14218" y="27569"/>
                </a:lnTo>
                <a:lnTo>
                  <a:pt x="13473" y="27650"/>
                </a:lnTo>
                <a:lnTo>
                  <a:pt x="12707" y="27710"/>
                </a:lnTo>
                <a:lnTo>
                  <a:pt x="12567" y="25495"/>
                </a:lnTo>
                <a:lnTo>
                  <a:pt x="12446" y="23280"/>
                </a:lnTo>
                <a:lnTo>
                  <a:pt x="12345" y="21065"/>
                </a:lnTo>
                <a:lnTo>
                  <a:pt x="12264" y="18849"/>
                </a:lnTo>
                <a:lnTo>
                  <a:pt x="12264" y="17722"/>
                </a:lnTo>
                <a:lnTo>
                  <a:pt x="12667" y="17641"/>
                </a:lnTo>
                <a:lnTo>
                  <a:pt x="13090" y="17561"/>
                </a:lnTo>
                <a:lnTo>
                  <a:pt x="13392" y="17520"/>
                </a:lnTo>
                <a:lnTo>
                  <a:pt x="13714" y="17480"/>
                </a:lnTo>
                <a:lnTo>
                  <a:pt x="14016" y="17440"/>
                </a:lnTo>
                <a:lnTo>
                  <a:pt x="14339" y="17379"/>
                </a:lnTo>
                <a:close/>
                <a:moveTo>
                  <a:pt x="17178" y="19836"/>
                </a:moveTo>
                <a:lnTo>
                  <a:pt x="17400" y="20078"/>
                </a:lnTo>
                <a:lnTo>
                  <a:pt x="17641" y="20320"/>
                </a:lnTo>
                <a:lnTo>
                  <a:pt x="17903" y="20521"/>
                </a:lnTo>
                <a:lnTo>
                  <a:pt x="18165" y="20722"/>
                </a:lnTo>
                <a:lnTo>
                  <a:pt x="18104" y="20944"/>
                </a:lnTo>
                <a:lnTo>
                  <a:pt x="18064" y="21165"/>
                </a:lnTo>
                <a:lnTo>
                  <a:pt x="18004" y="21467"/>
                </a:lnTo>
                <a:lnTo>
                  <a:pt x="17943" y="21790"/>
                </a:lnTo>
                <a:lnTo>
                  <a:pt x="17863" y="22414"/>
                </a:lnTo>
                <a:lnTo>
                  <a:pt x="17742" y="23682"/>
                </a:lnTo>
                <a:lnTo>
                  <a:pt x="17641" y="24931"/>
                </a:lnTo>
                <a:lnTo>
                  <a:pt x="17259" y="29865"/>
                </a:lnTo>
                <a:lnTo>
                  <a:pt x="17218" y="30368"/>
                </a:lnTo>
                <a:lnTo>
                  <a:pt x="16594" y="30569"/>
                </a:lnTo>
                <a:lnTo>
                  <a:pt x="16675" y="29180"/>
                </a:lnTo>
                <a:lnTo>
                  <a:pt x="16775" y="27790"/>
                </a:lnTo>
                <a:lnTo>
                  <a:pt x="16977" y="25032"/>
                </a:lnTo>
                <a:lnTo>
                  <a:pt x="17057" y="23501"/>
                </a:lnTo>
                <a:lnTo>
                  <a:pt x="17138" y="21971"/>
                </a:lnTo>
                <a:lnTo>
                  <a:pt x="17198" y="20521"/>
                </a:lnTo>
                <a:lnTo>
                  <a:pt x="17198" y="20179"/>
                </a:lnTo>
                <a:lnTo>
                  <a:pt x="17178" y="19836"/>
                </a:lnTo>
                <a:close/>
                <a:moveTo>
                  <a:pt x="22434" y="20481"/>
                </a:moveTo>
                <a:lnTo>
                  <a:pt x="22454" y="21628"/>
                </a:lnTo>
                <a:lnTo>
                  <a:pt x="22454" y="22756"/>
                </a:lnTo>
                <a:lnTo>
                  <a:pt x="22454" y="23904"/>
                </a:lnTo>
                <a:lnTo>
                  <a:pt x="22414" y="25032"/>
                </a:lnTo>
                <a:lnTo>
                  <a:pt x="22333" y="26683"/>
                </a:lnTo>
                <a:lnTo>
                  <a:pt x="22212" y="28334"/>
                </a:lnTo>
                <a:lnTo>
                  <a:pt x="22152" y="29140"/>
                </a:lnTo>
                <a:lnTo>
                  <a:pt x="22071" y="29965"/>
                </a:lnTo>
                <a:lnTo>
                  <a:pt x="21971" y="30771"/>
                </a:lnTo>
                <a:lnTo>
                  <a:pt x="21910" y="31576"/>
                </a:lnTo>
                <a:lnTo>
                  <a:pt x="21548" y="31657"/>
                </a:lnTo>
                <a:lnTo>
                  <a:pt x="21185" y="31737"/>
                </a:lnTo>
                <a:lnTo>
                  <a:pt x="20642" y="31798"/>
                </a:lnTo>
                <a:lnTo>
                  <a:pt x="20098" y="31858"/>
                </a:lnTo>
                <a:lnTo>
                  <a:pt x="19554" y="31878"/>
                </a:lnTo>
                <a:lnTo>
                  <a:pt x="18608" y="31878"/>
                </a:lnTo>
                <a:lnTo>
                  <a:pt x="18406" y="31858"/>
                </a:lnTo>
                <a:lnTo>
                  <a:pt x="18225" y="31818"/>
                </a:lnTo>
                <a:lnTo>
                  <a:pt x="18205" y="31778"/>
                </a:lnTo>
                <a:lnTo>
                  <a:pt x="18185" y="31697"/>
                </a:lnTo>
                <a:lnTo>
                  <a:pt x="18205" y="31456"/>
                </a:lnTo>
                <a:lnTo>
                  <a:pt x="18245" y="31033"/>
                </a:lnTo>
                <a:lnTo>
                  <a:pt x="18265" y="30872"/>
                </a:lnTo>
                <a:lnTo>
                  <a:pt x="18306" y="30791"/>
                </a:lnTo>
                <a:lnTo>
                  <a:pt x="18306" y="30690"/>
                </a:lnTo>
                <a:lnTo>
                  <a:pt x="18306" y="30610"/>
                </a:lnTo>
                <a:lnTo>
                  <a:pt x="18286" y="30509"/>
                </a:lnTo>
                <a:lnTo>
                  <a:pt x="18406" y="28797"/>
                </a:lnTo>
                <a:lnTo>
                  <a:pt x="18749" y="24528"/>
                </a:lnTo>
                <a:lnTo>
                  <a:pt x="18809" y="23421"/>
                </a:lnTo>
                <a:lnTo>
                  <a:pt x="18870" y="22313"/>
                </a:lnTo>
                <a:lnTo>
                  <a:pt x="18890" y="21769"/>
                </a:lnTo>
                <a:lnTo>
                  <a:pt x="18870" y="21226"/>
                </a:lnTo>
                <a:lnTo>
                  <a:pt x="18870" y="21065"/>
                </a:lnTo>
                <a:lnTo>
                  <a:pt x="19131" y="21145"/>
                </a:lnTo>
                <a:lnTo>
                  <a:pt x="19413" y="21226"/>
                </a:lnTo>
                <a:lnTo>
                  <a:pt x="19695" y="21266"/>
                </a:lnTo>
                <a:lnTo>
                  <a:pt x="19977" y="21306"/>
                </a:lnTo>
                <a:lnTo>
                  <a:pt x="20219" y="21306"/>
                </a:lnTo>
                <a:lnTo>
                  <a:pt x="20481" y="21286"/>
                </a:lnTo>
                <a:lnTo>
                  <a:pt x="20722" y="21266"/>
                </a:lnTo>
                <a:lnTo>
                  <a:pt x="20964" y="21206"/>
                </a:lnTo>
                <a:lnTo>
                  <a:pt x="21205" y="21145"/>
                </a:lnTo>
                <a:lnTo>
                  <a:pt x="21427" y="21065"/>
                </a:lnTo>
                <a:lnTo>
                  <a:pt x="21669" y="20984"/>
                </a:lnTo>
                <a:lnTo>
                  <a:pt x="21890" y="20863"/>
                </a:lnTo>
                <a:lnTo>
                  <a:pt x="22031" y="20783"/>
                </a:lnTo>
                <a:lnTo>
                  <a:pt x="22172" y="20702"/>
                </a:lnTo>
                <a:lnTo>
                  <a:pt x="22434" y="20481"/>
                </a:lnTo>
                <a:close/>
                <a:moveTo>
                  <a:pt x="21608" y="5055"/>
                </a:moveTo>
                <a:lnTo>
                  <a:pt x="21890" y="5075"/>
                </a:lnTo>
                <a:lnTo>
                  <a:pt x="22152" y="5096"/>
                </a:lnTo>
                <a:lnTo>
                  <a:pt x="22434" y="5136"/>
                </a:lnTo>
                <a:lnTo>
                  <a:pt x="22696" y="5196"/>
                </a:lnTo>
                <a:lnTo>
                  <a:pt x="22937" y="5257"/>
                </a:lnTo>
                <a:lnTo>
                  <a:pt x="23199" y="5357"/>
                </a:lnTo>
                <a:lnTo>
                  <a:pt x="23441" y="5458"/>
                </a:lnTo>
                <a:lnTo>
                  <a:pt x="23682" y="5579"/>
                </a:lnTo>
                <a:lnTo>
                  <a:pt x="23904" y="5700"/>
                </a:lnTo>
                <a:lnTo>
                  <a:pt x="24125" y="5861"/>
                </a:lnTo>
                <a:lnTo>
                  <a:pt x="24347" y="6002"/>
                </a:lnTo>
                <a:lnTo>
                  <a:pt x="24568" y="6163"/>
                </a:lnTo>
                <a:lnTo>
                  <a:pt x="24770" y="6344"/>
                </a:lnTo>
                <a:lnTo>
                  <a:pt x="25173" y="6727"/>
                </a:lnTo>
                <a:lnTo>
                  <a:pt x="25132" y="6747"/>
                </a:lnTo>
                <a:lnTo>
                  <a:pt x="24991" y="6888"/>
                </a:lnTo>
                <a:lnTo>
                  <a:pt x="24870" y="7029"/>
                </a:lnTo>
                <a:lnTo>
                  <a:pt x="24770" y="7190"/>
                </a:lnTo>
                <a:lnTo>
                  <a:pt x="24689" y="7331"/>
                </a:lnTo>
                <a:lnTo>
                  <a:pt x="24629" y="7512"/>
                </a:lnTo>
                <a:lnTo>
                  <a:pt x="24568" y="7693"/>
                </a:lnTo>
                <a:lnTo>
                  <a:pt x="24548" y="7875"/>
                </a:lnTo>
                <a:lnTo>
                  <a:pt x="24528" y="8076"/>
                </a:lnTo>
                <a:lnTo>
                  <a:pt x="24528" y="8116"/>
                </a:lnTo>
                <a:lnTo>
                  <a:pt x="24508" y="8217"/>
                </a:lnTo>
                <a:lnTo>
                  <a:pt x="24488" y="8297"/>
                </a:lnTo>
                <a:lnTo>
                  <a:pt x="24488" y="8378"/>
                </a:lnTo>
                <a:lnTo>
                  <a:pt x="24508" y="8459"/>
                </a:lnTo>
                <a:lnTo>
                  <a:pt x="24548" y="8519"/>
                </a:lnTo>
                <a:lnTo>
                  <a:pt x="24589" y="8579"/>
                </a:lnTo>
                <a:lnTo>
                  <a:pt x="24649" y="8640"/>
                </a:lnTo>
                <a:lnTo>
                  <a:pt x="24709" y="8680"/>
                </a:lnTo>
                <a:lnTo>
                  <a:pt x="24770" y="8700"/>
                </a:lnTo>
                <a:lnTo>
                  <a:pt x="24589" y="9043"/>
                </a:lnTo>
                <a:lnTo>
                  <a:pt x="24488" y="9204"/>
                </a:lnTo>
                <a:lnTo>
                  <a:pt x="24427" y="9385"/>
                </a:lnTo>
                <a:lnTo>
                  <a:pt x="24387" y="9546"/>
                </a:lnTo>
                <a:lnTo>
                  <a:pt x="24387" y="9707"/>
                </a:lnTo>
                <a:lnTo>
                  <a:pt x="24407" y="9868"/>
                </a:lnTo>
                <a:lnTo>
                  <a:pt x="24468" y="10029"/>
                </a:lnTo>
                <a:lnTo>
                  <a:pt x="24528" y="10170"/>
                </a:lnTo>
                <a:lnTo>
                  <a:pt x="24629" y="10291"/>
                </a:lnTo>
                <a:lnTo>
                  <a:pt x="24730" y="10412"/>
                </a:lnTo>
                <a:lnTo>
                  <a:pt x="24850" y="10533"/>
                </a:lnTo>
                <a:lnTo>
                  <a:pt x="25011" y="10633"/>
                </a:lnTo>
                <a:lnTo>
                  <a:pt x="25173" y="10714"/>
                </a:lnTo>
                <a:lnTo>
                  <a:pt x="25354" y="10754"/>
                </a:lnTo>
                <a:lnTo>
                  <a:pt x="25515" y="10774"/>
                </a:lnTo>
                <a:lnTo>
                  <a:pt x="25696" y="10774"/>
                </a:lnTo>
                <a:lnTo>
                  <a:pt x="25877" y="10754"/>
                </a:lnTo>
                <a:lnTo>
                  <a:pt x="26059" y="10714"/>
                </a:lnTo>
                <a:lnTo>
                  <a:pt x="26240" y="10654"/>
                </a:lnTo>
                <a:lnTo>
                  <a:pt x="26461" y="10553"/>
                </a:lnTo>
                <a:lnTo>
                  <a:pt x="26683" y="10412"/>
                </a:lnTo>
                <a:lnTo>
                  <a:pt x="26884" y="10251"/>
                </a:lnTo>
                <a:lnTo>
                  <a:pt x="27065" y="10049"/>
                </a:lnTo>
                <a:lnTo>
                  <a:pt x="27227" y="10613"/>
                </a:lnTo>
                <a:lnTo>
                  <a:pt x="27347" y="11177"/>
                </a:lnTo>
                <a:lnTo>
                  <a:pt x="27468" y="11761"/>
                </a:lnTo>
                <a:lnTo>
                  <a:pt x="27549" y="12345"/>
                </a:lnTo>
                <a:lnTo>
                  <a:pt x="27629" y="12929"/>
                </a:lnTo>
                <a:lnTo>
                  <a:pt x="27690" y="13493"/>
                </a:lnTo>
                <a:lnTo>
                  <a:pt x="27811" y="14641"/>
                </a:lnTo>
                <a:lnTo>
                  <a:pt x="27992" y="16634"/>
                </a:lnTo>
                <a:lnTo>
                  <a:pt x="28133" y="18628"/>
                </a:lnTo>
                <a:lnTo>
                  <a:pt x="28254" y="20622"/>
                </a:lnTo>
                <a:lnTo>
                  <a:pt x="28334" y="22615"/>
                </a:lnTo>
                <a:lnTo>
                  <a:pt x="28395" y="25012"/>
                </a:lnTo>
                <a:lnTo>
                  <a:pt x="28435" y="27408"/>
                </a:lnTo>
                <a:lnTo>
                  <a:pt x="28415" y="29784"/>
                </a:lnTo>
                <a:lnTo>
                  <a:pt x="28354" y="32180"/>
                </a:lnTo>
                <a:lnTo>
                  <a:pt x="27831" y="32241"/>
                </a:lnTo>
                <a:lnTo>
                  <a:pt x="26824" y="32321"/>
                </a:lnTo>
                <a:lnTo>
                  <a:pt x="25817" y="32382"/>
                </a:lnTo>
                <a:lnTo>
                  <a:pt x="25314" y="32402"/>
                </a:lnTo>
                <a:lnTo>
                  <a:pt x="24810" y="32402"/>
                </a:lnTo>
                <a:lnTo>
                  <a:pt x="23803" y="32382"/>
                </a:lnTo>
                <a:lnTo>
                  <a:pt x="23380" y="32362"/>
                </a:lnTo>
                <a:lnTo>
                  <a:pt x="22937" y="32321"/>
                </a:lnTo>
                <a:lnTo>
                  <a:pt x="23038" y="32201"/>
                </a:lnTo>
                <a:lnTo>
                  <a:pt x="23119" y="32019"/>
                </a:lnTo>
                <a:lnTo>
                  <a:pt x="23119" y="31939"/>
                </a:lnTo>
                <a:lnTo>
                  <a:pt x="23119" y="31878"/>
                </a:lnTo>
                <a:lnTo>
                  <a:pt x="23078" y="31758"/>
                </a:lnTo>
                <a:lnTo>
                  <a:pt x="23179" y="30932"/>
                </a:lnTo>
                <a:lnTo>
                  <a:pt x="23259" y="30086"/>
                </a:lnTo>
                <a:lnTo>
                  <a:pt x="23400" y="28415"/>
                </a:lnTo>
                <a:lnTo>
                  <a:pt x="23461" y="27549"/>
                </a:lnTo>
                <a:lnTo>
                  <a:pt x="23501" y="26683"/>
                </a:lnTo>
                <a:lnTo>
                  <a:pt x="23521" y="25817"/>
                </a:lnTo>
                <a:lnTo>
                  <a:pt x="23541" y="24971"/>
                </a:lnTo>
                <a:lnTo>
                  <a:pt x="23562" y="23239"/>
                </a:lnTo>
                <a:lnTo>
                  <a:pt x="23521" y="21508"/>
                </a:lnTo>
                <a:lnTo>
                  <a:pt x="23461" y="19776"/>
                </a:lnTo>
                <a:lnTo>
                  <a:pt x="23360" y="18064"/>
                </a:lnTo>
                <a:lnTo>
                  <a:pt x="23239" y="16373"/>
                </a:lnTo>
                <a:lnTo>
                  <a:pt x="23159" y="15547"/>
                </a:lnTo>
                <a:lnTo>
                  <a:pt x="23078" y="14701"/>
                </a:lnTo>
                <a:lnTo>
                  <a:pt x="22978" y="13855"/>
                </a:lnTo>
                <a:lnTo>
                  <a:pt x="22857" y="13010"/>
                </a:lnTo>
                <a:lnTo>
                  <a:pt x="22716" y="12184"/>
                </a:lnTo>
                <a:lnTo>
                  <a:pt x="22555" y="11358"/>
                </a:lnTo>
                <a:lnTo>
                  <a:pt x="22454" y="10996"/>
                </a:lnTo>
                <a:lnTo>
                  <a:pt x="22373" y="10654"/>
                </a:lnTo>
                <a:lnTo>
                  <a:pt x="22253" y="10291"/>
                </a:lnTo>
                <a:lnTo>
                  <a:pt x="22112" y="9949"/>
                </a:lnTo>
                <a:lnTo>
                  <a:pt x="21951" y="9627"/>
                </a:lnTo>
                <a:lnTo>
                  <a:pt x="21789" y="9304"/>
                </a:lnTo>
                <a:lnTo>
                  <a:pt x="21588" y="8982"/>
                </a:lnTo>
                <a:lnTo>
                  <a:pt x="21387" y="8680"/>
                </a:lnTo>
                <a:lnTo>
                  <a:pt x="21085" y="8338"/>
                </a:lnTo>
                <a:lnTo>
                  <a:pt x="20903" y="8157"/>
                </a:lnTo>
                <a:lnTo>
                  <a:pt x="20722" y="7995"/>
                </a:lnTo>
                <a:lnTo>
                  <a:pt x="20541" y="7834"/>
                </a:lnTo>
                <a:lnTo>
                  <a:pt x="20340" y="7693"/>
                </a:lnTo>
                <a:lnTo>
                  <a:pt x="20138" y="7552"/>
                </a:lnTo>
                <a:lnTo>
                  <a:pt x="19917" y="7452"/>
                </a:lnTo>
                <a:lnTo>
                  <a:pt x="19917" y="7432"/>
                </a:lnTo>
                <a:lnTo>
                  <a:pt x="19856" y="7351"/>
                </a:lnTo>
                <a:lnTo>
                  <a:pt x="19776" y="7270"/>
                </a:lnTo>
                <a:lnTo>
                  <a:pt x="19615" y="7170"/>
                </a:lnTo>
                <a:lnTo>
                  <a:pt x="19433" y="7109"/>
                </a:lnTo>
                <a:lnTo>
                  <a:pt x="19252" y="7069"/>
                </a:lnTo>
                <a:lnTo>
                  <a:pt x="19051" y="7069"/>
                </a:lnTo>
                <a:lnTo>
                  <a:pt x="18849" y="7089"/>
                </a:lnTo>
                <a:lnTo>
                  <a:pt x="18447" y="7150"/>
                </a:lnTo>
                <a:lnTo>
                  <a:pt x="18245" y="7210"/>
                </a:lnTo>
                <a:lnTo>
                  <a:pt x="18064" y="7270"/>
                </a:lnTo>
                <a:lnTo>
                  <a:pt x="17702" y="7411"/>
                </a:lnTo>
                <a:lnTo>
                  <a:pt x="17339" y="7613"/>
                </a:lnTo>
                <a:lnTo>
                  <a:pt x="17017" y="7834"/>
                </a:lnTo>
                <a:lnTo>
                  <a:pt x="17218" y="7613"/>
                </a:lnTo>
                <a:lnTo>
                  <a:pt x="17379" y="7371"/>
                </a:lnTo>
                <a:lnTo>
                  <a:pt x="17561" y="7129"/>
                </a:lnTo>
                <a:lnTo>
                  <a:pt x="17742" y="6908"/>
                </a:lnTo>
                <a:lnTo>
                  <a:pt x="17983" y="6626"/>
                </a:lnTo>
                <a:lnTo>
                  <a:pt x="18225" y="6384"/>
                </a:lnTo>
                <a:lnTo>
                  <a:pt x="18507" y="6143"/>
                </a:lnTo>
                <a:lnTo>
                  <a:pt x="18789" y="5941"/>
                </a:lnTo>
                <a:lnTo>
                  <a:pt x="19071" y="5760"/>
                </a:lnTo>
                <a:lnTo>
                  <a:pt x="19373" y="5599"/>
                </a:lnTo>
                <a:lnTo>
                  <a:pt x="19675" y="5458"/>
                </a:lnTo>
                <a:lnTo>
                  <a:pt x="19997" y="5337"/>
                </a:lnTo>
                <a:lnTo>
                  <a:pt x="20319" y="5237"/>
                </a:lnTo>
                <a:lnTo>
                  <a:pt x="20662" y="5176"/>
                </a:lnTo>
                <a:lnTo>
                  <a:pt x="20984" y="5116"/>
                </a:lnTo>
                <a:lnTo>
                  <a:pt x="21326" y="5075"/>
                </a:lnTo>
                <a:lnTo>
                  <a:pt x="21608" y="5055"/>
                </a:lnTo>
                <a:close/>
                <a:moveTo>
                  <a:pt x="11278" y="21709"/>
                </a:moveTo>
                <a:lnTo>
                  <a:pt x="11419" y="25032"/>
                </a:lnTo>
                <a:lnTo>
                  <a:pt x="11519" y="26703"/>
                </a:lnTo>
                <a:lnTo>
                  <a:pt x="11620" y="28354"/>
                </a:lnTo>
                <a:lnTo>
                  <a:pt x="11640" y="28475"/>
                </a:lnTo>
                <a:lnTo>
                  <a:pt x="11680" y="28576"/>
                </a:lnTo>
                <a:lnTo>
                  <a:pt x="11741" y="28656"/>
                </a:lnTo>
                <a:lnTo>
                  <a:pt x="11821" y="28737"/>
                </a:lnTo>
                <a:lnTo>
                  <a:pt x="11902" y="28797"/>
                </a:lnTo>
                <a:lnTo>
                  <a:pt x="12003" y="28838"/>
                </a:lnTo>
                <a:lnTo>
                  <a:pt x="12103" y="28878"/>
                </a:lnTo>
                <a:lnTo>
                  <a:pt x="12224" y="28878"/>
                </a:lnTo>
                <a:lnTo>
                  <a:pt x="13251" y="28838"/>
                </a:lnTo>
                <a:lnTo>
                  <a:pt x="14298" y="28777"/>
                </a:lnTo>
                <a:lnTo>
                  <a:pt x="15084" y="28737"/>
                </a:lnTo>
                <a:lnTo>
                  <a:pt x="15486" y="28697"/>
                </a:lnTo>
                <a:lnTo>
                  <a:pt x="15688" y="28656"/>
                </a:lnTo>
                <a:lnTo>
                  <a:pt x="15869" y="28616"/>
                </a:lnTo>
                <a:lnTo>
                  <a:pt x="15869" y="28616"/>
                </a:lnTo>
                <a:lnTo>
                  <a:pt x="15809" y="29845"/>
                </a:lnTo>
                <a:lnTo>
                  <a:pt x="15728" y="31073"/>
                </a:lnTo>
                <a:lnTo>
                  <a:pt x="15748" y="31194"/>
                </a:lnTo>
                <a:lnTo>
                  <a:pt x="15768" y="31294"/>
                </a:lnTo>
                <a:lnTo>
                  <a:pt x="15809" y="31395"/>
                </a:lnTo>
                <a:lnTo>
                  <a:pt x="15869" y="31476"/>
                </a:lnTo>
                <a:lnTo>
                  <a:pt x="15950" y="31536"/>
                </a:lnTo>
                <a:lnTo>
                  <a:pt x="16050" y="31556"/>
                </a:lnTo>
                <a:lnTo>
                  <a:pt x="16151" y="31576"/>
                </a:lnTo>
                <a:lnTo>
                  <a:pt x="16272" y="31556"/>
                </a:lnTo>
                <a:lnTo>
                  <a:pt x="17138" y="31335"/>
                </a:lnTo>
                <a:lnTo>
                  <a:pt x="17118" y="31697"/>
                </a:lnTo>
                <a:lnTo>
                  <a:pt x="17118" y="31878"/>
                </a:lnTo>
                <a:lnTo>
                  <a:pt x="17158" y="32060"/>
                </a:lnTo>
                <a:lnTo>
                  <a:pt x="16594" y="32241"/>
                </a:lnTo>
                <a:lnTo>
                  <a:pt x="16070" y="32422"/>
                </a:lnTo>
                <a:lnTo>
                  <a:pt x="15849" y="32483"/>
                </a:lnTo>
                <a:lnTo>
                  <a:pt x="15607" y="32523"/>
                </a:lnTo>
                <a:lnTo>
                  <a:pt x="15366" y="32563"/>
                </a:lnTo>
                <a:lnTo>
                  <a:pt x="15144" y="32583"/>
                </a:lnTo>
                <a:lnTo>
                  <a:pt x="14661" y="32603"/>
                </a:lnTo>
                <a:lnTo>
                  <a:pt x="14198" y="32603"/>
                </a:lnTo>
                <a:lnTo>
                  <a:pt x="13755" y="32583"/>
                </a:lnTo>
                <a:lnTo>
                  <a:pt x="13332" y="32543"/>
                </a:lnTo>
                <a:lnTo>
                  <a:pt x="12909" y="32483"/>
                </a:lnTo>
                <a:lnTo>
                  <a:pt x="12486" y="32402"/>
                </a:lnTo>
                <a:lnTo>
                  <a:pt x="12063" y="32301"/>
                </a:lnTo>
                <a:lnTo>
                  <a:pt x="11640" y="32201"/>
                </a:lnTo>
                <a:lnTo>
                  <a:pt x="11459" y="32160"/>
                </a:lnTo>
                <a:lnTo>
                  <a:pt x="11278" y="32120"/>
                </a:lnTo>
                <a:lnTo>
                  <a:pt x="10915" y="32080"/>
                </a:lnTo>
                <a:lnTo>
                  <a:pt x="10875" y="31657"/>
                </a:lnTo>
                <a:lnTo>
                  <a:pt x="10875" y="31234"/>
                </a:lnTo>
                <a:lnTo>
                  <a:pt x="10875" y="30388"/>
                </a:lnTo>
                <a:lnTo>
                  <a:pt x="10935" y="28697"/>
                </a:lnTo>
                <a:lnTo>
                  <a:pt x="10956" y="27770"/>
                </a:lnTo>
                <a:lnTo>
                  <a:pt x="10996" y="26864"/>
                </a:lnTo>
                <a:lnTo>
                  <a:pt x="11097" y="25032"/>
                </a:lnTo>
                <a:lnTo>
                  <a:pt x="11177" y="23380"/>
                </a:lnTo>
                <a:lnTo>
                  <a:pt x="11278" y="21709"/>
                </a:lnTo>
                <a:close/>
                <a:moveTo>
                  <a:pt x="12244" y="1"/>
                </a:moveTo>
                <a:lnTo>
                  <a:pt x="11882" y="41"/>
                </a:lnTo>
                <a:lnTo>
                  <a:pt x="11499" y="122"/>
                </a:lnTo>
                <a:lnTo>
                  <a:pt x="11137" y="242"/>
                </a:lnTo>
                <a:lnTo>
                  <a:pt x="10794" y="383"/>
                </a:lnTo>
                <a:lnTo>
                  <a:pt x="10472" y="585"/>
                </a:lnTo>
                <a:lnTo>
                  <a:pt x="10170" y="806"/>
                </a:lnTo>
                <a:lnTo>
                  <a:pt x="9888" y="1048"/>
                </a:lnTo>
                <a:lnTo>
                  <a:pt x="9626" y="1330"/>
                </a:lnTo>
                <a:lnTo>
                  <a:pt x="9405" y="1632"/>
                </a:lnTo>
                <a:lnTo>
                  <a:pt x="9204" y="1974"/>
                </a:lnTo>
                <a:lnTo>
                  <a:pt x="9063" y="2256"/>
                </a:lnTo>
                <a:lnTo>
                  <a:pt x="8942" y="2619"/>
                </a:lnTo>
                <a:lnTo>
                  <a:pt x="8841" y="3001"/>
                </a:lnTo>
                <a:lnTo>
                  <a:pt x="8781" y="3404"/>
                </a:lnTo>
                <a:lnTo>
                  <a:pt x="8761" y="3605"/>
                </a:lnTo>
                <a:lnTo>
                  <a:pt x="8761" y="3807"/>
                </a:lnTo>
                <a:lnTo>
                  <a:pt x="8761" y="3988"/>
                </a:lnTo>
                <a:lnTo>
                  <a:pt x="8801" y="4169"/>
                </a:lnTo>
                <a:lnTo>
                  <a:pt x="8841" y="4351"/>
                </a:lnTo>
                <a:lnTo>
                  <a:pt x="8922" y="4512"/>
                </a:lnTo>
                <a:lnTo>
                  <a:pt x="9002" y="4653"/>
                </a:lnTo>
                <a:lnTo>
                  <a:pt x="9123" y="4794"/>
                </a:lnTo>
                <a:lnTo>
                  <a:pt x="9204" y="4854"/>
                </a:lnTo>
                <a:lnTo>
                  <a:pt x="9244" y="5136"/>
                </a:lnTo>
                <a:lnTo>
                  <a:pt x="9365" y="5680"/>
                </a:lnTo>
                <a:lnTo>
                  <a:pt x="9526" y="6203"/>
                </a:lnTo>
                <a:lnTo>
                  <a:pt x="9626" y="6445"/>
                </a:lnTo>
                <a:lnTo>
                  <a:pt x="9727" y="6707"/>
                </a:lnTo>
                <a:lnTo>
                  <a:pt x="9848" y="6948"/>
                </a:lnTo>
                <a:lnTo>
                  <a:pt x="9989" y="7190"/>
                </a:lnTo>
                <a:lnTo>
                  <a:pt x="10210" y="7552"/>
                </a:lnTo>
                <a:lnTo>
                  <a:pt x="10472" y="7875"/>
                </a:lnTo>
                <a:lnTo>
                  <a:pt x="10533" y="8056"/>
                </a:lnTo>
                <a:lnTo>
                  <a:pt x="10613" y="8237"/>
                </a:lnTo>
                <a:lnTo>
                  <a:pt x="10734" y="8418"/>
                </a:lnTo>
                <a:lnTo>
                  <a:pt x="10855" y="8579"/>
                </a:lnTo>
                <a:lnTo>
                  <a:pt x="11016" y="8740"/>
                </a:lnTo>
                <a:lnTo>
                  <a:pt x="11157" y="8902"/>
                </a:lnTo>
                <a:lnTo>
                  <a:pt x="11479" y="9204"/>
                </a:lnTo>
                <a:lnTo>
                  <a:pt x="11258" y="9385"/>
                </a:lnTo>
                <a:lnTo>
                  <a:pt x="11056" y="9566"/>
                </a:lnTo>
                <a:lnTo>
                  <a:pt x="10875" y="9767"/>
                </a:lnTo>
                <a:lnTo>
                  <a:pt x="10694" y="9989"/>
                </a:lnTo>
                <a:lnTo>
                  <a:pt x="10533" y="10211"/>
                </a:lnTo>
                <a:lnTo>
                  <a:pt x="10372" y="10432"/>
                </a:lnTo>
                <a:lnTo>
                  <a:pt x="10090" y="10915"/>
                </a:lnTo>
                <a:lnTo>
                  <a:pt x="9828" y="11419"/>
                </a:lnTo>
                <a:lnTo>
                  <a:pt x="9566" y="11922"/>
                </a:lnTo>
                <a:lnTo>
                  <a:pt x="9304" y="12426"/>
                </a:lnTo>
                <a:lnTo>
                  <a:pt x="9022" y="12889"/>
                </a:lnTo>
                <a:lnTo>
                  <a:pt x="8821" y="13191"/>
                </a:lnTo>
                <a:lnTo>
                  <a:pt x="8579" y="13453"/>
                </a:lnTo>
                <a:lnTo>
                  <a:pt x="8318" y="13674"/>
                </a:lnTo>
                <a:lnTo>
                  <a:pt x="8036" y="13876"/>
                </a:lnTo>
                <a:lnTo>
                  <a:pt x="7734" y="14057"/>
                </a:lnTo>
                <a:lnTo>
                  <a:pt x="7411" y="14178"/>
                </a:lnTo>
                <a:lnTo>
                  <a:pt x="7069" y="14278"/>
                </a:lnTo>
                <a:lnTo>
                  <a:pt x="6707" y="14339"/>
                </a:lnTo>
                <a:lnTo>
                  <a:pt x="6525" y="14359"/>
                </a:lnTo>
                <a:lnTo>
                  <a:pt x="6324" y="14359"/>
                </a:lnTo>
                <a:lnTo>
                  <a:pt x="6123" y="14339"/>
                </a:lnTo>
                <a:lnTo>
                  <a:pt x="5941" y="14319"/>
                </a:lnTo>
                <a:lnTo>
                  <a:pt x="5740" y="14278"/>
                </a:lnTo>
                <a:lnTo>
                  <a:pt x="5559" y="14218"/>
                </a:lnTo>
                <a:lnTo>
                  <a:pt x="5196" y="14097"/>
                </a:lnTo>
                <a:lnTo>
                  <a:pt x="4955" y="13956"/>
                </a:lnTo>
                <a:lnTo>
                  <a:pt x="4713" y="13815"/>
                </a:lnTo>
                <a:lnTo>
                  <a:pt x="4451" y="13694"/>
                </a:lnTo>
                <a:lnTo>
                  <a:pt x="4330" y="13634"/>
                </a:lnTo>
                <a:lnTo>
                  <a:pt x="4210" y="13594"/>
                </a:lnTo>
                <a:lnTo>
                  <a:pt x="4189" y="13573"/>
                </a:lnTo>
                <a:lnTo>
                  <a:pt x="4169" y="13493"/>
                </a:lnTo>
                <a:lnTo>
                  <a:pt x="4109" y="13433"/>
                </a:lnTo>
                <a:lnTo>
                  <a:pt x="4048" y="13392"/>
                </a:lnTo>
                <a:lnTo>
                  <a:pt x="3968" y="13372"/>
                </a:lnTo>
                <a:lnTo>
                  <a:pt x="3807" y="13372"/>
                </a:lnTo>
                <a:lnTo>
                  <a:pt x="3726" y="13412"/>
                </a:lnTo>
                <a:lnTo>
                  <a:pt x="3666" y="13473"/>
                </a:lnTo>
                <a:lnTo>
                  <a:pt x="3605" y="13573"/>
                </a:lnTo>
                <a:lnTo>
                  <a:pt x="3565" y="13453"/>
                </a:lnTo>
                <a:lnTo>
                  <a:pt x="3505" y="13312"/>
                </a:lnTo>
                <a:lnTo>
                  <a:pt x="3364" y="13090"/>
                </a:lnTo>
                <a:lnTo>
                  <a:pt x="3283" y="12949"/>
                </a:lnTo>
                <a:lnTo>
                  <a:pt x="3162" y="12828"/>
                </a:lnTo>
                <a:lnTo>
                  <a:pt x="3042" y="12728"/>
                </a:lnTo>
                <a:lnTo>
                  <a:pt x="2901" y="12607"/>
                </a:lnTo>
                <a:lnTo>
                  <a:pt x="2961" y="12406"/>
                </a:lnTo>
                <a:lnTo>
                  <a:pt x="3001" y="12204"/>
                </a:lnTo>
                <a:lnTo>
                  <a:pt x="3042" y="11761"/>
                </a:lnTo>
                <a:lnTo>
                  <a:pt x="3062" y="11318"/>
                </a:lnTo>
                <a:lnTo>
                  <a:pt x="3062" y="10875"/>
                </a:lnTo>
                <a:lnTo>
                  <a:pt x="3142" y="8660"/>
                </a:lnTo>
                <a:lnTo>
                  <a:pt x="3203" y="6445"/>
                </a:lnTo>
                <a:lnTo>
                  <a:pt x="3263" y="4230"/>
                </a:lnTo>
                <a:lnTo>
                  <a:pt x="3263" y="3767"/>
                </a:lnTo>
                <a:lnTo>
                  <a:pt x="3263" y="3525"/>
                </a:lnTo>
                <a:lnTo>
                  <a:pt x="3223" y="3303"/>
                </a:lnTo>
                <a:lnTo>
                  <a:pt x="3162" y="3102"/>
                </a:lnTo>
                <a:lnTo>
                  <a:pt x="3102" y="2881"/>
                </a:lnTo>
                <a:lnTo>
                  <a:pt x="3001" y="2679"/>
                </a:lnTo>
                <a:lnTo>
                  <a:pt x="2880" y="2478"/>
                </a:lnTo>
                <a:lnTo>
                  <a:pt x="2760" y="2337"/>
                </a:lnTo>
                <a:lnTo>
                  <a:pt x="2619" y="2196"/>
                </a:lnTo>
                <a:lnTo>
                  <a:pt x="2458" y="2095"/>
                </a:lnTo>
                <a:lnTo>
                  <a:pt x="2296" y="1994"/>
                </a:lnTo>
                <a:lnTo>
                  <a:pt x="2115" y="1934"/>
                </a:lnTo>
                <a:lnTo>
                  <a:pt x="1934" y="1894"/>
                </a:lnTo>
                <a:lnTo>
                  <a:pt x="1753" y="1874"/>
                </a:lnTo>
                <a:lnTo>
                  <a:pt x="1551" y="1894"/>
                </a:lnTo>
                <a:lnTo>
                  <a:pt x="1310" y="1934"/>
                </a:lnTo>
                <a:lnTo>
                  <a:pt x="1108" y="2015"/>
                </a:lnTo>
                <a:lnTo>
                  <a:pt x="927" y="2135"/>
                </a:lnTo>
                <a:lnTo>
                  <a:pt x="766" y="2256"/>
                </a:lnTo>
                <a:lnTo>
                  <a:pt x="625" y="2417"/>
                </a:lnTo>
                <a:lnTo>
                  <a:pt x="524" y="2578"/>
                </a:lnTo>
                <a:lnTo>
                  <a:pt x="424" y="2780"/>
                </a:lnTo>
                <a:lnTo>
                  <a:pt x="363" y="2981"/>
                </a:lnTo>
                <a:lnTo>
                  <a:pt x="303" y="3183"/>
                </a:lnTo>
                <a:lnTo>
                  <a:pt x="263" y="3404"/>
                </a:lnTo>
                <a:lnTo>
                  <a:pt x="242" y="3626"/>
                </a:lnTo>
                <a:lnTo>
                  <a:pt x="222" y="3847"/>
                </a:lnTo>
                <a:lnTo>
                  <a:pt x="242" y="4290"/>
                </a:lnTo>
                <a:lnTo>
                  <a:pt x="283" y="4693"/>
                </a:lnTo>
                <a:lnTo>
                  <a:pt x="323" y="4794"/>
                </a:lnTo>
                <a:lnTo>
                  <a:pt x="363" y="4874"/>
                </a:lnTo>
                <a:lnTo>
                  <a:pt x="404" y="4955"/>
                </a:lnTo>
                <a:lnTo>
                  <a:pt x="484" y="5015"/>
                </a:lnTo>
                <a:lnTo>
                  <a:pt x="565" y="5055"/>
                </a:lnTo>
                <a:lnTo>
                  <a:pt x="645" y="5075"/>
                </a:lnTo>
                <a:lnTo>
                  <a:pt x="726" y="5096"/>
                </a:lnTo>
                <a:lnTo>
                  <a:pt x="887" y="5096"/>
                </a:lnTo>
                <a:lnTo>
                  <a:pt x="967" y="5055"/>
                </a:lnTo>
                <a:lnTo>
                  <a:pt x="1048" y="5015"/>
                </a:lnTo>
                <a:lnTo>
                  <a:pt x="1108" y="4975"/>
                </a:lnTo>
                <a:lnTo>
                  <a:pt x="1149" y="4914"/>
                </a:lnTo>
                <a:lnTo>
                  <a:pt x="1189" y="4834"/>
                </a:lnTo>
                <a:lnTo>
                  <a:pt x="1189" y="4733"/>
                </a:lnTo>
                <a:lnTo>
                  <a:pt x="1189" y="4632"/>
                </a:lnTo>
                <a:lnTo>
                  <a:pt x="1149" y="4290"/>
                </a:lnTo>
                <a:lnTo>
                  <a:pt x="1108" y="3948"/>
                </a:lnTo>
                <a:lnTo>
                  <a:pt x="1108" y="3605"/>
                </a:lnTo>
                <a:lnTo>
                  <a:pt x="1128" y="3444"/>
                </a:lnTo>
                <a:lnTo>
                  <a:pt x="1169" y="3263"/>
                </a:lnTo>
                <a:lnTo>
                  <a:pt x="1229" y="3102"/>
                </a:lnTo>
                <a:lnTo>
                  <a:pt x="1310" y="2981"/>
                </a:lnTo>
                <a:lnTo>
                  <a:pt x="1410" y="2860"/>
                </a:lnTo>
                <a:lnTo>
                  <a:pt x="1551" y="2780"/>
                </a:lnTo>
                <a:lnTo>
                  <a:pt x="1692" y="2740"/>
                </a:lnTo>
                <a:lnTo>
                  <a:pt x="1833" y="2740"/>
                </a:lnTo>
                <a:lnTo>
                  <a:pt x="1974" y="2760"/>
                </a:lnTo>
                <a:lnTo>
                  <a:pt x="2115" y="2860"/>
                </a:lnTo>
                <a:lnTo>
                  <a:pt x="2256" y="2981"/>
                </a:lnTo>
                <a:lnTo>
                  <a:pt x="2357" y="3142"/>
                </a:lnTo>
                <a:lnTo>
                  <a:pt x="2417" y="3324"/>
                </a:lnTo>
                <a:lnTo>
                  <a:pt x="2458" y="3505"/>
                </a:lnTo>
                <a:lnTo>
                  <a:pt x="2478" y="3706"/>
                </a:lnTo>
                <a:lnTo>
                  <a:pt x="2498" y="3908"/>
                </a:lnTo>
                <a:lnTo>
                  <a:pt x="2498" y="4270"/>
                </a:lnTo>
                <a:lnTo>
                  <a:pt x="2458" y="5136"/>
                </a:lnTo>
                <a:lnTo>
                  <a:pt x="2417" y="6002"/>
                </a:lnTo>
                <a:lnTo>
                  <a:pt x="2276" y="9345"/>
                </a:lnTo>
                <a:lnTo>
                  <a:pt x="2196" y="11097"/>
                </a:lnTo>
                <a:lnTo>
                  <a:pt x="2176" y="11681"/>
                </a:lnTo>
                <a:lnTo>
                  <a:pt x="2176" y="11962"/>
                </a:lnTo>
                <a:lnTo>
                  <a:pt x="2196" y="12265"/>
                </a:lnTo>
                <a:lnTo>
                  <a:pt x="1974" y="12224"/>
                </a:lnTo>
                <a:lnTo>
                  <a:pt x="1733" y="12204"/>
                </a:lnTo>
                <a:lnTo>
                  <a:pt x="1491" y="12224"/>
                </a:lnTo>
                <a:lnTo>
                  <a:pt x="1269" y="12265"/>
                </a:lnTo>
                <a:lnTo>
                  <a:pt x="1048" y="12325"/>
                </a:lnTo>
                <a:lnTo>
                  <a:pt x="826" y="12426"/>
                </a:lnTo>
                <a:lnTo>
                  <a:pt x="625" y="12546"/>
                </a:lnTo>
                <a:lnTo>
                  <a:pt x="444" y="12687"/>
                </a:lnTo>
                <a:lnTo>
                  <a:pt x="343" y="12808"/>
                </a:lnTo>
                <a:lnTo>
                  <a:pt x="263" y="12909"/>
                </a:lnTo>
                <a:lnTo>
                  <a:pt x="182" y="13030"/>
                </a:lnTo>
                <a:lnTo>
                  <a:pt x="122" y="13151"/>
                </a:lnTo>
                <a:lnTo>
                  <a:pt x="61" y="13292"/>
                </a:lnTo>
                <a:lnTo>
                  <a:pt x="41" y="13412"/>
                </a:lnTo>
                <a:lnTo>
                  <a:pt x="1" y="13553"/>
                </a:lnTo>
                <a:lnTo>
                  <a:pt x="1" y="13674"/>
                </a:lnTo>
                <a:lnTo>
                  <a:pt x="21" y="13956"/>
                </a:lnTo>
                <a:lnTo>
                  <a:pt x="81" y="14218"/>
                </a:lnTo>
                <a:lnTo>
                  <a:pt x="182" y="14480"/>
                </a:lnTo>
                <a:lnTo>
                  <a:pt x="323" y="14741"/>
                </a:lnTo>
                <a:lnTo>
                  <a:pt x="444" y="14903"/>
                </a:lnTo>
                <a:lnTo>
                  <a:pt x="585" y="15044"/>
                </a:lnTo>
                <a:lnTo>
                  <a:pt x="746" y="15184"/>
                </a:lnTo>
                <a:lnTo>
                  <a:pt x="907" y="15285"/>
                </a:lnTo>
                <a:lnTo>
                  <a:pt x="1088" y="15386"/>
                </a:lnTo>
                <a:lnTo>
                  <a:pt x="1269" y="15466"/>
                </a:lnTo>
                <a:lnTo>
                  <a:pt x="1451" y="15547"/>
                </a:lnTo>
                <a:lnTo>
                  <a:pt x="1652" y="15607"/>
                </a:lnTo>
                <a:lnTo>
                  <a:pt x="1551" y="15789"/>
                </a:lnTo>
                <a:lnTo>
                  <a:pt x="1511" y="15990"/>
                </a:lnTo>
                <a:lnTo>
                  <a:pt x="1491" y="16191"/>
                </a:lnTo>
                <a:lnTo>
                  <a:pt x="1471" y="16413"/>
                </a:lnTo>
                <a:lnTo>
                  <a:pt x="1431" y="17520"/>
                </a:lnTo>
                <a:lnTo>
                  <a:pt x="1350" y="19736"/>
                </a:lnTo>
                <a:lnTo>
                  <a:pt x="1249" y="21951"/>
                </a:lnTo>
                <a:lnTo>
                  <a:pt x="1128" y="24166"/>
                </a:lnTo>
                <a:lnTo>
                  <a:pt x="988" y="26401"/>
                </a:lnTo>
                <a:lnTo>
                  <a:pt x="826" y="28636"/>
                </a:lnTo>
                <a:lnTo>
                  <a:pt x="706" y="30469"/>
                </a:lnTo>
                <a:lnTo>
                  <a:pt x="605" y="32301"/>
                </a:lnTo>
                <a:lnTo>
                  <a:pt x="565" y="32825"/>
                </a:lnTo>
                <a:lnTo>
                  <a:pt x="545" y="33348"/>
                </a:lnTo>
                <a:lnTo>
                  <a:pt x="545" y="33630"/>
                </a:lnTo>
                <a:lnTo>
                  <a:pt x="565" y="33892"/>
                </a:lnTo>
                <a:lnTo>
                  <a:pt x="625" y="34134"/>
                </a:lnTo>
                <a:lnTo>
                  <a:pt x="706" y="34375"/>
                </a:lnTo>
                <a:lnTo>
                  <a:pt x="726" y="34416"/>
                </a:lnTo>
                <a:lnTo>
                  <a:pt x="766" y="34456"/>
                </a:lnTo>
                <a:lnTo>
                  <a:pt x="806" y="34476"/>
                </a:lnTo>
                <a:lnTo>
                  <a:pt x="847" y="34476"/>
                </a:lnTo>
                <a:lnTo>
                  <a:pt x="927" y="34456"/>
                </a:lnTo>
                <a:lnTo>
                  <a:pt x="967" y="34436"/>
                </a:lnTo>
                <a:lnTo>
                  <a:pt x="988" y="34396"/>
                </a:lnTo>
                <a:lnTo>
                  <a:pt x="1108" y="34174"/>
                </a:lnTo>
                <a:lnTo>
                  <a:pt x="1209" y="33932"/>
                </a:lnTo>
                <a:lnTo>
                  <a:pt x="1269" y="33671"/>
                </a:lnTo>
                <a:lnTo>
                  <a:pt x="1330" y="33409"/>
                </a:lnTo>
                <a:lnTo>
                  <a:pt x="1390" y="32885"/>
                </a:lnTo>
                <a:lnTo>
                  <a:pt x="1431" y="32362"/>
                </a:lnTo>
                <a:lnTo>
                  <a:pt x="1511" y="31576"/>
                </a:lnTo>
                <a:lnTo>
                  <a:pt x="1592" y="30509"/>
                </a:lnTo>
                <a:lnTo>
                  <a:pt x="1733" y="28656"/>
                </a:lnTo>
                <a:lnTo>
                  <a:pt x="1894" y="26461"/>
                </a:lnTo>
                <a:lnTo>
                  <a:pt x="2015" y="24266"/>
                </a:lnTo>
                <a:lnTo>
                  <a:pt x="2155" y="22051"/>
                </a:lnTo>
                <a:lnTo>
                  <a:pt x="2256" y="19836"/>
                </a:lnTo>
                <a:lnTo>
                  <a:pt x="2337" y="17621"/>
                </a:lnTo>
                <a:lnTo>
                  <a:pt x="2357" y="16514"/>
                </a:lnTo>
                <a:lnTo>
                  <a:pt x="2357" y="16111"/>
                </a:lnTo>
                <a:lnTo>
                  <a:pt x="2337" y="15930"/>
                </a:lnTo>
                <a:lnTo>
                  <a:pt x="2296" y="15748"/>
                </a:lnTo>
                <a:lnTo>
                  <a:pt x="2679" y="15789"/>
                </a:lnTo>
                <a:lnTo>
                  <a:pt x="2760" y="15789"/>
                </a:lnTo>
                <a:lnTo>
                  <a:pt x="2840" y="15768"/>
                </a:lnTo>
                <a:lnTo>
                  <a:pt x="2961" y="15728"/>
                </a:lnTo>
                <a:lnTo>
                  <a:pt x="2961" y="15728"/>
                </a:lnTo>
                <a:lnTo>
                  <a:pt x="2941" y="15869"/>
                </a:lnTo>
                <a:lnTo>
                  <a:pt x="2941" y="16030"/>
                </a:lnTo>
                <a:lnTo>
                  <a:pt x="2961" y="16151"/>
                </a:lnTo>
                <a:lnTo>
                  <a:pt x="3021" y="16272"/>
                </a:lnTo>
                <a:lnTo>
                  <a:pt x="3122" y="16352"/>
                </a:lnTo>
                <a:lnTo>
                  <a:pt x="3223" y="16433"/>
                </a:lnTo>
                <a:lnTo>
                  <a:pt x="3323" y="16473"/>
                </a:lnTo>
                <a:lnTo>
                  <a:pt x="3444" y="16493"/>
                </a:lnTo>
                <a:lnTo>
                  <a:pt x="3565" y="16493"/>
                </a:lnTo>
                <a:lnTo>
                  <a:pt x="3706" y="16695"/>
                </a:lnTo>
                <a:lnTo>
                  <a:pt x="3867" y="16876"/>
                </a:lnTo>
                <a:lnTo>
                  <a:pt x="4048" y="17037"/>
                </a:lnTo>
                <a:lnTo>
                  <a:pt x="4210" y="17158"/>
                </a:lnTo>
                <a:lnTo>
                  <a:pt x="4471" y="17319"/>
                </a:lnTo>
                <a:lnTo>
                  <a:pt x="4753" y="17440"/>
                </a:lnTo>
                <a:lnTo>
                  <a:pt x="5015" y="17561"/>
                </a:lnTo>
                <a:lnTo>
                  <a:pt x="5317" y="17641"/>
                </a:lnTo>
                <a:lnTo>
                  <a:pt x="5599" y="17722"/>
                </a:lnTo>
                <a:lnTo>
                  <a:pt x="5901" y="17782"/>
                </a:lnTo>
                <a:lnTo>
                  <a:pt x="6203" y="17822"/>
                </a:lnTo>
                <a:lnTo>
                  <a:pt x="6485" y="17843"/>
                </a:lnTo>
                <a:lnTo>
                  <a:pt x="6787" y="17863"/>
                </a:lnTo>
                <a:lnTo>
                  <a:pt x="7089" y="17843"/>
                </a:lnTo>
                <a:lnTo>
                  <a:pt x="7391" y="17843"/>
                </a:lnTo>
                <a:lnTo>
                  <a:pt x="7673" y="17802"/>
                </a:lnTo>
                <a:lnTo>
                  <a:pt x="7975" y="17762"/>
                </a:lnTo>
                <a:lnTo>
                  <a:pt x="8257" y="17702"/>
                </a:lnTo>
                <a:lnTo>
                  <a:pt x="8559" y="17621"/>
                </a:lnTo>
                <a:lnTo>
                  <a:pt x="8841" y="17541"/>
                </a:lnTo>
                <a:lnTo>
                  <a:pt x="9103" y="17440"/>
                </a:lnTo>
                <a:lnTo>
                  <a:pt x="9365" y="17319"/>
                </a:lnTo>
                <a:lnTo>
                  <a:pt x="9868" y="17077"/>
                </a:lnTo>
                <a:lnTo>
                  <a:pt x="10170" y="16896"/>
                </a:lnTo>
                <a:lnTo>
                  <a:pt x="10311" y="16795"/>
                </a:lnTo>
                <a:lnTo>
                  <a:pt x="10452" y="16695"/>
                </a:lnTo>
                <a:lnTo>
                  <a:pt x="10553" y="16856"/>
                </a:lnTo>
                <a:lnTo>
                  <a:pt x="10674" y="17057"/>
                </a:lnTo>
                <a:lnTo>
                  <a:pt x="10774" y="17238"/>
                </a:lnTo>
                <a:lnTo>
                  <a:pt x="10875" y="17440"/>
                </a:lnTo>
                <a:lnTo>
                  <a:pt x="10996" y="17621"/>
                </a:lnTo>
                <a:lnTo>
                  <a:pt x="11036" y="17682"/>
                </a:lnTo>
                <a:lnTo>
                  <a:pt x="11097" y="17742"/>
                </a:lnTo>
                <a:lnTo>
                  <a:pt x="10935" y="18145"/>
                </a:lnTo>
                <a:lnTo>
                  <a:pt x="10835" y="18568"/>
                </a:lnTo>
                <a:lnTo>
                  <a:pt x="10754" y="18990"/>
                </a:lnTo>
                <a:lnTo>
                  <a:pt x="10694" y="19433"/>
                </a:lnTo>
                <a:lnTo>
                  <a:pt x="10653" y="19856"/>
                </a:lnTo>
                <a:lnTo>
                  <a:pt x="10633" y="20299"/>
                </a:lnTo>
                <a:lnTo>
                  <a:pt x="10573" y="21165"/>
                </a:lnTo>
                <a:lnTo>
                  <a:pt x="10452" y="22958"/>
                </a:lnTo>
                <a:lnTo>
                  <a:pt x="10351" y="24770"/>
                </a:lnTo>
                <a:lnTo>
                  <a:pt x="10291" y="26582"/>
                </a:lnTo>
                <a:lnTo>
                  <a:pt x="10271" y="28415"/>
                </a:lnTo>
                <a:lnTo>
                  <a:pt x="10251" y="30328"/>
                </a:lnTo>
                <a:lnTo>
                  <a:pt x="10271" y="31315"/>
                </a:lnTo>
                <a:lnTo>
                  <a:pt x="10251" y="31818"/>
                </a:lnTo>
                <a:lnTo>
                  <a:pt x="10231" y="32301"/>
                </a:lnTo>
                <a:lnTo>
                  <a:pt x="10231" y="32422"/>
                </a:lnTo>
                <a:lnTo>
                  <a:pt x="10251" y="32543"/>
                </a:lnTo>
                <a:lnTo>
                  <a:pt x="10311" y="32623"/>
                </a:lnTo>
                <a:lnTo>
                  <a:pt x="10412" y="32704"/>
                </a:lnTo>
                <a:lnTo>
                  <a:pt x="10794" y="32926"/>
                </a:lnTo>
                <a:lnTo>
                  <a:pt x="11157" y="33167"/>
                </a:lnTo>
                <a:lnTo>
                  <a:pt x="11258" y="33207"/>
                </a:lnTo>
                <a:lnTo>
                  <a:pt x="11378" y="33268"/>
                </a:lnTo>
                <a:lnTo>
                  <a:pt x="11620" y="33348"/>
                </a:lnTo>
                <a:lnTo>
                  <a:pt x="12124" y="33469"/>
                </a:lnTo>
                <a:lnTo>
                  <a:pt x="12607" y="33570"/>
                </a:lnTo>
                <a:lnTo>
                  <a:pt x="13110" y="33671"/>
                </a:lnTo>
                <a:lnTo>
                  <a:pt x="13614" y="33731"/>
                </a:lnTo>
                <a:lnTo>
                  <a:pt x="14117" y="33771"/>
                </a:lnTo>
                <a:lnTo>
                  <a:pt x="14621" y="33791"/>
                </a:lnTo>
                <a:lnTo>
                  <a:pt x="15144" y="33791"/>
                </a:lnTo>
                <a:lnTo>
                  <a:pt x="15406" y="33771"/>
                </a:lnTo>
                <a:lnTo>
                  <a:pt x="15668" y="33731"/>
                </a:lnTo>
                <a:lnTo>
                  <a:pt x="15909" y="33691"/>
                </a:lnTo>
                <a:lnTo>
                  <a:pt x="16151" y="33630"/>
                </a:lnTo>
                <a:lnTo>
                  <a:pt x="16816" y="33429"/>
                </a:lnTo>
                <a:lnTo>
                  <a:pt x="17158" y="33328"/>
                </a:lnTo>
                <a:lnTo>
                  <a:pt x="17480" y="33228"/>
                </a:lnTo>
                <a:lnTo>
                  <a:pt x="17460" y="33348"/>
                </a:lnTo>
                <a:lnTo>
                  <a:pt x="17460" y="33449"/>
                </a:lnTo>
                <a:lnTo>
                  <a:pt x="17480" y="33570"/>
                </a:lnTo>
                <a:lnTo>
                  <a:pt x="17520" y="33671"/>
                </a:lnTo>
                <a:lnTo>
                  <a:pt x="17561" y="33771"/>
                </a:lnTo>
                <a:lnTo>
                  <a:pt x="17641" y="33852"/>
                </a:lnTo>
                <a:lnTo>
                  <a:pt x="17722" y="33932"/>
                </a:lnTo>
                <a:lnTo>
                  <a:pt x="17822" y="33993"/>
                </a:lnTo>
                <a:lnTo>
                  <a:pt x="17943" y="34053"/>
                </a:lnTo>
                <a:lnTo>
                  <a:pt x="18064" y="34073"/>
                </a:lnTo>
                <a:lnTo>
                  <a:pt x="18205" y="34073"/>
                </a:lnTo>
                <a:lnTo>
                  <a:pt x="18326" y="34053"/>
                </a:lnTo>
                <a:lnTo>
                  <a:pt x="18447" y="34033"/>
                </a:lnTo>
                <a:lnTo>
                  <a:pt x="18567" y="33993"/>
                </a:lnTo>
                <a:lnTo>
                  <a:pt x="18789" y="33872"/>
                </a:lnTo>
                <a:lnTo>
                  <a:pt x="19272" y="33610"/>
                </a:lnTo>
                <a:lnTo>
                  <a:pt x="19514" y="33469"/>
                </a:lnTo>
                <a:lnTo>
                  <a:pt x="19735" y="33308"/>
                </a:lnTo>
                <a:lnTo>
                  <a:pt x="19816" y="33248"/>
                </a:lnTo>
                <a:lnTo>
                  <a:pt x="19897" y="33147"/>
                </a:lnTo>
                <a:lnTo>
                  <a:pt x="19937" y="33066"/>
                </a:lnTo>
                <a:lnTo>
                  <a:pt x="19977" y="32966"/>
                </a:lnTo>
                <a:lnTo>
                  <a:pt x="20279" y="32926"/>
                </a:lnTo>
                <a:lnTo>
                  <a:pt x="20178" y="33107"/>
                </a:lnTo>
                <a:lnTo>
                  <a:pt x="20098" y="33308"/>
                </a:lnTo>
                <a:lnTo>
                  <a:pt x="20058" y="33489"/>
                </a:lnTo>
                <a:lnTo>
                  <a:pt x="20058" y="33691"/>
                </a:lnTo>
                <a:lnTo>
                  <a:pt x="20058" y="33771"/>
                </a:lnTo>
                <a:lnTo>
                  <a:pt x="20078" y="33852"/>
                </a:lnTo>
                <a:lnTo>
                  <a:pt x="20118" y="33932"/>
                </a:lnTo>
                <a:lnTo>
                  <a:pt x="20178" y="34013"/>
                </a:lnTo>
                <a:lnTo>
                  <a:pt x="20239" y="34073"/>
                </a:lnTo>
                <a:lnTo>
                  <a:pt x="20299" y="34114"/>
                </a:lnTo>
                <a:lnTo>
                  <a:pt x="20400" y="34154"/>
                </a:lnTo>
                <a:lnTo>
                  <a:pt x="20501" y="34194"/>
                </a:lnTo>
                <a:lnTo>
                  <a:pt x="20642" y="34194"/>
                </a:lnTo>
                <a:lnTo>
                  <a:pt x="20783" y="34174"/>
                </a:lnTo>
                <a:lnTo>
                  <a:pt x="20903" y="34134"/>
                </a:lnTo>
                <a:lnTo>
                  <a:pt x="21024" y="34073"/>
                </a:lnTo>
                <a:lnTo>
                  <a:pt x="21125" y="33973"/>
                </a:lnTo>
                <a:lnTo>
                  <a:pt x="21226" y="33892"/>
                </a:lnTo>
                <a:lnTo>
                  <a:pt x="21427" y="33691"/>
                </a:lnTo>
                <a:lnTo>
                  <a:pt x="21749" y="33369"/>
                </a:lnTo>
                <a:lnTo>
                  <a:pt x="22051" y="33046"/>
                </a:lnTo>
                <a:lnTo>
                  <a:pt x="22232" y="33167"/>
                </a:lnTo>
                <a:lnTo>
                  <a:pt x="22414" y="33268"/>
                </a:lnTo>
                <a:lnTo>
                  <a:pt x="22635" y="33328"/>
                </a:lnTo>
                <a:lnTo>
                  <a:pt x="22837" y="33369"/>
                </a:lnTo>
                <a:lnTo>
                  <a:pt x="23300" y="33429"/>
                </a:lnTo>
                <a:lnTo>
                  <a:pt x="23723" y="33469"/>
                </a:lnTo>
                <a:lnTo>
                  <a:pt x="24226" y="33530"/>
                </a:lnTo>
                <a:lnTo>
                  <a:pt x="24730" y="33570"/>
                </a:lnTo>
                <a:lnTo>
                  <a:pt x="25736" y="33610"/>
                </a:lnTo>
                <a:lnTo>
                  <a:pt x="26743" y="33610"/>
                </a:lnTo>
                <a:lnTo>
                  <a:pt x="27247" y="33590"/>
                </a:lnTo>
                <a:lnTo>
                  <a:pt x="27750" y="33550"/>
                </a:lnTo>
                <a:lnTo>
                  <a:pt x="28294" y="33530"/>
                </a:lnTo>
                <a:lnTo>
                  <a:pt x="28576" y="33510"/>
                </a:lnTo>
                <a:lnTo>
                  <a:pt x="28858" y="33469"/>
                </a:lnTo>
                <a:lnTo>
                  <a:pt x="29140" y="33429"/>
                </a:lnTo>
                <a:lnTo>
                  <a:pt x="29401" y="33348"/>
                </a:lnTo>
                <a:lnTo>
                  <a:pt x="29522" y="33288"/>
                </a:lnTo>
                <a:lnTo>
                  <a:pt x="29623" y="33228"/>
                </a:lnTo>
                <a:lnTo>
                  <a:pt x="29744" y="33147"/>
                </a:lnTo>
                <a:lnTo>
                  <a:pt x="29824" y="33066"/>
                </a:lnTo>
                <a:lnTo>
                  <a:pt x="29885" y="33006"/>
                </a:lnTo>
                <a:lnTo>
                  <a:pt x="29925" y="32926"/>
                </a:lnTo>
                <a:lnTo>
                  <a:pt x="29965" y="32825"/>
                </a:lnTo>
                <a:lnTo>
                  <a:pt x="29965" y="32744"/>
                </a:lnTo>
                <a:lnTo>
                  <a:pt x="29965" y="32664"/>
                </a:lnTo>
                <a:lnTo>
                  <a:pt x="29945" y="32563"/>
                </a:lnTo>
                <a:lnTo>
                  <a:pt x="29925" y="32483"/>
                </a:lnTo>
                <a:lnTo>
                  <a:pt x="29885" y="32402"/>
                </a:lnTo>
                <a:lnTo>
                  <a:pt x="29925" y="32261"/>
                </a:lnTo>
                <a:lnTo>
                  <a:pt x="29925" y="32100"/>
                </a:lnTo>
                <a:lnTo>
                  <a:pt x="29925" y="30106"/>
                </a:lnTo>
                <a:lnTo>
                  <a:pt x="29905" y="28113"/>
                </a:lnTo>
                <a:lnTo>
                  <a:pt x="29865" y="26119"/>
                </a:lnTo>
                <a:lnTo>
                  <a:pt x="29784" y="24125"/>
                </a:lnTo>
                <a:lnTo>
                  <a:pt x="29663" y="22132"/>
                </a:lnTo>
                <a:lnTo>
                  <a:pt x="29542" y="20138"/>
                </a:lnTo>
                <a:lnTo>
                  <a:pt x="29381" y="18145"/>
                </a:lnTo>
                <a:lnTo>
                  <a:pt x="29180" y="16151"/>
                </a:lnTo>
                <a:lnTo>
                  <a:pt x="29019" y="14500"/>
                </a:lnTo>
                <a:lnTo>
                  <a:pt x="28918" y="13634"/>
                </a:lnTo>
                <a:lnTo>
                  <a:pt x="28777" y="12748"/>
                </a:lnTo>
                <a:lnTo>
                  <a:pt x="28636" y="11882"/>
                </a:lnTo>
                <a:lnTo>
                  <a:pt x="28455" y="10996"/>
                </a:lnTo>
                <a:lnTo>
                  <a:pt x="28233" y="10130"/>
                </a:lnTo>
                <a:lnTo>
                  <a:pt x="28092" y="9727"/>
                </a:lnTo>
                <a:lnTo>
                  <a:pt x="27952" y="9304"/>
                </a:lnTo>
                <a:lnTo>
                  <a:pt x="28032" y="9103"/>
                </a:lnTo>
                <a:lnTo>
                  <a:pt x="28092" y="8881"/>
                </a:lnTo>
                <a:lnTo>
                  <a:pt x="28113" y="8660"/>
                </a:lnTo>
                <a:lnTo>
                  <a:pt x="28133" y="8459"/>
                </a:lnTo>
                <a:lnTo>
                  <a:pt x="28133" y="8237"/>
                </a:lnTo>
                <a:lnTo>
                  <a:pt x="28092" y="8016"/>
                </a:lnTo>
                <a:lnTo>
                  <a:pt x="28032" y="7794"/>
                </a:lnTo>
                <a:lnTo>
                  <a:pt x="27972" y="7593"/>
                </a:lnTo>
                <a:lnTo>
                  <a:pt x="27891" y="7452"/>
                </a:lnTo>
                <a:lnTo>
                  <a:pt x="27811" y="7331"/>
                </a:lnTo>
                <a:lnTo>
                  <a:pt x="27730" y="7190"/>
                </a:lnTo>
                <a:lnTo>
                  <a:pt x="27629" y="7049"/>
                </a:lnTo>
                <a:lnTo>
                  <a:pt x="27508" y="6928"/>
                </a:lnTo>
                <a:lnTo>
                  <a:pt x="27388" y="6807"/>
                </a:lnTo>
                <a:lnTo>
                  <a:pt x="27247" y="6707"/>
                </a:lnTo>
                <a:lnTo>
                  <a:pt x="27106" y="6626"/>
                </a:lnTo>
                <a:lnTo>
                  <a:pt x="27045" y="6525"/>
                </a:lnTo>
                <a:lnTo>
                  <a:pt x="26985" y="6445"/>
                </a:lnTo>
                <a:lnTo>
                  <a:pt x="26884" y="6384"/>
                </a:lnTo>
                <a:lnTo>
                  <a:pt x="26743" y="6344"/>
                </a:lnTo>
                <a:lnTo>
                  <a:pt x="26522" y="6324"/>
                </a:lnTo>
                <a:lnTo>
                  <a:pt x="26280" y="6324"/>
                </a:lnTo>
                <a:lnTo>
                  <a:pt x="26018" y="6042"/>
                </a:lnTo>
                <a:lnTo>
                  <a:pt x="25757" y="5780"/>
                </a:lnTo>
                <a:lnTo>
                  <a:pt x="25454" y="5519"/>
                </a:lnTo>
                <a:lnTo>
                  <a:pt x="25132" y="5277"/>
                </a:lnTo>
                <a:lnTo>
                  <a:pt x="24810" y="5055"/>
                </a:lnTo>
                <a:lnTo>
                  <a:pt x="24448" y="4854"/>
                </a:lnTo>
                <a:lnTo>
                  <a:pt x="24085" y="4673"/>
                </a:lnTo>
                <a:lnTo>
                  <a:pt x="23682" y="4491"/>
                </a:lnTo>
                <a:lnTo>
                  <a:pt x="23421" y="4411"/>
                </a:lnTo>
                <a:lnTo>
                  <a:pt x="23159" y="4330"/>
                </a:lnTo>
                <a:lnTo>
                  <a:pt x="22877" y="4250"/>
                </a:lnTo>
                <a:lnTo>
                  <a:pt x="22615" y="4210"/>
                </a:lnTo>
                <a:lnTo>
                  <a:pt x="22333" y="4169"/>
                </a:lnTo>
                <a:lnTo>
                  <a:pt x="22071" y="4149"/>
                </a:lnTo>
                <a:lnTo>
                  <a:pt x="21528" y="4149"/>
                </a:lnTo>
                <a:lnTo>
                  <a:pt x="21246" y="4169"/>
                </a:lnTo>
                <a:lnTo>
                  <a:pt x="20984" y="4210"/>
                </a:lnTo>
                <a:lnTo>
                  <a:pt x="20702" y="4270"/>
                </a:lnTo>
                <a:lnTo>
                  <a:pt x="20440" y="4330"/>
                </a:lnTo>
                <a:lnTo>
                  <a:pt x="20178" y="4411"/>
                </a:lnTo>
                <a:lnTo>
                  <a:pt x="19917" y="4491"/>
                </a:lnTo>
                <a:lnTo>
                  <a:pt x="19655" y="4592"/>
                </a:lnTo>
                <a:lnTo>
                  <a:pt x="19393" y="4713"/>
                </a:lnTo>
                <a:lnTo>
                  <a:pt x="19151" y="4834"/>
                </a:lnTo>
                <a:lnTo>
                  <a:pt x="18910" y="4975"/>
                </a:lnTo>
                <a:lnTo>
                  <a:pt x="18688" y="5116"/>
                </a:lnTo>
                <a:lnTo>
                  <a:pt x="18467" y="5257"/>
                </a:lnTo>
                <a:lnTo>
                  <a:pt x="18044" y="5599"/>
                </a:lnTo>
                <a:lnTo>
                  <a:pt x="17661" y="5962"/>
                </a:lnTo>
                <a:lnTo>
                  <a:pt x="17480" y="6163"/>
                </a:lnTo>
                <a:lnTo>
                  <a:pt x="17319" y="6364"/>
                </a:lnTo>
                <a:lnTo>
                  <a:pt x="17158" y="6586"/>
                </a:lnTo>
                <a:lnTo>
                  <a:pt x="17017" y="6827"/>
                </a:lnTo>
                <a:lnTo>
                  <a:pt x="16896" y="7049"/>
                </a:lnTo>
                <a:lnTo>
                  <a:pt x="16795" y="7311"/>
                </a:lnTo>
                <a:lnTo>
                  <a:pt x="16735" y="7573"/>
                </a:lnTo>
                <a:lnTo>
                  <a:pt x="16715" y="7834"/>
                </a:lnTo>
                <a:lnTo>
                  <a:pt x="16735" y="7895"/>
                </a:lnTo>
                <a:lnTo>
                  <a:pt x="16775" y="7935"/>
                </a:lnTo>
                <a:lnTo>
                  <a:pt x="16896" y="7935"/>
                </a:lnTo>
                <a:lnTo>
                  <a:pt x="16775" y="8036"/>
                </a:lnTo>
                <a:lnTo>
                  <a:pt x="16634" y="8177"/>
                </a:lnTo>
                <a:lnTo>
                  <a:pt x="16513" y="8318"/>
                </a:lnTo>
                <a:lnTo>
                  <a:pt x="16393" y="8277"/>
                </a:lnTo>
                <a:lnTo>
                  <a:pt x="16292" y="8257"/>
                </a:lnTo>
                <a:lnTo>
                  <a:pt x="16050" y="8217"/>
                </a:lnTo>
                <a:lnTo>
                  <a:pt x="15889" y="8217"/>
                </a:lnTo>
                <a:lnTo>
                  <a:pt x="16050" y="7955"/>
                </a:lnTo>
                <a:lnTo>
                  <a:pt x="16151" y="7693"/>
                </a:lnTo>
                <a:lnTo>
                  <a:pt x="16191" y="7573"/>
                </a:lnTo>
                <a:lnTo>
                  <a:pt x="16232" y="7452"/>
                </a:lnTo>
                <a:lnTo>
                  <a:pt x="16252" y="7311"/>
                </a:lnTo>
                <a:lnTo>
                  <a:pt x="16252" y="7190"/>
                </a:lnTo>
                <a:lnTo>
                  <a:pt x="16272" y="7109"/>
                </a:lnTo>
                <a:lnTo>
                  <a:pt x="16292" y="7089"/>
                </a:lnTo>
                <a:lnTo>
                  <a:pt x="16352" y="6848"/>
                </a:lnTo>
                <a:lnTo>
                  <a:pt x="16433" y="6586"/>
                </a:lnTo>
                <a:lnTo>
                  <a:pt x="16473" y="6344"/>
                </a:lnTo>
                <a:lnTo>
                  <a:pt x="16493" y="6082"/>
                </a:lnTo>
                <a:lnTo>
                  <a:pt x="16513" y="5841"/>
                </a:lnTo>
                <a:lnTo>
                  <a:pt x="16534" y="5579"/>
                </a:lnTo>
                <a:lnTo>
                  <a:pt x="16513" y="5075"/>
                </a:lnTo>
                <a:lnTo>
                  <a:pt x="16433" y="4471"/>
                </a:lnTo>
                <a:lnTo>
                  <a:pt x="16332" y="3867"/>
                </a:lnTo>
                <a:lnTo>
                  <a:pt x="16252" y="3545"/>
                </a:lnTo>
                <a:lnTo>
                  <a:pt x="16171" y="3263"/>
                </a:lnTo>
                <a:lnTo>
                  <a:pt x="16070" y="2981"/>
                </a:lnTo>
                <a:lnTo>
                  <a:pt x="15950" y="2699"/>
                </a:lnTo>
                <a:lnTo>
                  <a:pt x="15909" y="2619"/>
                </a:lnTo>
                <a:lnTo>
                  <a:pt x="15849" y="2558"/>
                </a:lnTo>
                <a:lnTo>
                  <a:pt x="15849" y="2397"/>
                </a:lnTo>
                <a:lnTo>
                  <a:pt x="15829" y="2256"/>
                </a:lnTo>
                <a:lnTo>
                  <a:pt x="15789" y="2095"/>
                </a:lnTo>
                <a:lnTo>
                  <a:pt x="15728" y="1954"/>
                </a:lnTo>
                <a:lnTo>
                  <a:pt x="15668" y="1793"/>
                </a:lnTo>
                <a:lnTo>
                  <a:pt x="15567" y="1652"/>
                </a:lnTo>
                <a:lnTo>
                  <a:pt x="15366" y="1370"/>
                </a:lnTo>
                <a:lnTo>
                  <a:pt x="15144" y="1108"/>
                </a:lnTo>
                <a:lnTo>
                  <a:pt x="14882" y="887"/>
                </a:lnTo>
                <a:lnTo>
                  <a:pt x="14641" y="686"/>
                </a:lnTo>
                <a:lnTo>
                  <a:pt x="14399" y="524"/>
                </a:lnTo>
                <a:lnTo>
                  <a:pt x="14077" y="323"/>
                </a:lnTo>
                <a:lnTo>
                  <a:pt x="13735" y="182"/>
                </a:lnTo>
                <a:lnTo>
                  <a:pt x="13372" y="81"/>
                </a:lnTo>
                <a:lnTo>
                  <a:pt x="12989" y="21"/>
                </a:lnTo>
                <a:lnTo>
                  <a:pt x="12627" y="1"/>
                </a:lnTo>
                <a:close/>
              </a:path>
            </a:pathLst>
          </a:custGeom>
          <a:solidFill>
            <a:srgbClr val="FFDD9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5" name="Google Shape;385;p35"/>
          <p:cNvSpPr/>
          <p:nvPr/>
        </p:nvSpPr>
        <p:spPr>
          <a:xfrm>
            <a:off x="5459712" y="3679488"/>
            <a:ext cx="560108" cy="528244"/>
          </a:xfrm>
          <a:custGeom>
            <a:rect b="b" l="l" r="r" t="t"/>
            <a:pathLst>
              <a:path extrusionOk="0" h="31798" w="33711">
                <a:moveTo>
                  <a:pt x="29442" y="1189"/>
                </a:moveTo>
                <a:lnTo>
                  <a:pt x="29784" y="1209"/>
                </a:lnTo>
                <a:lnTo>
                  <a:pt x="30106" y="1270"/>
                </a:lnTo>
                <a:lnTo>
                  <a:pt x="30408" y="1370"/>
                </a:lnTo>
                <a:lnTo>
                  <a:pt x="30730" y="1491"/>
                </a:lnTo>
                <a:lnTo>
                  <a:pt x="31012" y="1672"/>
                </a:lnTo>
                <a:lnTo>
                  <a:pt x="31294" y="1874"/>
                </a:lnTo>
                <a:lnTo>
                  <a:pt x="31556" y="2095"/>
                </a:lnTo>
                <a:lnTo>
                  <a:pt x="31778" y="2377"/>
                </a:lnTo>
                <a:lnTo>
                  <a:pt x="31979" y="2679"/>
                </a:lnTo>
                <a:lnTo>
                  <a:pt x="32140" y="2981"/>
                </a:lnTo>
                <a:lnTo>
                  <a:pt x="32261" y="3324"/>
                </a:lnTo>
                <a:lnTo>
                  <a:pt x="32362" y="3666"/>
                </a:lnTo>
                <a:lnTo>
                  <a:pt x="32422" y="4008"/>
                </a:lnTo>
                <a:lnTo>
                  <a:pt x="32462" y="4371"/>
                </a:lnTo>
                <a:lnTo>
                  <a:pt x="32462" y="4733"/>
                </a:lnTo>
                <a:lnTo>
                  <a:pt x="32462" y="5096"/>
                </a:lnTo>
                <a:lnTo>
                  <a:pt x="32422" y="5478"/>
                </a:lnTo>
                <a:lnTo>
                  <a:pt x="32382" y="5841"/>
                </a:lnTo>
                <a:lnTo>
                  <a:pt x="32301" y="6203"/>
                </a:lnTo>
                <a:lnTo>
                  <a:pt x="32221" y="6546"/>
                </a:lnTo>
                <a:lnTo>
                  <a:pt x="32120" y="6888"/>
                </a:lnTo>
                <a:lnTo>
                  <a:pt x="32019" y="7230"/>
                </a:lnTo>
                <a:lnTo>
                  <a:pt x="31898" y="7532"/>
                </a:lnTo>
                <a:lnTo>
                  <a:pt x="31757" y="7875"/>
                </a:lnTo>
                <a:lnTo>
                  <a:pt x="31617" y="8177"/>
                </a:lnTo>
                <a:lnTo>
                  <a:pt x="31455" y="8499"/>
                </a:lnTo>
                <a:lnTo>
                  <a:pt x="31274" y="8781"/>
                </a:lnTo>
                <a:lnTo>
                  <a:pt x="31073" y="9083"/>
                </a:lnTo>
                <a:lnTo>
                  <a:pt x="30871" y="9365"/>
                </a:lnTo>
                <a:lnTo>
                  <a:pt x="30630" y="9627"/>
                </a:lnTo>
                <a:lnTo>
                  <a:pt x="30408" y="9888"/>
                </a:lnTo>
                <a:lnTo>
                  <a:pt x="30146" y="10130"/>
                </a:lnTo>
                <a:lnTo>
                  <a:pt x="29885" y="10352"/>
                </a:lnTo>
                <a:lnTo>
                  <a:pt x="29623" y="10573"/>
                </a:lnTo>
                <a:lnTo>
                  <a:pt x="29341" y="10774"/>
                </a:lnTo>
                <a:lnTo>
                  <a:pt x="29039" y="10956"/>
                </a:lnTo>
                <a:lnTo>
                  <a:pt x="28737" y="11117"/>
                </a:lnTo>
                <a:lnTo>
                  <a:pt x="28415" y="11258"/>
                </a:lnTo>
                <a:lnTo>
                  <a:pt x="28072" y="11379"/>
                </a:lnTo>
                <a:lnTo>
                  <a:pt x="28113" y="11238"/>
                </a:lnTo>
                <a:lnTo>
                  <a:pt x="28294" y="10472"/>
                </a:lnTo>
                <a:lnTo>
                  <a:pt x="28495" y="9707"/>
                </a:lnTo>
                <a:lnTo>
                  <a:pt x="28576" y="9304"/>
                </a:lnTo>
                <a:lnTo>
                  <a:pt x="28636" y="8922"/>
                </a:lnTo>
                <a:lnTo>
                  <a:pt x="28676" y="8539"/>
                </a:lnTo>
                <a:lnTo>
                  <a:pt x="28697" y="8136"/>
                </a:lnTo>
                <a:lnTo>
                  <a:pt x="28676" y="8056"/>
                </a:lnTo>
                <a:lnTo>
                  <a:pt x="28656" y="7975"/>
                </a:lnTo>
                <a:lnTo>
                  <a:pt x="28616" y="7915"/>
                </a:lnTo>
                <a:lnTo>
                  <a:pt x="28556" y="7855"/>
                </a:lnTo>
                <a:lnTo>
                  <a:pt x="28535" y="7754"/>
                </a:lnTo>
                <a:lnTo>
                  <a:pt x="28475" y="7653"/>
                </a:lnTo>
                <a:lnTo>
                  <a:pt x="28415" y="7552"/>
                </a:lnTo>
                <a:lnTo>
                  <a:pt x="28334" y="7492"/>
                </a:lnTo>
                <a:lnTo>
                  <a:pt x="28233" y="7432"/>
                </a:lnTo>
                <a:lnTo>
                  <a:pt x="28133" y="7371"/>
                </a:lnTo>
                <a:lnTo>
                  <a:pt x="28032" y="7331"/>
                </a:lnTo>
                <a:lnTo>
                  <a:pt x="27911" y="7311"/>
                </a:lnTo>
                <a:lnTo>
                  <a:pt x="27287" y="7250"/>
                </a:lnTo>
                <a:lnTo>
                  <a:pt x="26683" y="7230"/>
                </a:lnTo>
                <a:lnTo>
                  <a:pt x="26059" y="7210"/>
                </a:lnTo>
                <a:lnTo>
                  <a:pt x="25434" y="7170"/>
                </a:lnTo>
                <a:lnTo>
                  <a:pt x="24609" y="7089"/>
                </a:lnTo>
                <a:lnTo>
                  <a:pt x="23783" y="7009"/>
                </a:lnTo>
                <a:lnTo>
                  <a:pt x="23984" y="6324"/>
                </a:lnTo>
                <a:lnTo>
                  <a:pt x="24206" y="5619"/>
                </a:lnTo>
                <a:lnTo>
                  <a:pt x="24468" y="4955"/>
                </a:lnTo>
                <a:lnTo>
                  <a:pt x="24629" y="4612"/>
                </a:lnTo>
                <a:lnTo>
                  <a:pt x="24790" y="4290"/>
                </a:lnTo>
                <a:lnTo>
                  <a:pt x="24951" y="3968"/>
                </a:lnTo>
                <a:lnTo>
                  <a:pt x="25152" y="3666"/>
                </a:lnTo>
                <a:lnTo>
                  <a:pt x="25354" y="3364"/>
                </a:lnTo>
                <a:lnTo>
                  <a:pt x="25555" y="3082"/>
                </a:lnTo>
                <a:lnTo>
                  <a:pt x="25797" y="2820"/>
                </a:lnTo>
                <a:lnTo>
                  <a:pt x="26038" y="2558"/>
                </a:lnTo>
                <a:lnTo>
                  <a:pt x="26300" y="2317"/>
                </a:lnTo>
                <a:lnTo>
                  <a:pt x="26582" y="2095"/>
                </a:lnTo>
                <a:lnTo>
                  <a:pt x="26864" y="1894"/>
                </a:lnTo>
                <a:lnTo>
                  <a:pt x="27166" y="1733"/>
                </a:lnTo>
                <a:lnTo>
                  <a:pt x="27468" y="1572"/>
                </a:lnTo>
                <a:lnTo>
                  <a:pt x="27770" y="1451"/>
                </a:lnTo>
                <a:lnTo>
                  <a:pt x="28113" y="1350"/>
                </a:lnTo>
                <a:lnTo>
                  <a:pt x="28435" y="1270"/>
                </a:lnTo>
                <a:lnTo>
                  <a:pt x="28777" y="1209"/>
                </a:lnTo>
                <a:lnTo>
                  <a:pt x="29099" y="1189"/>
                </a:lnTo>
                <a:close/>
                <a:moveTo>
                  <a:pt x="24065" y="10110"/>
                </a:moveTo>
                <a:lnTo>
                  <a:pt x="24226" y="10251"/>
                </a:lnTo>
                <a:lnTo>
                  <a:pt x="24367" y="10412"/>
                </a:lnTo>
                <a:lnTo>
                  <a:pt x="24488" y="10593"/>
                </a:lnTo>
                <a:lnTo>
                  <a:pt x="24609" y="10754"/>
                </a:lnTo>
                <a:lnTo>
                  <a:pt x="24669" y="10915"/>
                </a:lnTo>
                <a:lnTo>
                  <a:pt x="24709" y="11056"/>
                </a:lnTo>
                <a:lnTo>
                  <a:pt x="24750" y="11197"/>
                </a:lnTo>
                <a:lnTo>
                  <a:pt x="24770" y="11358"/>
                </a:lnTo>
                <a:lnTo>
                  <a:pt x="24468" y="11258"/>
                </a:lnTo>
                <a:lnTo>
                  <a:pt x="24186" y="11117"/>
                </a:lnTo>
                <a:lnTo>
                  <a:pt x="23904" y="10996"/>
                </a:lnTo>
                <a:lnTo>
                  <a:pt x="23622" y="10835"/>
                </a:lnTo>
                <a:lnTo>
                  <a:pt x="23521" y="10795"/>
                </a:lnTo>
                <a:lnTo>
                  <a:pt x="23421" y="10754"/>
                </a:lnTo>
                <a:lnTo>
                  <a:pt x="23320" y="10754"/>
                </a:lnTo>
                <a:lnTo>
                  <a:pt x="23239" y="10774"/>
                </a:lnTo>
                <a:lnTo>
                  <a:pt x="23139" y="10815"/>
                </a:lnTo>
                <a:lnTo>
                  <a:pt x="23058" y="10855"/>
                </a:lnTo>
                <a:lnTo>
                  <a:pt x="22978" y="10915"/>
                </a:lnTo>
                <a:lnTo>
                  <a:pt x="22917" y="10976"/>
                </a:lnTo>
                <a:lnTo>
                  <a:pt x="22857" y="11056"/>
                </a:lnTo>
                <a:lnTo>
                  <a:pt x="22816" y="11157"/>
                </a:lnTo>
                <a:lnTo>
                  <a:pt x="22796" y="11238"/>
                </a:lnTo>
                <a:lnTo>
                  <a:pt x="22796" y="11338"/>
                </a:lnTo>
                <a:lnTo>
                  <a:pt x="22796" y="11419"/>
                </a:lnTo>
                <a:lnTo>
                  <a:pt x="22837" y="11520"/>
                </a:lnTo>
                <a:lnTo>
                  <a:pt x="22877" y="11600"/>
                </a:lnTo>
                <a:lnTo>
                  <a:pt x="22957" y="11701"/>
                </a:lnTo>
                <a:lnTo>
                  <a:pt x="23280" y="11963"/>
                </a:lnTo>
                <a:lnTo>
                  <a:pt x="23602" y="12184"/>
                </a:lnTo>
                <a:lnTo>
                  <a:pt x="23964" y="12385"/>
                </a:lnTo>
                <a:lnTo>
                  <a:pt x="24327" y="12547"/>
                </a:lnTo>
                <a:lnTo>
                  <a:pt x="24206" y="12667"/>
                </a:lnTo>
                <a:lnTo>
                  <a:pt x="24065" y="12748"/>
                </a:lnTo>
                <a:lnTo>
                  <a:pt x="23924" y="12849"/>
                </a:lnTo>
                <a:lnTo>
                  <a:pt x="23763" y="12909"/>
                </a:lnTo>
                <a:lnTo>
                  <a:pt x="23602" y="12949"/>
                </a:lnTo>
                <a:lnTo>
                  <a:pt x="23441" y="12969"/>
                </a:lnTo>
                <a:lnTo>
                  <a:pt x="23280" y="12969"/>
                </a:lnTo>
                <a:lnTo>
                  <a:pt x="23119" y="12949"/>
                </a:lnTo>
                <a:lnTo>
                  <a:pt x="22978" y="12909"/>
                </a:lnTo>
                <a:lnTo>
                  <a:pt x="22837" y="12869"/>
                </a:lnTo>
                <a:lnTo>
                  <a:pt x="22696" y="12788"/>
                </a:lnTo>
                <a:lnTo>
                  <a:pt x="22575" y="12708"/>
                </a:lnTo>
                <a:lnTo>
                  <a:pt x="22454" y="12607"/>
                </a:lnTo>
                <a:lnTo>
                  <a:pt x="22373" y="12486"/>
                </a:lnTo>
                <a:lnTo>
                  <a:pt x="22273" y="12365"/>
                </a:lnTo>
                <a:lnTo>
                  <a:pt x="22212" y="12224"/>
                </a:lnTo>
                <a:lnTo>
                  <a:pt x="22152" y="12083"/>
                </a:lnTo>
                <a:lnTo>
                  <a:pt x="22112" y="11922"/>
                </a:lnTo>
                <a:lnTo>
                  <a:pt x="22092" y="11761"/>
                </a:lnTo>
                <a:lnTo>
                  <a:pt x="22092" y="11600"/>
                </a:lnTo>
                <a:lnTo>
                  <a:pt x="22112" y="11419"/>
                </a:lnTo>
                <a:lnTo>
                  <a:pt x="22172" y="11258"/>
                </a:lnTo>
                <a:lnTo>
                  <a:pt x="22253" y="11117"/>
                </a:lnTo>
                <a:lnTo>
                  <a:pt x="22353" y="10996"/>
                </a:lnTo>
                <a:lnTo>
                  <a:pt x="22474" y="10875"/>
                </a:lnTo>
                <a:lnTo>
                  <a:pt x="22595" y="10774"/>
                </a:lnTo>
                <a:lnTo>
                  <a:pt x="22897" y="10593"/>
                </a:lnTo>
                <a:lnTo>
                  <a:pt x="23159" y="10452"/>
                </a:lnTo>
                <a:lnTo>
                  <a:pt x="23441" y="10331"/>
                </a:lnTo>
                <a:lnTo>
                  <a:pt x="23763" y="10211"/>
                </a:lnTo>
                <a:lnTo>
                  <a:pt x="24065" y="10110"/>
                </a:lnTo>
                <a:close/>
                <a:moveTo>
                  <a:pt x="10935" y="16373"/>
                </a:moveTo>
                <a:lnTo>
                  <a:pt x="10815" y="16393"/>
                </a:lnTo>
                <a:lnTo>
                  <a:pt x="10734" y="16413"/>
                </a:lnTo>
                <a:lnTo>
                  <a:pt x="10694" y="16433"/>
                </a:lnTo>
                <a:lnTo>
                  <a:pt x="10573" y="16514"/>
                </a:lnTo>
                <a:lnTo>
                  <a:pt x="10513" y="16594"/>
                </a:lnTo>
                <a:lnTo>
                  <a:pt x="10472" y="16675"/>
                </a:lnTo>
                <a:lnTo>
                  <a:pt x="10452" y="16755"/>
                </a:lnTo>
                <a:lnTo>
                  <a:pt x="10452" y="16836"/>
                </a:lnTo>
                <a:lnTo>
                  <a:pt x="10452" y="16916"/>
                </a:lnTo>
                <a:lnTo>
                  <a:pt x="10472" y="17017"/>
                </a:lnTo>
                <a:lnTo>
                  <a:pt x="10513" y="17077"/>
                </a:lnTo>
                <a:lnTo>
                  <a:pt x="10573" y="17158"/>
                </a:lnTo>
                <a:lnTo>
                  <a:pt x="10653" y="17218"/>
                </a:lnTo>
                <a:lnTo>
                  <a:pt x="10714" y="17259"/>
                </a:lnTo>
                <a:lnTo>
                  <a:pt x="10815" y="17279"/>
                </a:lnTo>
                <a:lnTo>
                  <a:pt x="11016" y="17279"/>
                </a:lnTo>
                <a:lnTo>
                  <a:pt x="11056" y="17259"/>
                </a:lnTo>
                <a:lnTo>
                  <a:pt x="11177" y="17198"/>
                </a:lnTo>
                <a:lnTo>
                  <a:pt x="11258" y="17158"/>
                </a:lnTo>
                <a:lnTo>
                  <a:pt x="11318" y="17098"/>
                </a:lnTo>
                <a:lnTo>
                  <a:pt x="11358" y="17017"/>
                </a:lnTo>
                <a:lnTo>
                  <a:pt x="11399" y="16936"/>
                </a:lnTo>
                <a:lnTo>
                  <a:pt x="11399" y="16856"/>
                </a:lnTo>
                <a:lnTo>
                  <a:pt x="11399" y="16755"/>
                </a:lnTo>
                <a:lnTo>
                  <a:pt x="11378" y="16675"/>
                </a:lnTo>
                <a:lnTo>
                  <a:pt x="11338" y="16594"/>
                </a:lnTo>
                <a:lnTo>
                  <a:pt x="11298" y="16534"/>
                </a:lnTo>
                <a:lnTo>
                  <a:pt x="11237" y="16453"/>
                </a:lnTo>
                <a:lnTo>
                  <a:pt x="11157" y="16413"/>
                </a:lnTo>
                <a:lnTo>
                  <a:pt x="11076" y="16393"/>
                </a:lnTo>
                <a:lnTo>
                  <a:pt x="10935" y="16373"/>
                </a:lnTo>
                <a:close/>
                <a:moveTo>
                  <a:pt x="11942" y="17823"/>
                </a:moveTo>
                <a:lnTo>
                  <a:pt x="11862" y="17843"/>
                </a:lnTo>
                <a:lnTo>
                  <a:pt x="11781" y="17863"/>
                </a:lnTo>
                <a:lnTo>
                  <a:pt x="11701" y="17903"/>
                </a:lnTo>
                <a:lnTo>
                  <a:pt x="11640" y="17963"/>
                </a:lnTo>
                <a:lnTo>
                  <a:pt x="11580" y="18024"/>
                </a:lnTo>
                <a:lnTo>
                  <a:pt x="11540" y="18104"/>
                </a:lnTo>
                <a:lnTo>
                  <a:pt x="11499" y="18185"/>
                </a:lnTo>
                <a:lnTo>
                  <a:pt x="11499" y="18286"/>
                </a:lnTo>
                <a:lnTo>
                  <a:pt x="11519" y="18447"/>
                </a:lnTo>
                <a:lnTo>
                  <a:pt x="11540" y="18527"/>
                </a:lnTo>
                <a:lnTo>
                  <a:pt x="11580" y="18588"/>
                </a:lnTo>
                <a:lnTo>
                  <a:pt x="11640" y="18688"/>
                </a:lnTo>
                <a:lnTo>
                  <a:pt x="11741" y="18749"/>
                </a:lnTo>
                <a:lnTo>
                  <a:pt x="11842" y="18789"/>
                </a:lnTo>
                <a:lnTo>
                  <a:pt x="11942" y="18809"/>
                </a:lnTo>
                <a:lnTo>
                  <a:pt x="12063" y="18789"/>
                </a:lnTo>
                <a:lnTo>
                  <a:pt x="12164" y="18749"/>
                </a:lnTo>
                <a:lnTo>
                  <a:pt x="12264" y="18688"/>
                </a:lnTo>
                <a:lnTo>
                  <a:pt x="12325" y="18588"/>
                </a:lnTo>
                <a:lnTo>
                  <a:pt x="12365" y="18527"/>
                </a:lnTo>
                <a:lnTo>
                  <a:pt x="12385" y="18447"/>
                </a:lnTo>
                <a:lnTo>
                  <a:pt x="12405" y="18286"/>
                </a:lnTo>
                <a:lnTo>
                  <a:pt x="12405" y="18185"/>
                </a:lnTo>
                <a:lnTo>
                  <a:pt x="12365" y="18104"/>
                </a:lnTo>
                <a:lnTo>
                  <a:pt x="12325" y="18024"/>
                </a:lnTo>
                <a:lnTo>
                  <a:pt x="12264" y="17963"/>
                </a:lnTo>
                <a:lnTo>
                  <a:pt x="12204" y="17903"/>
                </a:lnTo>
                <a:lnTo>
                  <a:pt x="12124" y="17863"/>
                </a:lnTo>
                <a:lnTo>
                  <a:pt x="12043" y="17843"/>
                </a:lnTo>
                <a:lnTo>
                  <a:pt x="11942" y="17823"/>
                </a:lnTo>
                <a:close/>
                <a:moveTo>
                  <a:pt x="8902" y="18467"/>
                </a:moveTo>
                <a:lnTo>
                  <a:pt x="9083" y="18507"/>
                </a:lnTo>
                <a:lnTo>
                  <a:pt x="9163" y="18547"/>
                </a:lnTo>
                <a:lnTo>
                  <a:pt x="9244" y="18588"/>
                </a:lnTo>
                <a:lnTo>
                  <a:pt x="9304" y="18648"/>
                </a:lnTo>
                <a:lnTo>
                  <a:pt x="9365" y="18709"/>
                </a:lnTo>
                <a:lnTo>
                  <a:pt x="9425" y="18829"/>
                </a:lnTo>
                <a:lnTo>
                  <a:pt x="9465" y="18930"/>
                </a:lnTo>
                <a:lnTo>
                  <a:pt x="9465" y="19051"/>
                </a:lnTo>
                <a:lnTo>
                  <a:pt x="9445" y="19172"/>
                </a:lnTo>
                <a:lnTo>
                  <a:pt x="9405" y="19293"/>
                </a:lnTo>
                <a:lnTo>
                  <a:pt x="9324" y="19393"/>
                </a:lnTo>
                <a:lnTo>
                  <a:pt x="9244" y="19474"/>
                </a:lnTo>
                <a:lnTo>
                  <a:pt x="9143" y="19554"/>
                </a:lnTo>
                <a:lnTo>
                  <a:pt x="9022" y="19595"/>
                </a:lnTo>
                <a:lnTo>
                  <a:pt x="8902" y="19615"/>
                </a:lnTo>
                <a:lnTo>
                  <a:pt x="8781" y="19595"/>
                </a:lnTo>
                <a:lnTo>
                  <a:pt x="8660" y="19534"/>
                </a:lnTo>
                <a:lnTo>
                  <a:pt x="8559" y="19454"/>
                </a:lnTo>
                <a:lnTo>
                  <a:pt x="8479" y="19353"/>
                </a:lnTo>
                <a:lnTo>
                  <a:pt x="8418" y="19252"/>
                </a:lnTo>
                <a:lnTo>
                  <a:pt x="8398" y="19131"/>
                </a:lnTo>
                <a:lnTo>
                  <a:pt x="8398" y="19051"/>
                </a:lnTo>
                <a:lnTo>
                  <a:pt x="8418" y="18950"/>
                </a:lnTo>
                <a:lnTo>
                  <a:pt x="8519" y="18709"/>
                </a:lnTo>
                <a:lnTo>
                  <a:pt x="8579" y="18668"/>
                </a:lnTo>
                <a:lnTo>
                  <a:pt x="8640" y="18608"/>
                </a:lnTo>
                <a:lnTo>
                  <a:pt x="8740" y="18467"/>
                </a:lnTo>
                <a:close/>
                <a:moveTo>
                  <a:pt x="8740" y="17621"/>
                </a:moveTo>
                <a:lnTo>
                  <a:pt x="8599" y="17641"/>
                </a:lnTo>
                <a:lnTo>
                  <a:pt x="8458" y="17661"/>
                </a:lnTo>
                <a:lnTo>
                  <a:pt x="8318" y="17722"/>
                </a:lnTo>
                <a:lnTo>
                  <a:pt x="8197" y="17782"/>
                </a:lnTo>
                <a:lnTo>
                  <a:pt x="8096" y="17863"/>
                </a:lnTo>
                <a:lnTo>
                  <a:pt x="8036" y="17984"/>
                </a:lnTo>
                <a:lnTo>
                  <a:pt x="8015" y="18125"/>
                </a:lnTo>
                <a:lnTo>
                  <a:pt x="8015" y="18366"/>
                </a:lnTo>
                <a:lnTo>
                  <a:pt x="7935" y="18447"/>
                </a:lnTo>
                <a:lnTo>
                  <a:pt x="7875" y="18547"/>
                </a:lnTo>
                <a:lnTo>
                  <a:pt x="7814" y="18668"/>
                </a:lnTo>
                <a:lnTo>
                  <a:pt x="7774" y="18769"/>
                </a:lnTo>
                <a:lnTo>
                  <a:pt x="7713" y="19011"/>
                </a:lnTo>
                <a:lnTo>
                  <a:pt x="7693" y="19212"/>
                </a:lnTo>
                <a:lnTo>
                  <a:pt x="7713" y="19373"/>
                </a:lnTo>
                <a:lnTo>
                  <a:pt x="7734" y="19514"/>
                </a:lnTo>
                <a:lnTo>
                  <a:pt x="7774" y="19655"/>
                </a:lnTo>
                <a:lnTo>
                  <a:pt x="7834" y="19776"/>
                </a:lnTo>
                <a:lnTo>
                  <a:pt x="7915" y="19877"/>
                </a:lnTo>
                <a:lnTo>
                  <a:pt x="8015" y="19977"/>
                </a:lnTo>
                <a:lnTo>
                  <a:pt x="8116" y="20078"/>
                </a:lnTo>
                <a:lnTo>
                  <a:pt x="8237" y="20138"/>
                </a:lnTo>
                <a:lnTo>
                  <a:pt x="8358" y="20219"/>
                </a:lnTo>
                <a:lnTo>
                  <a:pt x="8479" y="20279"/>
                </a:lnTo>
                <a:lnTo>
                  <a:pt x="8620" y="20320"/>
                </a:lnTo>
                <a:lnTo>
                  <a:pt x="8740" y="20360"/>
                </a:lnTo>
                <a:lnTo>
                  <a:pt x="9022" y="20380"/>
                </a:lnTo>
                <a:lnTo>
                  <a:pt x="9304" y="20380"/>
                </a:lnTo>
                <a:lnTo>
                  <a:pt x="9445" y="20340"/>
                </a:lnTo>
                <a:lnTo>
                  <a:pt x="9586" y="20279"/>
                </a:lnTo>
                <a:lnTo>
                  <a:pt x="9707" y="20219"/>
                </a:lnTo>
                <a:lnTo>
                  <a:pt x="9808" y="20138"/>
                </a:lnTo>
                <a:lnTo>
                  <a:pt x="9908" y="20038"/>
                </a:lnTo>
                <a:lnTo>
                  <a:pt x="10009" y="19917"/>
                </a:lnTo>
                <a:lnTo>
                  <a:pt x="10069" y="19796"/>
                </a:lnTo>
                <a:lnTo>
                  <a:pt x="10150" y="19675"/>
                </a:lnTo>
                <a:lnTo>
                  <a:pt x="10190" y="19534"/>
                </a:lnTo>
                <a:lnTo>
                  <a:pt x="10231" y="19393"/>
                </a:lnTo>
                <a:lnTo>
                  <a:pt x="10271" y="19252"/>
                </a:lnTo>
                <a:lnTo>
                  <a:pt x="10291" y="19111"/>
                </a:lnTo>
                <a:lnTo>
                  <a:pt x="10291" y="18950"/>
                </a:lnTo>
                <a:lnTo>
                  <a:pt x="10271" y="18809"/>
                </a:lnTo>
                <a:lnTo>
                  <a:pt x="10251" y="18688"/>
                </a:lnTo>
                <a:lnTo>
                  <a:pt x="10210" y="18547"/>
                </a:lnTo>
                <a:lnTo>
                  <a:pt x="10150" y="18407"/>
                </a:lnTo>
                <a:lnTo>
                  <a:pt x="10090" y="18286"/>
                </a:lnTo>
                <a:lnTo>
                  <a:pt x="10009" y="18165"/>
                </a:lnTo>
                <a:lnTo>
                  <a:pt x="9908" y="18064"/>
                </a:lnTo>
                <a:lnTo>
                  <a:pt x="9808" y="17963"/>
                </a:lnTo>
                <a:lnTo>
                  <a:pt x="9687" y="17883"/>
                </a:lnTo>
                <a:lnTo>
                  <a:pt x="9566" y="17802"/>
                </a:lnTo>
                <a:lnTo>
                  <a:pt x="9445" y="17742"/>
                </a:lnTo>
                <a:lnTo>
                  <a:pt x="9304" y="17702"/>
                </a:lnTo>
                <a:lnTo>
                  <a:pt x="9163" y="17661"/>
                </a:lnTo>
                <a:lnTo>
                  <a:pt x="9022" y="17641"/>
                </a:lnTo>
                <a:lnTo>
                  <a:pt x="8881" y="17621"/>
                </a:lnTo>
                <a:close/>
                <a:moveTo>
                  <a:pt x="7351" y="16171"/>
                </a:moveTo>
                <a:lnTo>
                  <a:pt x="7210" y="16191"/>
                </a:lnTo>
                <a:lnTo>
                  <a:pt x="7069" y="16212"/>
                </a:lnTo>
                <a:lnTo>
                  <a:pt x="6928" y="16272"/>
                </a:lnTo>
                <a:lnTo>
                  <a:pt x="6666" y="16393"/>
                </a:lnTo>
                <a:lnTo>
                  <a:pt x="6384" y="16574"/>
                </a:lnTo>
                <a:lnTo>
                  <a:pt x="6143" y="16755"/>
                </a:lnTo>
                <a:lnTo>
                  <a:pt x="5700" y="17098"/>
                </a:lnTo>
                <a:lnTo>
                  <a:pt x="5297" y="17420"/>
                </a:lnTo>
                <a:lnTo>
                  <a:pt x="5075" y="17621"/>
                </a:lnTo>
                <a:lnTo>
                  <a:pt x="4854" y="17823"/>
                </a:lnTo>
                <a:lnTo>
                  <a:pt x="4673" y="18024"/>
                </a:lnTo>
                <a:lnTo>
                  <a:pt x="4512" y="18266"/>
                </a:lnTo>
                <a:lnTo>
                  <a:pt x="4451" y="18386"/>
                </a:lnTo>
                <a:lnTo>
                  <a:pt x="4411" y="18507"/>
                </a:lnTo>
                <a:lnTo>
                  <a:pt x="4391" y="18628"/>
                </a:lnTo>
                <a:lnTo>
                  <a:pt x="4371" y="18769"/>
                </a:lnTo>
                <a:lnTo>
                  <a:pt x="4391" y="18850"/>
                </a:lnTo>
                <a:lnTo>
                  <a:pt x="4411" y="18910"/>
                </a:lnTo>
                <a:lnTo>
                  <a:pt x="4451" y="18991"/>
                </a:lnTo>
                <a:lnTo>
                  <a:pt x="4491" y="19051"/>
                </a:lnTo>
                <a:lnTo>
                  <a:pt x="4552" y="19111"/>
                </a:lnTo>
                <a:lnTo>
                  <a:pt x="4612" y="19152"/>
                </a:lnTo>
                <a:lnTo>
                  <a:pt x="4693" y="19172"/>
                </a:lnTo>
                <a:lnTo>
                  <a:pt x="4773" y="19172"/>
                </a:lnTo>
                <a:lnTo>
                  <a:pt x="4934" y="19131"/>
                </a:lnTo>
                <a:lnTo>
                  <a:pt x="5075" y="19091"/>
                </a:lnTo>
                <a:lnTo>
                  <a:pt x="5216" y="19031"/>
                </a:lnTo>
                <a:lnTo>
                  <a:pt x="5357" y="18950"/>
                </a:lnTo>
                <a:lnTo>
                  <a:pt x="5619" y="18749"/>
                </a:lnTo>
                <a:lnTo>
                  <a:pt x="5861" y="18527"/>
                </a:lnTo>
                <a:lnTo>
                  <a:pt x="6002" y="18850"/>
                </a:lnTo>
                <a:lnTo>
                  <a:pt x="6183" y="19152"/>
                </a:lnTo>
                <a:lnTo>
                  <a:pt x="6505" y="19756"/>
                </a:lnTo>
                <a:lnTo>
                  <a:pt x="6747" y="20299"/>
                </a:lnTo>
                <a:lnTo>
                  <a:pt x="6968" y="20843"/>
                </a:lnTo>
                <a:lnTo>
                  <a:pt x="7029" y="21065"/>
                </a:lnTo>
                <a:lnTo>
                  <a:pt x="7109" y="21246"/>
                </a:lnTo>
                <a:lnTo>
                  <a:pt x="7150" y="21347"/>
                </a:lnTo>
                <a:lnTo>
                  <a:pt x="7230" y="21407"/>
                </a:lnTo>
                <a:lnTo>
                  <a:pt x="7311" y="21467"/>
                </a:lnTo>
                <a:lnTo>
                  <a:pt x="7411" y="21528"/>
                </a:lnTo>
                <a:lnTo>
                  <a:pt x="7492" y="21528"/>
                </a:lnTo>
                <a:lnTo>
                  <a:pt x="7572" y="21508"/>
                </a:lnTo>
                <a:lnTo>
                  <a:pt x="7633" y="21467"/>
                </a:lnTo>
                <a:lnTo>
                  <a:pt x="7673" y="21407"/>
                </a:lnTo>
                <a:lnTo>
                  <a:pt x="7734" y="21306"/>
                </a:lnTo>
                <a:lnTo>
                  <a:pt x="7754" y="21206"/>
                </a:lnTo>
                <a:lnTo>
                  <a:pt x="7754" y="21085"/>
                </a:lnTo>
                <a:lnTo>
                  <a:pt x="7734" y="20984"/>
                </a:lnTo>
                <a:lnTo>
                  <a:pt x="7673" y="20763"/>
                </a:lnTo>
                <a:lnTo>
                  <a:pt x="7572" y="20541"/>
                </a:lnTo>
                <a:lnTo>
                  <a:pt x="7331" y="19977"/>
                </a:lnTo>
                <a:lnTo>
                  <a:pt x="7069" y="19434"/>
                </a:lnTo>
                <a:lnTo>
                  <a:pt x="6908" y="19111"/>
                </a:lnTo>
                <a:lnTo>
                  <a:pt x="6707" y="18789"/>
                </a:lnTo>
                <a:lnTo>
                  <a:pt x="6485" y="18467"/>
                </a:lnTo>
                <a:lnTo>
                  <a:pt x="6243" y="18185"/>
                </a:lnTo>
                <a:lnTo>
                  <a:pt x="6425" y="18024"/>
                </a:lnTo>
                <a:lnTo>
                  <a:pt x="6868" y="17742"/>
                </a:lnTo>
                <a:lnTo>
                  <a:pt x="7331" y="17460"/>
                </a:lnTo>
                <a:lnTo>
                  <a:pt x="7572" y="17319"/>
                </a:lnTo>
                <a:lnTo>
                  <a:pt x="7673" y="17239"/>
                </a:lnTo>
                <a:lnTo>
                  <a:pt x="7754" y="17158"/>
                </a:lnTo>
                <a:lnTo>
                  <a:pt x="7834" y="17077"/>
                </a:lnTo>
                <a:lnTo>
                  <a:pt x="7895" y="16977"/>
                </a:lnTo>
                <a:lnTo>
                  <a:pt x="7935" y="16836"/>
                </a:lnTo>
                <a:lnTo>
                  <a:pt x="7975" y="16695"/>
                </a:lnTo>
                <a:lnTo>
                  <a:pt x="7975" y="16634"/>
                </a:lnTo>
                <a:lnTo>
                  <a:pt x="7955" y="16574"/>
                </a:lnTo>
                <a:lnTo>
                  <a:pt x="7895" y="16453"/>
                </a:lnTo>
                <a:lnTo>
                  <a:pt x="7814" y="16353"/>
                </a:lnTo>
                <a:lnTo>
                  <a:pt x="7734" y="16272"/>
                </a:lnTo>
                <a:lnTo>
                  <a:pt x="7593" y="16212"/>
                </a:lnTo>
                <a:lnTo>
                  <a:pt x="7472" y="16191"/>
                </a:lnTo>
                <a:lnTo>
                  <a:pt x="7351" y="16171"/>
                </a:lnTo>
                <a:close/>
                <a:moveTo>
                  <a:pt x="19756" y="15789"/>
                </a:moveTo>
                <a:lnTo>
                  <a:pt x="19675" y="15809"/>
                </a:lnTo>
                <a:lnTo>
                  <a:pt x="19494" y="15909"/>
                </a:lnTo>
                <a:lnTo>
                  <a:pt x="19292" y="16010"/>
                </a:lnTo>
                <a:lnTo>
                  <a:pt x="18950" y="16232"/>
                </a:lnTo>
                <a:lnTo>
                  <a:pt x="18245" y="16735"/>
                </a:lnTo>
                <a:lnTo>
                  <a:pt x="16816" y="17782"/>
                </a:lnTo>
                <a:lnTo>
                  <a:pt x="13956" y="19856"/>
                </a:lnTo>
                <a:lnTo>
                  <a:pt x="12506" y="20883"/>
                </a:lnTo>
                <a:lnTo>
                  <a:pt x="11096" y="21931"/>
                </a:lnTo>
                <a:lnTo>
                  <a:pt x="9667" y="22998"/>
                </a:lnTo>
                <a:lnTo>
                  <a:pt x="9365" y="23219"/>
                </a:lnTo>
                <a:lnTo>
                  <a:pt x="9083" y="23441"/>
                </a:lnTo>
                <a:lnTo>
                  <a:pt x="8942" y="23582"/>
                </a:lnTo>
                <a:lnTo>
                  <a:pt x="8841" y="23723"/>
                </a:lnTo>
                <a:lnTo>
                  <a:pt x="8740" y="23884"/>
                </a:lnTo>
                <a:lnTo>
                  <a:pt x="8680" y="24065"/>
                </a:lnTo>
                <a:lnTo>
                  <a:pt x="8680" y="24126"/>
                </a:lnTo>
                <a:lnTo>
                  <a:pt x="8720" y="24186"/>
                </a:lnTo>
                <a:lnTo>
                  <a:pt x="8761" y="24226"/>
                </a:lnTo>
                <a:lnTo>
                  <a:pt x="8821" y="24246"/>
                </a:lnTo>
                <a:lnTo>
                  <a:pt x="9002" y="24246"/>
                </a:lnTo>
                <a:lnTo>
                  <a:pt x="9183" y="24206"/>
                </a:lnTo>
                <a:lnTo>
                  <a:pt x="9345" y="24166"/>
                </a:lnTo>
                <a:lnTo>
                  <a:pt x="9506" y="24085"/>
                </a:lnTo>
                <a:lnTo>
                  <a:pt x="9788" y="23904"/>
                </a:lnTo>
                <a:lnTo>
                  <a:pt x="10090" y="23703"/>
                </a:lnTo>
                <a:lnTo>
                  <a:pt x="11519" y="22696"/>
                </a:lnTo>
                <a:lnTo>
                  <a:pt x="12969" y="21669"/>
                </a:lnTo>
                <a:lnTo>
                  <a:pt x="14399" y="20622"/>
                </a:lnTo>
                <a:lnTo>
                  <a:pt x="17279" y="18568"/>
                </a:lnTo>
                <a:lnTo>
                  <a:pt x="18708" y="17520"/>
                </a:lnTo>
                <a:lnTo>
                  <a:pt x="19413" y="17037"/>
                </a:lnTo>
                <a:lnTo>
                  <a:pt x="19756" y="16775"/>
                </a:lnTo>
                <a:lnTo>
                  <a:pt x="19917" y="16634"/>
                </a:lnTo>
                <a:lnTo>
                  <a:pt x="20058" y="16473"/>
                </a:lnTo>
                <a:lnTo>
                  <a:pt x="20138" y="16353"/>
                </a:lnTo>
                <a:lnTo>
                  <a:pt x="20158" y="16232"/>
                </a:lnTo>
                <a:lnTo>
                  <a:pt x="20158" y="16111"/>
                </a:lnTo>
                <a:lnTo>
                  <a:pt x="20118" y="15990"/>
                </a:lnTo>
                <a:lnTo>
                  <a:pt x="20038" y="15869"/>
                </a:lnTo>
                <a:lnTo>
                  <a:pt x="19937" y="15809"/>
                </a:lnTo>
                <a:lnTo>
                  <a:pt x="19876" y="15789"/>
                </a:lnTo>
                <a:close/>
                <a:moveTo>
                  <a:pt x="16493" y="20541"/>
                </a:moveTo>
                <a:lnTo>
                  <a:pt x="16393" y="20581"/>
                </a:lnTo>
                <a:lnTo>
                  <a:pt x="16292" y="20622"/>
                </a:lnTo>
                <a:lnTo>
                  <a:pt x="14580" y="21910"/>
                </a:lnTo>
                <a:lnTo>
                  <a:pt x="12848" y="23219"/>
                </a:lnTo>
                <a:lnTo>
                  <a:pt x="11217" y="24488"/>
                </a:lnTo>
                <a:lnTo>
                  <a:pt x="10794" y="24810"/>
                </a:lnTo>
                <a:lnTo>
                  <a:pt x="10392" y="25132"/>
                </a:lnTo>
                <a:lnTo>
                  <a:pt x="10190" y="25294"/>
                </a:lnTo>
                <a:lnTo>
                  <a:pt x="10009" y="25475"/>
                </a:lnTo>
                <a:lnTo>
                  <a:pt x="9848" y="25676"/>
                </a:lnTo>
                <a:lnTo>
                  <a:pt x="9687" y="25878"/>
                </a:lnTo>
                <a:lnTo>
                  <a:pt x="9647" y="25958"/>
                </a:lnTo>
                <a:lnTo>
                  <a:pt x="9647" y="26018"/>
                </a:lnTo>
                <a:lnTo>
                  <a:pt x="9667" y="26099"/>
                </a:lnTo>
                <a:lnTo>
                  <a:pt x="9707" y="26159"/>
                </a:lnTo>
                <a:lnTo>
                  <a:pt x="9747" y="26200"/>
                </a:lnTo>
                <a:lnTo>
                  <a:pt x="9828" y="26240"/>
                </a:lnTo>
                <a:lnTo>
                  <a:pt x="9888" y="26260"/>
                </a:lnTo>
                <a:lnTo>
                  <a:pt x="9969" y="26240"/>
                </a:lnTo>
                <a:lnTo>
                  <a:pt x="10190" y="26159"/>
                </a:lnTo>
                <a:lnTo>
                  <a:pt x="10432" y="26059"/>
                </a:lnTo>
                <a:lnTo>
                  <a:pt x="10633" y="25938"/>
                </a:lnTo>
                <a:lnTo>
                  <a:pt x="10855" y="25817"/>
                </a:lnTo>
                <a:lnTo>
                  <a:pt x="11258" y="25535"/>
                </a:lnTo>
                <a:lnTo>
                  <a:pt x="11660" y="25253"/>
                </a:lnTo>
                <a:lnTo>
                  <a:pt x="13332" y="24045"/>
                </a:lnTo>
                <a:lnTo>
                  <a:pt x="15084" y="22776"/>
                </a:lnTo>
                <a:lnTo>
                  <a:pt x="16816" y="21508"/>
                </a:lnTo>
                <a:lnTo>
                  <a:pt x="16896" y="21427"/>
                </a:lnTo>
                <a:lnTo>
                  <a:pt x="16956" y="21347"/>
                </a:lnTo>
                <a:lnTo>
                  <a:pt x="16997" y="21246"/>
                </a:lnTo>
                <a:lnTo>
                  <a:pt x="17017" y="21145"/>
                </a:lnTo>
                <a:lnTo>
                  <a:pt x="17017" y="21045"/>
                </a:lnTo>
                <a:lnTo>
                  <a:pt x="17017" y="20964"/>
                </a:lnTo>
                <a:lnTo>
                  <a:pt x="16977" y="20863"/>
                </a:lnTo>
                <a:lnTo>
                  <a:pt x="16936" y="20783"/>
                </a:lnTo>
                <a:lnTo>
                  <a:pt x="16896" y="20702"/>
                </a:lnTo>
                <a:lnTo>
                  <a:pt x="16816" y="20642"/>
                </a:lnTo>
                <a:lnTo>
                  <a:pt x="16755" y="20581"/>
                </a:lnTo>
                <a:lnTo>
                  <a:pt x="16675" y="20541"/>
                </a:lnTo>
                <a:close/>
                <a:moveTo>
                  <a:pt x="17802" y="6968"/>
                </a:moveTo>
                <a:lnTo>
                  <a:pt x="18064" y="7069"/>
                </a:lnTo>
                <a:lnTo>
                  <a:pt x="18306" y="7170"/>
                </a:lnTo>
                <a:lnTo>
                  <a:pt x="18588" y="7250"/>
                </a:lnTo>
                <a:lnTo>
                  <a:pt x="18849" y="7311"/>
                </a:lnTo>
                <a:lnTo>
                  <a:pt x="19393" y="7432"/>
                </a:lnTo>
                <a:lnTo>
                  <a:pt x="19917" y="7532"/>
                </a:lnTo>
                <a:lnTo>
                  <a:pt x="21205" y="7794"/>
                </a:lnTo>
                <a:lnTo>
                  <a:pt x="22514" y="8016"/>
                </a:lnTo>
                <a:lnTo>
                  <a:pt x="23823" y="8217"/>
                </a:lnTo>
                <a:lnTo>
                  <a:pt x="25132" y="8378"/>
                </a:lnTo>
                <a:lnTo>
                  <a:pt x="26361" y="8539"/>
                </a:lnTo>
                <a:lnTo>
                  <a:pt x="26985" y="8620"/>
                </a:lnTo>
                <a:lnTo>
                  <a:pt x="27609" y="8640"/>
                </a:lnTo>
                <a:lnTo>
                  <a:pt x="27428" y="9163"/>
                </a:lnTo>
                <a:lnTo>
                  <a:pt x="27267" y="9707"/>
                </a:lnTo>
                <a:lnTo>
                  <a:pt x="26985" y="10754"/>
                </a:lnTo>
                <a:lnTo>
                  <a:pt x="26743" y="11640"/>
                </a:lnTo>
                <a:lnTo>
                  <a:pt x="26300" y="11640"/>
                </a:lnTo>
                <a:lnTo>
                  <a:pt x="25857" y="11600"/>
                </a:lnTo>
                <a:lnTo>
                  <a:pt x="25857" y="11580"/>
                </a:lnTo>
                <a:lnTo>
                  <a:pt x="25857" y="11318"/>
                </a:lnTo>
                <a:lnTo>
                  <a:pt x="25837" y="11077"/>
                </a:lnTo>
                <a:lnTo>
                  <a:pt x="25797" y="10835"/>
                </a:lnTo>
                <a:lnTo>
                  <a:pt x="25716" y="10593"/>
                </a:lnTo>
                <a:lnTo>
                  <a:pt x="25616" y="10352"/>
                </a:lnTo>
                <a:lnTo>
                  <a:pt x="25515" y="10130"/>
                </a:lnTo>
                <a:lnTo>
                  <a:pt x="25374" y="9909"/>
                </a:lnTo>
                <a:lnTo>
                  <a:pt x="25213" y="9727"/>
                </a:lnTo>
                <a:lnTo>
                  <a:pt x="25052" y="9526"/>
                </a:lnTo>
                <a:lnTo>
                  <a:pt x="24870" y="9345"/>
                </a:lnTo>
                <a:lnTo>
                  <a:pt x="24649" y="9184"/>
                </a:lnTo>
                <a:lnTo>
                  <a:pt x="24407" y="9022"/>
                </a:lnTo>
                <a:lnTo>
                  <a:pt x="24166" y="8882"/>
                </a:lnTo>
                <a:lnTo>
                  <a:pt x="23924" y="8801"/>
                </a:lnTo>
                <a:lnTo>
                  <a:pt x="23662" y="8741"/>
                </a:lnTo>
                <a:lnTo>
                  <a:pt x="23541" y="8720"/>
                </a:lnTo>
                <a:lnTo>
                  <a:pt x="23421" y="8741"/>
                </a:lnTo>
                <a:lnTo>
                  <a:pt x="23280" y="8761"/>
                </a:lnTo>
                <a:lnTo>
                  <a:pt x="23159" y="8801"/>
                </a:lnTo>
                <a:lnTo>
                  <a:pt x="23038" y="8882"/>
                </a:lnTo>
                <a:lnTo>
                  <a:pt x="22998" y="8922"/>
                </a:lnTo>
                <a:lnTo>
                  <a:pt x="22978" y="8982"/>
                </a:lnTo>
                <a:lnTo>
                  <a:pt x="22937" y="9103"/>
                </a:lnTo>
                <a:lnTo>
                  <a:pt x="22917" y="9184"/>
                </a:lnTo>
                <a:lnTo>
                  <a:pt x="22917" y="9284"/>
                </a:lnTo>
                <a:lnTo>
                  <a:pt x="22917" y="9365"/>
                </a:lnTo>
                <a:lnTo>
                  <a:pt x="22957" y="9445"/>
                </a:lnTo>
                <a:lnTo>
                  <a:pt x="22998" y="9526"/>
                </a:lnTo>
                <a:lnTo>
                  <a:pt x="23139" y="9647"/>
                </a:lnTo>
                <a:lnTo>
                  <a:pt x="22957" y="9647"/>
                </a:lnTo>
                <a:lnTo>
                  <a:pt x="22776" y="9667"/>
                </a:lnTo>
                <a:lnTo>
                  <a:pt x="22595" y="9707"/>
                </a:lnTo>
                <a:lnTo>
                  <a:pt x="22414" y="9747"/>
                </a:lnTo>
                <a:lnTo>
                  <a:pt x="22172" y="9848"/>
                </a:lnTo>
                <a:lnTo>
                  <a:pt x="21971" y="9969"/>
                </a:lnTo>
                <a:lnTo>
                  <a:pt x="21769" y="10130"/>
                </a:lnTo>
                <a:lnTo>
                  <a:pt x="21608" y="10291"/>
                </a:lnTo>
                <a:lnTo>
                  <a:pt x="21447" y="10493"/>
                </a:lnTo>
                <a:lnTo>
                  <a:pt x="21326" y="10694"/>
                </a:lnTo>
                <a:lnTo>
                  <a:pt x="21205" y="10915"/>
                </a:lnTo>
                <a:lnTo>
                  <a:pt x="21125" y="11137"/>
                </a:lnTo>
                <a:lnTo>
                  <a:pt x="21044" y="11399"/>
                </a:lnTo>
                <a:lnTo>
                  <a:pt x="21024" y="11660"/>
                </a:lnTo>
                <a:lnTo>
                  <a:pt x="21024" y="11922"/>
                </a:lnTo>
                <a:lnTo>
                  <a:pt x="21044" y="12164"/>
                </a:lnTo>
                <a:lnTo>
                  <a:pt x="21105" y="12406"/>
                </a:lnTo>
                <a:lnTo>
                  <a:pt x="21185" y="12647"/>
                </a:lnTo>
                <a:lnTo>
                  <a:pt x="21306" y="12869"/>
                </a:lnTo>
                <a:lnTo>
                  <a:pt x="21427" y="13070"/>
                </a:lnTo>
                <a:lnTo>
                  <a:pt x="21588" y="13271"/>
                </a:lnTo>
                <a:lnTo>
                  <a:pt x="21769" y="13453"/>
                </a:lnTo>
                <a:lnTo>
                  <a:pt x="21951" y="13594"/>
                </a:lnTo>
                <a:lnTo>
                  <a:pt x="22172" y="13735"/>
                </a:lnTo>
                <a:lnTo>
                  <a:pt x="22394" y="13855"/>
                </a:lnTo>
                <a:lnTo>
                  <a:pt x="22635" y="13956"/>
                </a:lnTo>
                <a:lnTo>
                  <a:pt x="22877" y="14017"/>
                </a:lnTo>
                <a:lnTo>
                  <a:pt x="23139" y="14057"/>
                </a:lnTo>
                <a:lnTo>
                  <a:pt x="23501" y="14057"/>
                </a:lnTo>
                <a:lnTo>
                  <a:pt x="23682" y="14037"/>
                </a:lnTo>
                <a:lnTo>
                  <a:pt x="23864" y="13996"/>
                </a:lnTo>
                <a:lnTo>
                  <a:pt x="24025" y="13956"/>
                </a:lnTo>
                <a:lnTo>
                  <a:pt x="24186" y="13916"/>
                </a:lnTo>
                <a:lnTo>
                  <a:pt x="24347" y="13855"/>
                </a:lnTo>
                <a:lnTo>
                  <a:pt x="24488" y="13775"/>
                </a:lnTo>
                <a:lnTo>
                  <a:pt x="24770" y="13594"/>
                </a:lnTo>
                <a:lnTo>
                  <a:pt x="25032" y="13372"/>
                </a:lnTo>
                <a:lnTo>
                  <a:pt x="25253" y="13131"/>
                </a:lnTo>
                <a:lnTo>
                  <a:pt x="25454" y="12849"/>
                </a:lnTo>
                <a:lnTo>
                  <a:pt x="25897" y="12909"/>
                </a:lnTo>
                <a:lnTo>
                  <a:pt x="26361" y="12929"/>
                </a:lnTo>
                <a:lnTo>
                  <a:pt x="26159" y="13654"/>
                </a:lnTo>
                <a:lnTo>
                  <a:pt x="25374" y="16574"/>
                </a:lnTo>
                <a:lnTo>
                  <a:pt x="24951" y="18125"/>
                </a:lnTo>
                <a:lnTo>
                  <a:pt x="24750" y="18890"/>
                </a:lnTo>
                <a:lnTo>
                  <a:pt x="24669" y="19272"/>
                </a:lnTo>
                <a:lnTo>
                  <a:pt x="24589" y="19655"/>
                </a:lnTo>
                <a:lnTo>
                  <a:pt x="24589" y="19796"/>
                </a:lnTo>
                <a:lnTo>
                  <a:pt x="24327" y="19937"/>
                </a:lnTo>
                <a:lnTo>
                  <a:pt x="24105" y="20078"/>
                </a:lnTo>
                <a:lnTo>
                  <a:pt x="23642" y="20400"/>
                </a:lnTo>
                <a:lnTo>
                  <a:pt x="22575" y="21145"/>
                </a:lnTo>
                <a:lnTo>
                  <a:pt x="20460" y="22615"/>
                </a:lnTo>
                <a:lnTo>
                  <a:pt x="16091" y="25656"/>
                </a:lnTo>
                <a:lnTo>
                  <a:pt x="11721" y="28677"/>
                </a:lnTo>
                <a:lnTo>
                  <a:pt x="10674" y="29422"/>
                </a:lnTo>
                <a:lnTo>
                  <a:pt x="9626" y="30167"/>
                </a:lnTo>
                <a:lnTo>
                  <a:pt x="9405" y="30328"/>
                </a:lnTo>
                <a:lnTo>
                  <a:pt x="9143" y="29965"/>
                </a:lnTo>
                <a:lnTo>
                  <a:pt x="8902" y="29623"/>
                </a:lnTo>
                <a:lnTo>
                  <a:pt x="7754" y="27891"/>
                </a:lnTo>
                <a:lnTo>
                  <a:pt x="2981" y="20662"/>
                </a:lnTo>
                <a:lnTo>
                  <a:pt x="2397" y="19816"/>
                </a:lnTo>
                <a:lnTo>
                  <a:pt x="1793" y="18950"/>
                </a:lnTo>
                <a:lnTo>
                  <a:pt x="1471" y="18507"/>
                </a:lnTo>
                <a:lnTo>
                  <a:pt x="1108" y="18084"/>
                </a:lnTo>
                <a:lnTo>
                  <a:pt x="967" y="17903"/>
                </a:lnTo>
                <a:lnTo>
                  <a:pt x="786" y="17742"/>
                </a:lnTo>
                <a:lnTo>
                  <a:pt x="947" y="17682"/>
                </a:lnTo>
                <a:lnTo>
                  <a:pt x="1108" y="17601"/>
                </a:lnTo>
                <a:lnTo>
                  <a:pt x="1410" y="17420"/>
                </a:lnTo>
                <a:lnTo>
                  <a:pt x="1712" y="17239"/>
                </a:lnTo>
                <a:lnTo>
                  <a:pt x="1994" y="17037"/>
                </a:lnTo>
                <a:lnTo>
                  <a:pt x="2538" y="16634"/>
                </a:lnTo>
                <a:lnTo>
                  <a:pt x="4673" y="15164"/>
                </a:lnTo>
                <a:lnTo>
                  <a:pt x="6807" y="13715"/>
                </a:lnTo>
                <a:lnTo>
                  <a:pt x="8962" y="12305"/>
                </a:lnTo>
                <a:lnTo>
                  <a:pt x="11157" y="10915"/>
                </a:lnTo>
                <a:lnTo>
                  <a:pt x="13352" y="9566"/>
                </a:lnTo>
                <a:lnTo>
                  <a:pt x="15587" y="8257"/>
                </a:lnTo>
                <a:lnTo>
                  <a:pt x="16695" y="7633"/>
                </a:lnTo>
                <a:lnTo>
                  <a:pt x="17259" y="7311"/>
                </a:lnTo>
                <a:lnTo>
                  <a:pt x="17802" y="6968"/>
                </a:lnTo>
                <a:close/>
                <a:moveTo>
                  <a:pt x="29200" y="1"/>
                </a:moveTo>
                <a:lnTo>
                  <a:pt x="28838" y="21"/>
                </a:lnTo>
                <a:lnTo>
                  <a:pt x="28475" y="61"/>
                </a:lnTo>
                <a:lnTo>
                  <a:pt x="28113" y="122"/>
                </a:lnTo>
                <a:lnTo>
                  <a:pt x="27811" y="182"/>
                </a:lnTo>
                <a:lnTo>
                  <a:pt x="27529" y="283"/>
                </a:lnTo>
                <a:lnTo>
                  <a:pt x="27247" y="363"/>
                </a:lnTo>
                <a:lnTo>
                  <a:pt x="26985" y="484"/>
                </a:lnTo>
                <a:lnTo>
                  <a:pt x="26723" y="605"/>
                </a:lnTo>
                <a:lnTo>
                  <a:pt x="26481" y="746"/>
                </a:lnTo>
                <a:lnTo>
                  <a:pt x="26240" y="887"/>
                </a:lnTo>
                <a:lnTo>
                  <a:pt x="25998" y="1048"/>
                </a:lnTo>
                <a:lnTo>
                  <a:pt x="25777" y="1209"/>
                </a:lnTo>
                <a:lnTo>
                  <a:pt x="25555" y="1390"/>
                </a:lnTo>
                <a:lnTo>
                  <a:pt x="25354" y="1572"/>
                </a:lnTo>
                <a:lnTo>
                  <a:pt x="25152" y="1773"/>
                </a:lnTo>
                <a:lnTo>
                  <a:pt x="24790" y="2196"/>
                </a:lnTo>
                <a:lnTo>
                  <a:pt x="24427" y="2659"/>
                </a:lnTo>
                <a:lnTo>
                  <a:pt x="24125" y="3122"/>
                </a:lnTo>
                <a:lnTo>
                  <a:pt x="23823" y="3626"/>
                </a:lnTo>
                <a:lnTo>
                  <a:pt x="23562" y="4149"/>
                </a:lnTo>
                <a:lnTo>
                  <a:pt x="23320" y="4673"/>
                </a:lnTo>
                <a:lnTo>
                  <a:pt x="23098" y="5217"/>
                </a:lnTo>
                <a:lnTo>
                  <a:pt x="22917" y="5760"/>
                </a:lnTo>
                <a:lnTo>
                  <a:pt x="22736" y="6304"/>
                </a:lnTo>
                <a:lnTo>
                  <a:pt x="22575" y="6848"/>
                </a:lnTo>
                <a:lnTo>
                  <a:pt x="21387" y="6666"/>
                </a:lnTo>
                <a:lnTo>
                  <a:pt x="20219" y="6465"/>
                </a:lnTo>
                <a:lnTo>
                  <a:pt x="19655" y="6364"/>
                </a:lnTo>
                <a:lnTo>
                  <a:pt x="19071" y="6223"/>
                </a:lnTo>
                <a:lnTo>
                  <a:pt x="18789" y="6183"/>
                </a:lnTo>
                <a:lnTo>
                  <a:pt x="18507" y="6143"/>
                </a:lnTo>
                <a:lnTo>
                  <a:pt x="18205" y="6103"/>
                </a:lnTo>
                <a:lnTo>
                  <a:pt x="17923" y="6103"/>
                </a:lnTo>
                <a:lnTo>
                  <a:pt x="17863" y="6042"/>
                </a:lnTo>
                <a:lnTo>
                  <a:pt x="17782" y="6002"/>
                </a:lnTo>
                <a:lnTo>
                  <a:pt x="17702" y="5962"/>
                </a:lnTo>
                <a:lnTo>
                  <a:pt x="17621" y="5941"/>
                </a:lnTo>
                <a:lnTo>
                  <a:pt x="17540" y="5921"/>
                </a:lnTo>
                <a:lnTo>
                  <a:pt x="17440" y="5941"/>
                </a:lnTo>
                <a:lnTo>
                  <a:pt x="17359" y="5962"/>
                </a:lnTo>
                <a:lnTo>
                  <a:pt x="17259" y="6002"/>
                </a:lnTo>
                <a:lnTo>
                  <a:pt x="16675" y="6284"/>
                </a:lnTo>
                <a:lnTo>
                  <a:pt x="16111" y="6586"/>
                </a:lnTo>
                <a:lnTo>
                  <a:pt x="14983" y="7230"/>
                </a:lnTo>
                <a:lnTo>
                  <a:pt x="12788" y="8579"/>
                </a:lnTo>
                <a:lnTo>
                  <a:pt x="10573" y="9949"/>
                </a:lnTo>
                <a:lnTo>
                  <a:pt x="8398" y="11338"/>
                </a:lnTo>
                <a:lnTo>
                  <a:pt x="6243" y="12748"/>
                </a:lnTo>
                <a:lnTo>
                  <a:pt x="4109" y="14198"/>
                </a:lnTo>
                <a:lnTo>
                  <a:pt x="3042" y="14943"/>
                </a:lnTo>
                <a:lnTo>
                  <a:pt x="1994" y="15708"/>
                </a:lnTo>
                <a:lnTo>
                  <a:pt x="907" y="16514"/>
                </a:lnTo>
                <a:lnTo>
                  <a:pt x="665" y="16715"/>
                </a:lnTo>
                <a:lnTo>
                  <a:pt x="444" y="16916"/>
                </a:lnTo>
                <a:lnTo>
                  <a:pt x="343" y="17037"/>
                </a:lnTo>
                <a:lnTo>
                  <a:pt x="263" y="17158"/>
                </a:lnTo>
                <a:lnTo>
                  <a:pt x="182" y="17279"/>
                </a:lnTo>
                <a:lnTo>
                  <a:pt x="122" y="17420"/>
                </a:lnTo>
                <a:lnTo>
                  <a:pt x="101" y="17500"/>
                </a:lnTo>
                <a:lnTo>
                  <a:pt x="122" y="17561"/>
                </a:lnTo>
                <a:lnTo>
                  <a:pt x="41" y="17641"/>
                </a:lnTo>
                <a:lnTo>
                  <a:pt x="21" y="17722"/>
                </a:lnTo>
                <a:lnTo>
                  <a:pt x="1" y="17943"/>
                </a:lnTo>
                <a:lnTo>
                  <a:pt x="41" y="18165"/>
                </a:lnTo>
                <a:lnTo>
                  <a:pt x="101" y="18386"/>
                </a:lnTo>
                <a:lnTo>
                  <a:pt x="182" y="18608"/>
                </a:lnTo>
                <a:lnTo>
                  <a:pt x="283" y="18829"/>
                </a:lnTo>
                <a:lnTo>
                  <a:pt x="404" y="19051"/>
                </a:lnTo>
                <a:lnTo>
                  <a:pt x="645" y="19434"/>
                </a:lnTo>
                <a:lnTo>
                  <a:pt x="1189" y="20320"/>
                </a:lnTo>
                <a:lnTo>
                  <a:pt x="1753" y="21206"/>
                </a:lnTo>
                <a:lnTo>
                  <a:pt x="6525" y="28415"/>
                </a:lnTo>
                <a:lnTo>
                  <a:pt x="7673" y="30167"/>
                </a:lnTo>
                <a:lnTo>
                  <a:pt x="8297" y="31093"/>
                </a:lnTo>
                <a:lnTo>
                  <a:pt x="8479" y="31375"/>
                </a:lnTo>
                <a:lnTo>
                  <a:pt x="8479" y="31476"/>
                </a:lnTo>
                <a:lnTo>
                  <a:pt x="8499" y="31556"/>
                </a:lnTo>
                <a:lnTo>
                  <a:pt x="8539" y="31637"/>
                </a:lnTo>
                <a:lnTo>
                  <a:pt x="8620" y="31717"/>
                </a:lnTo>
                <a:lnTo>
                  <a:pt x="8720" y="31758"/>
                </a:lnTo>
                <a:lnTo>
                  <a:pt x="8821" y="31778"/>
                </a:lnTo>
                <a:lnTo>
                  <a:pt x="8942" y="31798"/>
                </a:lnTo>
                <a:lnTo>
                  <a:pt x="9244" y="31798"/>
                </a:lnTo>
                <a:lnTo>
                  <a:pt x="9405" y="31778"/>
                </a:lnTo>
                <a:lnTo>
                  <a:pt x="9486" y="31737"/>
                </a:lnTo>
                <a:lnTo>
                  <a:pt x="9546" y="31697"/>
                </a:lnTo>
                <a:lnTo>
                  <a:pt x="9606" y="31637"/>
                </a:lnTo>
                <a:lnTo>
                  <a:pt x="9647" y="31576"/>
                </a:lnTo>
                <a:lnTo>
                  <a:pt x="9888" y="31435"/>
                </a:lnTo>
                <a:lnTo>
                  <a:pt x="10110" y="31274"/>
                </a:lnTo>
                <a:lnTo>
                  <a:pt x="10492" y="31013"/>
                </a:lnTo>
                <a:lnTo>
                  <a:pt x="11560" y="30288"/>
                </a:lnTo>
                <a:lnTo>
                  <a:pt x="12627" y="29583"/>
                </a:lnTo>
                <a:lnTo>
                  <a:pt x="16876" y="26663"/>
                </a:lnTo>
                <a:lnTo>
                  <a:pt x="21125" y="23743"/>
                </a:lnTo>
                <a:lnTo>
                  <a:pt x="23259" y="22293"/>
                </a:lnTo>
                <a:lnTo>
                  <a:pt x="24327" y="21568"/>
                </a:lnTo>
                <a:lnTo>
                  <a:pt x="24870" y="21226"/>
                </a:lnTo>
                <a:lnTo>
                  <a:pt x="25132" y="21024"/>
                </a:lnTo>
                <a:lnTo>
                  <a:pt x="25253" y="20924"/>
                </a:lnTo>
                <a:lnTo>
                  <a:pt x="25354" y="20803"/>
                </a:lnTo>
                <a:lnTo>
                  <a:pt x="25414" y="20722"/>
                </a:lnTo>
                <a:lnTo>
                  <a:pt x="25454" y="20642"/>
                </a:lnTo>
                <a:lnTo>
                  <a:pt x="25495" y="20561"/>
                </a:lnTo>
                <a:lnTo>
                  <a:pt x="25515" y="20461"/>
                </a:lnTo>
                <a:lnTo>
                  <a:pt x="25636" y="20400"/>
                </a:lnTo>
                <a:lnTo>
                  <a:pt x="25736" y="20299"/>
                </a:lnTo>
                <a:lnTo>
                  <a:pt x="25837" y="20179"/>
                </a:lnTo>
                <a:lnTo>
                  <a:pt x="25897" y="20018"/>
                </a:lnTo>
                <a:lnTo>
                  <a:pt x="26119" y="19313"/>
                </a:lnTo>
                <a:lnTo>
                  <a:pt x="26320" y="18568"/>
                </a:lnTo>
                <a:lnTo>
                  <a:pt x="26683" y="17098"/>
                </a:lnTo>
                <a:lnTo>
                  <a:pt x="27408" y="14178"/>
                </a:lnTo>
                <a:lnTo>
                  <a:pt x="27750" y="12808"/>
                </a:lnTo>
                <a:lnTo>
                  <a:pt x="28274" y="12687"/>
                </a:lnTo>
                <a:lnTo>
                  <a:pt x="28777" y="12506"/>
                </a:lnTo>
                <a:lnTo>
                  <a:pt x="29160" y="12345"/>
                </a:lnTo>
                <a:lnTo>
                  <a:pt x="29502" y="12184"/>
                </a:lnTo>
                <a:lnTo>
                  <a:pt x="29844" y="11983"/>
                </a:lnTo>
                <a:lnTo>
                  <a:pt x="30167" y="11781"/>
                </a:lnTo>
                <a:lnTo>
                  <a:pt x="30489" y="11540"/>
                </a:lnTo>
                <a:lnTo>
                  <a:pt x="30791" y="11298"/>
                </a:lnTo>
                <a:lnTo>
                  <a:pt x="31073" y="11036"/>
                </a:lnTo>
                <a:lnTo>
                  <a:pt x="31355" y="10754"/>
                </a:lnTo>
                <a:lnTo>
                  <a:pt x="31617" y="10452"/>
                </a:lnTo>
                <a:lnTo>
                  <a:pt x="31858" y="10150"/>
                </a:lnTo>
                <a:lnTo>
                  <a:pt x="32100" y="9828"/>
                </a:lnTo>
                <a:lnTo>
                  <a:pt x="32321" y="9506"/>
                </a:lnTo>
                <a:lnTo>
                  <a:pt x="32523" y="9163"/>
                </a:lnTo>
                <a:lnTo>
                  <a:pt x="32704" y="8821"/>
                </a:lnTo>
                <a:lnTo>
                  <a:pt x="32885" y="8479"/>
                </a:lnTo>
                <a:lnTo>
                  <a:pt x="33026" y="8116"/>
                </a:lnTo>
                <a:lnTo>
                  <a:pt x="33167" y="7754"/>
                </a:lnTo>
                <a:lnTo>
                  <a:pt x="33288" y="7391"/>
                </a:lnTo>
                <a:lnTo>
                  <a:pt x="33409" y="7029"/>
                </a:lnTo>
                <a:lnTo>
                  <a:pt x="33489" y="6666"/>
                </a:lnTo>
                <a:lnTo>
                  <a:pt x="33570" y="6284"/>
                </a:lnTo>
                <a:lnTo>
                  <a:pt x="33630" y="5901"/>
                </a:lnTo>
                <a:lnTo>
                  <a:pt x="33671" y="5539"/>
                </a:lnTo>
                <a:lnTo>
                  <a:pt x="33711" y="5156"/>
                </a:lnTo>
                <a:lnTo>
                  <a:pt x="33711" y="4773"/>
                </a:lnTo>
                <a:lnTo>
                  <a:pt x="33691" y="4391"/>
                </a:lnTo>
                <a:lnTo>
                  <a:pt x="33650" y="4008"/>
                </a:lnTo>
                <a:lnTo>
                  <a:pt x="33590" y="3646"/>
                </a:lnTo>
                <a:lnTo>
                  <a:pt x="33509" y="3263"/>
                </a:lnTo>
                <a:lnTo>
                  <a:pt x="33389" y="2901"/>
                </a:lnTo>
                <a:lnTo>
                  <a:pt x="33268" y="2558"/>
                </a:lnTo>
                <a:lnTo>
                  <a:pt x="33107" y="2196"/>
                </a:lnTo>
                <a:lnTo>
                  <a:pt x="32905" y="1874"/>
                </a:lnTo>
                <a:lnTo>
                  <a:pt x="32704" y="1552"/>
                </a:lnTo>
                <a:lnTo>
                  <a:pt x="32462" y="1290"/>
                </a:lnTo>
                <a:lnTo>
                  <a:pt x="32200" y="1028"/>
                </a:lnTo>
                <a:lnTo>
                  <a:pt x="31919" y="806"/>
                </a:lnTo>
                <a:lnTo>
                  <a:pt x="31617" y="625"/>
                </a:lnTo>
                <a:lnTo>
                  <a:pt x="31314" y="464"/>
                </a:lnTo>
                <a:lnTo>
                  <a:pt x="30972" y="323"/>
                </a:lnTo>
                <a:lnTo>
                  <a:pt x="30630" y="202"/>
                </a:lnTo>
                <a:lnTo>
                  <a:pt x="30287" y="122"/>
                </a:lnTo>
                <a:lnTo>
                  <a:pt x="29925" y="61"/>
                </a:lnTo>
                <a:lnTo>
                  <a:pt x="29583" y="21"/>
                </a:lnTo>
                <a:lnTo>
                  <a:pt x="29200" y="1"/>
                </a:lnTo>
                <a:close/>
              </a:path>
            </a:pathLst>
          </a:custGeom>
          <a:solidFill>
            <a:srgbClr val="FFDD9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6" name="Google Shape;386;p35"/>
          <p:cNvSpPr/>
          <p:nvPr/>
        </p:nvSpPr>
        <p:spPr>
          <a:xfrm>
            <a:off x="6213130" y="3660084"/>
            <a:ext cx="598240" cy="567383"/>
          </a:xfrm>
          <a:custGeom>
            <a:rect b="b" l="l" r="r" t="t"/>
            <a:pathLst>
              <a:path extrusionOk="0" h="34154" w="36006">
                <a:moveTo>
                  <a:pt x="16090" y="7311"/>
                </a:moveTo>
                <a:lnTo>
                  <a:pt x="15969" y="7331"/>
                </a:lnTo>
                <a:lnTo>
                  <a:pt x="15848" y="7371"/>
                </a:lnTo>
                <a:lnTo>
                  <a:pt x="15748" y="7432"/>
                </a:lnTo>
                <a:lnTo>
                  <a:pt x="15647" y="7492"/>
                </a:lnTo>
                <a:lnTo>
                  <a:pt x="15587" y="7593"/>
                </a:lnTo>
                <a:lnTo>
                  <a:pt x="15546" y="7693"/>
                </a:lnTo>
                <a:lnTo>
                  <a:pt x="15526" y="7814"/>
                </a:lnTo>
                <a:lnTo>
                  <a:pt x="15506" y="7915"/>
                </a:lnTo>
                <a:lnTo>
                  <a:pt x="15526" y="8036"/>
                </a:lnTo>
                <a:lnTo>
                  <a:pt x="15546" y="8136"/>
                </a:lnTo>
                <a:lnTo>
                  <a:pt x="15587" y="8257"/>
                </a:lnTo>
                <a:lnTo>
                  <a:pt x="15647" y="8338"/>
                </a:lnTo>
                <a:lnTo>
                  <a:pt x="15748" y="8418"/>
                </a:lnTo>
                <a:lnTo>
                  <a:pt x="15848" y="8479"/>
                </a:lnTo>
                <a:lnTo>
                  <a:pt x="15969" y="8519"/>
                </a:lnTo>
                <a:lnTo>
                  <a:pt x="16090" y="8539"/>
                </a:lnTo>
                <a:lnTo>
                  <a:pt x="16231" y="8519"/>
                </a:lnTo>
                <a:lnTo>
                  <a:pt x="16352" y="8479"/>
                </a:lnTo>
                <a:lnTo>
                  <a:pt x="16453" y="8418"/>
                </a:lnTo>
                <a:lnTo>
                  <a:pt x="16533" y="8338"/>
                </a:lnTo>
                <a:lnTo>
                  <a:pt x="16614" y="8257"/>
                </a:lnTo>
                <a:lnTo>
                  <a:pt x="16654" y="8136"/>
                </a:lnTo>
                <a:lnTo>
                  <a:pt x="16674" y="8036"/>
                </a:lnTo>
                <a:lnTo>
                  <a:pt x="16694" y="7915"/>
                </a:lnTo>
                <a:lnTo>
                  <a:pt x="16674" y="7814"/>
                </a:lnTo>
                <a:lnTo>
                  <a:pt x="16654" y="7693"/>
                </a:lnTo>
                <a:lnTo>
                  <a:pt x="16614" y="7593"/>
                </a:lnTo>
                <a:lnTo>
                  <a:pt x="16533" y="7492"/>
                </a:lnTo>
                <a:lnTo>
                  <a:pt x="16453" y="7432"/>
                </a:lnTo>
                <a:lnTo>
                  <a:pt x="16352" y="7371"/>
                </a:lnTo>
                <a:lnTo>
                  <a:pt x="16231" y="7331"/>
                </a:lnTo>
                <a:lnTo>
                  <a:pt x="16090" y="7311"/>
                </a:lnTo>
                <a:close/>
                <a:moveTo>
                  <a:pt x="19373" y="7230"/>
                </a:moveTo>
                <a:lnTo>
                  <a:pt x="19252" y="7250"/>
                </a:lnTo>
                <a:lnTo>
                  <a:pt x="19111" y="7291"/>
                </a:lnTo>
                <a:lnTo>
                  <a:pt x="19010" y="7351"/>
                </a:lnTo>
                <a:lnTo>
                  <a:pt x="18909" y="7432"/>
                </a:lnTo>
                <a:lnTo>
                  <a:pt x="18829" y="7532"/>
                </a:lnTo>
                <a:lnTo>
                  <a:pt x="18768" y="7633"/>
                </a:lnTo>
                <a:lnTo>
                  <a:pt x="18728" y="7754"/>
                </a:lnTo>
                <a:lnTo>
                  <a:pt x="18708" y="7895"/>
                </a:lnTo>
                <a:lnTo>
                  <a:pt x="18728" y="8016"/>
                </a:lnTo>
                <a:lnTo>
                  <a:pt x="18768" y="8157"/>
                </a:lnTo>
                <a:lnTo>
                  <a:pt x="18829" y="8257"/>
                </a:lnTo>
                <a:lnTo>
                  <a:pt x="18909" y="8358"/>
                </a:lnTo>
                <a:lnTo>
                  <a:pt x="19010" y="8439"/>
                </a:lnTo>
                <a:lnTo>
                  <a:pt x="19111" y="8499"/>
                </a:lnTo>
                <a:lnTo>
                  <a:pt x="19252" y="8539"/>
                </a:lnTo>
                <a:lnTo>
                  <a:pt x="19373" y="8559"/>
                </a:lnTo>
                <a:lnTo>
                  <a:pt x="19513" y="8539"/>
                </a:lnTo>
                <a:lnTo>
                  <a:pt x="19634" y="8499"/>
                </a:lnTo>
                <a:lnTo>
                  <a:pt x="19735" y="8439"/>
                </a:lnTo>
                <a:lnTo>
                  <a:pt x="19836" y="8358"/>
                </a:lnTo>
                <a:lnTo>
                  <a:pt x="19916" y="8257"/>
                </a:lnTo>
                <a:lnTo>
                  <a:pt x="19977" y="8157"/>
                </a:lnTo>
                <a:lnTo>
                  <a:pt x="20017" y="8016"/>
                </a:lnTo>
                <a:lnTo>
                  <a:pt x="20037" y="7895"/>
                </a:lnTo>
                <a:lnTo>
                  <a:pt x="20017" y="7754"/>
                </a:lnTo>
                <a:lnTo>
                  <a:pt x="19977" y="7633"/>
                </a:lnTo>
                <a:lnTo>
                  <a:pt x="19916" y="7532"/>
                </a:lnTo>
                <a:lnTo>
                  <a:pt x="19836" y="7432"/>
                </a:lnTo>
                <a:lnTo>
                  <a:pt x="19735" y="7351"/>
                </a:lnTo>
                <a:lnTo>
                  <a:pt x="19634" y="7291"/>
                </a:lnTo>
                <a:lnTo>
                  <a:pt x="19513" y="7250"/>
                </a:lnTo>
                <a:lnTo>
                  <a:pt x="19373" y="7230"/>
                </a:lnTo>
                <a:close/>
                <a:moveTo>
                  <a:pt x="16513" y="5962"/>
                </a:moveTo>
                <a:lnTo>
                  <a:pt x="16714" y="6103"/>
                </a:lnTo>
                <a:lnTo>
                  <a:pt x="16936" y="6223"/>
                </a:lnTo>
                <a:lnTo>
                  <a:pt x="17178" y="6304"/>
                </a:lnTo>
                <a:lnTo>
                  <a:pt x="17419" y="6385"/>
                </a:lnTo>
                <a:lnTo>
                  <a:pt x="17661" y="6445"/>
                </a:lnTo>
                <a:lnTo>
                  <a:pt x="17902" y="6505"/>
                </a:lnTo>
                <a:lnTo>
                  <a:pt x="18325" y="6566"/>
                </a:lnTo>
                <a:lnTo>
                  <a:pt x="18929" y="6566"/>
                </a:lnTo>
                <a:lnTo>
                  <a:pt x="19232" y="6525"/>
                </a:lnTo>
                <a:lnTo>
                  <a:pt x="19534" y="6465"/>
                </a:lnTo>
                <a:lnTo>
                  <a:pt x="19816" y="6364"/>
                </a:lnTo>
                <a:lnTo>
                  <a:pt x="20097" y="6264"/>
                </a:lnTo>
                <a:lnTo>
                  <a:pt x="20359" y="6123"/>
                </a:lnTo>
                <a:lnTo>
                  <a:pt x="20621" y="5982"/>
                </a:lnTo>
                <a:lnTo>
                  <a:pt x="20722" y="6143"/>
                </a:lnTo>
                <a:lnTo>
                  <a:pt x="20802" y="6324"/>
                </a:lnTo>
                <a:lnTo>
                  <a:pt x="20863" y="6505"/>
                </a:lnTo>
                <a:lnTo>
                  <a:pt x="20923" y="6687"/>
                </a:lnTo>
                <a:lnTo>
                  <a:pt x="21024" y="7069"/>
                </a:lnTo>
                <a:lnTo>
                  <a:pt x="21064" y="7472"/>
                </a:lnTo>
                <a:lnTo>
                  <a:pt x="21044" y="7855"/>
                </a:lnTo>
                <a:lnTo>
                  <a:pt x="21004" y="8257"/>
                </a:lnTo>
                <a:lnTo>
                  <a:pt x="20963" y="8439"/>
                </a:lnTo>
                <a:lnTo>
                  <a:pt x="20903" y="8640"/>
                </a:lnTo>
                <a:lnTo>
                  <a:pt x="20843" y="8821"/>
                </a:lnTo>
                <a:lnTo>
                  <a:pt x="20762" y="9002"/>
                </a:lnTo>
                <a:lnTo>
                  <a:pt x="20641" y="9204"/>
                </a:lnTo>
                <a:lnTo>
                  <a:pt x="20520" y="9385"/>
                </a:lnTo>
                <a:lnTo>
                  <a:pt x="20379" y="9566"/>
                </a:lnTo>
                <a:lnTo>
                  <a:pt x="20238" y="9727"/>
                </a:lnTo>
                <a:lnTo>
                  <a:pt x="20077" y="9868"/>
                </a:lnTo>
                <a:lnTo>
                  <a:pt x="19896" y="10009"/>
                </a:lnTo>
                <a:lnTo>
                  <a:pt x="19715" y="10130"/>
                </a:lnTo>
                <a:lnTo>
                  <a:pt x="19534" y="10251"/>
                </a:lnTo>
                <a:lnTo>
                  <a:pt x="19332" y="10352"/>
                </a:lnTo>
                <a:lnTo>
                  <a:pt x="19111" y="10432"/>
                </a:lnTo>
                <a:lnTo>
                  <a:pt x="18909" y="10493"/>
                </a:lnTo>
                <a:lnTo>
                  <a:pt x="18688" y="10553"/>
                </a:lnTo>
                <a:lnTo>
                  <a:pt x="18466" y="10593"/>
                </a:lnTo>
                <a:lnTo>
                  <a:pt x="18245" y="10634"/>
                </a:lnTo>
                <a:lnTo>
                  <a:pt x="18023" y="10654"/>
                </a:lnTo>
                <a:lnTo>
                  <a:pt x="17802" y="10654"/>
                </a:lnTo>
                <a:lnTo>
                  <a:pt x="17580" y="10634"/>
                </a:lnTo>
                <a:lnTo>
                  <a:pt x="17359" y="10613"/>
                </a:lnTo>
                <a:lnTo>
                  <a:pt x="17137" y="10553"/>
                </a:lnTo>
                <a:lnTo>
                  <a:pt x="16936" y="10493"/>
                </a:lnTo>
                <a:lnTo>
                  <a:pt x="16735" y="10412"/>
                </a:lnTo>
                <a:lnTo>
                  <a:pt x="16533" y="10331"/>
                </a:lnTo>
                <a:lnTo>
                  <a:pt x="16332" y="10231"/>
                </a:lnTo>
                <a:lnTo>
                  <a:pt x="16151" y="10110"/>
                </a:lnTo>
                <a:lnTo>
                  <a:pt x="15969" y="9969"/>
                </a:lnTo>
                <a:lnTo>
                  <a:pt x="15808" y="9828"/>
                </a:lnTo>
                <a:lnTo>
                  <a:pt x="15486" y="9526"/>
                </a:lnTo>
                <a:lnTo>
                  <a:pt x="15204" y="9184"/>
                </a:lnTo>
                <a:lnTo>
                  <a:pt x="14962" y="8841"/>
                </a:lnTo>
                <a:lnTo>
                  <a:pt x="14821" y="8600"/>
                </a:lnTo>
                <a:lnTo>
                  <a:pt x="14701" y="8358"/>
                </a:lnTo>
                <a:lnTo>
                  <a:pt x="14600" y="8116"/>
                </a:lnTo>
                <a:lnTo>
                  <a:pt x="14519" y="7875"/>
                </a:lnTo>
                <a:lnTo>
                  <a:pt x="14459" y="7613"/>
                </a:lnTo>
                <a:lnTo>
                  <a:pt x="14419" y="7351"/>
                </a:lnTo>
                <a:lnTo>
                  <a:pt x="14378" y="7089"/>
                </a:lnTo>
                <a:lnTo>
                  <a:pt x="14378" y="6828"/>
                </a:lnTo>
                <a:lnTo>
                  <a:pt x="14399" y="6687"/>
                </a:lnTo>
                <a:lnTo>
                  <a:pt x="14419" y="6546"/>
                </a:lnTo>
                <a:lnTo>
                  <a:pt x="14499" y="6284"/>
                </a:lnTo>
                <a:lnTo>
                  <a:pt x="14640" y="6385"/>
                </a:lnTo>
                <a:lnTo>
                  <a:pt x="14761" y="6465"/>
                </a:lnTo>
                <a:lnTo>
                  <a:pt x="14902" y="6505"/>
                </a:lnTo>
                <a:lnTo>
                  <a:pt x="15023" y="6546"/>
                </a:lnTo>
                <a:lnTo>
                  <a:pt x="15164" y="6566"/>
                </a:lnTo>
                <a:lnTo>
                  <a:pt x="15305" y="6586"/>
                </a:lnTo>
                <a:lnTo>
                  <a:pt x="15426" y="6566"/>
                </a:lnTo>
                <a:lnTo>
                  <a:pt x="15567" y="6546"/>
                </a:lnTo>
                <a:lnTo>
                  <a:pt x="15687" y="6505"/>
                </a:lnTo>
                <a:lnTo>
                  <a:pt x="15828" y="6465"/>
                </a:lnTo>
                <a:lnTo>
                  <a:pt x="16070" y="6324"/>
                </a:lnTo>
                <a:lnTo>
                  <a:pt x="16312" y="6163"/>
                </a:lnTo>
                <a:lnTo>
                  <a:pt x="16513" y="5962"/>
                </a:lnTo>
                <a:close/>
                <a:moveTo>
                  <a:pt x="17862" y="2115"/>
                </a:moveTo>
                <a:lnTo>
                  <a:pt x="18184" y="2136"/>
                </a:lnTo>
                <a:lnTo>
                  <a:pt x="18507" y="2196"/>
                </a:lnTo>
                <a:lnTo>
                  <a:pt x="18829" y="2256"/>
                </a:lnTo>
                <a:lnTo>
                  <a:pt x="19151" y="2357"/>
                </a:lnTo>
                <a:lnTo>
                  <a:pt x="19453" y="2478"/>
                </a:lnTo>
                <a:lnTo>
                  <a:pt x="19735" y="2619"/>
                </a:lnTo>
                <a:lnTo>
                  <a:pt x="20017" y="2780"/>
                </a:lnTo>
                <a:lnTo>
                  <a:pt x="20299" y="2961"/>
                </a:lnTo>
                <a:lnTo>
                  <a:pt x="20561" y="3142"/>
                </a:lnTo>
                <a:lnTo>
                  <a:pt x="20822" y="3364"/>
                </a:lnTo>
                <a:lnTo>
                  <a:pt x="21064" y="3585"/>
                </a:lnTo>
                <a:lnTo>
                  <a:pt x="21306" y="3827"/>
                </a:lnTo>
                <a:lnTo>
                  <a:pt x="21527" y="4069"/>
                </a:lnTo>
                <a:lnTo>
                  <a:pt x="21749" y="4330"/>
                </a:lnTo>
                <a:lnTo>
                  <a:pt x="22172" y="4854"/>
                </a:lnTo>
                <a:lnTo>
                  <a:pt x="22574" y="5418"/>
                </a:lnTo>
                <a:lnTo>
                  <a:pt x="22957" y="5962"/>
                </a:lnTo>
                <a:lnTo>
                  <a:pt x="23340" y="6525"/>
                </a:lnTo>
                <a:lnTo>
                  <a:pt x="23521" y="6828"/>
                </a:lnTo>
                <a:lnTo>
                  <a:pt x="23682" y="7130"/>
                </a:lnTo>
                <a:lnTo>
                  <a:pt x="23823" y="7432"/>
                </a:lnTo>
                <a:lnTo>
                  <a:pt x="23944" y="7754"/>
                </a:lnTo>
                <a:lnTo>
                  <a:pt x="24024" y="8096"/>
                </a:lnTo>
                <a:lnTo>
                  <a:pt x="24085" y="8418"/>
                </a:lnTo>
                <a:lnTo>
                  <a:pt x="24105" y="8761"/>
                </a:lnTo>
                <a:lnTo>
                  <a:pt x="24085" y="9103"/>
                </a:lnTo>
                <a:lnTo>
                  <a:pt x="24024" y="9425"/>
                </a:lnTo>
                <a:lnTo>
                  <a:pt x="23924" y="9727"/>
                </a:lnTo>
                <a:lnTo>
                  <a:pt x="23783" y="10009"/>
                </a:lnTo>
                <a:lnTo>
                  <a:pt x="23622" y="10291"/>
                </a:lnTo>
                <a:lnTo>
                  <a:pt x="23440" y="10553"/>
                </a:lnTo>
                <a:lnTo>
                  <a:pt x="23219" y="10774"/>
                </a:lnTo>
                <a:lnTo>
                  <a:pt x="22977" y="10996"/>
                </a:lnTo>
                <a:lnTo>
                  <a:pt x="22715" y="11177"/>
                </a:lnTo>
                <a:lnTo>
                  <a:pt x="22433" y="11318"/>
                </a:lnTo>
                <a:lnTo>
                  <a:pt x="22151" y="11459"/>
                </a:lnTo>
                <a:lnTo>
                  <a:pt x="21829" y="11540"/>
                </a:lnTo>
                <a:lnTo>
                  <a:pt x="21527" y="11620"/>
                </a:lnTo>
                <a:lnTo>
                  <a:pt x="21427" y="11640"/>
                </a:lnTo>
                <a:lnTo>
                  <a:pt x="21326" y="11681"/>
                </a:lnTo>
                <a:lnTo>
                  <a:pt x="21265" y="11379"/>
                </a:lnTo>
                <a:lnTo>
                  <a:pt x="21165" y="11097"/>
                </a:lnTo>
                <a:lnTo>
                  <a:pt x="21044" y="10815"/>
                </a:lnTo>
                <a:lnTo>
                  <a:pt x="20984" y="10694"/>
                </a:lnTo>
                <a:lnTo>
                  <a:pt x="20903" y="10593"/>
                </a:lnTo>
                <a:lnTo>
                  <a:pt x="21104" y="10372"/>
                </a:lnTo>
                <a:lnTo>
                  <a:pt x="21286" y="10130"/>
                </a:lnTo>
                <a:lnTo>
                  <a:pt x="21467" y="9888"/>
                </a:lnTo>
                <a:lnTo>
                  <a:pt x="21628" y="9647"/>
                </a:lnTo>
                <a:lnTo>
                  <a:pt x="21769" y="9365"/>
                </a:lnTo>
                <a:lnTo>
                  <a:pt x="21890" y="9083"/>
                </a:lnTo>
                <a:lnTo>
                  <a:pt x="21990" y="8781"/>
                </a:lnTo>
                <a:lnTo>
                  <a:pt x="22071" y="8479"/>
                </a:lnTo>
                <a:lnTo>
                  <a:pt x="22131" y="8177"/>
                </a:lnTo>
                <a:lnTo>
                  <a:pt x="22151" y="7855"/>
                </a:lnTo>
                <a:lnTo>
                  <a:pt x="22172" y="7552"/>
                </a:lnTo>
                <a:lnTo>
                  <a:pt x="22151" y="7230"/>
                </a:lnTo>
                <a:lnTo>
                  <a:pt x="22131" y="6928"/>
                </a:lnTo>
                <a:lnTo>
                  <a:pt x="22071" y="6626"/>
                </a:lnTo>
                <a:lnTo>
                  <a:pt x="22011" y="6324"/>
                </a:lnTo>
                <a:lnTo>
                  <a:pt x="21910" y="6022"/>
                </a:lnTo>
                <a:lnTo>
                  <a:pt x="21789" y="5740"/>
                </a:lnTo>
                <a:lnTo>
                  <a:pt x="21648" y="5458"/>
                </a:lnTo>
                <a:lnTo>
                  <a:pt x="21487" y="5196"/>
                </a:lnTo>
                <a:lnTo>
                  <a:pt x="21306" y="4935"/>
                </a:lnTo>
                <a:lnTo>
                  <a:pt x="21245" y="4854"/>
                </a:lnTo>
                <a:lnTo>
                  <a:pt x="21165" y="4774"/>
                </a:lnTo>
                <a:lnTo>
                  <a:pt x="21064" y="4733"/>
                </a:lnTo>
                <a:lnTo>
                  <a:pt x="20984" y="4693"/>
                </a:lnTo>
                <a:lnTo>
                  <a:pt x="20903" y="4673"/>
                </a:lnTo>
                <a:lnTo>
                  <a:pt x="20822" y="4653"/>
                </a:lnTo>
                <a:lnTo>
                  <a:pt x="20722" y="4673"/>
                </a:lnTo>
                <a:lnTo>
                  <a:pt x="20641" y="4693"/>
                </a:lnTo>
                <a:lnTo>
                  <a:pt x="20500" y="4753"/>
                </a:lnTo>
                <a:lnTo>
                  <a:pt x="20379" y="4874"/>
                </a:lnTo>
                <a:lnTo>
                  <a:pt x="20319" y="4935"/>
                </a:lnTo>
                <a:lnTo>
                  <a:pt x="20279" y="5015"/>
                </a:lnTo>
                <a:lnTo>
                  <a:pt x="20259" y="5096"/>
                </a:lnTo>
                <a:lnTo>
                  <a:pt x="20238" y="5176"/>
                </a:lnTo>
                <a:lnTo>
                  <a:pt x="19916" y="5337"/>
                </a:lnTo>
                <a:lnTo>
                  <a:pt x="19594" y="5478"/>
                </a:lnTo>
                <a:lnTo>
                  <a:pt x="19252" y="5579"/>
                </a:lnTo>
                <a:lnTo>
                  <a:pt x="18909" y="5639"/>
                </a:lnTo>
                <a:lnTo>
                  <a:pt x="18648" y="5660"/>
                </a:lnTo>
                <a:lnTo>
                  <a:pt x="18406" y="5639"/>
                </a:lnTo>
                <a:lnTo>
                  <a:pt x="18144" y="5619"/>
                </a:lnTo>
                <a:lnTo>
                  <a:pt x="17902" y="5579"/>
                </a:lnTo>
                <a:lnTo>
                  <a:pt x="17701" y="5539"/>
                </a:lnTo>
                <a:lnTo>
                  <a:pt x="17399" y="5438"/>
                </a:lnTo>
                <a:lnTo>
                  <a:pt x="17238" y="5378"/>
                </a:lnTo>
                <a:lnTo>
                  <a:pt x="17117" y="5297"/>
                </a:lnTo>
                <a:lnTo>
                  <a:pt x="17016" y="5237"/>
                </a:lnTo>
                <a:lnTo>
                  <a:pt x="16996" y="5217"/>
                </a:lnTo>
                <a:lnTo>
                  <a:pt x="16996" y="5196"/>
                </a:lnTo>
                <a:lnTo>
                  <a:pt x="17016" y="5076"/>
                </a:lnTo>
                <a:lnTo>
                  <a:pt x="17016" y="4995"/>
                </a:lnTo>
                <a:lnTo>
                  <a:pt x="16996" y="4914"/>
                </a:lnTo>
                <a:lnTo>
                  <a:pt x="16956" y="4834"/>
                </a:lnTo>
                <a:lnTo>
                  <a:pt x="16916" y="4774"/>
                </a:lnTo>
                <a:lnTo>
                  <a:pt x="16835" y="4713"/>
                </a:lnTo>
                <a:lnTo>
                  <a:pt x="16775" y="4673"/>
                </a:lnTo>
                <a:lnTo>
                  <a:pt x="16694" y="4653"/>
                </a:lnTo>
                <a:lnTo>
                  <a:pt x="16614" y="4633"/>
                </a:lnTo>
                <a:lnTo>
                  <a:pt x="16533" y="4633"/>
                </a:lnTo>
                <a:lnTo>
                  <a:pt x="16453" y="4653"/>
                </a:lnTo>
                <a:lnTo>
                  <a:pt x="16372" y="4673"/>
                </a:lnTo>
                <a:lnTo>
                  <a:pt x="16291" y="4713"/>
                </a:lnTo>
                <a:lnTo>
                  <a:pt x="16231" y="4774"/>
                </a:lnTo>
                <a:lnTo>
                  <a:pt x="16171" y="4854"/>
                </a:lnTo>
                <a:lnTo>
                  <a:pt x="16130" y="4955"/>
                </a:lnTo>
                <a:lnTo>
                  <a:pt x="16070" y="5076"/>
                </a:lnTo>
                <a:lnTo>
                  <a:pt x="15989" y="5196"/>
                </a:lnTo>
                <a:lnTo>
                  <a:pt x="15909" y="5317"/>
                </a:lnTo>
                <a:lnTo>
                  <a:pt x="15808" y="5418"/>
                </a:lnTo>
                <a:lnTo>
                  <a:pt x="15687" y="5498"/>
                </a:lnTo>
                <a:lnTo>
                  <a:pt x="15546" y="5579"/>
                </a:lnTo>
                <a:lnTo>
                  <a:pt x="15426" y="5619"/>
                </a:lnTo>
                <a:lnTo>
                  <a:pt x="15285" y="5639"/>
                </a:lnTo>
                <a:lnTo>
                  <a:pt x="15083" y="5639"/>
                </a:lnTo>
                <a:lnTo>
                  <a:pt x="14983" y="5599"/>
                </a:lnTo>
                <a:lnTo>
                  <a:pt x="14902" y="5559"/>
                </a:lnTo>
                <a:lnTo>
                  <a:pt x="14902" y="5539"/>
                </a:lnTo>
                <a:lnTo>
                  <a:pt x="14882" y="5519"/>
                </a:lnTo>
                <a:lnTo>
                  <a:pt x="14801" y="5458"/>
                </a:lnTo>
                <a:lnTo>
                  <a:pt x="14540" y="5297"/>
                </a:lnTo>
                <a:lnTo>
                  <a:pt x="14278" y="5176"/>
                </a:lnTo>
                <a:lnTo>
                  <a:pt x="14177" y="5156"/>
                </a:lnTo>
                <a:lnTo>
                  <a:pt x="14137" y="5156"/>
                </a:lnTo>
                <a:lnTo>
                  <a:pt x="13996" y="5277"/>
                </a:lnTo>
                <a:lnTo>
                  <a:pt x="13875" y="5418"/>
                </a:lnTo>
                <a:lnTo>
                  <a:pt x="13754" y="5599"/>
                </a:lnTo>
                <a:lnTo>
                  <a:pt x="13653" y="5760"/>
                </a:lnTo>
                <a:lnTo>
                  <a:pt x="13472" y="6123"/>
                </a:lnTo>
                <a:lnTo>
                  <a:pt x="13351" y="6425"/>
                </a:lnTo>
                <a:lnTo>
                  <a:pt x="13311" y="6586"/>
                </a:lnTo>
                <a:lnTo>
                  <a:pt x="13271" y="6767"/>
                </a:lnTo>
                <a:lnTo>
                  <a:pt x="13231" y="7109"/>
                </a:lnTo>
                <a:lnTo>
                  <a:pt x="13251" y="7472"/>
                </a:lnTo>
                <a:lnTo>
                  <a:pt x="13291" y="7814"/>
                </a:lnTo>
                <a:lnTo>
                  <a:pt x="13351" y="8157"/>
                </a:lnTo>
                <a:lnTo>
                  <a:pt x="13452" y="8499"/>
                </a:lnTo>
                <a:lnTo>
                  <a:pt x="13573" y="8841"/>
                </a:lnTo>
                <a:lnTo>
                  <a:pt x="13714" y="9143"/>
                </a:lnTo>
                <a:lnTo>
                  <a:pt x="13794" y="9304"/>
                </a:lnTo>
                <a:lnTo>
                  <a:pt x="13875" y="9466"/>
                </a:lnTo>
                <a:lnTo>
                  <a:pt x="14097" y="9788"/>
                </a:lnTo>
                <a:lnTo>
                  <a:pt x="14358" y="10110"/>
                </a:lnTo>
                <a:lnTo>
                  <a:pt x="14620" y="10412"/>
                </a:lnTo>
                <a:lnTo>
                  <a:pt x="15063" y="10895"/>
                </a:lnTo>
                <a:lnTo>
                  <a:pt x="15204" y="11056"/>
                </a:lnTo>
                <a:lnTo>
                  <a:pt x="15244" y="11117"/>
                </a:lnTo>
                <a:lnTo>
                  <a:pt x="15204" y="11157"/>
                </a:lnTo>
                <a:lnTo>
                  <a:pt x="15164" y="11197"/>
                </a:lnTo>
                <a:lnTo>
                  <a:pt x="15124" y="11217"/>
                </a:lnTo>
                <a:lnTo>
                  <a:pt x="15063" y="11258"/>
                </a:lnTo>
                <a:lnTo>
                  <a:pt x="14983" y="11358"/>
                </a:lnTo>
                <a:lnTo>
                  <a:pt x="14922" y="11459"/>
                </a:lnTo>
                <a:lnTo>
                  <a:pt x="14862" y="11580"/>
                </a:lnTo>
                <a:lnTo>
                  <a:pt x="14801" y="11701"/>
                </a:lnTo>
                <a:lnTo>
                  <a:pt x="14801" y="11721"/>
                </a:lnTo>
                <a:lnTo>
                  <a:pt x="14620" y="11701"/>
                </a:lnTo>
                <a:lnTo>
                  <a:pt x="14419" y="11681"/>
                </a:lnTo>
                <a:lnTo>
                  <a:pt x="14217" y="11681"/>
                </a:lnTo>
                <a:lnTo>
                  <a:pt x="14036" y="11640"/>
                </a:lnTo>
                <a:lnTo>
                  <a:pt x="13653" y="11560"/>
                </a:lnTo>
                <a:lnTo>
                  <a:pt x="13472" y="11520"/>
                </a:lnTo>
                <a:lnTo>
                  <a:pt x="13291" y="11459"/>
                </a:lnTo>
                <a:lnTo>
                  <a:pt x="13130" y="11379"/>
                </a:lnTo>
                <a:lnTo>
                  <a:pt x="12969" y="11278"/>
                </a:lnTo>
                <a:lnTo>
                  <a:pt x="12828" y="11177"/>
                </a:lnTo>
                <a:lnTo>
                  <a:pt x="12687" y="11077"/>
                </a:lnTo>
                <a:lnTo>
                  <a:pt x="12546" y="10956"/>
                </a:lnTo>
                <a:lnTo>
                  <a:pt x="12405" y="10835"/>
                </a:lnTo>
                <a:lnTo>
                  <a:pt x="12304" y="10694"/>
                </a:lnTo>
                <a:lnTo>
                  <a:pt x="12204" y="10553"/>
                </a:lnTo>
                <a:lnTo>
                  <a:pt x="12103" y="10412"/>
                </a:lnTo>
                <a:lnTo>
                  <a:pt x="12022" y="10251"/>
                </a:lnTo>
                <a:lnTo>
                  <a:pt x="11902" y="9949"/>
                </a:lnTo>
                <a:lnTo>
                  <a:pt x="11821" y="9606"/>
                </a:lnTo>
                <a:lnTo>
                  <a:pt x="11761" y="9264"/>
                </a:lnTo>
                <a:lnTo>
                  <a:pt x="11761" y="8922"/>
                </a:lnTo>
                <a:lnTo>
                  <a:pt x="11781" y="8579"/>
                </a:lnTo>
                <a:lnTo>
                  <a:pt x="11861" y="8257"/>
                </a:lnTo>
                <a:lnTo>
                  <a:pt x="11942" y="7935"/>
                </a:lnTo>
                <a:lnTo>
                  <a:pt x="12063" y="7633"/>
                </a:lnTo>
                <a:lnTo>
                  <a:pt x="12204" y="7331"/>
                </a:lnTo>
                <a:lnTo>
                  <a:pt x="12365" y="7049"/>
                </a:lnTo>
                <a:lnTo>
                  <a:pt x="12687" y="6465"/>
                </a:lnTo>
                <a:lnTo>
                  <a:pt x="13009" y="5901"/>
                </a:lnTo>
                <a:lnTo>
                  <a:pt x="13251" y="5498"/>
                </a:lnTo>
                <a:lnTo>
                  <a:pt x="13472" y="5055"/>
                </a:lnTo>
                <a:lnTo>
                  <a:pt x="13533" y="4995"/>
                </a:lnTo>
                <a:lnTo>
                  <a:pt x="13714" y="4774"/>
                </a:lnTo>
                <a:lnTo>
                  <a:pt x="13855" y="4532"/>
                </a:lnTo>
                <a:lnTo>
                  <a:pt x="14016" y="4270"/>
                </a:lnTo>
                <a:lnTo>
                  <a:pt x="14157" y="4028"/>
                </a:lnTo>
                <a:lnTo>
                  <a:pt x="14338" y="3787"/>
                </a:lnTo>
                <a:lnTo>
                  <a:pt x="14540" y="3565"/>
                </a:lnTo>
                <a:lnTo>
                  <a:pt x="14741" y="3364"/>
                </a:lnTo>
                <a:lnTo>
                  <a:pt x="14962" y="3163"/>
                </a:lnTo>
                <a:lnTo>
                  <a:pt x="15204" y="2961"/>
                </a:lnTo>
                <a:lnTo>
                  <a:pt x="15446" y="2800"/>
                </a:lnTo>
                <a:lnTo>
                  <a:pt x="15708" y="2639"/>
                </a:lnTo>
                <a:lnTo>
                  <a:pt x="15989" y="2518"/>
                </a:lnTo>
                <a:lnTo>
                  <a:pt x="16271" y="2397"/>
                </a:lnTo>
                <a:lnTo>
                  <a:pt x="16573" y="2317"/>
                </a:lnTo>
                <a:lnTo>
                  <a:pt x="16855" y="2236"/>
                </a:lnTo>
                <a:lnTo>
                  <a:pt x="17157" y="2176"/>
                </a:lnTo>
                <a:lnTo>
                  <a:pt x="17520" y="2136"/>
                </a:lnTo>
                <a:lnTo>
                  <a:pt x="17862" y="2115"/>
                </a:lnTo>
                <a:close/>
                <a:moveTo>
                  <a:pt x="20017" y="11358"/>
                </a:moveTo>
                <a:lnTo>
                  <a:pt x="19977" y="11560"/>
                </a:lnTo>
                <a:lnTo>
                  <a:pt x="19957" y="11761"/>
                </a:lnTo>
                <a:lnTo>
                  <a:pt x="19916" y="12164"/>
                </a:lnTo>
                <a:lnTo>
                  <a:pt x="19876" y="12567"/>
                </a:lnTo>
                <a:lnTo>
                  <a:pt x="19856" y="12768"/>
                </a:lnTo>
                <a:lnTo>
                  <a:pt x="19795" y="12969"/>
                </a:lnTo>
                <a:lnTo>
                  <a:pt x="19574" y="13815"/>
                </a:lnTo>
                <a:lnTo>
                  <a:pt x="19453" y="14258"/>
                </a:lnTo>
                <a:lnTo>
                  <a:pt x="19332" y="14681"/>
                </a:lnTo>
                <a:lnTo>
                  <a:pt x="19171" y="15104"/>
                </a:lnTo>
                <a:lnTo>
                  <a:pt x="18970" y="15507"/>
                </a:lnTo>
                <a:lnTo>
                  <a:pt x="18768" y="15910"/>
                </a:lnTo>
                <a:lnTo>
                  <a:pt x="18547" y="16292"/>
                </a:lnTo>
                <a:lnTo>
                  <a:pt x="18325" y="16634"/>
                </a:lnTo>
                <a:lnTo>
                  <a:pt x="18104" y="16957"/>
                </a:lnTo>
                <a:lnTo>
                  <a:pt x="18043" y="17037"/>
                </a:lnTo>
                <a:lnTo>
                  <a:pt x="17963" y="17098"/>
                </a:lnTo>
                <a:lnTo>
                  <a:pt x="17802" y="17198"/>
                </a:lnTo>
                <a:lnTo>
                  <a:pt x="17600" y="17138"/>
                </a:lnTo>
                <a:lnTo>
                  <a:pt x="17419" y="17057"/>
                </a:lnTo>
                <a:lnTo>
                  <a:pt x="17258" y="16977"/>
                </a:lnTo>
                <a:lnTo>
                  <a:pt x="17097" y="16856"/>
                </a:lnTo>
                <a:lnTo>
                  <a:pt x="16936" y="16735"/>
                </a:lnTo>
                <a:lnTo>
                  <a:pt x="16815" y="16594"/>
                </a:lnTo>
                <a:lnTo>
                  <a:pt x="16674" y="16433"/>
                </a:lnTo>
                <a:lnTo>
                  <a:pt x="16553" y="16272"/>
                </a:lnTo>
                <a:lnTo>
                  <a:pt x="16453" y="16111"/>
                </a:lnTo>
                <a:lnTo>
                  <a:pt x="16352" y="15930"/>
                </a:lnTo>
                <a:lnTo>
                  <a:pt x="16171" y="15547"/>
                </a:lnTo>
                <a:lnTo>
                  <a:pt x="16030" y="15144"/>
                </a:lnTo>
                <a:lnTo>
                  <a:pt x="15909" y="14742"/>
                </a:lnTo>
                <a:lnTo>
                  <a:pt x="15828" y="14339"/>
                </a:lnTo>
                <a:lnTo>
                  <a:pt x="15748" y="13936"/>
                </a:lnTo>
                <a:lnTo>
                  <a:pt x="15708" y="13574"/>
                </a:lnTo>
                <a:lnTo>
                  <a:pt x="15667" y="13231"/>
                </a:lnTo>
                <a:lnTo>
                  <a:pt x="15627" y="12708"/>
                </a:lnTo>
                <a:lnTo>
                  <a:pt x="15627" y="12426"/>
                </a:lnTo>
                <a:lnTo>
                  <a:pt x="15647" y="11963"/>
                </a:lnTo>
                <a:lnTo>
                  <a:pt x="15687" y="11721"/>
                </a:lnTo>
                <a:lnTo>
                  <a:pt x="15708" y="11600"/>
                </a:lnTo>
                <a:lnTo>
                  <a:pt x="15748" y="11499"/>
                </a:lnTo>
                <a:lnTo>
                  <a:pt x="15768" y="11459"/>
                </a:lnTo>
                <a:lnTo>
                  <a:pt x="15828" y="11439"/>
                </a:lnTo>
                <a:lnTo>
                  <a:pt x="15889" y="11439"/>
                </a:lnTo>
                <a:lnTo>
                  <a:pt x="15969" y="11459"/>
                </a:lnTo>
                <a:lnTo>
                  <a:pt x="16171" y="11499"/>
                </a:lnTo>
                <a:lnTo>
                  <a:pt x="16432" y="11580"/>
                </a:lnTo>
                <a:lnTo>
                  <a:pt x="16996" y="11761"/>
                </a:lnTo>
                <a:lnTo>
                  <a:pt x="17298" y="11842"/>
                </a:lnTo>
                <a:lnTo>
                  <a:pt x="17560" y="11882"/>
                </a:lnTo>
                <a:lnTo>
                  <a:pt x="17943" y="11882"/>
                </a:lnTo>
                <a:lnTo>
                  <a:pt x="18346" y="11842"/>
                </a:lnTo>
                <a:lnTo>
                  <a:pt x="18748" y="11741"/>
                </a:lnTo>
                <a:lnTo>
                  <a:pt x="19131" y="11640"/>
                </a:lnTo>
                <a:lnTo>
                  <a:pt x="19775" y="11419"/>
                </a:lnTo>
                <a:lnTo>
                  <a:pt x="19957" y="11379"/>
                </a:lnTo>
                <a:lnTo>
                  <a:pt x="19997" y="11358"/>
                </a:lnTo>
                <a:close/>
                <a:moveTo>
                  <a:pt x="20460" y="12929"/>
                </a:moveTo>
                <a:lnTo>
                  <a:pt x="20641" y="13876"/>
                </a:lnTo>
                <a:lnTo>
                  <a:pt x="20863" y="14822"/>
                </a:lnTo>
                <a:lnTo>
                  <a:pt x="21145" y="16050"/>
                </a:lnTo>
                <a:lnTo>
                  <a:pt x="21447" y="17299"/>
                </a:lnTo>
                <a:lnTo>
                  <a:pt x="21366" y="17380"/>
                </a:lnTo>
                <a:lnTo>
                  <a:pt x="21286" y="17480"/>
                </a:lnTo>
                <a:lnTo>
                  <a:pt x="21024" y="17843"/>
                </a:lnTo>
                <a:lnTo>
                  <a:pt x="20722" y="18185"/>
                </a:lnTo>
                <a:lnTo>
                  <a:pt x="20420" y="18507"/>
                </a:lnTo>
                <a:lnTo>
                  <a:pt x="20077" y="18789"/>
                </a:lnTo>
                <a:lnTo>
                  <a:pt x="19735" y="19051"/>
                </a:lnTo>
                <a:lnTo>
                  <a:pt x="19352" y="19272"/>
                </a:lnTo>
                <a:lnTo>
                  <a:pt x="18950" y="19454"/>
                </a:lnTo>
                <a:lnTo>
                  <a:pt x="18748" y="19514"/>
                </a:lnTo>
                <a:lnTo>
                  <a:pt x="18527" y="19575"/>
                </a:lnTo>
                <a:lnTo>
                  <a:pt x="18426" y="18709"/>
                </a:lnTo>
                <a:lnTo>
                  <a:pt x="18366" y="18245"/>
                </a:lnTo>
                <a:lnTo>
                  <a:pt x="18325" y="18004"/>
                </a:lnTo>
                <a:lnTo>
                  <a:pt x="18265" y="17782"/>
                </a:lnTo>
                <a:lnTo>
                  <a:pt x="18466" y="17641"/>
                </a:lnTo>
                <a:lnTo>
                  <a:pt x="18648" y="17500"/>
                </a:lnTo>
                <a:lnTo>
                  <a:pt x="18829" y="17299"/>
                </a:lnTo>
                <a:lnTo>
                  <a:pt x="18990" y="17077"/>
                </a:lnTo>
                <a:lnTo>
                  <a:pt x="19151" y="16856"/>
                </a:lnTo>
                <a:lnTo>
                  <a:pt x="19292" y="16614"/>
                </a:lnTo>
                <a:lnTo>
                  <a:pt x="19554" y="16111"/>
                </a:lnTo>
                <a:lnTo>
                  <a:pt x="19795" y="15607"/>
                </a:lnTo>
                <a:lnTo>
                  <a:pt x="19997" y="15104"/>
                </a:lnTo>
                <a:lnTo>
                  <a:pt x="20158" y="14601"/>
                </a:lnTo>
                <a:lnTo>
                  <a:pt x="20299" y="14077"/>
                </a:lnTo>
                <a:lnTo>
                  <a:pt x="20400" y="13553"/>
                </a:lnTo>
                <a:lnTo>
                  <a:pt x="20440" y="13231"/>
                </a:lnTo>
                <a:lnTo>
                  <a:pt x="20460" y="12929"/>
                </a:lnTo>
                <a:close/>
                <a:moveTo>
                  <a:pt x="4310" y="726"/>
                </a:moveTo>
                <a:lnTo>
                  <a:pt x="4431" y="746"/>
                </a:lnTo>
                <a:lnTo>
                  <a:pt x="4692" y="786"/>
                </a:lnTo>
                <a:lnTo>
                  <a:pt x="4954" y="867"/>
                </a:lnTo>
                <a:lnTo>
                  <a:pt x="5236" y="968"/>
                </a:lnTo>
                <a:lnTo>
                  <a:pt x="5498" y="1109"/>
                </a:lnTo>
                <a:lnTo>
                  <a:pt x="5760" y="1270"/>
                </a:lnTo>
                <a:lnTo>
                  <a:pt x="6021" y="1451"/>
                </a:lnTo>
                <a:lnTo>
                  <a:pt x="6283" y="1632"/>
                </a:lnTo>
                <a:lnTo>
                  <a:pt x="6726" y="1995"/>
                </a:lnTo>
                <a:lnTo>
                  <a:pt x="7109" y="2297"/>
                </a:lnTo>
                <a:lnTo>
                  <a:pt x="8015" y="3102"/>
                </a:lnTo>
                <a:lnTo>
                  <a:pt x="8921" y="3928"/>
                </a:lnTo>
                <a:lnTo>
                  <a:pt x="9384" y="4330"/>
                </a:lnTo>
                <a:lnTo>
                  <a:pt x="9848" y="4713"/>
                </a:lnTo>
                <a:lnTo>
                  <a:pt x="10331" y="5096"/>
                </a:lnTo>
                <a:lnTo>
                  <a:pt x="10834" y="5458"/>
                </a:lnTo>
                <a:lnTo>
                  <a:pt x="11378" y="5841"/>
                </a:lnTo>
                <a:lnTo>
                  <a:pt x="11962" y="6183"/>
                </a:lnTo>
                <a:lnTo>
                  <a:pt x="11620" y="6807"/>
                </a:lnTo>
                <a:lnTo>
                  <a:pt x="11459" y="7130"/>
                </a:lnTo>
                <a:lnTo>
                  <a:pt x="11318" y="7452"/>
                </a:lnTo>
                <a:lnTo>
                  <a:pt x="11197" y="7774"/>
                </a:lnTo>
                <a:lnTo>
                  <a:pt x="11096" y="8116"/>
                </a:lnTo>
                <a:lnTo>
                  <a:pt x="11015" y="8459"/>
                </a:lnTo>
                <a:lnTo>
                  <a:pt x="10975" y="8821"/>
                </a:lnTo>
                <a:lnTo>
                  <a:pt x="10955" y="9023"/>
                </a:lnTo>
                <a:lnTo>
                  <a:pt x="10955" y="9224"/>
                </a:lnTo>
                <a:lnTo>
                  <a:pt x="10975" y="9425"/>
                </a:lnTo>
                <a:lnTo>
                  <a:pt x="10995" y="9627"/>
                </a:lnTo>
                <a:lnTo>
                  <a:pt x="11076" y="10009"/>
                </a:lnTo>
                <a:lnTo>
                  <a:pt x="11217" y="10372"/>
                </a:lnTo>
                <a:lnTo>
                  <a:pt x="11398" y="10714"/>
                </a:lnTo>
                <a:lnTo>
                  <a:pt x="11599" y="11056"/>
                </a:lnTo>
                <a:lnTo>
                  <a:pt x="11841" y="11379"/>
                </a:lnTo>
                <a:lnTo>
                  <a:pt x="12103" y="11661"/>
                </a:lnTo>
                <a:lnTo>
                  <a:pt x="12244" y="11801"/>
                </a:lnTo>
                <a:lnTo>
                  <a:pt x="12405" y="11942"/>
                </a:lnTo>
                <a:lnTo>
                  <a:pt x="12586" y="12063"/>
                </a:lnTo>
                <a:lnTo>
                  <a:pt x="12767" y="12164"/>
                </a:lnTo>
                <a:lnTo>
                  <a:pt x="13130" y="12345"/>
                </a:lnTo>
                <a:lnTo>
                  <a:pt x="13513" y="12506"/>
                </a:lnTo>
                <a:lnTo>
                  <a:pt x="13754" y="12567"/>
                </a:lnTo>
                <a:lnTo>
                  <a:pt x="14016" y="12607"/>
                </a:lnTo>
                <a:lnTo>
                  <a:pt x="14278" y="12627"/>
                </a:lnTo>
                <a:lnTo>
                  <a:pt x="14540" y="12627"/>
                </a:lnTo>
                <a:lnTo>
                  <a:pt x="14499" y="12768"/>
                </a:lnTo>
                <a:lnTo>
                  <a:pt x="14237" y="13936"/>
                </a:lnTo>
                <a:lnTo>
                  <a:pt x="13996" y="15104"/>
                </a:lnTo>
                <a:lnTo>
                  <a:pt x="13271" y="18588"/>
                </a:lnTo>
                <a:lnTo>
                  <a:pt x="12747" y="18850"/>
                </a:lnTo>
                <a:lnTo>
                  <a:pt x="12224" y="19091"/>
                </a:lnTo>
                <a:lnTo>
                  <a:pt x="11680" y="19313"/>
                </a:lnTo>
                <a:lnTo>
                  <a:pt x="11116" y="19474"/>
                </a:lnTo>
                <a:lnTo>
                  <a:pt x="10834" y="19534"/>
                </a:lnTo>
                <a:lnTo>
                  <a:pt x="10532" y="19595"/>
                </a:lnTo>
                <a:lnTo>
                  <a:pt x="10230" y="19635"/>
                </a:lnTo>
                <a:lnTo>
                  <a:pt x="9948" y="19655"/>
                </a:lnTo>
                <a:lnTo>
                  <a:pt x="9646" y="19675"/>
                </a:lnTo>
                <a:lnTo>
                  <a:pt x="9022" y="19675"/>
                </a:lnTo>
                <a:lnTo>
                  <a:pt x="8720" y="19655"/>
                </a:lnTo>
                <a:lnTo>
                  <a:pt x="8035" y="19554"/>
                </a:lnTo>
                <a:lnTo>
                  <a:pt x="7350" y="19413"/>
                </a:lnTo>
                <a:lnTo>
                  <a:pt x="6686" y="19232"/>
                </a:lnTo>
                <a:lnTo>
                  <a:pt x="6042" y="19011"/>
                </a:lnTo>
                <a:lnTo>
                  <a:pt x="5417" y="18729"/>
                </a:lnTo>
                <a:lnTo>
                  <a:pt x="4793" y="18427"/>
                </a:lnTo>
                <a:lnTo>
                  <a:pt x="4209" y="18084"/>
                </a:lnTo>
                <a:lnTo>
                  <a:pt x="3665" y="17682"/>
                </a:lnTo>
                <a:lnTo>
                  <a:pt x="3242" y="17359"/>
                </a:lnTo>
                <a:lnTo>
                  <a:pt x="2840" y="16997"/>
                </a:lnTo>
                <a:lnTo>
                  <a:pt x="2457" y="16594"/>
                </a:lnTo>
                <a:lnTo>
                  <a:pt x="2276" y="16373"/>
                </a:lnTo>
                <a:lnTo>
                  <a:pt x="2115" y="16151"/>
                </a:lnTo>
                <a:lnTo>
                  <a:pt x="1974" y="15930"/>
                </a:lnTo>
                <a:lnTo>
                  <a:pt x="1833" y="15708"/>
                </a:lnTo>
                <a:lnTo>
                  <a:pt x="1712" y="15466"/>
                </a:lnTo>
                <a:lnTo>
                  <a:pt x="1631" y="15225"/>
                </a:lnTo>
                <a:lnTo>
                  <a:pt x="1551" y="14983"/>
                </a:lnTo>
                <a:lnTo>
                  <a:pt x="1511" y="14721"/>
                </a:lnTo>
                <a:lnTo>
                  <a:pt x="1491" y="14480"/>
                </a:lnTo>
                <a:lnTo>
                  <a:pt x="1511" y="14238"/>
                </a:lnTo>
                <a:lnTo>
                  <a:pt x="1551" y="14037"/>
                </a:lnTo>
                <a:lnTo>
                  <a:pt x="1591" y="13835"/>
                </a:lnTo>
                <a:lnTo>
                  <a:pt x="1652" y="13654"/>
                </a:lnTo>
                <a:lnTo>
                  <a:pt x="1732" y="13453"/>
                </a:lnTo>
                <a:lnTo>
                  <a:pt x="1813" y="13272"/>
                </a:lnTo>
                <a:lnTo>
                  <a:pt x="1934" y="13110"/>
                </a:lnTo>
                <a:lnTo>
                  <a:pt x="2034" y="12929"/>
                </a:lnTo>
                <a:lnTo>
                  <a:pt x="2175" y="12788"/>
                </a:lnTo>
                <a:lnTo>
                  <a:pt x="2316" y="12647"/>
                </a:lnTo>
                <a:lnTo>
                  <a:pt x="2477" y="12506"/>
                </a:lnTo>
                <a:lnTo>
                  <a:pt x="2658" y="12385"/>
                </a:lnTo>
                <a:lnTo>
                  <a:pt x="2840" y="12285"/>
                </a:lnTo>
                <a:lnTo>
                  <a:pt x="3021" y="12204"/>
                </a:lnTo>
                <a:lnTo>
                  <a:pt x="3242" y="12144"/>
                </a:lnTo>
                <a:lnTo>
                  <a:pt x="3464" y="12104"/>
                </a:lnTo>
                <a:lnTo>
                  <a:pt x="3685" y="12083"/>
                </a:lnTo>
                <a:lnTo>
                  <a:pt x="3806" y="12063"/>
                </a:lnTo>
                <a:lnTo>
                  <a:pt x="3907" y="12043"/>
                </a:lnTo>
                <a:lnTo>
                  <a:pt x="4008" y="12003"/>
                </a:lnTo>
                <a:lnTo>
                  <a:pt x="4068" y="11942"/>
                </a:lnTo>
                <a:lnTo>
                  <a:pt x="4129" y="11882"/>
                </a:lnTo>
                <a:lnTo>
                  <a:pt x="4169" y="11801"/>
                </a:lnTo>
                <a:lnTo>
                  <a:pt x="4209" y="11721"/>
                </a:lnTo>
                <a:lnTo>
                  <a:pt x="4209" y="11640"/>
                </a:lnTo>
                <a:lnTo>
                  <a:pt x="4209" y="11560"/>
                </a:lnTo>
                <a:lnTo>
                  <a:pt x="4209" y="11479"/>
                </a:lnTo>
                <a:lnTo>
                  <a:pt x="4189" y="11379"/>
                </a:lnTo>
                <a:lnTo>
                  <a:pt x="4149" y="11298"/>
                </a:lnTo>
                <a:lnTo>
                  <a:pt x="4088" y="11217"/>
                </a:lnTo>
                <a:lnTo>
                  <a:pt x="4028" y="11157"/>
                </a:lnTo>
                <a:lnTo>
                  <a:pt x="3947" y="11077"/>
                </a:lnTo>
                <a:lnTo>
                  <a:pt x="3867" y="11036"/>
                </a:lnTo>
                <a:lnTo>
                  <a:pt x="3585" y="10855"/>
                </a:lnTo>
                <a:lnTo>
                  <a:pt x="3323" y="10694"/>
                </a:lnTo>
                <a:lnTo>
                  <a:pt x="3061" y="10493"/>
                </a:lnTo>
                <a:lnTo>
                  <a:pt x="2799" y="10291"/>
                </a:lnTo>
                <a:lnTo>
                  <a:pt x="2558" y="10070"/>
                </a:lnTo>
                <a:lnTo>
                  <a:pt x="2336" y="9848"/>
                </a:lnTo>
                <a:lnTo>
                  <a:pt x="2115" y="9606"/>
                </a:lnTo>
                <a:lnTo>
                  <a:pt x="1913" y="9365"/>
                </a:lnTo>
                <a:lnTo>
                  <a:pt x="1732" y="9103"/>
                </a:lnTo>
                <a:lnTo>
                  <a:pt x="1591" y="8841"/>
                </a:lnTo>
                <a:lnTo>
                  <a:pt x="1450" y="8559"/>
                </a:lnTo>
                <a:lnTo>
                  <a:pt x="1350" y="8277"/>
                </a:lnTo>
                <a:lnTo>
                  <a:pt x="1269" y="7996"/>
                </a:lnTo>
                <a:lnTo>
                  <a:pt x="1229" y="7693"/>
                </a:lnTo>
                <a:lnTo>
                  <a:pt x="1229" y="7391"/>
                </a:lnTo>
                <a:lnTo>
                  <a:pt x="1249" y="7089"/>
                </a:lnTo>
                <a:lnTo>
                  <a:pt x="1309" y="6828"/>
                </a:lnTo>
                <a:lnTo>
                  <a:pt x="1390" y="6586"/>
                </a:lnTo>
                <a:lnTo>
                  <a:pt x="1511" y="6344"/>
                </a:lnTo>
                <a:lnTo>
                  <a:pt x="1631" y="6103"/>
                </a:lnTo>
                <a:lnTo>
                  <a:pt x="1813" y="5901"/>
                </a:lnTo>
                <a:lnTo>
                  <a:pt x="1994" y="5700"/>
                </a:lnTo>
                <a:lnTo>
                  <a:pt x="2195" y="5519"/>
                </a:lnTo>
                <a:lnTo>
                  <a:pt x="2417" y="5358"/>
                </a:lnTo>
                <a:lnTo>
                  <a:pt x="2658" y="5237"/>
                </a:lnTo>
                <a:lnTo>
                  <a:pt x="2900" y="5136"/>
                </a:lnTo>
                <a:lnTo>
                  <a:pt x="3182" y="5055"/>
                </a:lnTo>
                <a:lnTo>
                  <a:pt x="3464" y="5015"/>
                </a:lnTo>
                <a:lnTo>
                  <a:pt x="3746" y="5015"/>
                </a:lnTo>
                <a:lnTo>
                  <a:pt x="4048" y="5055"/>
                </a:lnTo>
                <a:lnTo>
                  <a:pt x="4330" y="5136"/>
                </a:lnTo>
                <a:lnTo>
                  <a:pt x="4652" y="5237"/>
                </a:lnTo>
                <a:lnTo>
                  <a:pt x="4733" y="5277"/>
                </a:lnTo>
                <a:lnTo>
                  <a:pt x="4833" y="5297"/>
                </a:lnTo>
                <a:lnTo>
                  <a:pt x="4934" y="5297"/>
                </a:lnTo>
                <a:lnTo>
                  <a:pt x="5015" y="5277"/>
                </a:lnTo>
                <a:lnTo>
                  <a:pt x="5095" y="5257"/>
                </a:lnTo>
                <a:lnTo>
                  <a:pt x="5156" y="5196"/>
                </a:lnTo>
                <a:lnTo>
                  <a:pt x="5216" y="5156"/>
                </a:lnTo>
                <a:lnTo>
                  <a:pt x="5276" y="5096"/>
                </a:lnTo>
                <a:lnTo>
                  <a:pt x="5317" y="5015"/>
                </a:lnTo>
                <a:lnTo>
                  <a:pt x="5337" y="4955"/>
                </a:lnTo>
                <a:lnTo>
                  <a:pt x="5357" y="4874"/>
                </a:lnTo>
                <a:lnTo>
                  <a:pt x="5357" y="4794"/>
                </a:lnTo>
                <a:lnTo>
                  <a:pt x="5337" y="4713"/>
                </a:lnTo>
                <a:lnTo>
                  <a:pt x="5296" y="4633"/>
                </a:lnTo>
                <a:lnTo>
                  <a:pt x="5236" y="4552"/>
                </a:lnTo>
                <a:lnTo>
                  <a:pt x="5176" y="4492"/>
                </a:lnTo>
                <a:lnTo>
                  <a:pt x="4793" y="4190"/>
                </a:lnTo>
                <a:lnTo>
                  <a:pt x="4390" y="3867"/>
                </a:lnTo>
                <a:lnTo>
                  <a:pt x="4008" y="3505"/>
                </a:lnTo>
                <a:lnTo>
                  <a:pt x="3826" y="3303"/>
                </a:lnTo>
                <a:lnTo>
                  <a:pt x="3665" y="3122"/>
                </a:lnTo>
                <a:lnTo>
                  <a:pt x="3524" y="2921"/>
                </a:lnTo>
                <a:lnTo>
                  <a:pt x="3404" y="2699"/>
                </a:lnTo>
                <a:lnTo>
                  <a:pt x="3303" y="2498"/>
                </a:lnTo>
                <a:lnTo>
                  <a:pt x="3242" y="2276"/>
                </a:lnTo>
                <a:lnTo>
                  <a:pt x="3222" y="2055"/>
                </a:lnTo>
                <a:lnTo>
                  <a:pt x="3222" y="1813"/>
                </a:lnTo>
                <a:lnTo>
                  <a:pt x="3283" y="1592"/>
                </a:lnTo>
                <a:lnTo>
                  <a:pt x="3383" y="1350"/>
                </a:lnTo>
                <a:lnTo>
                  <a:pt x="3464" y="1209"/>
                </a:lnTo>
                <a:lnTo>
                  <a:pt x="3545" y="1109"/>
                </a:lnTo>
                <a:lnTo>
                  <a:pt x="3645" y="1008"/>
                </a:lnTo>
                <a:lnTo>
                  <a:pt x="3746" y="927"/>
                </a:lnTo>
                <a:lnTo>
                  <a:pt x="3847" y="847"/>
                </a:lnTo>
                <a:lnTo>
                  <a:pt x="3947" y="806"/>
                </a:lnTo>
                <a:lnTo>
                  <a:pt x="4068" y="766"/>
                </a:lnTo>
                <a:lnTo>
                  <a:pt x="4189" y="746"/>
                </a:lnTo>
                <a:lnTo>
                  <a:pt x="4310" y="726"/>
                </a:lnTo>
                <a:close/>
                <a:moveTo>
                  <a:pt x="31697" y="726"/>
                </a:moveTo>
                <a:lnTo>
                  <a:pt x="31817" y="746"/>
                </a:lnTo>
                <a:lnTo>
                  <a:pt x="31938" y="766"/>
                </a:lnTo>
                <a:lnTo>
                  <a:pt x="32059" y="806"/>
                </a:lnTo>
                <a:lnTo>
                  <a:pt x="32160" y="847"/>
                </a:lnTo>
                <a:lnTo>
                  <a:pt x="32260" y="927"/>
                </a:lnTo>
                <a:lnTo>
                  <a:pt x="32361" y="1008"/>
                </a:lnTo>
                <a:lnTo>
                  <a:pt x="32462" y="1109"/>
                </a:lnTo>
                <a:lnTo>
                  <a:pt x="32542" y="1209"/>
                </a:lnTo>
                <a:lnTo>
                  <a:pt x="32623" y="1350"/>
                </a:lnTo>
                <a:lnTo>
                  <a:pt x="32724" y="1592"/>
                </a:lnTo>
                <a:lnTo>
                  <a:pt x="32784" y="1813"/>
                </a:lnTo>
                <a:lnTo>
                  <a:pt x="32784" y="2055"/>
                </a:lnTo>
                <a:lnTo>
                  <a:pt x="32764" y="2276"/>
                </a:lnTo>
                <a:lnTo>
                  <a:pt x="32703" y="2498"/>
                </a:lnTo>
                <a:lnTo>
                  <a:pt x="32603" y="2699"/>
                </a:lnTo>
                <a:lnTo>
                  <a:pt x="32482" y="2921"/>
                </a:lnTo>
                <a:lnTo>
                  <a:pt x="32341" y="3122"/>
                </a:lnTo>
                <a:lnTo>
                  <a:pt x="32180" y="3303"/>
                </a:lnTo>
                <a:lnTo>
                  <a:pt x="31999" y="3505"/>
                </a:lnTo>
                <a:lnTo>
                  <a:pt x="31616" y="3867"/>
                </a:lnTo>
                <a:lnTo>
                  <a:pt x="31213" y="4190"/>
                </a:lnTo>
                <a:lnTo>
                  <a:pt x="30831" y="4492"/>
                </a:lnTo>
                <a:lnTo>
                  <a:pt x="30770" y="4552"/>
                </a:lnTo>
                <a:lnTo>
                  <a:pt x="30710" y="4633"/>
                </a:lnTo>
                <a:lnTo>
                  <a:pt x="30670" y="4713"/>
                </a:lnTo>
                <a:lnTo>
                  <a:pt x="30649" y="4794"/>
                </a:lnTo>
                <a:lnTo>
                  <a:pt x="30649" y="4874"/>
                </a:lnTo>
                <a:lnTo>
                  <a:pt x="30670" y="4955"/>
                </a:lnTo>
                <a:lnTo>
                  <a:pt x="30690" y="5015"/>
                </a:lnTo>
                <a:lnTo>
                  <a:pt x="30730" y="5096"/>
                </a:lnTo>
                <a:lnTo>
                  <a:pt x="30790" y="5156"/>
                </a:lnTo>
                <a:lnTo>
                  <a:pt x="30851" y="5196"/>
                </a:lnTo>
                <a:lnTo>
                  <a:pt x="30911" y="5257"/>
                </a:lnTo>
                <a:lnTo>
                  <a:pt x="30992" y="5277"/>
                </a:lnTo>
                <a:lnTo>
                  <a:pt x="31072" y="5297"/>
                </a:lnTo>
                <a:lnTo>
                  <a:pt x="31173" y="5297"/>
                </a:lnTo>
                <a:lnTo>
                  <a:pt x="31274" y="5277"/>
                </a:lnTo>
                <a:lnTo>
                  <a:pt x="31354" y="5237"/>
                </a:lnTo>
                <a:lnTo>
                  <a:pt x="31676" y="5136"/>
                </a:lnTo>
                <a:lnTo>
                  <a:pt x="31958" y="5055"/>
                </a:lnTo>
                <a:lnTo>
                  <a:pt x="32260" y="5015"/>
                </a:lnTo>
                <a:lnTo>
                  <a:pt x="32542" y="5015"/>
                </a:lnTo>
                <a:lnTo>
                  <a:pt x="32824" y="5055"/>
                </a:lnTo>
                <a:lnTo>
                  <a:pt x="33106" y="5136"/>
                </a:lnTo>
                <a:lnTo>
                  <a:pt x="33348" y="5237"/>
                </a:lnTo>
                <a:lnTo>
                  <a:pt x="33590" y="5358"/>
                </a:lnTo>
                <a:lnTo>
                  <a:pt x="33811" y="5519"/>
                </a:lnTo>
                <a:lnTo>
                  <a:pt x="34012" y="5700"/>
                </a:lnTo>
                <a:lnTo>
                  <a:pt x="34194" y="5901"/>
                </a:lnTo>
                <a:lnTo>
                  <a:pt x="34375" y="6103"/>
                </a:lnTo>
                <a:lnTo>
                  <a:pt x="34496" y="6344"/>
                </a:lnTo>
                <a:lnTo>
                  <a:pt x="34617" y="6586"/>
                </a:lnTo>
                <a:lnTo>
                  <a:pt x="34697" y="6828"/>
                </a:lnTo>
                <a:lnTo>
                  <a:pt x="34757" y="7089"/>
                </a:lnTo>
                <a:lnTo>
                  <a:pt x="34778" y="7391"/>
                </a:lnTo>
                <a:lnTo>
                  <a:pt x="34778" y="7693"/>
                </a:lnTo>
                <a:lnTo>
                  <a:pt x="34737" y="7996"/>
                </a:lnTo>
                <a:lnTo>
                  <a:pt x="34657" y="8277"/>
                </a:lnTo>
                <a:lnTo>
                  <a:pt x="34556" y="8559"/>
                </a:lnTo>
                <a:lnTo>
                  <a:pt x="34415" y="8841"/>
                </a:lnTo>
                <a:lnTo>
                  <a:pt x="34274" y="9103"/>
                </a:lnTo>
                <a:lnTo>
                  <a:pt x="34093" y="9365"/>
                </a:lnTo>
                <a:lnTo>
                  <a:pt x="33892" y="9606"/>
                </a:lnTo>
                <a:lnTo>
                  <a:pt x="33670" y="9848"/>
                </a:lnTo>
                <a:lnTo>
                  <a:pt x="33449" y="10070"/>
                </a:lnTo>
                <a:lnTo>
                  <a:pt x="33207" y="10291"/>
                </a:lnTo>
                <a:lnTo>
                  <a:pt x="32945" y="10493"/>
                </a:lnTo>
                <a:lnTo>
                  <a:pt x="32683" y="10694"/>
                </a:lnTo>
                <a:lnTo>
                  <a:pt x="32422" y="10855"/>
                </a:lnTo>
                <a:lnTo>
                  <a:pt x="32140" y="11036"/>
                </a:lnTo>
                <a:lnTo>
                  <a:pt x="32059" y="11077"/>
                </a:lnTo>
                <a:lnTo>
                  <a:pt x="31979" y="11157"/>
                </a:lnTo>
                <a:lnTo>
                  <a:pt x="31918" y="11217"/>
                </a:lnTo>
                <a:lnTo>
                  <a:pt x="31858" y="11298"/>
                </a:lnTo>
                <a:lnTo>
                  <a:pt x="31817" y="11379"/>
                </a:lnTo>
                <a:lnTo>
                  <a:pt x="31797" y="11479"/>
                </a:lnTo>
                <a:lnTo>
                  <a:pt x="31797" y="11560"/>
                </a:lnTo>
                <a:lnTo>
                  <a:pt x="31797" y="11640"/>
                </a:lnTo>
                <a:lnTo>
                  <a:pt x="31797" y="11721"/>
                </a:lnTo>
                <a:lnTo>
                  <a:pt x="31838" y="11801"/>
                </a:lnTo>
                <a:lnTo>
                  <a:pt x="31878" y="11882"/>
                </a:lnTo>
                <a:lnTo>
                  <a:pt x="31938" y="11942"/>
                </a:lnTo>
                <a:lnTo>
                  <a:pt x="31999" y="12003"/>
                </a:lnTo>
                <a:lnTo>
                  <a:pt x="32099" y="12043"/>
                </a:lnTo>
                <a:lnTo>
                  <a:pt x="32200" y="12063"/>
                </a:lnTo>
                <a:lnTo>
                  <a:pt x="32321" y="12083"/>
                </a:lnTo>
                <a:lnTo>
                  <a:pt x="32542" y="12104"/>
                </a:lnTo>
                <a:lnTo>
                  <a:pt x="32764" y="12144"/>
                </a:lnTo>
                <a:lnTo>
                  <a:pt x="32985" y="12204"/>
                </a:lnTo>
                <a:lnTo>
                  <a:pt x="33167" y="12285"/>
                </a:lnTo>
                <a:lnTo>
                  <a:pt x="33348" y="12385"/>
                </a:lnTo>
                <a:lnTo>
                  <a:pt x="33529" y="12506"/>
                </a:lnTo>
                <a:lnTo>
                  <a:pt x="33690" y="12647"/>
                </a:lnTo>
                <a:lnTo>
                  <a:pt x="33831" y="12788"/>
                </a:lnTo>
                <a:lnTo>
                  <a:pt x="33972" y="12929"/>
                </a:lnTo>
                <a:lnTo>
                  <a:pt x="34073" y="13110"/>
                </a:lnTo>
                <a:lnTo>
                  <a:pt x="34194" y="13272"/>
                </a:lnTo>
                <a:lnTo>
                  <a:pt x="34274" y="13453"/>
                </a:lnTo>
                <a:lnTo>
                  <a:pt x="34355" y="13654"/>
                </a:lnTo>
                <a:lnTo>
                  <a:pt x="34415" y="13835"/>
                </a:lnTo>
                <a:lnTo>
                  <a:pt x="34455" y="14037"/>
                </a:lnTo>
                <a:lnTo>
                  <a:pt x="34496" y="14238"/>
                </a:lnTo>
                <a:lnTo>
                  <a:pt x="34516" y="14480"/>
                </a:lnTo>
                <a:lnTo>
                  <a:pt x="34496" y="14721"/>
                </a:lnTo>
                <a:lnTo>
                  <a:pt x="34455" y="14983"/>
                </a:lnTo>
                <a:lnTo>
                  <a:pt x="34375" y="15225"/>
                </a:lnTo>
                <a:lnTo>
                  <a:pt x="34294" y="15466"/>
                </a:lnTo>
                <a:lnTo>
                  <a:pt x="34174" y="15708"/>
                </a:lnTo>
                <a:lnTo>
                  <a:pt x="34033" y="15930"/>
                </a:lnTo>
                <a:lnTo>
                  <a:pt x="33892" y="16151"/>
                </a:lnTo>
                <a:lnTo>
                  <a:pt x="33730" y="16373"/>
                </a:lnTo>
                <a:lnTo>
                  <a:pt x="33549" y="16594"/>
                </a:lnTo>
                <a:lnTo>
                  <a:pt x="33167" y="16997"/>
                </a:lnTo>
                <a:lnTo>
                  <a:pt x="32764" y="17359"/>
                </a:lnTo>
                <a:lnTo>
                  <a:pt x="32341" y="17682"/>
                </a:lnTo>
                <a:lnTo>
                  <a:pt x="31797" y="18084"/>
                </a:lnTo>
                <a:lnTo>
                  <a:pt x="31213" y="18427"/>
                </a:lnTo>
                <a:lnTo>
                  <a:pt x="30589" y="18729"/>
                </a:lnTo>
                <a:lnTo>
                  <a:pt x="29965" y="19011"/>
                </a:lnTo>
                <a:lnTo>
                  <a:pt x="29320" y="19232"/>
                </a:lnTo>
                <a:lnTo>
                  <a:pt x="28656" y="19413"/>
                </a:lnTo>
                <a:lnTo>
                  <a:pt x="27971" y="19554"/>
                </a:lnTo>
                <a:lnTo>
                  <a:pt x="27287" y="19655"/>
                </a:lnTo>
                <a:lnTo>
                  <a:pt x="26723" y="19675"/>
                </a:lnTo>
                <a:lnTo>
                  <a:pt x="26159" y="19675"/>
                </a:lnTo>
                <a:lnTo>
                  <a:pt x="25595" y="19615"/>
                </a:lnTo>
                <a:lnTo>
                  <a:pt x="25071" y="19514"/>
                </a:lnTo>
                <a:lnTo>
                  <a:pt x="24548" y="19373"/>
                </a:lnTo>
                <a:lnTo>
                  <a:pt x="24024" y="19192"/>
                </a:lnTo>
                <a:lnTo>
                  <a:pt x="23521" y="18991"/>
                </a:lnTo>
                <a:lnTo>
                  <a:pt x="23038" y="18749"/>
                </a:lnTo>
                <a:lnTo>
                  <a:pt x="22494" y="16634"/>
                </a:lnTo>
                <a:lnTo>
                  <a:pt x="21990" y="14500"/>
                </a:lnTo>
                <a:lnTo>
                  <a:pt x="21527" y="12607"/>
                </a:lnTo>
                <a:lnTo>
                  <a:pt x="21729" y="12607"/>
                </a:lnTo>
                <a:lnTo>
                  <a:pt x="21910" y="12587"/>
                </a:lnTo>
                <a:lnTo>
                  <a:pt x="22313" y="12506"/>
                </a:lnTo>
                <a:lnTo>
                  <a:pt x="22675" y="12406"/>
                </a:lnTo>
                <a:lnTo>
                  <a:pt x="23038" y="12245"/>
                </a:lnTo>
                <a:lnTo>
                  <a:pt x="23380" y="12043"/>
                </a:lnTo>
                <a:lnTo>
                  <a:pt x="23682" y="11822"/>
                </a:lnTo>
                <a:lnTo>
                  <a:pt x="23984" y="11540"/>
                </a:lnTo>
                <a:lnTo>
                  <a:pt x="24226" y="11258"/>
                </a:lnTo>
                <a:lnTo>
                  <a:pt x="24447" y="10936"/>
                </a:lnTo>
                <a:lnTo>
                  <a:pt x="24649" y="10593"/>
                </a:lnTo>
                <a:lnTo>
                  <a:pt x="24789" y="10251"/>
                </a:lnTo>
                <a:lnTo>
                  <a:pt x="24910" y="9868"/>
                </a:lnTo>
                <a:lnTo>
                  <a:pt x="24991" y="9486"/>
                </a:lnTo>
                <a:lnTo>
                  <a:pt x="25031" y="9083"/>
                </a:lnTo>
                <a:lnTo>
                  <a:pt x="25031" y="8700"/>
                </a:lnTo>
                <a:lnTo>
                  <a:pt x="24991" y="8298"/>
                </a:lnTo>
                <a:lnTo>
                  <a:pt x="24910" y="7915"/>
                </a:lnTo>
                <a:lnTo>
                  <a:pt x="24789" y="7532"/>
                </a:lnTo>
                <a:lnTo>
                  <a:pt x="24649" y="7170"/>
                </a:lnTo>
                <a:lnTo>
                  <a:pt x="24487" y="6807"/>
                </a:lnTo>
                <a:lnTo>
                  <a:pt x="24306" y="6445"/>
                </a:lnTo>
                <a:lnTo>
                  <a:pt x="24125" y="6143"/>
                </a:lnTo>
                <a:lnTo>
                  <a:pt x="24669" y="5821"/>
                </a:lnTo>
                <a:lnTo>
                  <a:pt x="25172" y="5458"/>
                </a:lnTo>
                <a:lnTo>
                  <a:pt x="25676" y="5096"/>
                </a:lnTo>
                <a:lnTo>
                  <a:pt x="26159" y="4713"/>
                </a:lnTo>
                <a:lnTo>
                  <a:pt x="26622" y="4330"/>
                </a:lnTo>
                <a:lnTo>
                  <a:pt x="27085" y="3928"/>
                </a:lnTo>
                <a:lnTo>
                  <a:pt x="27991" y="3102"/>
                </a:lnTo>
                <a:lnTo>
                  <a:pt x="28898" y="2297"/>
                </a:lnTo>
                <a:lnTo>
                  <a:pt x="29280" y="1995"/>
                </a:lnTo>
                <a:lnTo>
                  <a:pt x="29723" y="1632"/>
                </a:lnTo>
                <a:lnTo>
                  <a:pt x="29985" y="1451"/>
                </a:lnTo>
                <a:lnTo>
                  <a:pt x="30247" y="1270"/>
                </a:lnTo>
                <a:lnTo>
                  <a:pt x="30509" y="1109"/>
                </a:lnTo>
                <a:lnTo>
                  <a:pt x="30770" y="968"/>
                </a:lnTo>
                <a:lnTo>
                  <a:pt x="31052" y="867"/>
                </a:lnTo>
                <a:lnTo>
                  <a:pt x="31314" y="786"/>
                </a:lnTo>
                <a:lnTo>
                  <a:pt x="31576" y="746"/>
                </a:lnTo>
                <a:lnTo>
                  <a:pt x="31697" y="726"/>
                </a:lnTo>
                <a:close/>
                <a:moveTo>
                  <a:pt x="15103" y="14460"/>
                </a:moveTo>
                <a:lnTo>
                  <a:pt x="15244" y="15084"/>
                </a:lnTo>
                <a:lnTo>
                  <a:pt x="15345" y="15487"/>
                </a:lnTo>
                <a:lnTo>
                  <a:pt x="15506" y="15930"/>
                </a:lnTo>
                <a:lnTo>
                  <a:pt x="15587" y="16151"/>
                </a:lnTo>
                <a:lnTo>
                  <a:pt x="15687" y="16393"/>
                </a:lnTo>
                <a:lnTo>
                  <a:pt x="15808" y="16614"/>
                </a:lnTo>
                <a:lnTo>
                  <a:pt x="15949" y="16836"/>
                </a:lnTo>
                <a:lnTo>
                  <a:pt x="16090" y="17037"/>
                </a:lnTo>
                <a:lnTo>
                  <a:pt x="16251" y="17239"/>
                </a:lnTo>
                <a:lnTo>
                  <a:pt x="16453" y="17420"/>
                </a:lnTo>
                <a:lnTo>
                  <a:pt x="16654" y="17601"/>
                </a:lnTo>
                <a:lnTo>
                  <a:pt x="16795" y="17682"/>
                </a:lnTo>
                <a:lnTo>
                  <a:pt x="16956" y="17782"/>
                </a:lnTo>
                <a:lnTo>
                  <a:pt x="17258" y="17923"/>
                </a:lnTo>
                <a:lnTo>
                  <a:pt x="17258" y="18467"/>
                </a:lnTo>
                <a:lnTo>
                  <a:pt x="17238" y="18910"/>
                </a:lnTo>
                <a:lnTo>
                  <a:pt x="17218" y="19353"/>
                </a:lnTo>
                <a:lnTo>
                  <a:pt x="17218" y="19776"/>
                </a:lnTo>
                <a:lnTo>
                  <a:pt x="17016" y="19756"/>
                </a:lnTo>
                <a:lnTo>
                  <a:pt x="16835" y="19715"/>
                </a:lnTo>
                <a:lnTo>
                  <a:pt x="16473" y="19615"/>
                </a:lnTo>
                <a:lnTo>
                  <a:pt x="16090" y="19494"/>
                </a:lnTo>
                <a:lnTo>
                  <a:pt x="15728" y="19353"/>
                </a:lnTo>
                <a:lnTo>
                  <a:pt x="15486" y="19252"/>
                </a:lnTo>
                <a:lnTo>
                  <a:pt x="15224" y="19131"/>
                </a:lnTo>
                <a:lnTo>
                  <a:pt x="15003" y="18991"/>
                </a:lnTo>
                <a:lnTo>
                  <a:pt x="14761" y="18829"/>
                </a:lnTo>
                <a:lnTo>
                  <a:pt x="14600" y="18729"/>
                </a:lnTo>
                <a:lnTo>
                  <a:pt x="14399" y="18648"/>
                </a:lnTo>
                <a:lnTo>
                  <a:pt x="14560" y="17722"/>
                </a:lnTo>
                <a:lnTo>
                  <a:pt x="14741" y="16554"/>
                </a:lnTo>
                <a:lnTo>
                  <a:pt x="14942" y="15406"/>
                </a:lnTo>
                <a:lnTo>
                  <a:pt x="15103" y="14460"/>
                </a:lnTo>
                <a:close/>
                <a:moveTo>
                  <a:pt x="21809" y="18729"/>
                </a:moveTo>
                <a:lnTo>
                  <a:pt x="21970" y="19333"/>
                </a:lnTo>
                <a:lnTo>
                  <a:pt x="22554" y="21588"/>
                </a:lnTo>
                <a:lnTo>
                  <a:pt x="22836" y="22736"/>
                </a:lnTo>
                <a:lnTo>
                  <a:pt x="23138" y="23864"/>
                </a:lnTo>
                <a:lnTo>
                  <a:pt x="23299" y="24408"/>
                </a:lnTo>
                <a:lnTo>
                  <a:pt x="23460" y="24971"/>
                </a:lnTo>
                <a:lnTo>
                  <a:pt x="23823" y="26079"/>
                </a:lnTo>
                <a:lnTo>
                  <a:pt x="24145" y="27126"/>
                </a:lnTo>
                <a:lnTo>
                  <a:pt x="24326" y="27650"/>
                </a:lnTo>
                <a:lnTo>
                  <a:pt x="24508" y="28153"/>
                </a:lnTo>
                <a:lnTo>
                  <a:pt x="24206" y="28415"/>
                </a:lnTo>
                <a:lnTo>
                  <a:pt x="23883" y="28677"/>
                </a:lnTo>
                <a:lnTo>
                  <a:pt x="23541" y="28898"/>
                </a:lnTo>
                <a:lnTo>
                  <a:pt x="23199" y="29120"/>
                </a:lnTo>
                <a:lnTo>
                  <a:pt x="22856" y="29341"/>
                </a:lnTo>
                <a:lnTo>
                  <a:pt x="22494" y="29522"/>
                </a:lnTo>
                <a:lnTo>
                  <a:pt x="22131" y="29704"/>
                </a:lnTo>
                <a:lnTo>
                  <a:pt x="21749" y="29865"/>
                </a:lnTo>
                <a:lnTo>
                  <a:pt x="21366" y="30006"/>
                </a:lnTo>
                <a:lnTo>
                  <a:pt x="20984" y="30127"/>
                </a:lnTo>
                <a:lnTo>
                  <a:pt x="20581" y="30247"/>
                </a:lnTo>
                <a:lnTo>
                  <a:pt x="20198" y="30348"/>
                </a:lnTo>
                <a:lnTo>
                  <a:pt x="19795" y="30429"/>
                </a:lnTo>
                <a:lnTo>
                  <a:pt x="19393" y="30489"/>
                </a:lnTo>
                <a:lnTo>
                  <a:pt x="18970" y="30529"/>
                </a:lnTo>
                <a:lnTo>
                  <a:pt x="18567" y="30570"/>
                </a:lnTo>
                <a:lnTo>
                  <a:pt x="18084" y="30570"/>
                </a:lnTo>
                <a:lnTo>
                  <a:pt x="17600" y="30549"/>
                </a:lnTo>
                <a:lnTo>
                  <a:pt x="17117" y="30509"/>
                </a:lnTo>
                <a:lnTo>
                  <a:pt x="16654" y="30449"/>
                </a:lnTo>
                <a:lnTo>
                  <a:pt x="16171" y="30348"/>
                </a:lnTo>
                <a:lnTo>
                  <a:pt x="15708" y="30227"/>
                </a:lnTo>
                <a:lnTo>
                  <a:pt x="15244" y="30106"/>
                </a:lnTo>
                <a:lnTo>
                  <a:pt x="14781" y="29945"/>
                </a:lnTo>
                <a:lnTo>
                  <a:pt x="14358" y="29764"/>
                </a:lnTo>
                <a:lnTo>
                  <a:pt x="13935" y="29563"/>
                </a:lnTo>
                <a:lnTo>
                  <a:pt x="13513" y="29361"/>
                </a:lnTo>
                <a:lnTo>
                  <a:pt x="13110" y="29120"/>
                </a:lnTo>
                <a:lnTo>
                  <a:pt x="12767" y="28898"/>
                </a:lnTo>
                <a:lnTo>
                  <a:pt x="12526" y="28757"/>
                </a:lnTo>
                <a:lnTo>
                  <a:pt x="12264" y="28636"/>
                </a:lnTo>
                <a:lnTo>
                  <a:pt x="12304" y="28516"/>
                </a:lnTo>
                <a:lnTo>
                  <a:pt x="12345" y="28354"/>
                </a:lnTo>
                <a:lnTo>
                  <a:pt x="12385" y="28073"/>
                </a:lnTo>
                <a:lnTo>
                  <a:pt x="12626" y="26965"/>
                </a:lnTo>
                <a:lnTo>
                  <a:pt x="12868" y="25797"/>
                </a:lnTo>
                <a:lnTo>
                  <a:pt x="13110" y="24629"/>
                </a:lnTo>
                <a:lnTo>
                  <a:pt x="13613" y="22374"/>
                </a:lnTo>
                <a:lnTo>
                  <a:pt x="14097" y="20098"/>
                </a:lnTo>
                <a:lnTo>
                  <a:pt x="14157" y="19776"/>
                </a:lnTo>
                <a:lnTo>
                  <a:pt x="14338" y="19917"/>
                </a:lnTo>
                <a:lnTo>
                  <a:pt x="14560" y="20058"/>
                </a:lnTo>
                <a:lnTo>
                  <a:pt x="14761" y="20199"/>
                </a:lnTo>
                <a:lnTo>
                  <a:pt x="14983" y="20320"/>
                </a:lnTo>
                <a:lnTo>
                  <a:pt x="15446" y="20501"/>
                </a:lnTo>
                <a:lnTo>
                  <a:pt x="15889" y="20662"/>
                </a:lnTo>
                <a:lnTo>
                  <a:pt x="16211" y="20742"/>
                </a:lnTo>
                <a:lnTo>
                  <a:pt x="16513" y="20803"/>
                </a:lnTo>
                <a:lnTo>
                  <a:pt x="16835" y="20843"/>
                </a:lnTo>
                <a:lnTo>
                  <a:pt x="17157" y="20863"/>
                </a:lnTo>
                <a:lnTo>
                  <a:pt x="17802" y="20863"/>
                </a:lnTo>
                <a:lnTo>
                  <a:pt x="18124" y="20823"/>
                </a:lnTo>
                <a:lnTo>
                  <a:pt x="18446" y="20783"/>
                </a:lnTo>
                <a:lnTo>
                  <a:pt x="18668" y="20742"/>
                </a:lnTo>
                <a:lnTo>
                  <a:pt x="18909" y="20682"/>
                </a:lnTo>
                <a:lnTo>
                  <a:pt x="19151" y="20602"/>
                </a:lnTo>
                <a:lnTo>
                  <a:pt x="19393" y="20521"/>
                </a:lnTo>
                <a:lnTo>
                  <a:pt x="19856" y="20320"/>
                </a:lnTo>
                <a:lnTo>
                  <a:pt x="20299" y="20078"/>
                </a:lnTo>
                <a:lnTo>
                  <a:pt x="20722" y="19796"/>
                </a:lnTo>
                <a:lnTo>
                  <a:pt x="21124" y="19454"/>
                </a:lnTo>
                <a:lnTo>
                  <a:pt x="21306" y="19293"/>
                </a:lnTo>
                <a:lnTo>
                  <a:pt x="21487" y="19111"/>
                </a:lnTo>
                <a:lnTo>
                  <a:pt x="21668" y="18910"/>
                </a:lnTo>
                <a:lnTo>
                  <a:pt x="21809" y="18729"/>
                </a:lnTo>
                <a:close/>
                <a:moveTo>
                  <a:pt x="19896" y="31617"/>
                </a:moveTo>
                <a:lnTo>
                  <a:pt x="19916" y="31858"/>
                </a:lnTo>
                <a:lnTo>
                  <a:pt x="19916" y="32120"/>
                </a:lnTo>
                <a:lnTo>
                  <a:pt x="19916" y="32382"/>
                </a:lnTo>
                <a:lnTo>
                  <a:pt x="19876" y="32624"/>
                </a:lnTo>
                <a:lnTo>
                  <a:pt x="19816" y="32825"/>
                </a:lnTo>
                <a:lnTo>
                  <a:pt x="19775" y="32926"/>
                </a:lnTo>
                <a:lnTo>
                  <a:pt x="19715" y="33006"/>
                </a:lnTo>
                <a:lnTo>
                  <a:pt x="19654" y="33067"/>
                </a:lnTo>
                <a:lnTo>
                  <a:pt x="19594" y="33107"/>
                </a:lnTo>
                <a:lnTo>
                  <a:pt x="19513" y="33147"/>
                </a:lnTo>
                <a:lnTo>
                  <a:pt x="19413" y="33167"/>
                </a:lnTo>
                <a:lnTo>
                  <a:pt x="19292" y="33167"/>
                </a:lnTo>
                <a:lnTo>
                  <a:pt x="19191" y="33147"/>
                </a:lnTo>
                <a:lnTo>
                  <a:pt x="19111" y="33127"/>
                </a:lnTo>
                <a:lnTo>
                  <a:pt x="19010" y="33087"/>
                </a:lnTo>
                <a:lnTo>
                  <a:pt x="18950" y="33026"/>
                </a:lnTo>
                <a:lnTo>
                  <a:pt x="18889" y="32966"/>
                </a:lnTo>
                <a:lnTo>
                  <a:pt x="18768" y="32825"/>
                </a:lnTo>
                <a:lnTo>
                  <a:pt x="18688" y="32624"/>
                </a:lnTo>
                <a:lnTo>
                  <a:pt x="18648" y="32422"/>
                </a:lnTo>
                <a:lnTo>
                  <a:pt x="18607" y="32201"/>
                </a:lnTo>
                <a:lnTo>
                  <a:pt x="18607" y="31979"/>
                </a:lnTo>
                <a:lnTo>
                  <a:pt x="18627" y="31717"/>
                </a:lnTo>
                <a:lnTo>
                  <a:pt x="19252" y="31677"/>
                </a:lnTo>
                <a:lnTo>
                  <a:pt x="19896" y="31617"/>
                </a:lnTo>
                <a:close/>
                <a:moveTo>
                  <a:pt x="16453" y="31516"/>
                </a:moveTo>
                <a:lnTo>
                  <a:pt x="17117" y="31617"/>
                </a:lnTo>
                <a:lnTo>
                  <a:pt x="17782" y="31697"/>
                </a:lnTo>
                <a:lnTo>
                  <a:pt x="17721" y="31979"/>
                </a:lnTo>
                <a:lnTo>
                  <a:pt x="17641" y="32261"/>
                </a:lnTo>
                <a:lnTo>
                  <a:pt x="17540" y="32523"/>
                </a:lnTo>
                <a:lnTo>
                  <a:pt x="17419" y="32765"/>
                </a:lnTo>
                <a:lnTo>
                  <a:pt x="17258" y="32966"/>
                </a:lnTo>
                <a:lnTo>
                  <a:pt x="17178" y="33046"/>
                </a:lnTo>
                <a:lnTo>
                  <a:pt x="17097" y="33127"/>
                </a:lnTo>
                <a:lnTo>
                  <a:pt x="16996" y="33167"/>
                </a:lnTo>
                <a:lnTo>
                  <a:pt x="16916" y="33187"/>
                </a:lnTo>
                <a:lnTo>
                  <a:pt x="16815" y="33208"/>
                </a:lnTo>
                <a:lnTo>
                  <a:pt x="16694" y="33187"/>
                </a:lnTo>
                <a:lnTo>
                  <a:pt x="16634" y="33167"/>
                </a:lnTo>
                <a:lnTo>
                  <a:pt x="16573" y="33127"/>
                </a:lnTo>
                <a:lnTo>
                  <a:pt x="16493" y="33026"/>
                </a:lnTo>
                <a:lnTo>
                  <a:pt x="16432" y="32905"/>
                </a:lnTo>
                <a:lnTo>
                  <a:pt x="16412" y="32765"/>
                </a:lnTo>
                <a:lnTo>
                  <a:pt x="16392" y="32603"/>
                </a:lnTo>
                <a:lnTo>
                  <a:pt x="16372" y="32462"/>
                </a:lnTo>
                <a:lnTo>
                  <a:pt x="16392" y="32201"/>
                </a:lnTo>
                <a:lnTo>
                  <a:pt x="16453" y="31516"/>
                </a:lnTo>
                <a:close/>
                <a:moveTo>
                  <a:pt x="4290" y="1"/>
                </a:moveTo>
                <a:lnTo>
                  <a:pt x="3988" y="21"/>
                </a:lnTo>
                <a:lnTo>
                  <a:pt x="3847" y="41"/>
                </a:lnTo>
                <a:lnTo>
                  <a:pt x="3706" y="81"/>
                </a:lnTo>
                <a:lnTo>
                  <a:pt x="3565" y="122"/>
                </a:lnTo>
                <a:lnTo>
                  <a:pt x="3424" y="182"/>
                </a:lnTo>
                <a:lnTo>
                  <a:pt x="3222" y="303"/>
                </a:lnTo>
                <a:lnTo>
                  <a:pt x="3041" y="444"/>
                </a:lnTo>
                <a:lnTo>
                  <a:pt x="2880" y="605"/>
                </a:lnTo>
                <a:lnTo>
                  <a:pt x="2739" y="786"/>
                </a:lnTo>
                <a:lnTo>
                  <a:pt x="2618" y="968"/>
                </a:lnTo>
                <a:lnTo>
                  <a:pt x="2518" y="1169"/>
                </a:lnTo>
                <a:lnTo>
                  <a:pt x="2457" y="1370"/>
                </a:lnTo>
                <a:lnTo>
                  <a:pt x="2397" y="1592"/>
                </a:lnTo>
                <a:lnTo>
                  <a:pt x="2377" y="1753"/>
                </a:lnTo>
                <a:lnTo>
                  <a:pt x="2377" y="1934"/>
                </a:lnTo>
                <a:lnTo>
                  <a:pt x="2377" y="2095"/>
                </a:lnTo>
                <a:lnTo>
                  <a:pt x="2397" y="2256"/>
                </a:lnTo>
                <a:lnTo>
                  <a:pt x="2457" y="2579"/>
                </a:lnTo>
                <a:lnTo>
                  <a:pt x="2578" y="2901"/>
                </a:lnTo>
                <a:lnTo>
                  <a:pt x="2719" y="3203"/>
                </a:lnTo>
                <a:lnTo>
                  <a:pt x="2900" y="3505"/>
                </a:lnTo>
                <a:lnTo>
                  <a:pt x="3101" y="3787"/>
                </a:lnTo>
                <a:lnTo>
                  <a:pt x="3323" y="4049"/>
                </a:lnTo>
                <a:lnTo>
                  <a:pt x="2981" y="4069"/>
                </a:lnTo>
                <a:lnTo>
                  <a:pt x="2658" y="4129"/>
                </a:lnTo>
                <a:lnTo>
                  <a:pt x="2336" y="4210"/>
                </a:lnTo>
                <a:lnTo>
                  <a:pt x="2014" y="4330"/>
                </a:lnTo>
                <a:lnTo>
                  <a:pt x="1652" y="4532"/>
                </a:lnTo>
                <a:lnTo>
                  <a:pt x="1309" y="4733"/>
                </a:lnTo>
                <a:lnTo>
                  <a:pt x="987" y="4995"/>
                </a:lnTo>
                <a:lnTo>
                  <a:pt x="725" y="5277"/>
                </a:lnTo>
                <a:lnTo>
                  <a:pt x="604" y="5418"/>
                </a:lnTo>
                <a:lnTo>
                  <a:pt x="504" y="5579"/>
                </a:lnTo>
                <a:lnTo>
                  <a:pt x="403" y="5740"/>
                </a:lnTo>
                <a:lnTo>
                  <a:pt x="302" y="5901"/>
                </a:lnTo>
                <a:lnTo>
                  <a:pt x="242" y="6082"/>
                </a:lnTo>
                <a:lnTo>
                  <a:pt x="161" y="6264"/>
                </a:lnTo>
                <a:lnTo>
                  <a:pt x="121" y="6445"/>
                </a:lnTo>
                <a:lnTo>
                  <a:pt x="61" y="6646"/>
                </a:lnTo>
                <a:lnTo>
                  <a:pt x="20" y="6989"/>
                </a:lnTo>
                <a:lnTo>
                  <a:pt x="0" y="7311"/>
                </a:lnTo>
                <a:lnTo>
                  <a:pt x="0" y="7653"/>
                </a:lnTo>
                <a:lnTo>
                  <a:pt x="41" y="7975"/>
                </a:lnTo>
                <a:lnTo>
                  <a:pt x="101" y="8298"/>
                </a:lnTo>
                <a:lnTo>
                  <a:pt x="202" y="8600"/>
                </a:lnTo>
                <a:lnTo>
                  <a:pt x="323" y="8902"/>
                </a:lnTo>
                <a:lnTo>
                  <a:pt x="464" y="9204"/>
                </a:lnTo>
                <a:lnTo>
                  <a:pt x="625" y="9506"/>
                </a:lnTo>
                <a:lnTo>
                  <a:pt x="806" y="9788"/>
                </a:lnTo>
                <a:lnTo>
                  <a:pt x="1007" y="10050"/>
                </a:lnTo>
                <a:lnTo>
                  <a:pt x="1229" y="10311"/>
                </a:lnTo>
                <a:lnTo>
                  <a:pt x="1450" y="10573"/>
                </a:lnTo>
                <a:lnTo>
                  <a:pt x="1712" y="10815"/>
                </a:lnTo>
                <a:lnTo>
                  <a:pt x="1974" y="11056"/>
                </a:lnTo>
                <a:lnTo>
                  <a:pt x="2256" y="11278"/>
                </a:lnTo>
                <a:lnTo>
                  <a:pt x="2054" y="11379"/>
                </a:lnTo>
                <a:lnTo>
                  <a:pt x="1873" y="11499"/>
                </a:lnTo>
                <a:lnTo>
                  <a:pt x="1712" y="11600"/>
                </a:lnTo>
                <a:lnTo>
                  <a:pt x="1531" y="11741"/>
                </a:lnTo>
                <a:lnTo>
                  <a:pt x="1390" y="11882"/>
                </a:lnTo>
                <a:lnTo>
                  <a:pt x="1229" y="12023"/>
                </a:lnTo>
                <a:lnTo>
                  <a:pt x="1088" y="12184"/>
                </a:lnTo>
                <a:lnTo>
                  <a:pt x="967" y="12345"/>
                </a:lnTo>
                <a:lnTo>
                  <a:pt x="846" y="12506"/>
                </a:lnTo>
                <a:lnTo>
                  <a:pt x="745" y="12688"/>
                </a:lnTo>
                <a:lnTo>
                  <a:pt x="645" y="12869"/>
                </a:lnTo>
                <a:lnTo>
                  <a:pt x="564" y="13050"/>
                </a:lnTo>
                <a:lnTo>
                  <a:pt x="504" y="13231"/>
                </a:lnTo>
                <a:lnTo>
                  <a:pt x="443" y="13433"/>
                </a:lnTo>
                <a:lnTo>
                  <a:pt x="403" y="13634"/>
                </a:lnTo>
                <a:lnTo>
                  <a:pt x="363" y="13835"/>
                </a:lnTo>
                <a:lnTo>
                  <a:pt x="343" y="14137"/>
                </a:lnTo>
                <a:lnTo>
                  <a:pt x="343" y="14460"/>
                </a:lnTo>
                <a:lnTo>
                  <a:pt x="363" y="14762"/>
                </a:lnTo>
                <a:lnTo>
                  <a:pt x="423" y="15064"/>
                </a:lnTo>
                <a:lnTo>
                  <a:pt x="504" y="15366"/>
                </a:lnTo>
                <a:lnTo>
                  <a:pt x="604" y="15668"/>
                </a:lnTo>
                <a:lnTo>
                  <a:pt x="725" y="15950"/>
                </a:lnTo>
                <a:lnTo>
                  <a:pt x="866" y="16252"/>
                </a:lnTo>
                <a:lnTo>
                  <a:pt x="1047" y="16514"/>
                </a:lnTo>
                <a:lnTo>
                  <a:pt x="1209" y="16796"/>
                </a:lnTo>
                <a:lnTo>
                  <a:pt x="1410" y="17057"/>
                </a:lnTo>
                <a:lnTo>
                  <a:pt x="1631" y="17299"/>
                </a:lnTo>
                <a:lnTo>
                  <a:pt x="1853" y="17561"/>
                </a:lnTo>
                <a:lnTo>
                  <a:pt x="2095" y="17782"/>
                </a:lnTo>
                <a:lnTo>
                  <a:pt x="2336" y="18024"/>
                </a:lnTo>
                <a:lnTo>
                  <a:pt x="2598" y="18225"/>
                </a:lnTo>
                <a:lnTo>
                  <a:pt x="2920" y="18467"/>
                </a:lnTo>
                <a:lnTo>
                  <a:pt x="3242" y="18709"/>
                </a:lnTo>
                <a:lnTo>
                  <a:pt x="3565" y="18930"/>
                </a:lnTo>
                <a:lnTo>
                  <a:pt x="3907" y="19131"/>
                </a:lnTo>
                <a:lnTo>
                  <a:pt x="4269" y="19333"/>
                </a:lnTo>
                <a:lnTo>
                  <a:pt x="4632" y="19534"/>
                </a:lnTo>
                <a:lnTo>
                  <a:pt x="4994" y="19715"/>
                </a:lnTo>
                <a:lnTo>
                  <a:pt x="5377" y="19877"/>
                </a:lnTo>
                <a:lnTo>
                  <a:pt x="5760" y="20038"/>
                </a:lnTo>
                <a:lnTo>
                  <a:pt x="6142" y="20179"/>
                </a:lnTo>
                <a:lnTo>
                  <a:pt x="6525" y="20299"/>
                </a:lnTo>
                <a:lnTo>
                  <a:pt x="6928" y="20400"/>
                </a:lnTo>
                <a:lnTo>
                  <a:pt x="7330" y="20501"/>
                </a:lnTo>
                <a:lnTo>
                  <a:pt x="7733" y="20581"/>
                </a:lnTo>
                <a:lnTo>
                  <a:pt x="8136" y="20642"/>
                </a:lnTo>
                <a:lnTo>
                  <a:pt x="8539" y="20682"/>
                </a:lnTo>
                <a:lnTo>
                  <a:pt x="9102" y="20702"/>
                </a:lnTo>
                <a:lnTo>
                  <a:pt x="9686" y="20722"/>
                </a:lnTo>
                <a:lnTo>
                  <a:pt x="10270" y="20682"/>
                </a:lnTo>
                <a:lnTo>
                  <a:pt x="10834" y="20622"/>
                </a:lnTo>
                <a:lnTo>
                  <a:pt x="11398" y="20521"/>
                </a:lnTo>
                <a:lnTo>
                  <a:pt x="11942" y="20380"/>
                </a:lnTo>
                <a:lnTo>
                  <a:pt x="12465" y="20199"/>
                </a:lnTo>
                <a:lnTo>
                  <a:pt x="12969" y="19977"/>
                </a:lnTo>
                <a:lnTo>
                  <a:pt x="12526" y="22152"/>
                </a:lnTo>
                <a:lnTo>
                  <a:pt x="12083" y="24347"/>
                </a:lnTo>
                <a:lnTo>
                  <a:pt x="11841" y="25515"/>
                </a:lnTo>
                <a:lnTo>
                  <a:pt x="11599" y="26683"/>
                </a:lnTo>
                <a:lnTo>
                  <a:pt x="11378" y="27791"/>
                </a:lnTo>
                <a:lnTo>
                  <a:pt x="11318" y="28073"/>
                </a:lnTo>
                <a:lnTo>
                  <a:pt x="11257" y="28354"/>
                </a:lnTo>
                <a:lnTo>
                  <a:pt x="11257" y="28495"/>
                </a:lnTo>
                <a:lnTo>
                  <a:pt x="11277" y="28636"/>
                </a:lnTo>
                <a:lnTo>
                  <a:pt x="11297" y="28777"/>
                </a:lnTo>
                <a:lnTo>
                  <a:pt x="11358" y="28918"/>
                </a:lnTo>
                <a:lnTo>
                  <a:pt x="11418" y="29019"/>
                </a:lnTo>
                <a:lnTo>
                  <a:pt x="11519" y="29079"/>
                </a:lnTo>
                <a:lnTo>
                  <a:pt x="11640" y="29120"/>
                </a:lnTo>
                <a:lnTo>
                  <a:pt x="11740" y="29120"/>
                </a:lnTo>
                <a:lnTo>
                  <a:pt x="11801" y="29261"/>
                </a:lnTo>
                <a:lnTo>
                  <a:pt x="11902" y="29381"/>
                </a:lnTo>
                <a:lnTo>
                  <a:pt x="12002" y="29502"/>
                </a:lnTo>
                <a:lnTo>
                  <a:pt x="12123" y="29603"/>
                </a:lnTo>
                <a:lnTo>
                  <a:pt x="12385" y="29804"/>
                </a:lnTo>
                <a:lnTo>
                  <a:pt x="12626" y="29965"/>
                </a:lnTo>
                <a:lnTo>
                  <a:pt x="13070" y="30247"/>
                </a:lnTo>
                <a:lnTo>
                  <a:pt x="13533" y="30509"/>
                </a:lnTo>
                <a:lnTo>
                  <a:pt x="14016" y="30731"/>
                </a:lnTo>
                <a:lnTo>
                  <a:pt x="14519" y="30952"/>
                </a:lnTo>
                <a:lnTo>
                  <a:pt x="15043" y="31154"/>
                </a:lnTo>
                <a:lnTo>
                  <a:pt x="15607" y="31335"/>
                </a:lnTo>
                <a:lnTo>
                  <a:pt x="15526" y="31738"/>
                </a:lnTo>
                <a:lnTo>
                  <a:pt x="15486" y="32160"/>
                </a:lnTo>
                <a:lnTo>
                  <a:pt x="15466" y="32382"/>
                </a:lnTo>
                <a:lnTo>
                  <a:pt x="15486" y="32603"/>
                </a:lnTo>
                <a:lnTo>
                  <a:pt x="15486" y="32805"/>
                </a:lnTo>
                <a:lnTo>
                  <a:pt x="15526" y="33006"/>
                </a:lnTo>
                <a:lnTo>
                  <a:pt x="15567" y="33187"/>
                </a:lnTo>
                <a:lnTo>
                  <a:pt x="15647" y="33369"/>
                </a:lnTo>
                <a:lnTo>
                  <a:pt x="15728" y="33530"/>
                </a:lnTo>
                <a:lnTo>
                  <a:pt x="15848" y="33691"/>
                </a:lnTo>
                <a:lnTo>
                  <a:pt x="15989" y="33832"/>
                </a:lnTo>
                <a:lnTo>
                  <a:pt x="16151" y="33953"/>
                </a:lnTo>
                <a:lnTo>
                  <a:pt x="16332" y="34053"/>
                </a:lnTo>
                <a:lnTo>
                  <a:pt x="16553" y="34114"/>
                </a:lnTo>
                <a:lnTo>
                  <a:pt x="16674" y="34154"/>
                </a:lnTo>
                <a:lnTo>
                  <a:pt x="16916" y="34154"/>
                </a:lnTo>
                <a:lnTo>
                  <a:pt x="17016" y="34134"/>
                </a:lnTo>
                <a:lnTo>
                  <a:pt x="17238" y="34094"/>
                </a:lnTo>
                <a:lnTo>
                  <a:pt x="17459" y="33993"/>
                </a:lnTo>
                <a:lnTo>
                  <a:pt x="17641" y="33852"/>
                </a:lnTo>
                <a:lnTo>
                  <a:pt x="17822" y="33711"/>
                </a:lnTo>
                <a:lnTo>
                  <a:pt x="17983" y="33530"/>
                </a:lnTo>
                <a:lnTo>
                  <a:pt x="18124" y="33349"/>
                </a:lnTo>
                <a:lnTo>
                  <a:pt x="18245" y="33489"/>
                </a:lnTo>
                <a:lnTo>
                  <a:pt x="18386" y="33630"/>
                </a:lnTo>
                <a:lnTo>
                  <a:pt x="18527" y="33751"/>
                </a:lnTo>
                <a:lnTo>
                  <a:pt x="18688" y="33852"/>
                </a:lnTo>
                <a:lnTo>
                  <a:pt x="18849" y="33933"/>
                </a:lnTo>
                <a:lnTo>
                  <a:pt x="19030" y="33973"/>
                </a:lnTo>
                <a:lnTo>
                  <a:pt x="19211" y="34013"/>
                </a:lnTo>
                <a:lnTo>
                  <a:pt x="19413" y="34033"/>
                </a:lnTo>
                <a:lnTo>
                  <a:pt x="19634" y="34013"/>
                </a:lnTo>
                <a:lnTo>
                  <a:pt x="19836" y="33953"/>
                </a:lnTo>
                <a:lnTo>
                  <a:pt x="20017" y="33892"/>
                </a:lnTo>
                <a:lnTo>
                  <a:pt x="20158" y="33771"/>
                </a:lnTo>
                <a:lnTo>
                  <a:pt x="20299" y="33651"/>
                </a:lnTo>
                <a:lnTo>
                  <a:pt x="20400" y="33510"/>
                </a:lnTo>
                <a:lnTo>
                  <a:pt x="20500" y="33349"/>
                </a:lnTo>
                <a:lnTo>
                  <a:pt x="20561" y="33147"/>
                </a:lnTo>
                <a:lnTo>
                  <a:pt x="20621" y="32966"/>
                </a:lnTo>
                <a:lnTo>
                  <a:pt x="20661" y="32765"/>
                </a:lnTo>
                <a:lnTo>
                  <a:pt x="20702" y="32543"/>
                </a:lnTo>
                <a:lnTo>
                  <a:pt x="20702" y="32322"/>
                </a:lnTo>
                <a:lnTo>
                  <a:pt x="20702" y="31878"/>
                </a:lnTo>
                <a:lnTo>
                  <a:pt x="20681" y="31456"/>
                </a:lnTo>
                <a:lnTo>
                  <a:pt x="21044" y="31375"/>
                </a:lnTo>
                <a:lnTo>
                  <a:pt x="21406" y="31254"/>
                </a:lnTo>
                <a:lnTo>
                  <a:pt x="21769" y="31154"/>
                </a:lnTo>
                <a:lnTo>
                  <a:pt x="22131" y="31013"/>
                </a:lnTo>
                <a:lnTo>
                  <a:pt x="22474" y="30872"/>
                </a:lnTo>
                <a:lnTo>
                  <a:pt x="22816" y="30711"/>
                </a:lnTo>
                <a:lnTo>
                  <a:pt x="23158" y="30549"/>
                </a:lnTo>
                <a:lnTo>
                  <a:pt x="23501" y="30368"/>
                </a:lnTo>
                <a:lnTo>
                  <a:pt x="23823" y="30167"/>
                </a:lnTo>
                <a:lnTo>
                  <a:pt x="24145" y="29965"/>
                </a:lnTo>
                <a:lnTo>
                  <a:pt x="24467" y="29744"/>
                </a:lnTo>
                <a:lnTo>
                  <a:pt x="24769" y="29522"/>
                </a:lnTo>
                <a:lnTo>
                  <a:pt x="25051" y="29281"/>
                </a:lnTo>
                <a:lnTo>
                  <a:pt x="25353" y="29039"/>
                </a:lnTo>
                <a:lnTo>
                  <a:pt x="25635" y="28777"/>
                </a:lnTo>
                <a:lnTo>
                  <a:pt x="25897" y="28516"/>
                </a:lnTo>
                <a:lnTo>
                  <a:pt x="25998" y="28395"/>
                </a:lnTo>
                <a:lnTo>
                  <a:pt x="26058" y="28274"/>
                </a:lnTo>
                <a:lnTo>
                  <a:pt x="26078" y="28153"/>
                </a:lnTo>
                <a:lnTo>
                  <a:pt x="26078" y="28032"/>
                </a:lnTo>
                <a:lnTo>
                  <a:pt x="26038" y="27911"/>
                </a:lnTo>
                <a:lnTo>
                  <a:pt x="25978" y="27791"/>
                </a:lnTo>
                <a:lnTo>
                  <a:pt x="25917" y="27710"/>
                </a:lnTo>
                <a:lnTo>
                  <a:pt x="25816" y="27609"/>
                </a:lnTo>
                <a:lnTo>
                  <a:pt x="25676" y="27126"/>
                </a:lnTo>
                <a:lnTo>
                  <a:pt x="25514" y="26663"/>
                </a:lnTo>
                <a:lnTo>
                  <a:pt x="25353" y="26180"/>
                </a:lnTo>
                <a:lnTo>
                  <a:pt x="25192" y="25696"/>
                </a:lnTo>
                <a:lnTo>
                  <a:pt x="24850" y="24589"/>
                </a:lnTo>
                <a:lnTo>
                  <a:pt x="24508" y="23481"/>
                </a:lnTo>
                <a:lnTo>
                  <a:pt x="23964" y="21830"/>
                </a:lnTo>
                <a:lnTo>
                  <a:pt x="23440" y="20159"/>
                </a:lnTo>
                <a:lnTo>
                  <a:pt x="23903" y="20320"/>
                </a:lnTo>
                <a:lnTo>
                  <a:pt x="24387" y="20461"/>
                </a:lnTo>
                <a:lnTo>
                  <a:pt x="24890" y="20561"/>
                </a:lnTo>
                <a:lnTo>
                  <a:pt x="25394" y="20642"/>
                </a:lnTo>
                <a:lnTo>
                  <a:pt x="25917" y="20702"/>
                </a:lnTo>
                <a:lnTo>
                  <a:pt x="26441" y="20722"/>
                </a:lnTo>
                <a:lnTo>
                  <a:pt x="26944" y="20702"/>
                </a:lnTo>
                <a:lnTo>
                  <a:pt x="27468" y="20682"/>
                </a:lnTo>
                <a:lnTo>
                  <a:pt x="27871" y="20642"/>
                </a:lnTo>
                <a:lnTo>
                  <a:pt x="28273" y="20581"/>
                </a:lnTo>
                <a:lnTo>
                  <a:pt x="28676" y="20501"/>
                </a:lnTo>
                <a:lnTo>
                  <a:pt x="29079" y="20400"/>
                </a:lnTo>
                <a:lnTo>
                  <a:pt x="29481" y="20299"/>
                </a:lnTo>
                <a:lnTo>
                  <a:pt x="29864" y="20179"/>
                </a:lnTo>
                <a:lnTo>
                  <a:pt x="30247" y="20038"/>
                </a:lnTo>
                <a:lnTo>
                  <a:pt x="30629" y="19877"/>
                </a:lnTo>
                <a:lnTo>
                  <a:pt x="31012" y="19715"/>
                </a:lnTo>
                <a:lnTo>
                  <a:pt x="31374" y="19534"/>
                </a:lnTo>
                <a:lnTo>
                  <a:pt x="31737" y="19333"/>
                </a:lnTo>
                <a:lnTo>
                  <a:pt x="32099" y="19131"/>
                </a:lnTo>
                <a:lnTo>
                  <a:pt x="32442" y="18930"/>
                </a:lnTo>
                <a:lnTo>
                  <a:pt x="32764" y="18709"/>
                </a:lnTo>
                <a:lnTo>
                  <a:pt x="33086" y="18467"/>
                </a:lnTo>
                <a:lnTo>
                  <a:pt x="33408" y="18225"/>
                </a:lnTo>
                <a:lnTo>
                  <a:pt x="33670" y="18024"/>
                </a:lnTo>
                <a:lnTo>
                  <a:pt x="33912" y="17782"/>
                </a:lnTo>
                <a:lnTo>
                  <a:pt x="34153" y="17561"/>
                </a:lnTo>
                <a:lnTo>
                  <a:pt x="34375" y="17299"/>
                </a:lnTo>
                <a:lnTo>
                  <a:pt x="34596" y="17057"/>
                </a:lnTo>
                <a:lnTo>
                  <a:pt x="34798" y="16796"/>
                </a:lnTo>
                <a:lnTo>
                  <a:pt x="34959" y="16514"/>
                </a:lnTo>
                <a:lnTo>
                  <a:pt x="35140" y="16252"/>
                </a:lnTo>
                <a:lnTo>
                  <a:pt x="35281" y="15950"/>
                </a:lnTo>
                <a:lnTo>
                  <a:pt x="35402" y="15668"/>
                </a:lnTo>
                <a:lnTo>
                  <a:pt x="35503" y="15366"/>
                </a:lnTo>
                <a:lnTo>
                  <a:pt x="35583" y="15064"/>
                </a:lnTo>
                <a:lnTo>
                  <a:pt x="35644" y="14762"/>
                </a:lnTo>
                <a:lnTo>
                  <a:pt x="35664" y="14460"/>
                </a:lnTo>
                <a:lnTo>
                  <a:pt x="35664" y="14137"/>
                </a:lnTo>
                <a:lnTo>
                  <a:pt x="35644" y="13835"/>
                </a:lnTo>
                <a:lnTo>
                  <a:pt x="35603" y="13634"/>
                </a:lnTo>
                <a:lnTo>
                  <a:pt x="35563" y="13433"/>
                </a:lnTo>
                <a:lnTo>
                  <a:pt x="35503" y="13231"/>
                </a:lnTo>
                <a:lnTo>
                  <a:pt x="35442" y="13050"/>
                </a:lnTo>
                <a:lnTo>
                  <a:pt x="35362" y="12869"/>
                </a:lnTo>
                <a:lnTo>
                  <a:pt x="35261" y="12688"/>
                </a:lnTo>
                <a:lnTo>
                  <a:pt x="35160" y="12506"/>
                </a:lnTo>
                <a:lnTo>
                  <a:pt x="35039" y="12345"/>
                </a:lnTo>
                <a:lnTo>
                  <a:pt x="34919" y="12184"/>
                </a:lnTo>
                <a:lnTo>
                  <a:pt x="34778" y="12023"/>
                </a:lnTo>
                <a:lnTo>
                  <a:pt x="34617" y="11882"/>
                </a:lnTo>
                <a:lnTo>
                  <a:pt x="34476" y="11741"/>
                </a:lnTo>
                <a:lnTo>
                  <a:pt x="34294" y="11600"/>
                </a:lnTo>
                <a:lnTo>
                  <a:pt x="34133" y="11499"/>
                </a:lnTo>
                <a:lnTo>
                  <a:pt x="33952" y="11379"/>
                </a:lnTo>
                <a:lnTo>
                  <a:pt x="33751" y="11278"/>
                </a:lnTo>
                <a:lnTo>
                  <a:pt x="34033" y="11056"/>
                </a:lnTo>
                <a:lnTo>
                  <a:pt x="34294" y="10815"/>
                </a:lnTo>
                <a:lnTo>
                  <a:pt x="34556" y="10573"/>
                </a:lnTo>
                <a:lnTo>
                  <a:pt x="34778" y="10311"/>
                </a:lnTo>
                <a:lnTo>
                  <a:pt x="34999" y="10050"/>
                </a:lnTo>
                <a:lnTo>
                  <a:pt x="35201" y="9788"/>
                </a:lnTo>
                <a:lnTo>
                  <a:pt x="35382" y="9506"/>
                </a:lnTo>
                <a:lnTo>
                  <a:pt x="35543" y="9204"/>
                </a:lnTo>
                <a:lnTo>
                  <a:pt x="35684" y="8902"/>
                </a:lnTo>
                <a:lnTo>
                  <a:pt x="35805" y="8600"/>
                </a:lnTo>
                <a:lnTo>
                  <a:pt x="35905" y="8298"/>
                </a:lnTo>
                <a:lnTo>
                  <a:pt x="35966" y="7975"/>
                </a:lnTo>
                <a:lnTo>
                  <a:pt x="36006" y="7653"/>
                </a:lnTo>
                <a:lnTo>
                  <a:pt x="36006" y="7311"/>
                </a:lnTo>
                <a:lnTo>
                  <a:pt x="35986" y="6989"/>
                </a:lnTo>
                <a:lnTo>
                  <a:pt x="35946" y="6646"/>
                </a:lnTo>
                <a:lnTo>
                  <a:pt x="35885" y="6445"/>
                </a:lnTo>
                <a:lnTo>
                  <a:pt x="35845" y="6264"/>
                </a:lnTo>
                <a:lnTo>
                  <a:pt x="35764" y="6082"/>
                </a:lnTo>
                <a:lnTo>
                  <a:pt x="35704" y="5901"/>
                </a:lnTo>
                <a:lnTo>
                  <a:pt x="35603" y="5740"/>
                </a:lnTo>
                <a:lnTo>
                  <a:pt x="35503" y="5579"/>
                </a:lnTo>
                <a:lnTo>
                  <a:pt x="35402" y="5418"/>
                </a:lnTo>
                <a:lnTo>
                  <a:pt x="35281" y="5277"/>
                </a:lnTo>
                <a:lnTo>
                  <a:pt x="35019" y="4995"/>
                </a:lnTo>
                <a:lnTo>
                  <a:pt x="34697" y="4733"/>
                </a:lnTo>
                <a:lnTo>
                  <a:pt x="34355" y="4532"/>
                </a:lnTo>
                <a:lnTo>
                  <a:pt x="33992" y="4330"/>
                </a:lnTo>
                <a:lnTo>
                  <a:pt x="33670" y="4210"/>
                </a:lnTo>
                <a:lnTo>
                  <a:pt x="33348" y="4129"/>
                </a:lnTo>
                <a:lnTo>
                  <a:pt x="33026" y="4069"/>
                </a:lnTo>
                <a:lnTo>
                  <a:pt x="32683" y="4049"/>
                </a:lnTo>
                <a:lnTo>
                  <a:pt x="32905" y="3787"/>
                </a:lnTo>
                <a:lnTo>
                  <a:pt x="33106" y="3505"/>
                </a:lnTo>
                <a:lnTo>
                  <a:pt x="33287" y="3203"/>
                </a:lnTo>
                <a:lnTo>
                  <a:pt x="33428" y="2901"/>
                </a:lnTo>
                <a:lnTo>
                  <a:pt x="33549" y="2579"/>
                </a:lnTo>
                <a:lnTo>
                  <a:pt x="33610" y="2256"/>
                </a:lnTo>
                <a:lnTo>
                  <a:pt x="33630" y="2095"/>
                </a:lnTo>
                <a:lnTo>
                  <a:pt x="33630" y="1934"/>
                </a:lnTo>
                <a:lnTo>
                  <a:pt x="33630" y="1753"/>
                </a:lnTo>
                <a:lnTo>
                  <a:pt x="33610" y="1592"/>
                </a:lnTo>
                <a:lnTo>
                  <a:pt x="33549" y="1370"/>
                </a:lnTo>
                <a:lnTo>
                  <a:pt x="33489" y="1169"/>
                </a:lnTo>
                <a:lnTo>
                  <a:pt x="33388" y="968"/>
                </a:lnTo>
                <a:lnTo>
                  <a:pt x="33267" y="786"/>
                </a:lnTo>
                <a:lnTo>
                  <a:pt x="33126" y="605"/>
                </a:lnTo>
                <a:lnTo>
                  <a:pt x="32965" y="444"/>
                </a:lnTo>
                <a:lnTo>
                  <a:pt x="32784" y="303"/>
                </a:lnTo>
                <a:lnTo>
                  <a:pt x="32583" y="182"/>
                </a:lnTo>
                <a:lnTo>
                  <a:pt x="32442" y="122"/>
                </a:lnTo>
                <a:lnTo>
                  <a:pt x="32301" y="81"/>
                </a:lnTo>
                <a:lnTo>
                  <a:pt x="32160" y="41"/>
                </a:lnTo>
                <a:lnTo>
                  <a:pt x="32019" y="21"/>
                </a:lnTo>
                <a:lnTo>
                  <a:pt x="31717" y="1"/>
                </a:lnTo>
                <a:lnTo>
                  <a:pt x="31415" y="21"/>
                </a:lnTo>
                <a:lnTo>
                  <a:pt x="31113" y="81"/>
                </a:lnTo>
                <a:lnTo>
                  <a:pt x="30831" y="162"/>
                </a:lnTo>
                <a:lnTo>
                  <a:pt x="30529" y="263"/>
                </a:lnTo>
                <a:lnTo>
                  <a:pt x="30267" y="404"/>
                </a:lnTo>
                <a:lnTo>
                  <a:pt x="29965" y="565"/>
                </a:lnTo>
                <a:lnTo>
                  <a:pt x="29663" y="766"/>
                </a:lnTo>
                <a:lnTo>
                  <a:pt x="29381" y="968"/>
                </a:lnTo>
                <a:lnTo>
                  <a:pt x="29099" y="1169"/>
                </a:lnTo>
                <a:lnTo>
                  <a:pt x="28555" y="1632"/>
                </a:lnTo>
                <a:lnTo>
                  <a:pt x="28052" y="2075"/>
                </a:lnTo>
                <a:lnTo>
                  <a:pt x="26984" y="3022"/>
                </a:lnTo>
                <a:lnTo>
                  <a:pt x="25917" y="3988"/>
                </a:lnTo>
                <a:lnTo>
                  <a:pt x="25414" y="4411"/>
                </a:lnTo>
                <a:lnTo>
                  <a:pt x="24890" y="4814"/>
                </a:lnTo>
                <a:lnTo>
                  <a:pt x="24346" y="5196"/>
                </a:lnTo>
                <a:lnTo>
                  <a:pt x="23783" y="5559"/>
                </a:lnTo>
                <a:lnTo>
                  <a:pt x="23481" y="5096"/>
                </a:lnTo>
                <a:lnTo>
                  <a:pt x="23158" y="4653"/>
                </a:lnTo>
                <a:lnTo>
                  <a:pt x="22836" y="4210"/>
                </a:lnTo>
                <a:lnTo>
                  <a:pt x="22494" y="3767"/>
                </a:lnTo>
                <a:lnTo>
                  <a:pt x="22252" y="3444"/>
                </a:lnTo>
                <a:lnTo>
                  <a:pt x="21970" y="3163"/>
                </a:lnTo>
                <a:lnTo>
                  <a:pt x="21688" y="2881"/>
                </a:lnTo>
                <a:lnTo>
                  <a:pt x="21406" y="2619"/>
                </a:lnTo>
                <a:lnTo>
                  <a:pt x="21084" y="2377"/>
                </a:lnTo>
                <a:lnTo>
                  <a:pt x="20782" y="2136"/>
                </a:lnTo>
                <a:lnTo>
                  <a:pt x="20440" y="1934"/>
                </a:lnTo>
                <a:lnTo>
                  <a:pt x="20097" y="1753"/>
                </a:lnTo>
                <a:lnTo>
                  <a:pt x="19755" y="1612"/>
                </a:lnTo>
                <a:lnTo>
                  <a:pt x="19393" y="1471"/>
                </a:lnTo>
                <a:lnTo>
                  <a:pt x="19030" y="1370"/>
                </a:lnTo>
                <a:lnTo>
                  <a:pt x="18648" y="1290"/>
                </a:lnTo>
                <a:lnTo>
                  <a:pt x="18265" y="1229"/>
                </a:lnTo>
                <a:lnTo>
                  <a:pt x="17862" y="1209"/>
                </a:lnTo>
                <a:lnTo>
                  <a:pt x="17459" y="1229"/>
                </a:lnTo>
                <a:lnTo>
                  <a:pt x="17057" y="1270"/>
                </a:lnTo>
                <a:lnTo>
                  <a:pt x="16674" y="1330"/>
                </a:lnTo>
                <a:lnTo>
                  <a:pt x="16332" y="1411"/>
                </a:lnTo>
                <a:lnTo>
                  <a:pt x="15969" y="1531"/>
                </a:lnTo>
                <a:lnTo>
                  <a:pt x="15647" y="1672"/>
                </a:lnTo>
                <a:lnTo>
                  <a:pt x="15325" y="1833"/>
                </a:lnTo>
                <a:lnTo>
                  <a:pt x="15003" y="2015"/>
                </a:lnTo>
                <a:lnTo>
                  <a:pt x="14701" y="2216"/>
                </a:lnTo>
                <a:lnTo>
                  <a:pt x="14399" y="2438"/>
                </a:lnTo>
                <a:lnTo>
                  <a:pt x="14298" y="2518"/>
                </a:lnTo>
                <a:lnTo>
                  <a:pt x="14177" y="2659"/>
                </a:lnTo>
                <a:lnTo>
                  <a:pt x="13915" y="2981"/>
                </a:lnTo>
                <a:lnTo>
                  <a:pt x="13633" y="3384"/>
                </a:lnTo>
                <a:lnTo>
                  <a:pt x="13351" y="3827"/>
                </a:lnTo>
                <a:lnTo>
                  <a:pt x="12767" y="4794"/>
                </a:lnTo>
                <a:lnTo>
                  <a:pt x="12284" y="5599"/>
                </a:lnTo>
                <a:lnTo>
                  <a:pt x="11700" y="5237"/>
                </a:lnTo>
                <a:lnTo>
                  <a:pt x="11136" y="4834"/>
                </a:lnTo>
                <a:lnTo>
                  <a:pt x="10613" y="4411"/>
                </a:lnTo>
                <a:lnTo>
                  <a:pt x="10089" y="3988"/>
                </a:lnTo>
                <a:lnTo>
                  <a:pt x="9022" y="3022"/>
                </a:lnTo>
                <a:lnTo>
                  <a:pt x="7955" y="2075"/>
                </a:lnTo>
                <a:lnTo>
                  <a:pt x="7451" y="1632"/>
                </a:lnTo>
                <a:lnTo>
                  <a:pt x="6907" y="1169"/>
                </a:lnTo>
                <a:lnTo>
                  <a:pt x="6626" y="968"/>
                </a:lnTo>
                <a:lnTo>
                  <a:pt x="6344" y="766"/>
                </a:lnTo>
                <a:lnTo>
                  <a:pt x="6042" y="565"/>
                </a:lnTo>
                <a:lnTo>
                  <a:pt x="5739" y="404"/>
                </a:lnTo>
                <a:lnTo>
                  <a:pt x="5478" y="263"/>
                </a:lnTo>
                <a:lnTo>
                  <a:pt x="5176" y="162"/>
                </a:lnTo>
                <a:lnTo>
                  <a:pt x="4894" y="81"/>
                </a:lnTo>
                <a:lnTo>
                  <a:pt x="4592" y="21"/>
                </a:lnTo>
                <a:lnTo>
                  <a:pt x="4290" y="1"/>
                </a:lnTo>
                <a:close/>
              </a:path>
            </a:pathLst>
          </a:custGeom>
          <a:solidFill>
            <a:srgbClr val="FFDD9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7" name="Google Shape;387;p35"/>
          <p:cNvSpPr txBox="1"/>
          <p:nvPr>
            <p:ph idx="12" type="sldNum"/>
          </p:nvPr>
        </p:nvSpPr>
        <p:spPr>
          <a:xfrm>
            <a:off x="4297650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91" name="Shape 3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2" name="Google Shape;392;p36"/>
          <p:cNvGrpSpPr/>
          <p:nvPr/>
        </p:nvGrpSpPr>
        <p:grpSpPr>
          <a:xfrm>
            <a:off x="3058888" y="1550127"/>
            <a:ext cx="445718" cy="445753"/>
            <a:chOff x="3706812" y="1035050"/>
            <a:chExt cx="4792662" cy="4787899"/>
          </a:xfrm>
        </p:grpSpPr>
        <p:sp>
          <p:nvSpPr>
            <p:cNvPr id="393" name="Google Shape;393;p36"/>
            <p:cNvSpPr/>
            <p:nvPr/>
          </p:nvSpPr>
          <p:spPr>
            <a:xfrm>
              <a:off x="5913437" y="4054475"/>
              <a:ext cx="2273299" cy="1746250"/>
            </a:xfrm>
            <a:custGeom>
              <a:rect b="b" l="l" r="r" t="t"/>
              <a:pathLst>
                <a:path extrusionOk="0" h="397" w="517">
                  <a:moveTo>
                    <a:pt x="517" y="117"/>
                  </a:moveTo>
                  <a:cubicBezTo>
                    <a:pt x="368" y="128"/>
                    <a:pt x="368" y="128"/>
                    <a:pt x="368" y="128"/>
                  </a:cubicBezTo>
                  <a:cubicBezTo>
                    <a:pt x="284" y="0"/>
                    <a:pt x="284" y="0"/>
                    <a:pt x="284" y="0"/>
                  </a:cubicBezTo>
                  <a:cubicBezTo>
                    <a:pt x="239" y="77"/>
                    <a:pt x="158" y="129"/>
                    <a:pt x="68" y="137"/>
                  </a:cubicBezTo>
                  <a:cubicBezTo>
                    <a:pt x="0" y="273"/>
                    <a:pt x="0" y="273"/>
                    <a:pt x="0" y="273"/>
                  </a:cubicBezTo>
                  <a:cubicBezTo>
                    <a:pt x="83" y="397"/>
                    <a:pt x="83" y="397"/>
                    <a:pt x="83" y="397"/>
                  </a:cubicBezTo>
                  <a:cubicBezTo>
                    <a:pt x="265" y="383"/>
                    <a:pt x="429" y="277"/>
                    <a:pt x="517" y="117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4" name="Google Shape;394;p36"/>
            <p:cNvSpPr/>
            <p:nvPr/>
          </p:nvSpPr>
          <p:spPr>
            <a:xfrm>
              <a:off x="4137025" y="4141787"/>
              <a:ext cx="2019301" cy="1681162"/>
            </a:xfrm>
            <a:custGeom>
              <a:rect b="b" l="l" r="r" t="t"/>
              <a:pathLst>
                <a:path extrusionOk="0" h="382" w="459">
                  <a:moveTo>
                    <a:pt x="459" y="378"/>
                  </a:moveTo>
                  <a:cubicBezTo>
                    <a:pt x="376" y="254"/>
                    <a:pt x="376" y="254"/>
                    <a:pt x="376" y="254"/>
                  </a:cubicBezTo>
                  <a:cubicBezTo>
                    <a:pt x="445" y="118"/>
                    <a:pt x="445" y="118"/>
                    <a:pt x="445" y="118"/>
                  </a:cubicBezTo>
                  <a:cubicBezTo>
                    <a:pt x="355" y="117"/>
                    <a:pt x="270" y="73"/>
                    <a:pt x="218" y="0"/>
                  </a:cubicBezTo>
                  <a:cubicBezTo>
                    <a:pt x="66" y="8"/>
                    <a:pt x="66" y="8"/>
                    <a:pt x="66" y="8"/>
                  </a:cubicBezTo>
                  <a:cubicBezTo>
                    <a:pt x="0" y="143"/>
                    <a:pt x="0" y="143"/>
                    <a:pt x="0" y="143"/>
                  </a:cubicBezTo>
                  <a:cubicBezTo>
                    <a:pt x="104" y="294"/>
                    <a:pt x="277" y="382"/>
                    <a:pt x="459" y="37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5" name="Google Shape;395;p36"/>
            <p:cNvSpPr/>
            <p:nvPr/>
          </p:nvSpPr>
          <p:spPr>
            <a:xfrm>
              <a:off x="4014787" y="1057275"/>
              <a:ext cx="2276475" cy="1747837"/>
            </a:xfrm>
            <a:custGeom>
              <a:rect b="b" l="l" r="r" t="t"/>
              <a:pathLst>
                <a:path extrusionOk="0" h="397" w="518">
                  <a:moveTo>
                    <a:pt x="233" y="397"/>
                  </a:moveTo>
                  <a:cubicBezTo>
                    <a:pt x="279" y="320"/>
                    <a:pt x="359" y="268"/>
                    <a:pt x="449" y="260"/>
                  </a:cubicBezTo>
                  <a:cubicBezTo>
                    <a:pt x="518" y="125"/>
                    <a:pt x="518" y="125"/>
                    <a:pt x="518" y="125"/>
                  </a:cubicBezTo>
                  <a:cubicBezTo>
                    <a:pt x="434" y="0"/>
                    <a:pt x="434" y="0"/>
                    <a:pt x="434" y="0"/>
                  </a:cubicBezTo>
                  <a:cubicBezTo>
                    <a:pt x="252" y="14"/>
                    <a:pt x="88" y="120"/>
                    <a:pt x="0" y="280"/>
                  </a:cubicBezTo>
                  <a:cubicBezTo>
                    <a:pt x="149" y="270"/>
                    <a:pt x="149" y="270"/>
                    <a:pt x="149" y="270"/>
                  </a:cubicBezTo>
                  <a:lnTo>
                    <a:pt x="233" y="397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6" name="Google Shape;396;p36"/>
            <p:cNvSpPr/>
            <p:nvPr/>
          </p:nvSpPr>
          <p:spPr>
            <a:xfrm>
              <a:off x="3706812" y="2355850"/>
              <a:ext cx="1323975" cy="2309812"/>
            </a:xfrm>
            <a:custGeom>
              <a:rect b="b" l="l" r="r" t="t"/>
              <a:pathLst>
                <a:path extrusionOk="0" h="525" w="301">
                  <a:moveTo>
                    <a:pt x="58" y="10"/>
                  </a:moveTo>
                  <a:cubicBezTo>
                    <a:pt x="18" y="93"/>
                    <a:pt x="0" y="186"/>
                    <a:pt x="5" y="278"/>
                  </a:cubicBezTo>
                  <a:cubicBezTo>
                    <a:pt x="11" y="366"/>
                    <a:pt x="38" y="451"/>
                    <a:pt x="83" y="525"/>
                  </a:cubicBezTo>
                  <a:cubicBezTo>
                    <a:pt x="149" y="391"/>
                    <a:pt x="149" y="391"/>
                    <a:pt x="149" y="391"/>
                  </a:cubicBezTo>
                  <a:cubicBezTo>
                    <a:pt x="301" y="382"/>
                    <a:pt x="301" y="382"/>
                    <a:pt x="301" y="382"/>
                  </a:cubicBezTo>
                  <a:cubicBezTo>
                    <a:pt x="280" y="346"/>
                    <a:pt x="268" y="304"/>
                    <a:pt x="265" y="262"/>
                  </a:cubicBezTo>
                  <a:cubicBezTo>
                    <a:pt x="262" y="215"/>
                    <a:pt x="271" y="169"/>
                    <a:pt x="290" y="127"/>
                  </a:cubicBezTo>
                  <a:cubicBezTo>
                    <a:pt x="207" y="0"/>
                    <a:pt x="207" y="0"/>
                    <a:pt x="207" y="0"/>
                  </a:cubicBezTo>
                  <a:lnTo>
                    <a:pt x="58" y="1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7" name="Google Shape;397;p36"/>
            <p:cNvSpPr/>
            <p:nvPr/>
          </p:nvSpPr>
          <p:spPr>
            <a:xfrm>
              <a:off x="7170737" y="2192337"/>
              <a:ext cx="1328737" cy="2314575"/>
            </a:xfrm>
            <a:custGeom>
              <a:rect b="b" l="l" r="r" t="t"/>
              <a:pathLst>
                <a:path extrusionOk="0" h="526" w="302">
                  <a:moveTo>
                    <a:pt x="244" y="515"/>
                  </a:moveTo>
                  <a:cubicBezTo>
                    <a:pt x="284" y="432"/>
                    <a:pt x="302" y="340"/>
                    <a:pt x="296" y="247"/>
                  </a:cubicBezTo>
                  <a:cubicBezTo>
                    <a:pt x="290" y="159"/>
                    <a:pt x="263" y="74"/>
                    <a:pt x="218" y="0"/>
                  </a:cubicBezTo>
                  <a:cubicBezTo>
                    <a:pt x="153" y="134"/>
                    <a:pt x="153" y="134"/>
                    <a:pt x="153" y="134"/>
                  </a:cubicBezTo>
                  <a:cubicBezTo>
                    <a:pt x="0" y="143"/>
                    <a:pt x="0" y="143"/>
                    <a:pt x="0" y="143"/>
                  </a:cubicBezTo>
                  <a:cubicBezTo>
                    <a:pt x="21" y="180"/>
                    <a:pt x="33" y="221"/>
                    <a:pt x="36" y="264"/>
                  </a:cubicBezTo>
                  <a:cubicBezTo>
                    <a:pt x="39" y="310"/>
                    <a:pt x="30" y="357"/>
                    <a:pt x="11" y="399"/>
                  </a:cubicBezTo>
                  <a:cubicBezTo>
                    <a:pt x="94" y="526"/>
                    <a:pt x="94" y="526"/>
                    <a:pt x="94" y="526"/>
                  </a:cubicBezTo>
                  <a:lnTo>
                    <a:pt x="244" y="515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8" name="Google Shape;398;p36"/>
            <p:cNvSpPr/>
            <p:nvPr/>
          </p:nvSpPr>
          <p:spPr>
            <a:xfrm>
              <a:off x="6045200" y="1035050"/>
              <a:ext cx="2019301" cy="1685925"/>
            </a:xfrm>
            <a:custGeom>
              <a:rect b="b" l="l" r="r" t="t"/>
              <a:pathLst>
                <a:path extrusionOk="0" h="383" w="459">
                  <a:moveTo>
                    <a:pt x="0" y="4"/>
                  </a:moveTo>
                  <a:cubicBezTo>
                    <a:pt x="83" y="128"/>
                    <a:pt x="83" y="128"/>
                    <a:pt x="83" y="128"/>
                  </a:cubicBezTo>
                  <a:cubicBezTo>
                    <a:pt x="15" y="264"/>
                    <a:pt x="15" y="264"/>
                    <a:pt x="15" y="264"/>
                  </a:cubicBezTo>
                  <a:cubicBezTo>
                    <a:pt x="104" y="265"/>
                    <a:pt x="189" y="309"/>
                    <a:pt x="241" y="383"/>
                  </a:cubicBezTo>
                  <a:cubicBezTo>
                    <a:pt x="393" y="374"/>
                    <a:pt x="393" y="374"/>
                    <a:pt x="393" y="374"/>
                  </a:cubicBezTo>
                  <a:cubicBezTo>
                    <a:pt x="459" y="239"/>
                    <a:pt x="459" y="239"/>
                    <a:pt x="459" y="239"/>
                  </a:cubicBezTo>
                  <a:cubicBezTo>
                    <a:pt x="356" y="89"/>
                    <a:pt x="182" y="0"/>
                    <a:pt x="0" y="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99" name="Google Shape;399;p36"/>
          <p:cNvGrpSpPr/>
          <p:nvPr/>
        </p:nvGrpSpPr>
        <p:grpSpPr>
          <a:xfrm>
            <a:off x="1779393" y="1550157"/>
            <a:ext cx="443331" cy="445437"/>
            <a:chOff x="1400175" y="1220787"/>
            <a:chExt cx="4473575" cy="4476750"/>
          </a:xfrm>
        </p:grpSpPr>
        <p:sp>
          <p:nvSpPr>
            <p:cNvPr id="400" name="Google Shape;400;p36"/>
            <p:cNvSpPr/>
            <p:nvPr/>
          </p:nvSpPr>
          <p:spPr>
            <a:xfrm>
              <a:off x="1400175" y="3135312"/>
              <a:ext cx="2132011" cy="2562226"/>
            </a:xfrm>
            <a:custGeom>
              <a:rect b="b" l="l" r="r" t="t"/>
              <a:pathLst>
                <a:path extrusionOk="0" h="574" w="478">
                  <a:moveTo>
                    <a:pt x="477" y="574"/>
                  </a:moveTo>
                  <a:cubicBezTo>
                    <a:pt x="395" y="435"/>
                    <a:pt x="395" y="435"/>
                    <a:pt x="395" y="435"/>
                  </a:cubicBezTo>
                  <a:cubicBezTo>
                    <a:pt x="478" y="294"/>
                    <a:pt x="478" y="294"/>
                    <a:pt x="478" y="294"/>
                  </a:cubicBezTo>
                  <a:cubicBezTo>
                    <a:pt x="370" y="282"/>
                    <a:pt x="284" y="193"/>
                    <a:pt x="279" y="82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5" y="346"/>
                    <a:pt x="215" y="561"/>
                    <a:pt x="477" y="57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1" name="Google Shape;401;p36"/>
            <p:cNvSpPr/>
            <p:nvPr/>
          </p:nvSpPr>
          <p:spPr>
            <a:xfrm>
              <a:off x="3314700" y="3563937"/>
              <a:ext cx="2559050" cy="2133600"/>
            </a:xfrm>
            <a:custGeom>
              <a:rect b="b" l="l" r="r" t="t"/>
              <a:pathLst>
                <a:path extrusionOk="0" h="478" w="574">
                  <a:moveTo>
                    <a:pt x="0" y="339"/>
                  </a:moveTo>
                  <a:cubicBezTo>
                    <a:pt x="82" y="478"/>
                    <a:pt x="82" y="478"/>
                    <a:pt x="82" y="478"/>
                  </a:cubicBezTo>
                  <a:cubicBezTo>
                    <a:pt x="346" y="474"/>
                    <a:pt x="561" y="263"/>
                    <a:pt x="574" y="1"/>
                  </a:cubicBezTo>
                  <a:cubicBezTo>
                    <a:pt x="435" y="83"/>
                    <a:pt x="435" y="83"/>
                    <a:pt x="435" y="83"/>
                  </a:cubicBezTo>
                  <a:cubicBezTo>
                    <a:pt x="294" y="0"/>
                    <a:pt x="294" y="0"/>
                    <a:pt x="294" y="0"/>
                  </a:cubicBezTo>
                  <a:cubicBezTo>
                    <a:pt x="282" y="109"/>
                    <a:pt x="192" y="194"/>
                    <a:pt x="82" y="199"/>
                  </a:cubicBezTo>
                  <a:lnTo>
                    <a:pt x="0" y="339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2" name="Google Shape;402;p36"/>
            <p:cNvSpPr/>
            <p:nvPr/>
          </p:nvSpPr>
          <p:spPr>
            <a:xfrm>
              <a:off x="3741737" y="1223962"/>
              <a:ext cx="2132011" cy="2559050"/>
            </a:xfrm>
            <a:custGeom>
              <a:rect b="b" l="l" r="r" t="t"/>
              <a:pathLst>
                <a:path extrusionOk="0" h="573" w="478">
                  <a:moveTo>
                    <a:pt x="478" y="491"/>
                  </a:moveTo>
                  <a:cubicBezTo>
                    <a:pt x="473" y="227"/>
                    <a:pt x="263" y="12"/>
                    <a:pt x="1" y="0"/>
                  </a:cubicBezTo>
                  <a:cubicBezTo>
                    <a:pt x="83" y="138"/>
                    <a:pt x="83" y="138"/>
                    <a:pt x="83" y="138"/>
                  </a:cubicBezTo>
                  <a:cubicBezTo>
                    <a:pt x="0" y="279"/>
                    <a:pt x="0" y="279"/>
                    <a:pt x="0" y="279"/>
                  </a:cubicBezTo>
                  <a:cubicBezTo>
                    <a:pt x="108" y="291"/>
                    <a:pt x="194" y="381"/>
                    <a:pt x="199" y="491"/>
                  </a:cubicBezTo>
                  <a:cubicBezTo>
                    <a:pt x="339" y="573"/>
                    <a:pt x="339" y="573"/>
                    <a:pt x="339" y="573"/>
                  </a:cubicBezTo>
                  <a:lnTo>
                    <a:pt x="478" y="49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3" name="Google Shape;403;p36"/>
            <p:cNvSpPr/>
            <p:nvPr/>
          </p:nvSpPr>
          <p:spPr>
            <a:xfrm>
              <a:off x="1400175" y="1220787"/>
              <a:ext cx="2560637" cy="2133600"/>
            </a:xfrm>
            <a:custGeom>
              <a:rect b="b" l="l" r="r" t="t"/>
              <a:pathLst>
                <a:path extrusionOk="0" h="478" w="574">
                  <a:moveTo>
                    <a:pt x="574" y="139"/>
                  </a:moveTo>
                  <a:cubicBezTo>
                    <a:pt x="492" y="0"/>
                    <a:pt x="492" y="0"/>
                    <a:pt x="492" y="0"/>
                  </a:cubicBezTo>
                  <a:cubicBezTo>
                    <a:pt x="228" y="5"/>
                    <a:pt x="13" y="215"/>
                    <a:pt x="0" y="477"/>
                  </a:cubicBezTo>
                  <a:cubicBezTo>
                    <a:pt x="139" y="395"/>
                    <a:pt x="139" y="395"/>
                    <a:pt x="139" y="395"/>
                  </a:cubicBezTo>
                  <a:cubicBezTo>
                    <a:pt x="280" y="478"/>
                    <a:pt x="280" y="478"/>
                    <a:pt x="280" y="478"/>
                  </a:cubicBezTo>
                  <a:cubicBezTo>
                    <a:pt x="292" y="370"/>
                    <a:pt x="382" y="284"/>
                    <a:pt x="492" y="279"/>
                  </a:cubicBezTo>
                  <a:lnTo>
                    <a:pt x="574" y="139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04" name="Google Shape;404;p36"/>
          <p:cNvGrpSpPr/>
          <p:nvPr/>
        </p:nvGrpSpPr>
        <p:grpSpPr>
          <a:xfrm>
            <a:off x="1138046" y="1550171"/>
            <a:ext cx="446045" cy="445465"/>
            <a:chOff x="1649412" y="927100"/>
            <a:chExt cx="5011737" cy="5016500"/>
          </a:xfrm>
        </p:grpSpPr>
        <p:sp>
          <p:nvSpPr>
            <p:cNvPr id="405" name="Google Shape;405;p36"/>
            <p:cNvSpPr/>
            <p:nvPr/>
          </p:nvSpPr>
          <p:spPr>
            <a:xfrm>
              <a:off x="2008187" y="4025900"/>
              <a:ext cx="4252913" cy="1917700"/>
            </a:xfrm>
            <a:custGeom>
              <a:rect b="b" l="l" r="r" t="t"/>
              <a:pathLst>
                <a:path extrusionOk="0" h="450" w="999">
                  <a:moveTo>
                    <a:pt x="715" y="15"/>
                  </a:moveTo>
                  <a:cubicBezTo>
                    <a:pt x="667" y="82"/>
                    <a:pt x="588" y="123"/>
                    <a:pt x="505" y="123"/>
                  </a:cubicBezTo>
                  <a:cubicBezTo>
                    <a:pt x="416" y="123"/>
                    <a:pt x="332" y="76"/>
                    <a:pt x="284" y="2"/>
                  </a:cubicBezTo>
                  <a:cubicBezTo>
                    <a:pt x="94" y="0"/>
                    <a:pt x="94" y="0"/>
                    <a:pt x="94" y="0"/>
                  </a:cubicBezTo>
                  <a:cubicBezTo>
                    <a:pt x="0" y="165"/>
                    <a:pt x="0" y="165"/>
                    <a:pt x="0" y="165"/>
                  </a:cubicBezTo>
                  <a:cubicBezTo>
                    <a:pt x="107" y="341"/>
                    <a:pt x="299" y="450"/>
                    <a:pt x="505" y="450"/>
                  </a:cubicBezTo>
                  <a:cubicBezTo>
                    <a:pt x="704" y="450"/>
                    <a:pt x="891" y="347"/>
                    <a:pt x="999" y="181"/>
                  </a:cubicBezTo>
                  <a:cubicBezTo>
                    <a:pt x="810" y="182"/>
                    <a:pt x="810" y="182"/>
                    <a:pt x="810" y="182"/>
                  </a:cubicBezTo>
                  <a:lnTo>
                    <a:pt x="715" y="15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6" name="Google Shape;406;p36"/>
            <p:cNvSpPr/>
            <p:nvPr/>
          </p:nvSpPr>
          <p:spPr>
            <a:xfrm>
              <a:off x="4271962" y="931862"/>
              <a:ext cx="2389187" cy="3724276"/>
            </a:xfrm>
            <a:custGeom>
              <a:rect b="b" l="l" r="r" t="t"/>
              <a:pathLst>
                <a:path extrusionOk="0" h="874" w="561">
                  <a:moveTo>
                    <a:pt x="488" y="872"/>
                  </a:moveTo>
                  <a:cubicBezTo>
                    <a:pt x="536" y="786"/>
                    <a:pt x="561" y="687"/>
                    <a:pt x="561" y="588"/>
                  </a:cubicBezTo>
                  <a:cubicBezTo>
                    <a:pt x="561" y="273"/>
                    <a:pt x="313" y="15"/>
                    <a:pt x="1" y="0"/>
                  </a:cubicBezTo>
                  <a:cubicBezTo>
                    <a:pt x="97" y="163"/>
                    <a:pt x="97" y="163"/>
                    <a:pt x="97" y="163"/>
                  </a:cubicBezTo>
                  <a:cubicBezTo>
                    <a:pt x="0" y="328"/>
                    <a:pt x="0" y="328"/>
                    <a:pt x="0" y="328"/>
                  </a:cubicBezTo>
                  <a:cubicBezTo>
                    <a:pt x="131" y="342"/>
                    <a:pt x="233" y="453"/>
                    <a:pt x="233" y="588"/>
                  </a:cubicBezTo>
                  <a:cubicBezTo>
                    <a:pt x="233" y="630"/>
                    <a:pt x="223" y="671"/>
                    <a:pt x="204" y="708"/>
                  </a:cubicBezTo>
                  <a:cubicBezTo>
                    <a:pt x="298" y="874"/>
                    <a:pt x="298" y="874"/>
                    <a:pt x="298" y="874"/>
                  </a:cubicBezTo>
                  <a:lnTo>
                    <a:pt x="488" y="872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7" name="Google Shape;407;p36"/>
            <p:cNvSpPr/>
            <p:nvPr/>
          </p:nvSpPr>
          <p:spPr>
            <a:xfrm>
              <a:off x="1649412" y="927100"/>
              <a:ext cx="2870200" cy="3652836"/>
            </a:xfrm>
            <a:custGeom>
              <a:rect b="b" l="l" r="r" t="t"/>
              <a:pathLst>
                <a:path extrusionOk="0" h="857" w="674">
                  <a:moveTo>
                    <a:pt x="674" y="164"/>
                  </a:moveTo>
                  <a:cubicBezTo>
                    <a:pt x="578" y="0"/>
                    <a:pt x="578" y="0"/>
                    <a:pt x="578" y="0"/>
                  </a:cubicBezTo>
                  <a:cubicBezTo>
                    <a:pt x="258" y="6"/>
                    <a:pt x="0" y="268"/>
                    <a:pt x="0" y="589"/>
                  </a:cubicBezTo>
                  <a:cubicBezTo>
                    <a:pt x="0" y="682"/>
                    <a:pt x="22" y="775"/>
                    <a:pt x="65" y="857"/>
                  </a:cubicBezTo>
                  <a:cubicBezTo>
                    <a:pt x="158" y="693"/>
                    <a:pt x="158" y="693"/>
                    <a:pt x="158" y="693"/>
                  </a:cubicBezTo>
                  <a:cubicBezTo>
                    <a:pt x="350" y="695"/>
                    <a:pt x="350" y="695"/>
                    <a:pt x="350" y="695"/>
                  </a:cubicBezTo>
                  <a:cubicBezTo>
                    <a:pt x="335" y="661"/>
                    <a:pt x="328" y="625"/>
                    <a:pt x="328" y="589"/>
                  </a:cubicBezTo>
                  <a:cubicBezTo>
                    <a:pt x="328" y="449"/>
                    <a:pt x="439" y="334"/>
                    <a:pt x="577" y="328"/>
                  </a:cubicBezTo>
                  <a:lnTo>
                    <a:pt x="674" y="164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08" name="Google Shape;408;p36"/>
          <p:cNvGrpSpPr/>
          <p:nvPr/>
        </p:nvGrpSpPr>
        <p:grpSpPr>
          <a:xfrm>
            <a:off x="2418397" y="1550424"/>
            <a:ext cx="444870" cy="445286"/>
            <a:chOff x="1301750" y="920750"/>
            <a:chExt cx="5095875" cy="5100637"/>
          </a:xfrm>
        </p:grpSpPr>
        <p:sp>
          <p:nvSpPr>
            <p:cNvPr id="409" name="Google Shape;409;p36"/>
            <p:cNvSpPr/>
            <p:nvPr/>
          </p:nvSpPr>
          <p:spPr>
            <a:xfrm>
              <a:off x="1301750" y="2546350"/>
              <a:ext cx="1801812" cy="2917825"/>
            </a:xfrm>
            <a:custGeom>
              <a:rect b="b" l="l" r="r" t="t"/>
              <a:pathLst>
                <a:path extrusionOk="0" h="655" w="405">
                  <a:moveTo>
                    <a:pt x="321" y="207"/>
                  </a:moveTo>
                  <a:cubicBezTo>
                    <a:pt x="321" y="184"/>
                    <a:pt x="324" y="161"/>
                    <a:pt x="330" y="139"/>
                  </a:cubicBezTo>
                  <a:cubicBezTo>
                    <a:pt x="207" y="0"/>
                    <a:pt x="207" y="0"/>
                    <a:pt x="207" y="0"/>
                  </a:cubicBezTo>
                  <a:cubicBezTo>
                    <a:pt x="25" y="40"/>
                    <a:pt x="25" y="40"/>
                    <a:pt x="25" y="40"/>
                  </a:cubicBezTo>
                  <a:cubicBezTo>
                    <a:pt x="9" y="94"/>
                    <a:pt x="0" y="150"/>
                    <a:pt x="0" y="207"/>
                  </a:cubicBezTo>
                  <a:cubicBezTo>
                    <a:pt x="0" y="381"/>
                    <a:pt x="80" y="546"/>
                    <a:pt x="216" y="655"/>
                  </a:cubicBezTo>
                  <a:cubicBezTo>
                    <a:pt x="234" y="471"/>
                    <a:pt x="234" y="471"/>
                    <a:pt x="234" y="471"/>
                  </a:cubicBezTo>
                  <a:cubicBezTo>
                    <a:pt x="405" y="396"/>
                    <a:pt x="405" y="396"/>
                    <a:pt x="405" y="396"/>
                  </a:cubicBezTo>
                  <a:cubicBezTo>
                    <a:pt x="352" y="348"/>
                    <a:pt x="321" y="279"/>
                    <a:pt x="321" y="207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0" name="Google Shape;410;p36"/>
            <p:cNvSpPr/>
            <p:nvPr/>
          </p:nvSpPr>
          <p:spPr>
            <a:xfrm>
              <a:off x="2387600" y="4403725"/>
              <a:ext cx="2865436" cy="1617662"/>
            </a:xfrm>
            <a:custGeom>
              <a:rect b="b" l="l" r="r" t="t"/>
              <a:pathLst>
                <a:path extrusionOk="0" h="363" w="644">
                  <a:moveTo>
                    <a:pt x="644" y="268"/>
                  </a:moveTo>
                  <a:cubicBezTo>
                    <a:pt x="475" y="194"/>
                    <a:pt x="475" y="194"/>
                    <a:pt x="475" y="194"/>
                  </a:cubicBezTo>
                  <a:cubicBezTo>
                    <a:pt x="456" y="8"/>
                    <a:pt x="456" y="8"/>
                    <a:pt x="456" y="8"/>
                  </a:cubicBezTo>
                  <a:cubicBezTo>
                    <a:pt x="418" y="31"/>
                    <a:pt x="374" y="42"/>
                    <a:pt x="329" y="42"/>
                  </a:cubicBezTo>
                  <a:cubicBezTo>
                    <a:pt x="279" y="42"/>
                    <a:pt x="231" y="28"/>
                    <a:pt x="189" y="0"/>
                  </a:cubicBezTo>
                  <a:cubicBezTo>
                    <a:pt x="18" y="75"/>
                    <a:pt x="18" y="75"/>
                    <a:pt x="18" y="75"/>
                  </a:cubicBezTo>
                  <a:cubicBezTo>
                    <a:pt x="0" y="259"/>
                    <a:pt x="0" y="259"/>
                    <a:pt x="0" y="259"/>
                  </a:cubicBezTo>
                  <a:cubicBezTo>
                    <a:pt x="97" y="327"/>
                    <a:pt x="210" y="363"/>
                    <a:pt x="329" y="363"/>
                  </a:cubicBezTo>
                  <a:cubicBezTo>
                    <a:pt x="442" y="363"/>
                    <a:pt x="550" y="330"/>
                    <a:pt x="644" y="26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1" name="Google Shape;411;p36"/>
            <p:cNvSpPr/>
            <p:nvPr/>
          </p:nvSpPr>
          <p:spPr>
            <a:xfrm>
              <a:off x="4546600" y="2790825"/>
              <a:ext cx="1851025" cy="2717800"/>
            </a:xfrm>
            <a:custGeom>
              <a:rect b="b" l="l" r="r" t="t"/>
              <a:pathLst>
                <a:path extrusionOk="0" h="610" w="416">
                  <a:moveTo>
                    <a:pt x="416" y="152"/>
                  </a:moveTo>
                  <a:cubicBezTo>
                    <a:pt x="416" y="101"/>
                    <a:pt x="409" y="50"/>
                    <a:pt x="396" y="0"/>
                  </a:cubicBezTo>
                  <a:cubicBezTo>
                    <a:pt x="273" y="139"/>
                    <a:pt x="273" y="139"/>
                    <a:pt x="273" y="139"/>
                  </a:cubicBezTo>
                  <a:cubicBezTo>
                    <a:pt x="90" y="98"/>
                    <a:pt x="90" y="98"/>
                    <a:pt x="90" y="98"/>
                  </a:cubicBezTo>
                  <a:cubicBezTo>
                    <a:pt x="94" y="116"/>
                    <a:pt x="96" y="134"/>
                    <a:pt x="96" y="152"/>
                  </a:cubicBezTo>
                  <a:cubicBezTo>
                    <a:pt x="96" y="229"/>
                    <a:pt x="60" y="302"/>
                    <a:pt x="0" y="350"/>
                  </a:cubicBezTo>
                  <a:cubicBezTo>
                    <a:pt x="18" y="535"/>
                    <a:pt x="18" y="535"/>
                    <a:pt x="18" y="535"/>
                  </a:cubicBezTo>
                  <a:cubicBezTo>
                    <a:pt x="188" y="610"/>
                    <a:pt x="188" y="610"/>
                    <a:pt x="188" y="610"/>
                  </a:cubicBezTo>
                  <a:cubicBezTo>
                    <a:pt x="331" y="502"/>
                    <a:pt x="416" y="331"/>
                    <a:pt x="416" y="152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2" name="Google Shape;412;p36"/>
            <p:cNvSpPr/>
            <p:nvPr/>
          </p:nvSpPr>
          <p:spPr>
            <a:xfrm>
              <a:off x="3962400" y="925512"/>
              <a:ext cx="2297112" cy="2333625"/>
            </a:xfrm>
            <a:custGeom>
              <a:rect b="b" l="l" r="r" t="t"/>
              <a:pathLst>
                <a:path extrusionOk="0" h="524" w="516">
                  <a:moveTo>
                    <a:pt x="1" y="0"/>
                  </a:moveTo>
                  <a:cubicBezTo>
                    <a:pt x="94" y="159"/>
                    <a:pt x="94" y="159"/>
                    <a:pt x="94" y="159"/>
                  </a:cubicBezTo>
                  <a:cubicBezTo>
                    <a:pt x="0" y="320"/>
                    <a:pt x="0" y="320"/>
                    <a:pt x="0" y="320"/>
                  </a:cubicBezTo>
                  <a:cubicBezTo>
                    <a:pt x="95" y="330"/>
                    <a:pt x="178" y="393"/>
                    <a:pt x="211" y="484"/>
                  </a:cubicBezTo>
                  <a:cubicBezTo>
                    <a:pt x="393" y="524"/>
                    <a:pt x="393" y="524"/>
                    <a:pt x="393" y="524"/>
                  </a:cubicBezTo>
                  <a:cubicBezTo>
                    <a:pt x="516" y="385"/>
                    <a:pt x="516" y="385"/>
                    <a:pt x="516" y="385"/>
                  </a:cubicBezTo>
                  <a:cubicBezTo>
                    <a:pt x="439" y="162"/>
                    <a:pt x="235" y="10"/>
                    <a:pt x="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3" name="Google Shape;413;p36"/>
            <p:cNvSpPr/>
            <p:nvPr/>
          </p:nvSpPr>
          <p:spPr>
            <a:xfrm>
              <a:off x="1466850" y="920750"/>
              <a:ext cx="2759074" cy="2097087"/>
            </a:xfrm>
            <a:custGeom>
              <a:rect b="b" l="l" r="r" t="t"/>
              <a:pathLst>
                <a:path extrusionOk="0" h="471" w="620">
                  <a:moveTo>
                    <a:pt x="526" y="320"/>
                  </a:moveTo>
                  <a:cubicBezTo>
                    <a:pt x="620" y="160"/>
                    <a:pt x="620" y="160"/>
                    <a:pt x="620" y="160"/>
                  </a:cubicBezTo>
                  <a:cubicBezTo>
                    <a:pt x="526" y="0"/>
                    <a:pt x="526" y="0"/>
                    <a:pt x="526" y="0"/>
                  </a:cubicBezTo>
                  <a:cubicBezTo>
                    <a:pt x="290" y="4"/>
                    <a:pt x="82" y="151"/>
                    <a:pt x="0" y="371"/>
                  </a:cubicBezTo>
                  <a:cubicBezTo>
                    <a:pt x="180" y="331"/>
                    <a:pt x="180" y="331"/>
                    <a:pt x="180" y="331"/>
                  </a:cubicBezTo>
                  <a:cubicBezTo>
                    <a:pt x="305" y="471"/>
                    <a:pt x="305" y="471"/>
                    <a:pt x="305" y="471"/>
                  </a:cubicBezTo>
                  <a:cubicBezTo>
                    <a:pt x="343" y="383"/>
                    <a:pt x="428" y="324"/>
                    <a:pt x="526" y="32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14" name="Google Shape;414;p36"/>
          <p:cNvGrpSpPr/>
          <p:nvPr/>
        </p:nvGrpSpPr>
        <p:grpSpPr>
          <a:xfrm>
            <a:off x="4341570" y="1550333"/>
            <a:ext cx="445621" cy="445591"/>
            <a:chOff x="5732756" y="2682276"/>
            <a:chExt cx="719905" cy="719856"/>
          </a:xfrm>
        </p:grpSpPr>
        <p:sp>
          <p:nvSpPr>
            <p:cNvPr id="415" name="Google Shape;415;p36"/>
            <p:cNvSpPr/>
            <p:nvPr/>
          </p:nvSpPr>
          <p:spPr>
            <a:xfrm>
              <a:off x="5732756" y="2682276"/>
              <a:ext cx="400276" cy="538927"/>
            </a:xfrm>
            <a:custGeom>
              <a:rect b="b" l="l" r="r" t="t"/>
              <a:pathLst>
                <a:path extrusionOk="0" h="902" w="670">
                  <a:moveTo>
                    <a:pt x="145" y="824"/>
                  </a:moveTo>
                  <a:cubicBezTo>
                    <a:pt x="138" y="813"/>
                    <a:pt x="137" y="799"/>
                    <a:pt x="142" y="786"/>
                  </a:cubicBezTo>
                  <a:cubicBezTo>
                    <a:pt x="149" y="767"/>
                    <a:pt x="164" y="751"/>
                    <a:pt x="185" y="739"/>
                  </a:cubicBezTo>
                  <a:cubicBezTo>
                    <a:pt x="205" y="727"/>
                    <a:pt x="227" y="722"/>
                    <a:pt x="247" y="725"/>
                  </a:cubicBezTo>
                  <a:cubicBezTo>
                    <a:pt x="260" y="727"/>
                    <a:pt x="272" y="735"/>
                    <a:pt x="278" y="747"/>
                  </a:cubicBezTo>
                  <a:cubicBezTo>
                    <a:pt x="285" y="758"/>
                    <a:pt x="286" y="773"/>
                    <a:pt x="281" y="786"/>
                  </a:cubicBezTo>
                  <a:cubicBezTo>
                    <a:pt x="365" y="737"/>
                    <a:pt x="365" y="737"/>
                    <a:pt x="365" y="737"/>
                  </a:cubicBezTo>
                  <a:cubicBezTo>
                    <a:pt x="342" y="697"/>
                    <a:pt x="329" y="651"/>
                    <a:pt x="329" y="602"/>
                  </a:cubicBezTo>
                  <a:cubicBezTo>
                    <a:pt x="329" y="459"/>
                    <a:pt x="440" y="342"/>
                    <a:pt x="580" y="330"/>
                  </a:cubicBezTo>
                  <a:cubicBezTo>
                    <a:pt x="580" y="202"/>
                    <a:pt x="580" y="202"/>
                    <a:pt x="580" y="202"/>
                  </a:cubicBezTo>
                  <a:cubicBezTo>
                    <a:pt x="581" y="199"/>
                    <a:pt x="584" y="195"/>
                    <a:pt x="589" y="195"/>
                  </a:cubicBezTo>
                  <a:cubicBezTo>
                    <a:pt x="598" y="194"/>
                    <a:pt x="606" y="195"/>
                    <a:pt x="611" y="202"/>
                  </a:cubicBezTo>
                  <a:cubicBezTo>
                    <a:pt x="614" y="207"/>
                    <a:pt x="616" y="212"/>
                    <a:pt x="619" y="216"/>
                  </a:cubicBezTo>
                  <a:cubicBezTo>
                    <a:pt x="628" y="230"/>
                    <a:pt x="645" y="232"/>
                    <a:pt x="656" y="219"/>
                  </a:cubicBezTo>
                  <a:cubicBezTo>
                    <a:pt x="666" y="207"/>
                    <a:pt x="670" y="189"/>
                    <a:pt x="669" y="172"/>
                  </a:cubicBezTo>
                  <a:cubicBezTo>
                    <a:pt x="670" y="156"/>
                    <a:pt x="666" y="138"/>
                    <a:pt x="656" y="126"/>
                  </a:cubicBezTo>
                  <a:cubicBezTo>
                    <a:pt x="645" y="113"/>
                    <a:pt x="628" y="115"/>
                    <a:pt x="619" y="129"/>
                  </a:cubicBezTo>
                  <a:cubicBezTo>
                    <a:pt x="616" y="133"/>
                    <a:pt x="614" y="138"/>
                    <a:pt x="611" y="143"/>
                  </a:cubicBezTo>
                  <a:cubicBezTo>
                    <a:pt x="606" y="150"/>
                    <a:pt x="598" y="151"/>
                    <a:pt x="589" y="150"/>
                  </a:cubicBezTo>
                  <a:cubicBezTo>
                    <a:pt x="584" y="150"/>
                    <a:pt x="581" y="146"/>
                    <a:pt x="580" y="142"/>
                  </a:cubicBezTo>
                  <a:cubicBezTo>
                    <a:pt x="580" y="0"/>
                    <a:pt x="580" y="0"/>
                    <a:pt x="580" y="0"/>
                  </a:cubicBezTo>
                  <a:cubicBezTo>
                    <a:pt x="258" y="12"/>
                    <a:pt x="0" y="277"/>
                    <a:pt x="0" y="602"/>
                  </a:cubicBezTo>
                  <a:cubicBezTo>
                    <a:pt x="0" y="711"/>
                    <a:pt x="29" y="814"/>
                    <a:pt x="79" y="902"/>
                  </a:cubicBezTo>
                  <a:cubicBezTo>
                    <a:pt x="177" y="845"/>
                    <a:pt x="177" y="845"/>
                    <a:pt x="177" y="845"/>
                  </a:cubicBezTo>
                  <a:cubicBezTo>
                    <a:pt x="163" y="843"/>
                    <a:pt x="151" y="836"/>
                    <a:pt x="145" y="82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6" name="Google Shape;416;p36"/>
            <p:cNvSpPr/>
            <p:nvPr/>
          </p:nvSpPr>
          <p:spPr>
            <a:xfrm>
              <a:off x="6094186" y="2682276"/>
              <a:ext cx="358476" cy="531209"/>
            </a:xfrm>
            <a:custGeom>
              <a:rect b="b" l="l" r="r" t="t"/>
              <a:pathLst>
                <a:path extrusionOk="0" h="889" w="600">
                  <a:moveTo>
                    <a:pt x="35" y="95"/>
                  </a:moveTo>
                  <a:cubicBezTo>
                    <a:pt x="48" y="95"/>
                    <a:pt x="60" y="101"/>
                    <a:pt x="69" y="112"/>
                  </a:cubicBezTo>
                  <a:cubicBezTo>
                    <a:pt x="82" y="127"/>
                    <a:pt x="88" y="149"/>
                    <a:pt x="88" y="172"/>
                  </a:cubicBezTo>
                  <a:cubicBezTo>
                    <a:pt x="88" y="196"/>
                    <a:pt x="82" y="218"/>
                    <a:pt x="69" y="233"/>
                  </a:cubicBezTo>
                  <a:cubicBezTo>
                    <a:pt x="60" y="244"/>
                    <a:pt x="48" y="250"/>
                    <a:pt x="35" y="250"/>
                  </a:cubicBezTo>
                  <a:cubicBezTo>
                    <a:pt x="21" y="250"/>
                    <a:pt x="8" y="243"/>
                    <a:pt x="0" y="232"/>
                  </a:cubicBezTo>
                  <a:cubicBezTo>
                    <a:pt x="0" y="329"/>
                    <a:pt x="0" y="329"/>
                    <a:pt x="0" y="329"/>
                  </a:cubicBezTo>
                  <a:cubicBezTo>
                    <a:pt x="150" y="331"/>
                    <a:pt x="271" y="452"/>
                    <a:pt x="271" y="602"/>
                  </a:cubicBezTo>
                  <a:cubicBezTo>
                    <a:pt x="271" y="644"/>
                    <a:pt x="261" y="684"/>
                    <a:pt x="245" y="719"/>
                  </a:cubicBezTo>
                  <a:cubicBezTo>
                    <a:pt x="355" y="783"/>
                    <a:pt x="355" y="783"/>
                    <a:pt x="355" y="783"/>
                  </a:cubicBezTo>
                  <a:cubicBezTo>
                    <a:pt x="358" y="786"/>
                    <a:pt x="359" y="791"/>
                    <a:pt x="357" y="795"/>
                  </a:cubicBezTo>
                  <a:cubicBezTo>
                    <a:pt x="353" y="802"/>
                    <a:pt x="349" y="809"/>
                    <a:pt x="340" y="810"/>
                  </a:cubicBezTo>
                  <a:cubicBezTo>
                    <a:pt x="334" y="810"/>
                    <a:pt x="329" y="810"/>
                    <a:pt x="324" y="810"/>
                  </a:cubicBezTo>
                  <a:cubicBezTo>
                    <a:pt x="307" y="810"/>
                    <a:pt x="297" y="825"/>
                    <a:pt x="303" y="840"/>
                  </a:cubicBezTo>
                  <a:cubicBezTo>
                    <a:pt x="309" y="855"/>
                    <a:pt x="322" y="868"/>
                    <a:pt x="336" y="875"/>
                  </a:cubicBezTo>
                  <a:cubicBezTo>
                    <a:pt x="350" y="884"/>
                    <a:pt x="368" y="889"/>
                    <a:pt x="384" y="887"/>
                  </a:cubicBezTo>
                  <a:cubicBezTo>
                    <a:pt x="400" y="884"/>
                    <a:pt x="407" y="868"/>
                    <a:pt x="399" y="854"/>
                  </a:cubicBezTo>
                  <a:cubicBezTo>
                    <a:pt x="397" y="849"/>
                    <a:pt x="394" y="845"/>
                    <a:pt x="391" y="840"/>
                  </a:cubicBezTo>
                  <a:cubicBezTo>
                    <a:pt x="387" y="831"/>
                    <a:pt x="391" y="824"/>
                    <a:pt x="396" y="817"/>
                  </a:cubicBezTo>
                  <a:cubicBezTo>
                    <a:pt x="398" y="813"/>
                    <a:pt x="403" y="812"/>
                    <a:pt x="407" y="813"/>
                  </a:cubicBezTo>
                  <a:cubicBezTo>
                    <a:pt x="530" y="884"/>
                    <a:pt x="530" y="884"/>
                    <a:pt x="530" y="884"/>
                  </a:cubicBezTo>
                  <a:cubicBezTo>
                    <a:pt x="575" y="800"/>
                    <a:pt x="600" y="704"/>
                    <a:pt x="600" y="602"/>
                  </a:cubicBezTo>
                  <a:cubicBezTo>
                    <a:pt x="600" y="271"/>
                    <a:pt x="331" y="1"/>
                    <a:pt x="0" y="0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8" y="102"/>
                    <a:pt x="21" y="95"/>
                    <a:pt x="35" y="9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7" name="Google Shape;417;p36"/>
            <p:cNvSpPr/>
            <p:nvPr/>
          </p:nvSpPr>
          <p:spPr>
            <a:xfrm>
              <a:off x="5787732" y="3124950"/>
              <a:ext cx="616090" cy="277182"/>
            </a:xfrm>
            <a:custGeom>
              <a:rect b="b" l="l" r="r" t="t"/>
              <a:pathLst>
                <a:path extrusionOk="0" h="464" w="1031">
                  <a:moveTo>
                    <a:pt x="931" y="147"/>
                  </a:moveTo>
                  <a:cubicBezTo>
                    <a:pt x="925" y="159"/>
                    <a:pt x="913" y="166"/>
                    <a:pt x="900" y="169"/>
                  </a:cubicBezTo>
                  <a:cubicBezTo>
                    <a:pt x="880" y="172"/>
                    <a:pt x="858" y="167"/>
                    <a:pt x="838" y="155"/>
                  </a:cubicBezTo>
                  <a:cubicBezTo>
                    <a:pt x="817" y="143"/>
                    <a:pt x="801" y="127"/>
                    <a:pt x="795" y="108"/>
                  </a:cubicBezTo>
                  <a:cubicBezTo>
                    <a:pt x="790" y="95"/>
                    <a:pt x="791" y="81"/>
                    <a:pt x="797" y="70"/>
                  </a:cubicBezTo>
                  <a:cubicBezTo>
                    <a:pt x="804" y="58"/>
                    <a:pt x="816" y="50"/>
                    <a:pt x="830" y="48"/>
                  </a:cubicBezTo>
                  <a:cubicBezTo>
                    <a:pt x="746" y="0"/>
                    <a:pt x="746" y="0"/>
                    <a:pt x="746" y="0"/>
                  </a:cubicBezTo>
                  <a:cubicBezTo>
                    <a:pt x="698" y="81"/>
                    <a:pt x="611" y="135"/>
                    <a:pt x="510" y="135"/>
                  </a:cubicBezTo>
                  <a:cubicBezTo>
                    <a:pt x="417" y="135"/>
                    <a:pt x="335" y="88"/>
                    <a:pt x="286" y="17"/>
                  </a:cubicBezTo>
                  <a:cubicBezTo>
                    <a:pt x="175" y="81"/>
                    <a:pt x="175" y="81"/>
                    <a:pt x="175" y="81"/>
                  </a:cubicBezTo>
                  <a:cubicBezTo>
                    <a:pt x="171" y="82"/>
                    <a:pt x="167" y="81"/>
                    <a:pt x="164" y="77"/>
                  </a:cubicBezTo>
                  <a:cubicBezTo>
                    <a:pt x="159" y="70"/>
                    <a:pt x="156" y="63"/>
                    <a:pt x="160" y="54"/>
                  </a:cubicBezTo>
                  <a:cubicBezTo>
                    <a:pt x="162" y="49"/>
                    <a:pt x="165" y="45"/>
                    <a:pt x="168" y="40"/>
                  </a:cubicBezTo>
                  <a:cubicBezTo>
                    <a:pt x="175" y="26"/>
                    <a:pt x="168" y="10"/>
                    <a:pt x="152" y="7"/>
                  </a:cubicBezTo>
                  <a:cubicBezTo>
                    <a:pt x="136" y="5"/>
                    <a:pt x="119" y="10"/>
                    <a:pt x="105" y="18"/>
                  </a:cubicBezTo>
                  <a:cubicBezTo>
                    <a:pt x="90" y="26"/>
                    <a:pt x="77" y="39"/>
                    <a:pt x="71" y="54"/>
                  </a:cubicBezTo>
                  <a:cubicBezTo>
                    <a:pt x="66" y="69"/>
                    <a:pt x="76" y="83"/>
                    <a:pt x="92" y="84"/>
                  </a:cubicBezTo>
                  <a:cubicBezTo>
                    <a:pt x="97" y="84"/>
                    <a:pt x="103" y="83"/>
                    <a:pt x="108" y="84"/>
                  </a:cubicBezTo>
                  <a:cubicBezTo>
                    <a:pt x="117" y="85"/>
                    <a:pt x="121" y="92"/>
                    <a:pt x="126" y="99"/>
                  </a:cubicBezTo>
                  <a:cubicBezTo>
                    <a:pt x="128" y="103"/>
                    <a:pt x="126" y="108"/>
                    <a:pt x="123" y="111"/>
                  </a:cubicBezTo>
                  <a:cubicBezTo>
                    <a:pt x="0" y="182"/>
                    <a:pt x="0" y="182"/>
                    <a:pt x="0" y="182"/>
                  </a:cubicBezTo>
                  <a:cubicBezTo>
                    <a:pt x="107" y="351"/>
                    <a:pt x="296" y="464"/>
                    <a:pt x="510" y="464"/>
                  </a:cubicBezTo>
                  <a:cubicBezTo>
                    <a:pt x="733" y="464"/>
                    <a:pt x="927" y="344"/>
                    <a:pt x="1031" y="165"/>
                  </a:cubicBezTo>
                  <a:cubicBezTo>
                    <a:pt x="934" y="108"/>
                    <a:pt x="934" y="108"/>
                    <a:pt x="934" y="108"/>
                  </a:cubicBezTo>
                  <a:cubicBezTo>
                    <a:pt x="939" y="121"/>
                    <a:pt x="938" y="136"/>
                    <a:pt x="931" y="14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18" name="Google Shape;418;p36"/>
          <p:cNvGrpSpPr/>
          <p:nvPr/>
        </p:nvGrpSpPr>
        <p:grpSpPr>
          <a:xfrm>
            <a:off x="4982887" y="1550327"/>
            <a:ext cx="445627" cy="445604"/>
            <a:chOff x="6768809" y="2682265"/>
            <a:chExt cx="719915" cy="719877"/>
          </a:xfrm>
        </p:grpSpPr>
        <p:sp>
          <p:nvSpPr>
            <p:cNvPr id="419" name="Google Shape;419;p36"/>
            <p:cNvSpPr/>
            <p:nvPr/>
          </p:nvSpPr>
          <p:spPr>
            <a:xfrm>
              <a:off x="6768809" y="2682954"/>
              <a:ext cx="400157" cy="358101"/>
            </a:xfrm>
            <a:custGeom>
              <a:rect b="b" l="l" r="r" t="t"/>
              <a:pathLst>
                <a:path extrusionOk="0" h="571" w="638">
                  <a:moveTo>
                    <a:pt x="91" y="538"/>
                  </a:moveTo>
                  <a:cubicBezTo>
                    <a:pt x="91" y="525"/>
                    <a:pt x="97" y="513"/>
                    <a:pt x="107" y="505"/>
                  </a:cubicBezTo>
                  <a:cubicBezTo>
                    <a:pt x="121" y="493"/>
                    <a:pt x="142" y="486"/>
                    <a:pt x="164" y="487"/>
                  </a:cubicBezTo>
                  <a:cubicBezTo>
                    <a:pt x="187" y="486"/>
                    <a:pt x="208" y="493"/>
                    <a:pt x="222" y="505"/>
                  </a:cubicBezTo>
                  <a:cubicBezTo>
                    <a:pt x="232" y="513"/>
                    <a:pt x="238" y="525"/>
                    <a:pt x="238" y="538"/>
                  </a:cubicBezTo>
                  <a:cubicBezTo>
                    <a:pt x="238" y="551"/>
                    <a:pt x="232" y="563"/>
                    <a:pt x="221" y="571"/>
                  </a:cubicBezTo>
                  <a:cubicBezTo>
                    <a:pt x="314" y="571"/>
                    <a:pt x="314" y="571"/>
                    <a:pt x="314" y="571"/>
                  </a:cubicBezTo>
                  <a:cubicBezTo>
                    <a:pt x="315" y="435"/>
                    <a:pt x="420" y="325"/>
                    <a:pt x="552" y="314"/>
                  </a:cubicBezTo>
                  <a:cubicBezTo>
                    <a:pt x="552" y="192"/>
                    <a:pt x="552" y="192"/>
                    <a:pt x="552" y="192"/>
                  </a:cubicBezTo>
                  <a:cubicBezTo>
                    <a:pt x="554" y="189"/>
                    <a:pt x="557" y="185"/>
                    <a:pt x="561" y="185"/>
                  </a:cubicBezTo>
                  <a:cubicBezTo>
                    <a:pt x="569" y="184"/>
                    <a:pt x="577" y="184"/>
                    <a:pt x="582" y="192"/>
                  </a:cubicBezTo>
                  <a:cubicBezTo>
                    <a:pt x="585" y="196"/>
                    <a:pt x="587" y="201"/>
                    <a:pt x="590" y="205"/>
                  </a:cubicBezTo>
                  <a:cubicBezTo>
                    <a:pt x="598" y="218"/>
                    <a:pt x="615" y="220"/>
                    <a:pt x="625" y="208"/>
                  </a:cubicBezTo>
                  <a:cubicBezTo>
                    <a:pt x="634" y="196"/>
                    <a:pt x="638" y="179"/>
                    <a:pt x="638" y="163"/>
                  </a:cubicBezTo>
                  <a:cubicBezTo>
                    <a:pt x="638" y="148"/>
                    <a:pt x="634" y="131"/>
                    <a:pt x="625" y="119"/>
                  </a:cubicBezTo>
                  <a:cubicBezTo>
                    <a:pt x="615" y="107"/>
                    <a:pt x="598" y="109"/>
                    <a:pt x="590" y="122"/>
                  </a:cubicBezTo>
                  <a:cubicBezTo>
                    <a:pt x="587" y="126"/>
                    <a:pt x="585" y="131"/>
                    <a:pt x="582" y="135"/>
                  </a:cubicBezTo>
                  <a:cubicBezTo>
                    <a:pt x="577" y="142"/>
                    <a:pt x="569" y="143"/>
                    <a:pt x="561" y="142"/>
                  </a:cubicBezTo>
                  <a:cubicBezTo>
                    <a:pt x="557" y="142"/>
                    <a:pt x="554" y="138"/>
                    <a:pt x="552" y="135"/>
                  </a:cubicBezTo>
                  <a:cubicBezTo>
                    <a:pt x="552" y="0"/>
                    <a:pt x="552" y="0"/>
                    <a:pt x="552" y="0"/>
                  </a:cubicBezTo>
                  <a:cubicBezTo>
                    <a:pt x="246" y="11"/>
                    <a:pt x="1" y="262"/>
                    <a:pt x="0" y="571"/>
                  </a:cubicBezTo>
                  <a:cubicBezTo>
                    <a:pt x="107" y="571"/>
                    <a:pt x="107" y="571"/>
                    <a:pt x="107" y="571"/>
                  </a:cubicBezTo>
                  <a:cubicBezTo>
                    <a:pt x="97" y="563"/>
                    <a:pt x="91" y="551"/>
                    <a:pt x="91" y="53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0" name="Google Shape;420;p36"/>
            <p:cNvSpPr/>
            <p:nvPr/>
          </p:nvSpPr>
          <p:spPr>
            <a:xfrm>
              <a:off x="6768809" y="3002032"/>
              <a:ext cx="358808" cy="400111"/>
            </a:xfrm>
            <a:custGeom>
              <a:rect b="b" l="l" r="r" t="t"/>
              <a:pathLst>
                <a:path extrusionOk="0" h="638" w="572">
                  <a:moveTo>
                    <a:pt x="539" y="547"/>
                  </a:moveTo>
                  <a:cubicBezTo>
                    <a:pt x="526" y="547"/>
                    <a:pt x="514" y="542"/>
                    <a:pt x="506" y="532"/>
                  </a:cubicBezTo>
                  <a:cubicBezTo>
                    <a:pt x="494" y="517"/>
                    <a:pt x="487" y="497"/>
                    <a:pt x="488" y="474"/>
                  </a:cubicBezTo>
                  <a:cubicBezTo>
                    <a:pt x="487" y="451"/>
                    <a:pt x="494" y="431"/>
                    <a:pt x="506" y="416"/>
                  </a:cubicBezTo>
                  <a:cubicBezTo>
                    <a:pt x="514" y="406"/>
                    <a:pt x="526" y="400"/>
                    <a:pt x="539" y="400"/>
                  </a:cubicBezTo>
                  <a:cubicBezTo>
                    <a:pt x="551" y="400"/>
                    <a:pt x="564" y="406"/>
                    <a:pt x="572" y="417"/>
                  </a:cubicBezTo>
                  <a:cubicBezTo>
                    <a:pt x="572" y="324"/>
                    <a:pt x="572" y="324"/>
                    <a:pt x="572" y="324"/>
                  </a:cubicBezTo>
                  <a:cubicBezTo>
                    <a:pt x="436" y="323"/>
                    <a:pt x="325" y="219"/>
                    <a:pt x="315" y="86"/>
                  </a:cubicBezTo>
                  <a:cubicBezTo>
                    <a:pt x="193" y="86"/>
                    <a:pt x="193" y="86"/>
                    <a:pt x="193" y="86"/>
                  </a:cubicBezTo>
                  <a:cubicBezTo>
                    <a:pt x="189" y="84"/>
                    <a:pt x="186" y="81"/>
                    <a:pt x="186" y="77"/>
                  </a:cubicBezTo>
                  <a:cubicBezTo>
                    <a:pt x="185" y="69"/>
                    <a:pt x="185" y="61"/>
                    <a:pt x="193" y="56"/>
                  </a:cubicBezTo>
                  <a:cubicBezTo>
                    <a:pt x="197" y="53"/>
                    <a:pt x="202" y="51"/>
                    <a:pt x="206" y="48"/>
                  </a:cubicBezTo>
                  <a:cubicBezTo>
                    <a:pt x="219" y="40"/>
                    <a:pt x="221" y="23"/>
                    <a:pt x="209" y="13"/>
                  </a:cubicBezTo>
                  <a:cubicBezTo>
                    <a:pt x="197" y="4"/>
                    <a:pt x="180" y="0"/>
                    <a:pt x="164" y="0"/>
                  </a:cubicBezTo>
                  <a:cubicBezTo>
                    <a:pt x="149" y="0"/>
                    <a:pt x="132" y="4"/>
                    <a:pt x="120" y="13"/>
                  </a:cubicBezTo>
                  <a:cubicBezTo>
                    <a:pt x="108" y="23"/>
                    <a:pt x="109" y="40"/>
                    <a:pt x="123" y="48"/>
                  </a:cubicBezTo>
                  <a:cubicBezTo>
                    <a:pt x="127" y="51"/>
                    <a:pt x="132" y="53"/>
                    <a:pt x="136" y="56"/>
                  </a:cubicBezTo>
                  <a:cubicBezTo>
                    <a:pt x="143" y="61"/>
                    <a:pt x="143" y="69"/>
                    <a:pt x="143" y="77"/>
                  </a:cubicBezTo>
                  <a:cubicBezTo>
                    <a:pt x="143" y="81"/>
                    <a:pt x="139" y="84"/>
                    <a:pt x="136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12" y="392"/>
                    <a:pt x="263" y="637"/>
                    <a:pt x="572" y="638"/>
                  </a:cubicBezTo>
                  <a:cubicBezTo>
                    <a:pt x="572" y="531"/>
                    <a:pt x="572" y="531"/>
                    <a:pt x="572" y="531"/>
                  </a:cubicBezTo>
                  <a:cubicBezTo>
                    <a:pt x="564" y="541"/>
                    <a:pt x="551" y="547"/>
                    <a:pt x="539" y="547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1" name="Google Shape;421;p36"/>
            <p:cNvSpPr/>
            <p:nvPr/>
          </p:nvSpPr>
          <p:spPr>
            <a:xfrm>
              <a:off x="7129915" y="2682265"/>
              <a:ext cx="358808" cy="400111"/>
            </a:xfrm>
            <a:custGeom>
              <a:rect b="b" l="l" r="r" t="t"/>
              <a:pathLst>
                <a:path extrusionOk="0" h="638" w="572">
                  <a:moveTo>
                    <a:pt x="33" y="91"/>
                  </a:moveTo>
                  <a:cubicBezTo>
                    <a:pt x="46" y="91"/>
                    <a:pt x="58" y="97"/>
                    <a:pt x="66" y="107"/>
                  </a:cubicBezTo>
                  <a:cubicBezTo>
                    <a:pt x="78" y="121"/>
                    <a:pt x="85" y="142"/>
                    <a:pt x="84" y="164"/>
                  </a:cubicBezTo>
                  <a:cubicBezTo>
                    <a:pt x="85" y="187"/>
                    <a:pt x="78" y="208"/>
                    <a:pt x="66" y="222"/>
                  </a:cubicBezTo>
                  <a:cubicBezTo>
                    <a:pt x="58" y="232"/>
                    <a:pt x="46" y="238"/>
                    <a:pt x="33" y="238"/>
                  </a:cubicBezTo>
                  <a:cubicBezTo>
                    <a:pt x="21" y="238"/>
                    <a:pt x="8" y="232"/>
                    <a:pt x="0" y="222"/>
                  </a:cubicBezTo>
                  <a:cubicBezTo>
                    <a:pt x="0" y="314"/>
                    <a:pt x="0" y="314"/>
                    <a:pt x="0" y="314"/>
                  </a:cubicBezTo>
                  <a:cubicBezTo>
                    <a:pt x="136" y="315"/>
                    <a:pt x="247" y="420"/>
                    <a:pt x="257" y="553"/>
                  </a:cubicBezTo>
                  <a:cubicBezTo>
                    <a:pt x="379" y="553"/>
                    <a:pt x="379" y="553"/>
                    <a:pt x="379" y="553"/>
                  </a:cubicBezTo>
                  <a:cubicBezTo>
                    <a:pt x="383" y="554"/>
                    <a:pt x="386" y="557"/>
                    <a:pt x="386" y="561"/>
                  </a:cubicBezTo>
                  <a:cubicBezTo>
                    <a:pt x="387" y="570"/>
                    <a:pt x="387" y="577"/>
                    <a:pt x="379" y="582"/>
                  </a:cubicBezTo>
                  <a:cubicBezTo>
                    <a:pt x="375" y="585"/>
                    <a:pt x="370" y="587"/>
                    <a:pt x="366" y="590"/>
                  </a:cubicBezTo>
                  <a:cubicBezTo>
                    <a:pt x="353" y="598"/>
                    <a:pt x="351" y="615"/>
                    <a:pt x="363" y="625"/>
                  </a:cubicBezTo>
                  <a:cubicBezTo>
                    <a:pt x="375" y="635"/>
                    <a:pt x="392" y="638"/>
                    <a:pt x="408" y="638"/>
                  </a:cubicBezTo>
                  <a:cubicBezTo>
                    <a:pt x="423" y="638"/>
                    <a:pt x="440" y="635"/>
                    <a:pt x="452" y="625"/>
                  </a:cubicBezTo>
                  <a:cubicBezTo>
                    <a:pt x="464" y="615"/>
                    <a:pt x="463" y="598"/>
                    <a:pt x="449" y="590"/>
                  </a:cubicBezTo>
                  <a:cubicBezTo>
                    <a:pt x="445" y="587"/>
                    <a:pt x="440" y="585"/>
                    <a:pt x="436" y="582"/>
                  </a:cubicBezTo>
                  <a:cubicBezTo>
                    <a:pt x="429" y="577"/>
                    <a:pt x="429" y="570"/>
                    <a:pt x="429" y="561"/>
                  </a:cubicBezTo>
                  <a:cubicBezTo>
                    <a:pt x="429" y="557"/>
                    <a:pt x="433" y="554"/>
                    <a:pt x="436" y="553"/>
                  </a:cubicBezTo>
                  <a:cubicBezTo>
                    <a:pt x="572" y="553"/>
                    <a:pt x="572" y="553"/>
                    <a:pt x="572" y="553"/>
                  </a:cubicBezTo>
                  <a:cubicBezTo>
                    <a:pt x="560" y="246"/>
                    <a:pt x="309" y="1"/>
                    <a:pt x="0" y="0"/>
                  </a:cubicBezTo>
                  <a:cubicBezTo>
                    <a:pt x="0" y="107"/>
                    <a:pt x="0" y="107"/>
                    <a:pt x="0" y="107"/>
                  </a:cubicBezTo>
                  <a:cubicBezTo>
                    <a:pt x="8" y="97"/>
                    <a:pt x="21" y="91"/>
                    <a:pt x="33" y="9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2" name="Google Shape;422;p36"/>
            <p:cNvSpPr/>
            <p:nvPr/>
          </p:nvSpPr>
          <p:spPr>
            <a:xfrm>
              <a:off x="7088567" y="3043581"/>
              <a:ext cx="400157" cy="358561"/>
            </a:xfrm>
            <a:custGeom>
              <a:rect b="b" l="l" r="r" t="t"/>
              <a:pathLst>
                <a:path extrusionOk="0" h="572" w="638">
                  <a:moveTo>
                    <a:pt x="547" y="34"/>
                  </a:moveTo>
                  <a:cubicBezTo>
                    <a:pt x="547" y="46"/>
                    <a:pt x="541" y="58"/>
                    <a:pt x="531" y="66"/>
                  </a:cubicBezTo>
                  <a:cubicBezTo>
                    <a:pt x="517" y="78"/>
                    <a:pt x="496" y="85"/>
                    <a:pt x="474" y="84"/>
                  </a:cubicBezTo>
                  <a:cubicBezTo>
                    <a:pt x="451" y="85"/>
                    <a:pt x="430" y="78"/>
                    <a:pt x="416" y="66"/>
                  </a:cubicBezTo>
                  <a:cubicBezTo>
                    <a:pt x="406" y="58"/>
                    <a:pt x="400" y="46"/>
                    <a:pt x="400" y="34"/>
                  </a:cubicBezTo>
                  <a:cubicBezTo>
                    <a:pt x="400" y="21"/>
                    <a:pt x="406" y="9"/>
                    <a:pt x="417" y="0"/>
                  </a:cubicBezTo>
                  <a:cubicBezTo>
                    <a:pt x="324" y="0"/>
                    <a:pt x="324" y="0"/>
                    <a:pt x="324" y="0"/>
                  </a:cubicBezTo>
                  <a:cubicBezTo>
                    <a:pt x="323" y="136"/>
                    <a:pt x="218" y="247"/>
                    <a:pt x="86" y="258"/>
                  </a:cubicBezTo>
                  <a:cubicBezTo>
                    <a:pt x="86" y="379"/>
                    <a:pt x="86" y="379"/>
                    <a:pt x="86" y="379"/>
                  </a:cubicBezTo>
                  <a:cubicBezTo>
                    <a:pt x="84" y="383"/>
                    <a:pt x="81" y="386"/>
                    <a:pt x="77" y="387"/>
                  </a:cubicBezTo>
                  <a:cubicBezTo>
                    <a:pt x="69" y="387"/>
                    <a:pt x="61" y="387"/>
                    <a:pt x="56" y="379"/>
                  </a:cubicBezTo>
                  <a:cubicBezTo>
                    <a:pt x="53" y="375"/>
                    <a:pt x="51" y="370"/>
                    <a:pt x="48" y="366"/>
                  </a:cubicBezTo>
                  <a:cubicBezTo>
                    <a:pt x="40" y="353"/>
                    <a:pt x="23" y="352"/>
                    <a:pt x="13" y="363"/>
                  </a:cubicBezTo>
                  <a:cubicBezTo>
                    <a:pt x="4" y="375"/>
                    <a:pt x="0" y="392"/>
                    <a:pt x="0" y="408"/>
                  </a:cubicBezTo>
                  <a:cubicBezTo>
                    <a:pt x="0" y="423"/>
                    <a:pt x="4" y="440"/>
                    <a:pt x="13" y="452"/>
                  </a:cubicBezTo>
                  <a:cubicBezTo>
                    <a:pt x="23" y="464"/>
                    <a:pt x="40" y="463"/>
                    <a:pt x="48" y="450"/>
                  </a:cubicBezTo>
                  <a:cubicBezTo>
                    <a:pt x="51" y="445"/>
                    <a:pt x="53" y="440"/>
                    <a:pt x="56" y="436"/>
                  </a:cubicBezTo>
                  <a:cubicBezTo>
                    <a:pt x="61" y="429"/>
                    <a:pt x="69" y="429"/>
                    <a:pt x="77" y="429"/>
                  </a:cubicBezTo>
                  <a:cubicBezTo>
                    <a:pt x="81" y="429"/>
                    <a:pt x="84" y="433"/>
                    <a:pt x="86" y="436"/>
                  </a:cubicBezTo>
                  <a:cubicBezTo>
                    <a:pt x="86" y="572"/>
                    <a:pt x="86" y="572"/>
                    <a:pt x="86" y="572"/>
                  </a:cubicBezTo>
                  <a:cubicBezTo>
                    <a:pt x="392" y="560"/>
                    <a:pt x="637" y="309"/>
                    <a:pt x="638" y="0"/>
                  </a:cubicBezTo>
                  <a:cubicBezTo>
                    <a:pt x="531" y="0"/>
                    <a:pt x="531" y="0"/>
                    <a:pt x="531" y="0"/>
                  </a:cubicBezTo>
                  <a:cubicBezTo>
                    <a:pt x="541" y="9"/>
                    <a:pt x="547" y="21"/>
                    <a:pt x="547" y="34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23" name="Google Shape;423;p36"/>
          <p:cNvGrpSpPr/>
          <p:nvPr/>
        </p:nvGrpSpPr>
        <p:grpSpPr>
          <a:xfrm>
            <a:off x="5624209" y="1550356"/>
            <a:ext cx="445753" cy="445545"/>
            <a:chOff x="7804870" y="2682313"/>
            <a:chExt cx="720118" cy="719782"/>
          </a:xfrm>
        </p:grpSpPr>
        <p:sp>
          <p:nvSpPr>
            <p:cNvPr id="424" name="Google Shape;424;p36"/>
            <p:cNvSpPr/>
            <p:nvPr/>
          </p:nvSpPr>
          <p:spPr>
            <a:xfrm>
              <a:off x="7804870" y="2922841"/>
              <a:ext cx="256443" cy="407568"/>
            </a:xfrm>
            <a:custGeom>
              <a:rect b="b" l="l" r="r" t="t"/>
              <a:pathLst>
                <a:path extrusionOk="0" h="598" w="376">
                  <a:moveTo>
                    <a:pt x="242" y="519"/>
                  </a:moveTo>
                  <a:cubicBezTo>
                    <a:pt x="234" y="513"/>
                    <a:pt x="229" y="503"/>
                    <a:pt x="228" y="493"/>
                  </a:cubicBezTo>
                  <a:cubicBezTo>
                    <a:pt x="227" y="477"/>
                    <a:pt x="233" y="460"/>
                    <a:pt x="244" y="445"/>
                  </a:cubicBezTo>
                  <a:cubicBezTo>
                    <a:pt x="255" y="430"/>
                    <a:pt x="269" y="420"/>
                    <a:pt x="284" y="416"/>
                  </a:cubicBezTo>
                  <a:cubicBezTo>
                    <a:pt x="294" y="413"/>
                    <a:pt x="305" y="415"/>
                    <a:pt x="313" y="421"/>
                  </a:cubicBezTo>
                  <a:cubicBezTo>
                    <a:pt x="316" y="424"/>
                    <a:pt x="319" y="427"/>
                    <a:pt x="321" y="430"/>
                  </a:cubicBezTo>
                  <a:cubicBezTo>
                    <a:pt x="326" y="437"/>
                    <a:pt x="335" y="437"/>
                    <a:pt x="340" y="430"/>
                  </a:cubicBezTo>
                  <a:cubicBezTo>
                    <a:pt x="372" y="386"/>
                    <a:pt x="372" y="386"/>
                    <a:pt x="372" y="386"/>
                  </a:cubicBezTo>
                  <a:cubicBezTo>
                    <a:pt x="376" y="381"/>
                    <a:pt x="375" y="374"/>
                    <a:pt x="370" y="371"/>
                  </a:cubicBezTo>
                  <a:cubicBezTo>
                    <a:pt x="313" y="325"/>
                    <a:pt x="276" y="254"/>
                    <a:pt x="276" y="175"/>
                  </a:cubicBezTo>
                  <a:cubicBezTo>
                    <a:pt x="276" y="157"/>
                    <a:pt x="278" y="140"/>
                    <a:pt x="281" y="124"/>
                  </a:cubicBezTo>
                  <a:cubicBezTo>
                    <a:pt x="283" y="118"/>
                    <a:pt x="279" y="112"/>
                    <a:pt x="274" y="111"/>
                  </a:cubicBezTo>
                  <a:cubicBezTo>
                    <a:pt x="177" y="79"/>
                    <a:pt x="177" y="79"/>
                    <a:pt x="177" y="79"/>
                  </a:cubicBezTo>
                  <a:cubicBezTo>
                    <a:pt x="175" y="77"/>
                    <a:pt x="173" y="74"/>
                    <a:pt x="174" y="71"/>
                  </a:cubicBezTo>
                  <a:cubicBezTo>
                    <a:pt x="176" y="64"/>
                    <a:pt x="178" y="58"/>
                    <a:pt x="185" y="56"/>
                  </a:cubicBezTo>
                  <a:cubicBezTo>
                    <a:pt x="189" y="55"/>
                    <a:pt x="193" y="55"/>
                    <a:pt x="197" y="54"/>
                  </a:cubicBezTo>
                  <a:cubicBezTo>
                    <a:pt x="209" y="50"/>
                    <a:pt x="215" y="38"/>
                    <a:pt x="208" y="27"/>
                  </a:cubicBezTo>
                  <a:cubicBezTo>
                    <a:pt x="201" y="16"/>
                    <a:pt x="189" y="9"/>
                    <a:pt x="177" y="5"/>
                  </a:cubicBezTo>
                  <a:cubicBezTo>
                    <a:pt x="165" y="1"/>
                    <a:pt x="151" y="0"/>
                    <a:pt x="139" y="5"/>
                  </a:cubicBezTo>
                  <a:cubicBezTo>
                    <a:pt x="127" y="9"/>
                    <a:pt x="124" y="23"/>
                    <a:pt x="132" y="32"/>
                  </a:cubicBezTo>
                  <a:cubicBezTo>
                    <a:pt x="135" y="36"/>
                    <a:pt x="138" y="38"/>
                    <a:pt x="140" y="42"/>
                  </a:cubicBezTo>
                  <a:cubicBezTo>
                    <a:pt x="145" y="48"/>
                    <a:pt x="143" y="54"/>
                    <a:pt x="141" y="60"/>
                  </a:cubicBezTo>
                  <a:cubicBezTo>
                    <a:pt x="140" y="63"/>
                    <a:pt x="136" y="65"/>
                    <a:pt x="133" y="65"/>
                  </a:cubicBezTo>
                  <a:cubicBezTo>
                    <a:pt x="32" y="32"/>
                    <a:pt x="32" y="32"/>
                    <a:pt x="32" y="32"/>
                  </a:cubicBezTo>
                  <a:cubicBezTo>
                    <a:pt x="26" y="30"/>
                    <a:pt x="19" y="34"/>
                    <a:pt x="17" y="40"/>
                  </a:cubicBezTo>
                  <a:cubicBezTo>
                    <a:pt x="6" y="83"/>
                    <a:pt x="0" y="128"/>
                    <a:pt x="0" y="175"/>
                  </a:cubicBezTo>
                  <a:cubicBezTo>
                    <a:pt x="0" y="345"/>
                    <a:pt x="81" y="497"/>
                    <a:pt x="207" y="594"/>
                  </a:cubicBezTo>
                  <a:cubicBezTo>
                    <a:pt x="212" y="598"/>
                    <a:pt x="219" y="597"/>
                    <a:pt x="223" y="591"/>
                  </a:cubicBezTo>
                  <a:cubicBezTo>
                    <a:pt x="259" y="542"/>
                    <a:pt x="259" y="542"/>
                    <a:pt x="259" y="542"/>
                  </a:cubicBezTo>
                  <a:cubicBezTo>
                    <a:pt x="264" y="535"/>
                    <a:pt x="260" y="526"/>
                    <a:pt x="253" y="524"/>
                  </a:cubicBezTo>
                  <a:cubicBezTo>
                    <a:pt x="249" y="523"/>
                    <a:pt x="245" y="521"/>
                    <a:pt x="242" y="519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5" name="Google Shape;425;p36"/>
            <p:cNvSpPr/>
            <p:nvPr/>
          </p:nvSpPr>
          <p:spPr>
            <a:xfrm>
              <a:off x="7823833" y="2682313"/>
              <a:ext cx="377215" cy="304549"/>
            </a:xfrm>
            <a:custGeom>
              <a:rect b="b" l="l" r="r" t="t"/>
              <a:pathLst>
                <a:path extrusionOk="0" h="447" w="553">
                  <a:moveTo>
                    <a:pt x="84" y="362"/>
                  </a:moveTo>
                  <a:cubicBezTo>
                    <a:pt x="87" y="352"/>
                    <a:pt x="95" y="344"/>
                    <a:pt x="105" y="340"/>
                  </a:cubicBezTo>
                  <a:cubicBezTo>
                    <a:pt x="119" y="335"/>
                    <a:pt x="137" y="335"/>
                    <a:pt x="154" y="341"/>
                  </a:cubicBezTo>
                  <a:cubicBezTo>
                    <a:pt x="172" y="346"/>
                    <a:pt x="187" y="357"/>
                    <a:pt x="195" y="370"/>
                  </a:cubicBezTo>
                  <a:cubicBezTo>
                    <a:pt x="201" y="379"/>
                    <a:pt x="202" y="390"/>
                    <a:pt x="199" y="399"/>
                  </a:cubicBezTo>
                  <a:cubicBezTo>
                    <a:pt x="198" y="403"/>
                    <a:pt x="196" y="407"/>
                    <a:pt x="193" y="410"/>
                  </a:cubicBezTo>
                  <a:cubicBezTo>
                    <a:pt x="188" y="416"/>
                    <a:pt x="191" y="425"/>
                    <a:pt x="199" y="428"/>
                  </a:cubicBezTo>
                  <a:cubicBezTo>
                    <a:pt x="250" y="445"/>
                    <a:pt x="250" y="445"/>
                    <a:pt x="250" y="445"/>
                  </a:cubicBezTo>
                  <a:cubicBezTo>
                    <a:pt x="256" y="447"/>
                    <a:pt x="263" y="444"/>
                    <a:pt x="265" y="438"/>
                  </a:cubicBezTo>
                  <a:cubicBezTo>
                    <a:pt x="298" y="352"/>
                    <a:pt x="377" y="288"/>
                    <a:pt x="472" y="277"/>
                  </a:cubicBezTo>
                  <a:cubicBezTo>
                    <a:pt x="478" y="277"/>
                    <a:pt x="482" y="272"/>
                    <a:pt x="482" y="266"/>
                  </a:cubicBezTo>
                  <a:cubicBezTo>
                    <a:pt x="482" y="165"/>
                    <a:pt x="482" y="165"/>
                    <a:pt x="482" y="165"/>
                  </a:cubicBezTo>
                  <a:cubicBezTo>
                    <a:pt x="483" y="162"/>
                    <a:pt x="486" y="159"/>
                    <a:pt x="489" y="159"/>
                  </a:cubicBezTo>
                  <a:cubicBezTo>
                    <a:pt x="496" y="158"/>
                    <a:pt x="502" y="159"/>
                    <a:pt x="507" y="165"/>
                  </a:cubicBezTo>
                  <a:cubicBezTo>
                    <a:pt x="509" y="168"/>
                    <a:pt x="511" y="172"/>
                    <a:pt x="513" y="176"/>
                  </a:cubicBezTo>
                  <a:cubicBezTo>
                    <a:pt x="520" y="186"/>
                    <a:pt x="533" y="187"/>
                    <a:pt x="541" y="178"/>
                  </a:cubicBezTo>
                  <a:cubicBezTo>
                    <a:pt x="549" y="168"/>
                    <a:pt x="553" y="154"/>
                    <a:pt x="552" y="141"/>
                  </a:cubicBezTo>
                  <a:cubicBezTo>
                    <a:pt x="553" y="128"/>
                    <a:pt x="549" y="115"/>
                    <a:pt x="541" y="105"/>
                  </a:cubicBezTo>
                  <a:cubicBezTo>
                    <a:pt x="533" y="95"/>
                    <a:pt x="520" y="96"/>
                    <a:pt x="513" y="107"/>
                  </a:cubicBezTo>
                  <a:cubicBezTo>
                    <a:pt x="511" y="111"/>
                    <a:pt x="509" y="114"/>
                    <a:pt x="507" y="118"/>
                  </a:cubicBezTo>
                  <a:cubicBezTo>
                    <a:pt x="502" y="124"/>
                    <a:pt x="496" y="124"/>
                    <a:pt x="489" y="124"/>
                  </a:cubicBezTo>
                  <a:cubicBezTo>
                    <a:pt x="486" y="124"/>
                    <a:pt x="483" y="121"/>
                    <a:pt x="482" y="118"/>
                  </a:cubicBezTo>
                  <a:cubicBezTo>
                    <a:pt x="482" y="12"/>
                    <a:pt x="482" y="12"/>
                    <a:pt x="482" y="12"/>
                  </a:cubicBezTo>
                  <a:cubicBezTo>
                    <a:pt x="482" y="5"/>
                    <a:pt x="477" y="0"/>
                    <a:pt x="470" y="0"/>
                  </a:cubicBezTo>
                  <a:cubicBezTo>
                    <a:pt x="253" y="12"/>
                    <a:pt x="71" y="155"/>
                    <a:pt x="2" y="352"/>
                  </a:cubicBezTo>
                  <a:cubicBezTo>
                    <a:pt x="0" y="358"/>
                    <a:pt x="3" y="364"/>
                    <a:pt x="9" y="366"/>
                  </a:cubicBezTo>
                  <a:cubicBezTo>
                    <a:pt x="68" y="385"/>
                    <a:pt x="68" y="385"/>
                    <a:pt x="68" y="385"/>
                  </a:cubicBezTo>
                  <a:cubicBezTo>
                    <a:pt x="75" y="388"/>
                    <a:pt x="83" y="382"/>
                    <a:pt x="82" y="374"/>
                  </a:cubicBezTo>
                  <a:cubicBezTo>
                    <a:pt x="82" y="370"/>
                    <a:pt x="83" y="366"/>
                    <a:pt x="84" y="36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6" name="Google Shape;426;p36"/>
            <p:cNvSpPr/>
            <p:nvPr/>
          </p:nvSpPr>
          <p:spPr>
            <a:xfrm>
              <a:off x="8277575" y="2932985"/>
              <a:ext cx="247414" cy="390661"/>
            </a:xfrm>
            <a:custGeom>
              <a:rect b="b" l="l" r="r" t="t"/>
              <a:pathLst>
                <a:path extrusionOk="0" h="573" w="363">
                  <a:moveTo>
                    <a:pt x="268" y="20"/>
                  </a:moveTo>
                  <a:cubicBezTo>
                    <a:pt x="261" y="23"/>
                    <a:pt x="258" y="32"/>
                    <a:pt x="263" y="38"/>
                  </a:cubicBezTo>
                  <a:cubicBezTo>
                    <a:pt x="266" y="42"/>
                    <a:pt x="268" y="45"/>
                    <a:pt x="269" y="49"/>
                  </a:cubicBezTo>
                  <a:cubicBezTo>
                    <a:pt x="272" y="59"/>
                    <a:pt x="270" y="70"/>
                    <a:pt x="265" y="79"/>
                  </a:cubicBezTo>
                  <a:cubicBezTo>
                    <a:pt x="256" y="92"/>
                    <a:pt x="242" y="102"/>
                    <a:pt x="224" y="107"/>
                  </a:cubicBezTo>
                  <a:cubicBezTo>
                    <a:pt x="207" y="113"/>
                    <a:pt x="189" y="114"/>
                    <a:pt x="174" y="108"/>
                  </a:cubicBezTo>
                  <a:cubicBezTo>
                    <a:pt x="165" y="104"/>
                    <a:pt x="157" y="96"/>
                    <a:pt x="154" y="86"/>
                  </a:cubicBezTo>
                  <a:cubicBezTo>
                    <a:pt x="153" y="83"/>
                    <a:pt x="152" y="79"/>
                    <a:pt x="152" y="75"/>
                  </a:cubicBezTo>
                  <a:cubicBezTo>
                    <a:pt x="152" y="67"/>
                    <a:pt x="145" y="60"/>
                    <a:pt x="137" y="63"/>
                  </a:cubicBezTo>
                  <a:cubicBezTo>
                    <a:pt x="85" y="80"/>
                    <a:pt x="85" y="80"/>
                    <a:pt x="85" y="80"/>
                  </a:cubicBezTo>
                  <a:cubicBezTo>
                    <a:pt x="80" y="82"/>
                    <a:pt x="76" y="88"/>
                    <a:pt x="78" y="94"/>
                  </a:cubicBezTo>
                  <a:cubicBezTo>
                    <a:pt x="84" y="115"/>
                    <a:pt x="87" y="137"/>
                    <a:pt x="87" y="160"/>
                  </a:cubicBezTo>
                  <a:cubicBezTo>
                    <a:pt x="87" y="233"/>
                    <a:pt x="55" y="299"/>
                    <a:pt x="5" y="345"/>
                  </a:cubicBezTo>
                  <a:cubicBezTo>
                    <a:pt x="0" y="349"/>
                    <a:pt x="0" y="356"/>
                    <a:pt x="3" y="361"/>
                  </a:cubicBezTo>
                  <a:cubicBezTo>
                    <a:pt x="63" y="443"/>
                    <a:pt x="63" y="443"/>
                    <a:pt x="63" y="443"/>
                  </a:cubicBezTo>
                  <a:cubicBezTo>
                    <a:pt x="63" y="446"/>
                    <a:pt x="63" y="449"/>
                    <a:pt x="61" y="452"/>
                  </a:cubicBezTo>
                  <a:cubicBezTo>
                    <a:pt x="55" y="456"/>
                    <a:pt x="50" y="459"/>
                    <a:pt x="43" y="457"/>
                  </a:cubicBezTo>
                  <a:cubicBezTo>
                    <a:pt x="39" y="456"/>
                    <a:pt x="35" y="453"/>
                    <a:pt x="32" y="452"/>
                  </a:cubicBezTo>
                  <a:cubicBezTo>
                    <a:pt x="20" y="447"/>
                    <a:pt x="8" y="454"/>
                    <a:pt x="7" y="467"/>
                  </a:cubicBezTo>
                  <a:cubicBezTo>
                    <a:pt x="6" y="479"/>
                    <a:pt x="12" y="493"/>
                    <a:pt x="20" y="503"/>
                  </a:cubicBezTo>
                  <a:cubicBezTo>
                    <a:pt x="27" y="513"/>
                    <a:pt x="38" y="523"/>
                    <a:pt x="50" y="526"/>
                  </a:cubicBezTo>
                  <a:cubicBezTo>
                    <a:pt x="62" y="529"/>
                    <a:pt x="73" y="520"/>
                    <a:pt x="72" y="507"/>
                  </a:cubicBezTo>
                  <a:cubicBezTo>
                    <a:pt x="72" y="503"/>
                    <a:pt x="71" y="499"/>
                    <a:pt x="70" y="495"/>
                  </a:cubicBezTo>
                  <a:cubicBezTo>
                    <a:pt x="70" y="487"/>
                    <a:pt x="75" y="484"/>
                    <a:pt x="81" y="480"/>
                  </a:cubicBezTo>
                  <a:cubicBezTo>
                    <a:pt x="84" y="478"/>
                    <a:pt x="88" y="479"/>
                    <a:pt x="90" y="481"/>
                  </a:cubicBezTo>
                  <a:cubicBezTo>
                    <a:pt x="153" y="566"/>
                    <a:pt x="153" y="566"/>
                    <a:pt x="153" y="566"/>
                  </a:cubicBezTo>
                  <a:cubicBezTo>
                    <a:pt x="156" y="572"/>
                    <a:pt x="164" y="573"/>
                    <a:pt x="169" y="569"/>
                  </a:cubicBezTo>
                  <a:cubicBezTo>
                    <a:pt x="287" y="472"/>
                    <a:pt x="363" y="324"/>
                    <a:pt x="363" y="160"/>
                  </a:cubicBezTo>
                  <a:cubicBezTo>
                    <a:pt x="363" y="107"/>
                    <a:pt x="355" y="57"/>
                    <a:pt x="341" y="9"/>
                  </a:cubicBezTo>
                  <a:cubicBezTo>
                    <a:pt x="339" y="3"/>
                    <a:pt x="333" y="0"/>
                    <a:pt x="327" y="1"/>
                  </a:cubicBezTo>
                  <a:lnTo>
                    <a:pt x="268" y="2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7" name="Google Shape;427;p36"/>
            <p:cNvSpPr/>
            <p:nvPr/>
          </p:nvSpPr>
          <p:spPr>
            <a:xfrm>
              <a:off x="8166284" y="2682313"/>
              <a:ext cx="336357" cy="315595"/>
            </a:xfrm>
            <a:custGeom>
              <a:rect b="b" l="l" r="r" t="t"/>
              <a:pathLst>
                <a:path extrusionOk="0" h="463" w="493">
                  <a:moveTo>
                    <a:pt x="27" y="81"/>
                  </a:moveTo>
                  <a:cubicBezTo>
                    <a:pt x="37" y="81"/>
                    <a:pt x="47" y="86"/>
                    <a:pt x="54" y="94"/>
                  </a:cubicBezTo>
                  <a:cubicBezTo>
                    <a:pt x="64" y="106"/>
                    <a:pt x="69" y="123"/>
                    <a:pt x="69" y="141"/>
                  </a:cubicBezTo>
                  <a:cubicBezTo>
                    <a:pt x="69" y="160"/>
                    <a:pt x="64" y="177"/>
                    <a:pt x="54" y="189"/>
                  </a:cubicBezTo>
                  <a:cubicBezTo>
                    <a:pt x="47" y="197"/>
                    <a:pt x="37" y="202"/>
                    <a:pt x="27" y="202"/>
                  </a:cubicBezTo>
                  <a:cubicBezTo>
                    <a:pt x="23" y="202"/>
                    <a:pt x="19" y="201"/>
                    <a:pt x="15" y="200"/>
                  </a:cubicBezTo>
                  <a:cubicBezTo>
                    <a:pt x="8" y="197"/>
                    <a:pt x="0" y="202"/>
                    <a:pt x="0" y="210"/>
                  </a:cubicBezTo>
                  <a:cubicBezTo>
                    <a:pt x="0" y="265"/>
                    <a:pt x="0" y="265"/>
                    <a:pt x="0" y="265"/>
                  </a:cubicBezTo>
                  <a:cubicBezTo>
                    <a:pt x="0" y="271"/>
                    <a:pt x="5" y="276"/>
                    <a:pt x="11" y="276"/>
                  </a:cubicBezTo>
                  <a:cubicBezTo>
                    <a:pt x="107" y="281"/>
                    <a:pt x="189" y="340"/>
                    <a:pt x="227" y="423"/>
                  </a:cubicBezTo>
                  <a:cubicBezTo>
                    <a:pt x="230" y="429"/>
                    <a:pt x="236" y="432"/>
                    <a:pt x="241" y="430"/>
                  </a:cubicBezTo>
                  <a:cubicBezTo>
                    <a:pt x="338" y="398"/>
                    <a:pt x="338" y="398"/>
                    <a:pt x="338" y="398"/>
                  </a:cubicBezTo>
                  <a:cubicBezTo>
                    <a:pt x="341" y="399"/>
                    <a:pt x="344" y="400"/>
                    <a:pt x="346" y="403"/>
                  </a:cubicBezTo>
                  <a:cubicBezTo>
                    <a:pt x="348" y="410"/>
                    <a:pt x="350" y="416"/>
                    <a:pt x="345" y="422"/>
                  </a:cubicBezTo>
                  <a:cubicBezTo>
                    <a:pt x="343" y="425"/>
                    <a:pt x="339" y="428"/>
                    <a:pt x="337" y="431"/>
                  </a:cubicBezTo>
                  <a:cubicBezTo>
                    <a:pt x="329" y="441"/>
                    <a:pt x="332" y="454"/>
                    <a:pt x="344" y="459"/>
                  </a:cubicBezTo>
                  <a:cubicBezTo>
                    <a:pt x="355" y="463"/>
                    <a:pt x="369" y="462"/>
                    <a:pt x="382" y="458"/>
                  </a:cubicBezTo>
                  <a:cubicBezTo>
                    <a:pt x="394" y="454"/>
                    <a:pt x="406" y="447"/>
                    <a:pt x="413" y="436"/>
                  </a:cubicBezTo>
                  <a:cubicBezTo>
                    <a:pt x="420" y="426"/>
                    <a:pt x="414" y="413"/>
                    <a:pt x="402" y="410"/>
                  </a:cubicBezTo>
                  <a:cubicBezTo>
                    <a:pt x="398" y="409"/>
                    <a:pt x="394" y="408"/>
                    <a:pt x="390" y="407"/>
                  </a:cubicBezTo>
                  <a:cubicBezTo>
                    <a:pt x="383" y="405"/>
                    <a:pt x="380" y="399"/>
                    <a:pt x="379" y="393"/>
                  </a:cubicBezTo>
                  <a:cubicBezTo>
                    <a:pt x="378" y="389"/>
                    <a:pt x="380" y="386"/>
                    <a:pt x="382" y="384"/>
                  </a:cubicBezTo>
                  <a:cubicBezTo>
                    <a:pt x="483" y="351"/>
                    <a:pt x="483" y="351"/>
                    <a:pt x="483" y="351"/>
                  </a:cubicBezTo>
                  <a:cubicBezTo>
                    <a:pt x="489" y="349"/>
                    <a:pt x="493" y="342"/>
                    <a:pt x="490" y="336"/>
                  </a:cubicBezTo>
                  <a:cubicBezTo>
                    <a:pt x="415" y="143"/>
                    <a:pt x="230" y="5"/>
                    <a:pt x="11" y="0"/>
                  </a:cubicBezTo>
                  <a:cubicBezTo>
                    <a:pt x="5" y="0"/>
                    <a:pt x="0" y="5"/>
                    <a:pt x="0" y="11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80"/>
                    <a:pt x="8" y="86"/>
                    <a:pt x="15" y="83"/>
                  </a:cubicBezTo>
                  <a:cubicBezTo>
                    <a:pt x="19" y="82"/>
                    <a:pt x="23" y="81"/>
                    <a:pt x="27" y="8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8" name="Google Shape;428;p36"/>
            <p:cNvSpPr/>
            <p:nvPr/>
          </p:nvSpPr>
          <p:spPr>
            <a:xfrm>
              <a:off x="7965147" y="3183207"/>
              <a:ext cx="408594" cy="218887"/>
            </a:xfrm>
            <a:custGeom>
              <a:rect b="b" l="l" r="r" t="t"/>
              <a:pathLst>
                <a:path extrusionOk="0" h="321" w="599">
                  <a:moveTo>
                    <a:pt x="532" y="171"/>
                  </a:moveTo>
                  <a:cubicBezTo>
                    <a:pt x="524" y="177"/>
                    <a:pt x="513" y="179"/>
                    <a:pt x="503" y="176"/>
                  </a:cubicBezTo>
                  <a:cubicBezTo>
                    <a:pt x="488" y="172"/>
                    <a:pt x="474" y="162"/>
                    <a:pt x="463" y="147"/>
                  </a:cubicBezTo>
                  <a:cubicBezTo>
                    <a:pt x="452" y="132"/>
                    <a:pt x="446" y="115"/>
                    <a:pt x="447" y="99"/>
                  </a:cubicBezTo>
                  <a:cubicBezTo>
                    <a:pt x="448" y="89"/>
                    <a:pt x="453" y="79"/>
                    <a:pt x="461" y="73"/>
                  </a:cubicBezTo>
                  <a:cubicBezTo>
                    <a:pt x="464" y="71"/>
                    <a:pt x="468" y="69"/>
                    <a:pt x="472" y="68"/>
                  </a:cubicBezTo>
                  <a:cubicBezTo>
                    <a:pt x="479" y="66"/>
                    <a:pt x="483" y="57"/>
                    <a:pt x="478" y="50"/>
                  </a:cubicBezTo>
                  <a:cubicBezTo>
                    <a:pt x="446" y="6"/>
                    <a:pt x="446" y="6"/>
                    <a:pt x="446" y="6"/>
                  </a:cubicBezTo>
                  <a:cubicBezTo>
                    <a:pt x="442" y="1"/>
                    <a:pt x="436" y="0"/>
                    <a:pt x="431" y="3"/>
                  </a:cubicBezTo>
                  <a:cubicBezTo>
                    <a:pt x="391" y="29"/>
                    <a:pt x="344" y="44"/>
                    <a:pt x="293" y="44"/>
                  </a:cubicBezTo>
                  <a:cubicBezTo>
                    <a:pt x="248" y="44"/>
                    <a:pt x="205" y="32"/>
                    <a:pt x="168" y="11"/>
                  </a:cubicBezTo>
                  <a:cubicBezTo>
                    <a:pt x="163" y="8"/>
                    <a:pt x="157" y="10"/>
                    <a:pt x="154" y="15"/>
                  </a:cubicBezTo>
                  <a:cubicBezTo>
                    <a:pt x="94" y="97"/>
                    <a:pt x="94" y="97"/>
                    <a:pt x="94" y="97"/>
                  </a:cubicBezTo>
                  <a:cubicBezTo>
                    <a:pt x="91" y="98"/>
                    <a:pt x="88" y="99"/>
                    <a:pt x="85" y="97"/>
                  </a:cubicBezTo>
                  <a:cubicBezTo>
                    <a:pt x="79" y="93"/>
                    <a:pt x="74" y="90"/>
                    <a:pt x="74" y="82"/>
                  </a:cubicBezTo>
                  <a:cubicBezTo>
                    <a:pt x="74" y="78"/>
                    <a:pt x="75" y="74"/>
                    <a:pt x="76" y="70"/>
                  </a:cubicBezTo>
                  <a:cubicBezTo>
                    <a:pt x="77" y="57"/>
                    <a:pt x="66" y="48"/>
                    <a:pt x="54" y="51"/>
                  </a:cubicBezTo>
                  <a:cubicBezTo>
                    <a:pt x="42" y="54"/>
                    <a:pt x="31" y="64"/>
                    <a:pt x="24" y="74"/>
                  </a:cubicBezTo>
                  <a:cubicBezTo>
                    <a:pt x="16" y="85"/>
                    <a:pt x="10" y="98"/>
                    <a:pt x="11" y="110"/>
                  </a:cubicBezTo>
                  <a:cubicBezTo>
                    <a:pt x="12" y="123"/>
                    <a:pt x="24" y="130"/>
                    <a:pt x="35" y="125"/>
                  </a:cubicBezTo>
                  <a:cubicBezTo>
                    <a:pt x="39" y="124"/>
                    <a:pt x="43" y="121"/>
                    <a:pt x="47" y="120"/>
                  </a:cubicBezTo>
                  <a:cubicBezTo>
                    <a:pt x="54" y="118"/>
                    <a:pt x="59" y="121"/>
                    <a:pt x="64" y="125"/>
                  </a:cubicBezTo>
                  <a:cubicBezTo>
                    <a:pt x="67" y="128"/>
                    <a:pt x="67" y="131"/>
                    <a:pt x="67" y="135"/>
                  </a:cubicBezTo>
                  <a:cubicBezTo>
                    <a:pt x="4" y="220"/>
                    <a:pt x="4" y="220"/>
                    <a:pt x="4" y="220"/>
                  </a:cubicBezTo>
                  <a:cubicBezTo>
                    <a:pt x="0" y="226"/>
                    <a:pt x="2" y="233"/>
                    <a:pt x="7" y="237"/>
                  </a:cubicBezTo>
                  <a:cubicBezTo>
                    <a:pt x="90" y="290"/>
                    <a:pt x="188" y="321"/>
                    <a:pt x="293" y="321"/>
                  </a:cubicBezTo>
                  <a:cubicBezTo>
                    <a:pt x="404" y="321"/>
                    <a:pt x="507" y="286"/>
                    <a:pt x="593" y="227"/>
                  </a:cubicBezTo>
                  <a:cubicBezTo>
                    <a:pt x="598" y="224"/>
                    <a:pt x="599" y="216"/>
                    <a:pt x="595" y="211"/>
                  </a:cubicBezTo>
                  <a:cubicBezTo>
                    <a:pt x="559" y="162"/>
                    <a:pt x="559" y="162"/>
                    <a:pt x="559" y="162"/>
                  </a:cubicBezTo>
                  <a:cubicBezTo>
                    <a:pt x="555" y="155"/>
                    <a:pt x="545" y="156"/>
                    <a:pt x="541" y="162"/>
                  </a:cubicBezTo>
                  <a:cubicBezTo>
                    <a:pt x="538" y="166"/>
                    <a:pt x="535" y="169"/>
                    <a:pt x="532" y="17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29" name="Google Shape;429;p36"/>
          <p:cNvGrpSpPr/>
          <p:nvPr/>
        </p:nvGrpSpPr>
        <p:grpSpPr>
          <a:xfrm>
            <a:off x="6265657" y="1550125"/>
            <a:ext cx="446293" cy="446006"/>
            <a:chOff x="8841135" y="2681940"/>
            <a:chExt cx="720990" cy="720527"/>
          </a:xfrm>
        </p:grpSpPr>
        <p:sp>
          <p:nvSpPr>
            <p:cNvPr id="430" name="Google Shape;430;p36"/>
            <p:cNvSpPr/>
            <p:nvPr/>
          </p:nvSpPr>
          <p:spPr>
            <a:xfrm>
              <a:off x="8841135" y="2874744"/>
              <a:ext cx="210627" cy="348807"/>
            </a:xfrm>
            <a:custGeom>
              <a:rect b="b" l="l" r="r" t="t"/>
              <a:pathLst>
                <a:path extrusionOk="0" h="516" w="312">
                  <a:moveTo>
                    <a:pt x="131" y="453"/>
                  </a:moveTo>
                  <a:cubicBezTo>
                    <a:pt x="126" y="444"/>
                    <a:pt x="125" y="433"/>
                    <a:pt x="128" y="423"/>
                  </a:cubicBezTo>
                  <a:cubicBezTo>
                    <a:pt x="134" y="408"/>
                    <a:pt x="146" y="395"/>
                    <a:pt x="162" y="385"/>
                  </a:cubicBezTo>
                  <a:cubicBezTo>
                    <a:pt x="178" y="375"/>
                    <a:pt x="195" y="371"/>
                    <a:pt x="211" y="374"/>
                  </a:cubicBezTo>
                  <a:cubicBezTo>
                    <a:pt x="222" y="375"/>
                    <a:pt x="231" y="382"/>
                    <a:pt x="236" y="390"/>
                  </a:cubicBezTo>
                  <a:cubicBezTo>
                    <a:pt x="238" y="394"/>
                    <a:pt x="240" y="399"/>
                    <a:pt x="240" y="403"/>
                  </a:cubicBezTo>
                  <a:cubicBezTo>
                    <a:pt x="241" y="410"/>
                    <a:pt x="249" y="415"/>
                    <a:pt x="256" y="411"/>
                  </a:cubicBezTo>
                  <a:cubicBezTo>
                    <a:pt x="306" y="381"/>
                    <a:pt x="306" y="381"/>
                    <a:pt x="306" y="381"/>
                  </a:cubicBezTo>
                  <a:cubicBezTo>
                    <a:pt x="311" y="378"/>
                    <a:pt x="312" y="372"/>
                    <a:pt x="310" y="367"/>
                  </a:cubicBezTo>
                  <a:cubicBezTo>
                    <a:pt x="291" y="333"/>
                    <a:pt x="280" y="293"/>
                    <a:pt x="280" y="251"/>
                  </a:cubicBezTo>
                  <a:cubicBezTo>
                    <a:pt x="279" y="214"/>
                    <a:pt x="287" y="179"/>
                    <a:pt x="300" y="148"/>
                  </a:cubicBezTo>
                  <a:cubicBezTo>
                    <a:pt x="302" y="143"/>
                    <a:pt x="301" y="137"/>
                    <a:pt x="296" y="135"/>
                  </a:cubicBezTo>
                  <a:cubicBezTo>
                    <a:pt x="208" y="85"/>
                    <a:pt x="208" y="85"/>
                    <a:pt x="208" y="85"/>
                  </a:cubicBezTo>
                  <a:cubicBezTo>
                    <a:pt x="206" y="84"/>
                    <a:pt x="204" y="82"/>
                    <a:pt x="204" y="80"/>
                  </a:cubicBezTo>
                  <a:cubicBezTo>
                    <a:pt x="203" y="78"/>
                    <a:pt x="203" y="76"/>
                    <a:pt x="204" y="75"/>
                  </a:cubicBezTo>
                  <a:cubicBezTo>
                    <a:pt x="207" y="69"/>
                    <a:pt x="210" y="63"/>
                    <a:pt x="218" y="62"/>
                  </a:cubicBezTo>
                  <a:cubicBezTo>
                    <a:pt x="222" y="62"/>
                    <a:pt x="226" y="62"/>
                    <a:pt x="230" y="62"/>
                  </a:cubicBezTo>
                  <a:cubicBezTo>
                    <a:pt x="243" y="62"/>
                    <a:pt x="251" y="50"/>
                    <a:pt x="246" y="38"/>
                  </a:cubicBezTo>
                  <a:cubicBezTo>
                    <a:pt x="242" y="26"/>
                    <a:pt x="231" y="17"/>
                    <a:pt x="220" y="11"/>
                  </a:cubicBezTo>
                  <a:cubicBezTo>
                    <a:pt x="209" y="4"/>
                    <a:pt x="195" y="0"/>
                    <a:pt x="182" y="2"/>
                  </a:cubicBezTo>
                  <a:cubicBezTo>
                    <a:pt x="170" y="4"/>
                    <a:pt x="164" y="17"/>
                    <a:pt x="170" y="28"/>
                  </a:cubicBezTo>
                  <a:cubicBezTo>
                    <a:pt x="172" y="32"/>
                    <a:pt x="175" y="35"/>
                    <a:pt x="177" y="39"/>
                  </a:cubicBezTo>
                  <a:cubicBezTo>
                    <a:pt x="180" y="46"/>
                    <a:pt x="177" y="52"/>
                    <a:pt x="173" y="57"/>
                  </a:cubicBezTo>
                  <a:cubicBezTo>
                    <a:pt x="172" y="59"/>
                    <a:pt x="171" y="60"/>
                    <a:pt x="169" y="60"/>
                  </a:cubicBezTo>
                  <a:cubicBezTo>
                    <a:pt x="167" y="61"/>
                    <a:pt x="164" y="61"/>
                    <a:pt x="162" y="59"/>
                  </a:cubicBezTo>
                  <a:cubicBezTo>
                    <a:pt x="70" y="8"/>
                    <a:pt x="70" y="8"/>
                    <a:pt x="70" y="8"/>
                  </a:cubicBezTo>
                  <a:cubicBezTo>
                    <a:pt x="65" y="5"/>
                    <a:pt x="58" y="7"/>
                    <a:pt x="56" y="12"/>
                  </a:cubicBezTo>
                  <a:cubicBezTo>
                    <a:pt x="20" y="85"/>
                    <a:pt x="0" y="167"/>
                    <a:pt x="1" y="254"/>
                  </a:cubicBezTo>
                  <a:cubicBezTo>
                    <a:pt x="2" y="347"/>
                    <a:pt x="26" y="434"/>
                    <a:pt x="69" y="509"/>
                  </a:cubicBezTo>
                  <a:cubicBezTo>
                    <a:pt x="72" y="514"/>
                    <a:pt x="78" y="516"/>
                    <a:pt x="83" y="513"/>
                  </a:cubicBezTo>
                  <a:cubicBezTo>
                    <a:pt x="139" y="480"/>
                    <a:pt x="139" y="480"/>
                    <a:pt x="139" y="480"/>
                  </a:cubicBezTo>
                  <a:cubicBezTo>
                    <a:pt x="146" y="476"/>
                    <a:pt x="146" y="467"/>
                    <a:pt x="140" y="463"/>
                  </a:cubicBezTo>
                  <a:cubicBezTo>
                    <a:pt x="136" y="460"/>
                    <a:pt x="133" y="457"/>
                    <a:pt x="131" y="453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1" name="Google Shape;431;p36"/>
            <p:cNvSpPr/>
            <p:nvPr/>
          </p:nvSpPr>
          <p:spPr>
            <a:xfrm>
              <a:off x="8899694" y="3138374"/>
              <a:ext cx="304599" cy="264093"/>
            </a:xfrm>
            <a:custGeom>
              <a:rect b="b" l="l" r="r" t="t"/>
              <a:pathLst>
                <a:path extrusionOk="0" h="391" w="451">
                  <a:moveTo>
                    <a:pt x="423" y="309"/>
                  </a:moveTo>
                  <a:cubicBezTo>
                    <a:pt x="413" y="309"/>
                    <a:pt x="403" y="305"/>
                    <a:pt x="396" y="297"/>
                  </a:cubicBezTo>
                  <a:cubicBezTo>
                    <a:pt x="385" y="285"/>
                    <a:pt x="380" y="268"/>
                    <a:pt x="380" y="249"/>
                  </a:cubicBezTo>
                  <a:cubicBezTo>
                    <a:pt x="379" y="230"/>
                    <a:pt x="385" y="213"/>
                    <a:pt x="394" y="201"/>
                  </a:cubicBezTo>
                  <a:cubicBezTo>
                    <a:pt x="401" y="192"/>
                    <a:pt x="411" y="187"/>
                    <a:pt x="421" y="187"/>
                  </a:cubicBezTo>
                  <a:cubicBezTo>
                    <a:pt x="426" y="187"/>
                    <a:pt x="431" y="188"/>
                    <a:pt x="435" y="190"/>
                  </a:cubicBezTo>
                  <a:cubicBezTo>
                    <a:pt x="442" y="193"/>
                    <a:pt x="449" y="188"/>
                    <a:pt x="449" y="180"/>
                  </a:cubicBezTo>
                  <a:cubicBezTo>
                    <a:pt x="448" y="122"/>
                    <a:pt x="448" y="122"/>
                    <a:pt x="448" y="122"/>
                  </a:cubicBezTo>
                  <a:cubicBezTo>
                    <a:pt x="448" y="117"/>
                    <a:pt x="444" y="112"/>
                    <a:pt x="438" y="112"/>
                  </a:cubicBezTo>
                  <a:cubicBezTo>
                    <a:pt x="359" y="109"/>
                    <a:pt x="288" y="70"/>
                    <a:pt x="243" y="10"/>
                  </a:cubicBezTo>
                  <a:cubicBezTo>
                    <a:pt x="240" y="6"/>
                    <a:pt x="234" y="5"/>
                    <a:pt x="230" y="7"/>
                  </a:cubicBezTo>
                  <a:cubicBezTo>
                    <a:pt x="143" y="59"/>
                    <a:pt x="143" y="59"/>
                    <a:pt x="143" y="59"/>
                  </a:cubicBezTo>
                  <a:cubicBezTo>
                    <a:pt x="141" y="60"/>
                    <a:pt x="139" y="61"/>
                    <a:pt x="136" y="60"/>
                  </a:cubicBezTo>
                  <a:cubicBezTo>
                    <a:pt x="134" y="59"/>
                    <a:pt x="133" y="59"/>
                    <a:pt x="132" y="57"/>
                  </a:cubicBezTo>
                  <a:cubicBezTo>
                    <a:pt x="128" y="51"/>
                    <a:pt x="125" y="46"/>
                    <a:pt x="128" y="39"/>
                  </a:cubicBezTo>
                  <a:cubicBezTo>
                    <a:pt x="130" y="35"/>
                    <a:pt x="133" y="32"/>
                    <a:pt x="135" y="28"/>
                  </a:cubicBezTo>
                  <a:cubicBezTo>
                    <a:pt x="140" y="17"/>
                    <a:pt x="134" y="4"/>
                    <a:pt x="122" y="2"/>
                  </a:cubicBezTo>
                  <a:cubicBezTo>
                    <a:pt x="109" y="0"/>
                    <a:pt x="95" y="4"/>
                    <a:pt x="84" y="11"/>
                  </a:cubicBezTo>
                  <a:cubicBezTo>
                    <a:pt x="73" y="18"/>
                    <a:pt x="63" y="27"/>
                    <a:pt x="58" y="39"/>
                  </a:cubicBezTo>
                  <a:cubicBezTo>
                    <a:pt x="54" y="52"/>
                    <a:pt x="62" y="63"/>
                    <a:pt x="75" y="63"/>
                  </a:cubicBezTo>
                  <a:cubicBezTo>
                    <a:pt x="79" y="63"/>
                    <a:pt x="83" y="63"/>
                    <a:pt x="88" y="63"/>
                  </a:cubicBezTo>
                  <a:cubicBezTo>
                    <a:pt x="95" y="64"/>
                    <a:pt x="98" y="69"/>
                    <a:pt x="102" y="75"/>
                  </a:cubicBezTo>
                  <a:cubicBezTo>
                    <a:pt x="103" y="77"/>
                    <a:pt x="103" y="78"/>
                    <a:pt x="102" y="80"/>
                  </a:cubicBezTo>
                  <a:cubicBezTo>
                    <a:pt x="102" y="82"/>
                    <a:pt x="100" y="84"/>
                    <a:pt x="98" y="86"/>
                  </a:cubicBezTo>
                  <a:cubicBezTo>
                    <a:pt x="7" y="140"/>
                    <a:pt x="7" y="140"/>
                    <a:pt x="7" y="140"/>
                  </a:cubicBezTo>
                  <a:cubicBezTo>
                    <a:pt x="2" y="143"/>
                    <a:pt x="0" y="149"/>
                    <a:pt x="4" y="154"/>
                  </a:cubicBezTo>
                  <a:cubicBezTo>
                    <a:pt x="98" y="296"/>
                    <a:pt x="259" y="389"/>
                    <a:pt x="441" y="391"/>
                  </a:cubicBezTo>
                  <a:cubicBezTo>
                    <a:pt x="447" y="391"/>
                    <a:pt x="451" y="387"/>
                    <a:pt x="451" y="381"/>
                  </a:cubicBezTo>
                  <a:cubicBezTo>
                    <a:pt x="450" y="316"/>
                    <a:pt x="450" y="316"/>
                    <a:pt x="450" y="316"/>
                  </a:cubicBezTo>
                  <a:cubicBezTo>
                    <a:pt x="450" y="308"/>
                    <a:pt x="443" y="304"/>
                    <a:pt x="436" y="307"/>
                  </a:cubicBezTo>
                  <a:cubicBezTo>
                    <a:pt x="432" y="308"/>
                    <a:pt x="427" y="309"/>
                    <a:pt x="423" y="309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2" name="Google Shape;432;p36"/>
            <p:cNvSpPr/>
            <p:nvPr/>
          </p:nvSpPr>
          <p:spPr>
            <a:xfrm>
              <a:off x="8889742" y="2681940"/>
              <a:ext cx="344871" cy="273814"/>
            </a:xfrm>
            <a:custGeom>
              <a:rect b="b" l="l" r="r" t="t"/>
              <a:pathLst>
                <a:path extrusionOk="0" h="405" w="511">
                  <a:moveTo>
                    <a:pt x="83" y="286"/>
                  </a:moveTo>
                  <a:cubicBezTo>
                    <a:pt x="88" y="277"/>
                    <a:pt x="97" y="271"/>
                    <a:pt x="108" y="269"/>
                  </a:cubicBezTo>
                  <a:cubicBezTo>
                    <a:pt x="123" y="266"/>
                    <a:pt x="141" y="270"/>
                    <a:pt x="157" y="279"/>
                  </a:cubicBezTo>
                  <a:cubicBezTo>
                    <a:pt x="174" y="288"/>
                    <a:pt x="186" y="301"/>
                    <a:pt x="191" y="316"/>
                  </a:cubicBezTo>
                  <a:cubicBezTo>
                    <a:pt x="195" y="326"/>
                    <a:pt x="195" y="337"/>
                    <a:pt x="189" y="346"/>
                  </a:cubicBezTo>
                  <a:cubicBezTo>
                    <a:pt x="187" y="350"/>
                    <a:pt x="184" y="354"/>
                    <a:pt x="181" y="356"/>
                  </a:cubicBezTo>
                  <a:cubicBezTo>
                    <a:pt x="175" y="361"/>
                    <a:pt x="175" y="370"/>
                    <a:pt x="182" y="373"/>
                  </a:cubicBezTo>
                  <a:cubicBezTo>
                    <a:pt x="233" y="402"/>
                    <a:pt x="233" y="402"/>
                    <a:pt x="233" y="402"/>
                  </a:cubicBezTo>
                  <a:cubicBezTo>
                    <a:pt x="237" y="405"/>
                    <a:pt x="243" y="403"/>
                    <a:pt x="246" y="398"/>
                  </a:cubicBezTo>
                  <a:cubicBezTo>
                    <a:pt x="286" y="335"/>
                    <a:pt x="353" y="290"/>
                    <a:pt x="432" y="280"/>
                  </a:cubicBezTo>
                  <a:cubicBezTo>
                    <a:pt x="437" y="280"/>
                    <a:pt x="441" y="275"/>
                    <a:pt x="441" y="270"/>
                  </a:cubicBezTo>
                  <a:cubicBezTo>
                    <a:pt x="440" y="170"/>
                    <a:pt x="440" y="170"/>
                    <a:pt x="440" y="170"/>
                  </a:cubicBezTo>
                  <a:cubicBezTo>
                    <a:pt x="440" y="167"/>
                    <a:pt x="441" y="164"/>
                    <a:pt x="442" y="163"/>
                  </a:cubicBezTo>
                  <a:cubicBezTo>
                    <a:pt x="444" y="161"/>
                    <a:pt x="445" y="161"/>
                    <a:pt x="447" y="160"/>
                  </a:cubicBezTo>
                  <a:cubicBezTo>
                    <a:pt x="454" y="160"/>
                    <a:pt x="460" y="160"/>
                    <a:pt x="465" y="166"/>
                  </a:cubicBezTo>
                  <a:cubicBezTo>
                    <a:pt x="467" y="170"/>
                    <a:pt x="469" y="174"/>
                    <a:pt x="471" y="177"/>
                  </a:cubicBezTo>
                  <a:cubicBezTo>
                    <a:pt x="478" y="188"/>
                    <a:pt x="492" y="189"/>
                    <a:pt x="500" y="179"/>
                  </a:cubicBezTo>
                  <a:cubicBezTo>
                    <a:pt x="508" y="169"/>
                    <a:pt x="511" y="155"/>
                    <a:pt x="510" y="142"/>
                  </a:cubicBezTo>
                  <a:cubicBezTo>
                    <a:pt x="511" y="129"/>
                    <a:pt x="507" y="115"/>
                    <a:pt x="499" y="106"/>
                  </a:cubicBezTo>
                  <a:cubicBezTo>
                    <a:pt x="491" y="96"/>
                    <a:pt x="477" y="97"/>
                    <a:pt x="470" y="108"/>
                  </a:cubicBezTo>
                  <a:cubicBezTo>
                    <a:pt x="468" y="112"/>
                    <a:pt x="466" y="116"/>
                    <a:pt x="464" y="119"/>
                  </a:cubicBezTo>
                  <a:cubicBezTo>
                    <a:pt x="460" y="125"/>
                    <a:pt x="453" y="125"/>
                    <a:pt x="447" y="125"/>
                  </a:cubicBezTo>
                  <a:cubicBezTo>
                    <a:pt x="445" y="125"/>
                    <a:pt x="443" y="124"/>
                    <a:pt x="442" y="123"/>
                  </a:cubicBezTo>
                  <a:cubicBezTo>
                    <a:pt x="440" y="121"/>
                    <a:pt x="439" y="119"/>
                    <a:pt x="439" y="116"/>
                  </a:cubicBezTo>
                  <a:cubicBezTo>
                    <a:pt x="438" y="11"/>
                    <a:pt x="438" y="11"/>
                    <a:pt x="438" y="11"/>
                  </a:cubicBezTo>
                  <a:cubicBezTo>
                    <a:pt x="438" y="5"/>
                    <a:pt x="433" y="0"/>
                    <a:pt x="427" y="1"/>
                  </a:cubicBezTo>
                  <a:cubicBezTo>
                    <a:pt x="246" y="12"/>
                    <a:pt x="91" y="114"/>
                    <a:pt x="3" y="261"/>
                  </a:cubicBezTo>
                  <a:cubicBezTo>
                    <a:pt x="0" y="266"/>
                    <a:pt x="2" y="272"/>
                    <a:pt x="7" y="275"/>
                  </a:cubicBezTo>
                  <a:cubicBezTo>
                    <a:pt x="64" y="307"/>
                    <a:pt x="64" y="307"/>
                    <a:pt x="64" y="307"/>
                  </a:cubicBezTo>
                  <a:cubicBezTo>
                    <a:pt x="70" y="311"/>
                    <a:pt x="78" y="306"/>
                    <a:pt x="79" y="299"/>
                  </a:cubicBezTo>
                  <a:cubicBezTo>
                    <a:pt x="79" y="295"/>
                    <a:pt x="81" y="290"/>
                    <a:pt x="83" y="28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3" name="Google Shape;433;p36"/>
            <p:cNvSpPr/>
            <p:nvPr/>
          </p:nvSpPr>
          <p:spPr>
            <a:xfrm>
              <a:off x="9198969" y="2681940"/>
              <a:ext cx="304599" cy="264325"/>
            </a:xfrm>
            <a:custGeom>
              <a:rect b="b" l="l" r="r" t="t"/>
              <a:pathLst>
                <a:path extrusionOk="0" h="391" w="451">
                  <a:moveTo>
                    <a:pt x="28" y="81"/>
                  </a:moveTo>
                  <a:cubicBezTo>
                    <a:pt x="38" y="81"/>
                    <a:pt x="48" y="86"/>
                    <a:pt x="55" y="94"/>
                  </a:cubicBezTo>
                  <a:cubicBezTo>
                    <a:pt x="66" y="106"/>
                    <a:pt x="71" y="123"/>
                    <a:pt x="71" y="142"/>
                  </a:cubicBezTo>
                  <a:cubicBezTo>
                    <a:pt x="72" y="161"/>
                    <a:pt x="66" y="178"/>
                    <a:pt x="57" y="190"/>
                  </a:cubicBezTo>
                  <a:cubicBezTo>
                    <a:pt x="50" y="198"/>
                    <a:pt x="40" y="203"/>
                    <a:pt x="30" y="203"/>
                  </a:cubicBezTo>
                  <a:cubicBezTo>
                    <a:pt x="25" y="204"/>
                    <a:pt x="20" y="203"/>
                    <a:pt x="16" y="201"/>
                  </a:cubicBezTo>
                  <a:cubicBezTo>
                    <a:pt x="9" y="198"/>
                    <a:pt x="2" y="203"/>
                    <a:pt x="2" y="210"/>
                  </a:cubicBezTo>
                  <a:cubicBezTo>
                    <a:pt x="3" y="269"/>
                    <a:pt x="3" y="269"/>
                    <a:pt x="3" y="269"/>
                  </a:cubicBezTo>
                  <a:cubicBezTo>
                    <a:pt x="3" y="274"/>
                    <a:pt x="7" y="279"/>
                    <a:pt x="13" y="279"/>
                  </a:cubicBezTo>
                  <a:cubicBezTo>
                    <a:pt x="92" y="281"/>
                    <a:pt x="163" y="321"/>
                    <a:pt x="208" y="381"/>
                  </a:cubicBezTo>
                  <a:cubicBezTo>
                    <a:pt x="211" y="385"/>
                    <a:pt x="217" y="386"/>
                    <a:pt x="221" y="383"/>
                  </a:cubicBezTo>
                  <a:cubicBezTo>
                    <a:pt x="308" y="332"/>
                    <a:pt x="308" y="332"/>
                    <a:pt x="308" y="332"/>
                  </a:cubicBezTo>
                  <a:cubicBezTo>
                    <a:pt x="310" y="331"/>
                    <a:pt x="312" y="330"/>
                    <a:pt x="315" y="331"/>
                  </a:cubicBezTo>
                  <a:cubicBezTo>
                    <a:pt x="316" y="331"/>
                    <a:pt x="318" y="332"/>
                    <a:pt x="319" y="334"/>
                  </a:cubicBezTo>
                  <a:cubicBezTo>
                    <a:pt x="323" y="339"/>
                    <a:pt x="326" y="345"/>
                    <a:pt x="323" y="352"/>
                  </a:cubicBezTo>
                  <a:cubicBezTo>
                    <a:pt x="321" y="356"/>
                    <a:pt x="318" y="359"/>
                    <a:pt x="316" y="363"/>
                  </a:cubicBezTo>
                  <a:cubicBezTo>
                    <a:pt x="311" y="374"/>
                    <a:pt x="317" y="387"/>
                    <a:pt x="329" y="389"/>
                  </a:cubicBezTo>
                  <a:cubicBezTo>
                    <a:pt x="342" y="391"/>
                    <a:pt x="356" y="386"/>
                    <a:pt x="367" y="379"/>
                  </a:cubicBezTo>
                  <a:cubicBezTo>
                    <a:pt x="378" y="373"/>
                    <a:pt x="388" y="363"/>
                    <a:pt x="393" y="351"/>
                  </a:cubicBezTo>
                  <a:cubicBezTo>
                    <a:pt x="397" y="339"/>
                    <a:pt x="389" y="328"/>
                    <a:pt x="376" y="328"/>
                  </a:cubicBezTo>
                  <a:cubicBezTo>
                    <a:pt x="372" y="327"/>
                    <a:pt x="368" y="328"/>
                    <a:pt x="363" y="328"/>
                  </a:cubicBezTo>
                  <a:cubicBezTo>
                    <a:pt x="356" y="327"/>
                    <a:pt x="353" y="322"/>
                    <a:pt x="349" y="316"/>
                  </a:cubicBezTo>
                  <a:cubicBezTo>
                    <a:pt x="348" y="314"/>
                    <a:pt x="348" y="312"/>
                    <a:pt x="349" y="311"/>
                  </a:cubicBezTo>
                  <a:cubicBezTo>
                    <a:pt x="349" y="308"/>
                    <a:pt x="351" y="306"/>
                    <a:pt x="353" y="305"/>
                  </a:cubicBezTo>
                  <a:cubicBezTo>
                    <a:pt x="444" y="251"/>
                    <a:pt x="444" y="251"/>
                    <a:pt x="444" y="251"/>
                  </a:cubicBezTo>
                  <a:cubicBezTo>
                    <a:pt x="449" y="248"/>
                    <a:pt x="451" y="241"/>
                    <a:pt x="447" y="237"/>
                  </a:cubicBezTo>
                  <a:cubicBezTo>
                    <a:pt x="353" y="95"/>
                    <a:pt x="192" y="2"/>
                    <a:pt x="10" y="0"/>
                  </a:cubicBezTo>
                  <a:cubicBezTo>
                    <a:pt x="4" y="0"/>
                    <a:pt x="0" y="4"/>
                    <a:pt x="0" y="10"/>
                  </a:cubicBezTo>
                  <a:cubicBezTo>
                    <a:pt x="1" y="75"/>
                    <a:pt x="1" y="75"/>
                    <a:pt x="1" y="75"/>
                  </a:cubicBezTo>
                  <a:cubicBezTo>
                    <a:pt x="1" y="83"/>
                    <a:pt x="8" y="87"/>
                    <a:pt x="15" y="84"/>
                  </a:cubicBezTo>
                  <a:cubicBezTo>
                    <a:pt x="19" y="82"/>
                    <a:pt x="24" y="81"/>
                    <a:pt x="28" y="8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4" name="Google Shape;434;p36"/>
            <p:cNvSpPr/>
            <p:nvPr/>
          </p:nvSpPr>
          <p:spPr>
            <a:xfrm>
              <a:off x="9351499" y="2861088"/>
              <a:ext cx="210627" cy="348807"/>
            </a:xfrm>
            <a:custGeom>
              <a:rect b="b" l="l" r="r" t="t"/>
              <a:pathLst>
                <a:path extrusionOk="0" h="516" w="312">
                  <a:moveTo>
                    <a:pt x="181" y="63"/>
                  </a:moveTo>
                  <a:cubicBezTo>
                    <a:pt x="186" y="72"/>
                    <a:pt x="187" y="83"/>
                    <a:pt x="184" y="93"/>
                  </a:cubicBezTo>
                  <a:cubicBezTo>
                    <a:pt x="178" y="108"/>
                    <a:pt x="166" y="121"/>
                    <a:pt x="150" y="130"/>
                  </a:cubicBezTo>
                  <a:cubicBezTo>
                    <a:pt x="134" y="140"/>
                    <a:pt x="117" y="144"/>
                    <a:pt x="101" y="142"/>
                  </a:cubicBezTo>
                  <a:cubicBezTo>
                    <a:pt x="90" y="140"/>
                    <a:pt x="81" y="134"/>
                    <a:pt x="76" y="125"/>
                  </a:cubicBezTo>
                  <a:cubicBezTo>
                    <a:pt x="74" y="121"/>
                    <a:pt x="72" y="117"/>
                    <a:pt x="72" y="113"/>
                  </a:cubicBezTo>
                  <a:cubicBezTo>
                    <a:pt x="71" y="105"/>
                    <a:pt x="63" y="101"/>
                    <a:pt x="56" y="105"/>
                  </a:cubicBezTo>
                  <a:cubicBezTo>
                    <a:pt x="6" y="135"/>
                    <a:pt x="6" y="135"/>
                    <a:pt x="6" y="135"/>
                  </a:cubicBezTo>
                  <a:cubicBezTo>
                    <a:pt x="1" y="137"/>
                    <a:pt x="0" y="143"/>
                    <a:pt x="2" y="148"/>
                  </a:cubicBezTo>
                  <a:cubicBezTo>
                    <a:pt x="21" y="183"/>
                    <a:pt x="32" y="223"/>
                    <a:pt x="32" y="265"/>
                  </a:cubicBezTo>
                  <a:cubicBezTo>
                    <a:pt x="33" y="302"/>
                    <a:pt x="25" y="337"/>
                    <a:pt x="12" y="368"/>
                  </a:cubicBezTo>
                  <a:cubicBezTo>
                    <a:pt x="10" y="373"/>
                    <a:pt x="11" y="379"/>
                    <a:pt x="16" y="381"/>
                  </a:cubicBezTo>
                  <a:cubicBezTo>
                    <a:pt x="104" y="430"/>
                    <a:pt x="104" y="430"/>
                    <a:pt x="104" y="430"/>
                  </a:cubicBezTo>
                  <a:cubicBezTo>
                    <a:pt x="106" y="432"/>
                    <a:pt x="108" y="434"/>
                    <a:pt x="108" y="436"/>
                  </a:cubicBezTo>
                  <a:cubicBezTo>
                    <a:pt x="109" y="438"/>
                    <a:pt x="109" y="439"/>
                    <a:pt x="108" y="441"/>
                  </a:cubicBezTo>
                  <a:cubicBezTo>
                    <a:pt x="105" y="447"/>
                    <a:pt x="102" y="453"/>
                    <a:pt x="94" y="453"/>
                  </a:cubicBezTo>
                  <a:cubicBezTo>
                    <a:pt x="90" y="454"/>
                    <a:pt x="86" y="453"/>
                    <a:pt x="82" y="453"/>
                  </a:cubicBezTo>
                  <a:cubicBezTo>
                    <a:pt x="69" y="454"/>
                    <a:pt x="61" y="466"/>
                    <a:pt x="65" y="478"/>
                  </a:cubicBezTo>
                  <a:cubicBezTo>
                    <a:pt x="70" y="489"/>
                    <a:pt x="81" y="499"/>
                    <a:pt x="92" y="505"/>
                  </a:cubicBezTo>
                  <a:cubicBezTo>
                    <a:pt x="103" y="512"/>
                    <a:pt x="117" y="516"/>
                    <a:pt x="130" y="514"/>
                  </a:cubicBezTo>
                  <a:cubicBezTo>
                    <a:pt x="142" y="511"/>
                    <a:pt x="148" y="499"/>
                    <a:pt x="142" y="487"/>
                  </a:cubicBezTo>
                  <a:cubicBezTo>
                    <a:pt x="140" y="484"/>
                    <a:pt x="137" y="480"/>
                    <a:pt x="135" y="477"/>
                  </a:cubicBezTo>
                  <a:cubicBezTo>
                    <a:pt x="132" y="470"/>
                    <a:pt x="135" y="464"/>
                    <a:pt x="139" y="458"/>
                  </a:cubicBezTo>
                  <a:cubicBezTo>
                    <a:pt x="140" y="457"/>
                    <a:pt x="141" y="456"/>
                    <a:pt x="143" y="455"/>
                  </a:cubicBezTo>
                  <a:cubicBezTo>
                    <a:pt x="145" y="455"/>
                    <a:pt x="148" y="455"/>
                    <a:pt x="150" y="456"/>
                  </a:cubicBezTo>
                  <a:cubicBezTo>
                    <a:pt x="242" y="508"/>
                    <a:pt x="242" y="508"/>
                    <a:pt x="242" y="508"/>
                  </a:cubicBezTo>
                  <a:cubicBezTo>
                    <a:pt x="247" y="511"/>
                    <a:pt x="254" y="509"/>
                    <a:pt x="256" y="504"/>
                  </a:cubicBezTo>
                  <a:cubicBezTo>
                    <a:pt x="292" y="431"/>
                    <a:pt x="312" y="349"/>
                    <a:pt x="311" y="262"/>
                  </a:cubicBezTo>
                  <a:cubicBezTo>
                    <a:pt x="310" y="169"/>
                    <a:pt x="286" y="82"/>
                    <a:pt x="243" y="6"/>
                  </a:cubicBezTo>
                  <a:cubicBezTo>
                    <a:pt x="240" y="1"/>
                    <a:pt x="234" y="0"/>
                    <a:pt x="229" y="3"/>
                  </a:cubicBezTo>
                  <a:cubicBezTo>
                    <a:pt x="173" y="36"/>
                    <a:pt x="173" y="36"/>
                    <a:pt x="173" y="36"/>
                  </a:cubicBezTo>
                  <a:cubicBezTo>
                    <a:pt x="166" y="40"/>
                    <a:pt x="166" y="49"/>
                    <a:pt x="172" y="53"/>
                  </a:cubicBezTo>
                  <a:cubicBezTo>
                    <a:pt x="176" y="56"/>
                    <a:pt x="179" y="59"/>
                    <a:pt x="181" y="63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5" name="Google Shape;435;p36"/>
            <p:cNvSpPr/>
            <p:nvPr/>
          </p:nvSpPr>
          <p:spPr>
            <a:xfrm>
              <a:off x="9168648" y="3128885"/>
              <a:ext cx="344871" cy="273120"/>
            </a:xfrm>
            <a:custGeom>
              <a:rect b="b" l="l" r="r" t="t"/>
              <a:pathLst>
                <a:path extrusionOk="0" h="404" w="511">
                  <a:moveTo>
                    <a:pt x="428" y="119"/>
                  </a:moveTo>
                  <a:cubicBezTo>
                    <a:pt x="423" y="128"/>
                    <a:pt x="414" y="134"/>
                    <a:pt x="403" y="136"/>
                  </a:cubicBezTo>
                  <a:cubicBezTo>
                    <a:pt x="388" y="139"/>
                    <a:pt x="370" y="135"/>
                    <a:pt x="354" y="125"/>
                  </a:cubicBezTo>
                  <a:cubicBezTo>
                    <a:pt x="337" y="116"/>
                    <a:pt x="325" y="103"/>
                    <a:pt x="320" y="89"/>
                  </a:cubicBezTo>
                  <a:cubicBezTo>
                    <a:pt x="316" y="79"/>
                    <a:pt x="316" y="68"/>
                    <a:pt x="322" y="59"/>
                  </a:cubicBezTo>
                  <a:cubicBezTo>
                    <a:pt x="324" y="55"/>
                    <a:pt x="327" y="51"/>
                    <a:pt x="330" y="48"/>
                  </a:cubicBezTo>
                  <a:cubicBezTo>
                    <a:pt x="336" y="44"/>
                    <a:pt x="336" y="35"/>
                    <a:pt x="329" y="31"/>
                  </a:cubicBezTo>
                  <a:cubicBezTo>
                    <a:pt x="278" y="3"/>
                    <a:pt x="278" y="3"/>
                    <a:pt x="278" y="3"/>
                  </a:cubicBezTo>
                  <a:cubicBezTo>
                    <a:pt x="274" y="0"/>
                    <a:pt x="268" y="2"/>
                    <a:pt x="265" y="6"/>
                  </a:cubicBezTo>
                  <a:cubicBezTo>
                    <a:pt x="225" y="70"/>
                    <a:pt x="157" y="115"/>
                    <a:pt x="79" y="124"/>
                  </a:cubicBezTo>
                  <a:cubicBezTo>
                    <a:pt x="74" y="125"/>
                    <a:pt x="70" y="129"/>
                    <a:pt x="70" y="135"/>
                  </a:cubicBezTo>
                  <a:cubicBezTo>
                    <a:pt x="71" y="235"/>
                    <a:pt x="71" y="235"/>
                    <a:pt x="71" y="235"/>
                  </a:cubicBezTo>
                  <a:cubicBezTo>
                    <a:pt x="71" y="238"/>
                    <a:pt x="70" y="240"/>
                    <a:pt x="69" y="242"/>
                  </a:cubicBezTo>
                  <a:cubicBezTo>
                    <a:pt x="67" y="243"/>
                    <a:pt x="66" y="244"/>
                    <a:pt x="64" y="244"/>
                  </a:cubicBezTo>
                  <a:cubicBezTo>
                    <a:pt x="57" y="245"/>
                    <a:pt x="51" y="245"/>
                    <a:pt x="46" y="238"/>
                  </a:cubicBezTo>
                  <a:cubicBezTo>
                    <a:pt x="44" y="235"/>
                    <a:pt x="42" y="231"/>
                    <a:pt x="40" y="228"/>
                  </a:cubicBezTo>
                  <a:cubicBezTo>
                    <a:pt x="33" y="217"/>
                    <a:pt x="19" y="216"/>
                    <a:pt x="11" y="226"/>
                  </a:cubicBezTo>
                  <a:cubicBezTo>
                    <a:pt x="3" y="236"/>
                    <a:pt x="0" y="250"/>
                    <a:pt x="1" y="263"/>
                  </a:cubicBezTo>
                  <a:cubicBezTo>
                    <a:pt x="0" y="276"/>
                    <a:pt x="4" y="290"/>
                    <a:pt x="12" y="299"/>
                  </a:cubicBezTo>
                  <a:cubicBezTo>
                    <a:pt x="20" y="309"/>
                    <a:pt x="34" y="308"/>
                    <a:pt x="41" y="297"/>
                  </a:cubicBezTo>
                  <a:cubicBezTo>
                    <a:pt x="43" y="293"/>
                    <a:pt x="45" y="289"/>
                    <a:pt x="47" y="286"/>
                  </a:cubicBezTo>
                  <a:cubicBezTo>
                    <a:pt x="51" y="279"/>
                    <a:pt x="58" y="279"/>
                    <a:pt x="64" y="279"/>
                  </a:cubicBezTo>
                  <a:cubicBezTo>
                    <a:pt x="66" y="279"/>
                    <a:pt x="68" y="280"/>
                    <a:pt x="69" y="281"/>
                  </a:cubicBezTo>
                  <a:cubicBezTo>
                    <a:pt x="71" y="283"/>
                    <a:pt x="72" y="286"/>
                    <a:pt x="72" y="288"/>
                  </a:cubicBezTo>
                  <a:cubicBezTo>
                    <a:pt x="73" y="394"/>
                    <a:pt x="73" y="394"/>
                    <a:pt x="73" y="394"/>
                  </a:cubicBezTo>
                  <a:cubicBezTo>
                    <a:pt x="73" y="400"/>
                    <a:pt x="78" y="404"/>
                    <a:pt x="84" y="404"/>
                  </a:cubicBezTo>
                  <a:cubicBezTo>
                    <a:pt x="265" y="392"/>
                    <a:pt x="420" y="291"/>
                    <a:pt x="508" y="144"/>
                  </a:cubicBezTo>
                  <a:cubicBezTo>
                    <a:pt x="511" y="139"/>
                    <a:pt x="509" y="133"/>
                    <a:pt x="504" y="130"/>
                  </a:cubicBezTo>
                  <a:cubicBezTo>
                    <a:pt x="447" y="98"/>
                    <a:pt x="447" y="98"/>
                    <a:pt x="447" y="98"/>
                  </a:cubicBezTo>
                  <a:cubicBezTo>
                    <a:pt x="441" y="94"/>
                    <a:pt x="433" y="98"/>
                    <a:pt x="432" y="106"/>
                  </a:cubicBezTo>
                  <a:cubicBezTo>
                    <a:pt x="432" y="110"/>
                    <a:pt x="430" y="115"/>
                    <a:pt x="428" y="11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36" name="Google Shape;436;p36"/>
          <p:cNvGrpSpPr/>
          <p:nvPr/>
        </p:nvGrpSpPr>
        <p:grpSpPr>
          <a:xfrm>
            <a:off x="3699655" y="1550057"/>
            <a:ext cx="445260" cy="445260"/>
            <a:chOff x="4103687" y="1439862"/>
            <a:chExt cx="3986212" cy="3986211"/>
          </a:xfrm>
        </p:grpSpPr>
        <p:sp>
          <p:nvSpPr>
            <p:cNvPr id="437" name="Google Shape;437;p36"/>
            <p:cNvSpPr/>
            <p:nvPr/>
          </p:nvSpPr>
          <p:spPr>
            <a:xfrm>
              <a:off x="4103687" y="1439862"/>
              <a:ext cx="2254250" cy="3986211"/>
            </a:xfrm>
            <a:custGeom>
              <a:rect b="b" l="l" r="r" t="t"/>
              <a:pathLst>
                <a:path extrusionOk="0" h="887" w="502">
                  <a:moveTo>
                    <a:pt x="435" y="815"/>
                  </a:moveTo>
                  <a:cubicBezTo>
                    <a:pt x="428" y="824"/>
                    <a:pt x="419" y="828"/>
                    <a:pt x="408" y="828"/>
                  </a:cubicBezTo>
                  <a:cubicBezTo>
                    <a:pt x="399" y="828"/>
                    <a:pt x="389" y="824"/>
                    <a:pt x="383" y="816"/>
                  </a:cubicBezTo>
                  <a:cubicBezTo>
                    <a:pt x="373" y="805"/>
                    <a:pt x="368" y="788"/>
                    <a:pt x="368" y="770"/>
                  </a:cubicBezTo>
                  <a:cubicBezTo>
                    <a:pt x="368" y="752"/>
                    <a:pt x="373" y="736"/>
                    <a:pt x="383" y="725"/>
                  </a:cubicBezTo>
                  <a:cubicBezTo>
                    <a:pt x="389" y="717"/>
                    <a:pt x="399" y="712"/>
                    <a:pt x="408" y="712"/>
                  </a:cubicBezTo>
                  <a:cubicBezTo>
                    <a:pt x="419" y="712"/>
                    <a:pt x="428" y="717"/>
                    <a:pt x="435" y="725"/>
                  </a:cubicBezTo>
                  <a:cubicBezTo>
                    <a:pt x="435" y="662"/>
                    <a:pt x="435" y="662"/>
                    <a:pt x="435" y="662"/>
                  </a:cubicBezTo>
                  <a:cubicBezTo>
                    <a:pt x="435" y="658"/>
                    <a:pt x="431" y="654"/>
                    <a:pt x="427" y="654"/>
                  </a:cubicBezTo>
                  <a:cubicBezTo>
                    <a:pt x="318" y="645"/>
                    <a:pt x="233" y="554"/>
                    <a:pt x="233" y="444"/>
                  </a:cubicBezTo>
                  <a:cubicBezTo>
                    <a:pt x="233" y="333"/>
                    <a:pt x="318" y="242"/>
                    <a:pt x="427" y="233"/>
                  </a:cubicBezTo>
                  <a:cubicBezTo>
                    <a:pt x="431" y="233"/>
                    <a:pt x="434" y="230"/>
                    <a:pt x="434" y="225"/>
                  </a:cubicBezTo>
                  <a:cubicBezTo>
                    <a:pt x="434" y="143"/>
                    <a:pt x="434" y="143"/>
                    <a:pt x="434" y="143"/>
                  </a:cubicBezTo>
                  <a:cubicBezTo>
                    <a:pt x="435" y="141"/>
                    <a:pt x="438" y="138"/>
                    <a:pt x="441" y="138"/>
                  </a:cubicBezTo>
                  <a:cubicBezTo>
                    <a:pt x="448" y="137"/>
                    <a:pt x="454" y="137"/>
                    <a:pt x="458" y="143"/>
                  </a:cubicBezTo>
                  <a:cubicBezTo>
                    <a:pt x="460" y="147"/>
                    <a:pt x="462" y="151"/>
                    <a:pt x="464" y="155"/>
                  </a:cubicBezTo>
                  <a:cubicBezTo>
                    <a:pt x="471" y="165"/>
                    <a:pt x="483" y="165"/>
                    <a:pt x="491" y="156"/>
                  </a:cubicBezTo>
                  <a:cubicBezTo>
                    <a:pt x="499" y="146"/>
                    <a:pt x="502" y="133"/>
                    <a:pt x="502" y="121"/>
                  </a:cubicBezTo>
                  <a:cubicBezTo>
                    <a:pt x="502" y="109"/>
                    <a:pt x="499" y="95"/>
                    <a:pt x="491" y="86"/>
                  </a:cubicBezTo>
                  <a:cubicBezTo>
                    <a:pt x="483" y="76"/>
                    <a:pt x="471" y="76"/>
                    <a:pt x="464" y="87"/>
                  </a:cubicBezTo>
                  <a:cubicBezTo>
                    <a:pt x="462" y="91"/>
                    <a:pt x="460" y="95"/>
                    <a:pt x="458" y="98"/>
                  </a:cubicBezTo>
                  <a:cubicBezTo>
                    <a:pt x="454" y="104"/>
                    <a:pt x="448" y="104"/>
                    <a:pt x="441" y="104"/>
                  </a:cubicBezTo>
                  <a:cubicBezTo>
                    <a:pt x="438" y="104"/>
                    <a:pt x="435" y="101"/>
                    <a:pt x="434" y="98"/>
                  </a:cubicBezTo>
                  <a:cubicBezTo>
                    <a:pt x="434" y="8"/>
                    <a:pt x="434" y="8"/>
                    <a:pt x="434" y="8"/>
                  </a:cubicBezTo>
                  <a:cubicBezTo>
                    <a:pt x="434" y="4"/>
                    <a:pt x="430" y="0"/>
                    <a:pt x="426" y="0"/>
                  </a:cubicBezTo>
                  <a:cubicBezTo>
                    <a:pt x="189" y="10"/>
                    <a:pt x="0" y="205"/>
                    <a:pt x="0" y="444"/>
                  </a:cubicBezTo>
                  <a:cubicBezTo>
                    <a:pt x="0" y="683"/>
                    <a:pt x="189" y="878"/>
                    <a:pt x="426" y="887"/>
                  </a:cubicBezTo>
                  <a:cubicBezTo>
                    <a:pt x="431" y="887"/>
                    <a:pt x="435" y="884"/>
                    <a:pt x="435" y="879"/>
                  </a:cubicBezTo>
                  <a:lnTo>
                    <a:pt x="435" y="815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8" name="Google Shape;438;p36"/>
            <p:cNvSpPr/>
            <p:nvPr/>
          </p:nvSpPr>
          <p:spPr>
            <a:xfrm>
              <a:off x="5837237" y="1439862"/>
              <a:ext cx="2252662" cy="3986211"/>
            </a:xfrm>
            <a:custGeom>
              <a:rect b="b" l="l" r="r" t="t"/>
              <a:pathLst>
                <a:path extrusionOk="0" h="887" w="502">
                  <a:moveTo>
                    <a:pt x="67" y="8"/>
                  </a:moveTo>
                  <a:cubicBezTo>
                    <a:pt x="67" y="76"/>
                    <a:pt x="67" y="76"/>
                    <a:pt x="67" y="76"/>
                  </a:cubicBezTo>
                  <a:cubicBezTo>
                    <a:pt x="73" y="68"/>
                    <a:pt x="83" y="63"/>
                    <a:pt x="93" y="63"/>
                  </a:cubicBezTo>
                  <a:cubicBezTo>
                    <a:pt x="103" y="63"/>
                    <a:pt x="112" y="67"/>
                    <a:pt x="119" y="75"/>
                  </a:cubicBezTo>
                  <a:cubicBezTo>
                    <a:pt x="128" y="87"/>
                    <a:pt x="134" y="103"/>
                    <a:pt x="133" y="121"/>
                  </a:cubicBezTo>
                  <a:cubicBezTo>
                    <a:pt x="134" y="139"/>
                    <a:pt x="128" y="155"/>
                    <a:pt x="119" y="166"/>
                  </a:cubicBezTo>
                  <a:cubicBezTo>
                    <a:pt x="112" y="174"/>
                    <a:pt x="103" y="179"/>
                    <a:pt x="93" y="179"/>
                  </a:cubicBezTo>
                  <a:cubicBezTo>
                    <a:pt x="83" y="179"/>
                    <a:pt x="73" y="174"/>
                    <a:pt x="67" y="166"/>
                  </a:cubicBezTo>
                  <a:cubicBezTo>
                    <a:pt x="67" y="225"/>
                    <a:pt x="67" y="225"/>
                    <a:pt x="67" y="225"/>
                  </a:cubicBezTo>
                  <a:cubicBezTo>
                    <a:pt x="67" y="230"/>
                    <a:pt x="70" y="233"/>
                    <a:pt x="75" y="233"/>
                  </a:cubicBezTo>
                  <a:cubicBezTo>
                    <a:pt x="183" y="242"/>
                    <a:pt x="269" y="333"/>
                    <a:pt x="269" y="444"/>
                  </a:cubicBezTo>
                  <a:cubicBezTo>
                    <a:pt x="269" y="554"/>
                    <a:pt x="183" y="645"/>
                    <a:pt x="75" y="654"/>
                  </a:cubicBezTo>
                  <a:cubicBezTo>
                    <a:pt x="71" y="654"/>
                    <a:pt x="67" y="658"/>
                    <a:pt x="67" y="662"/>
                  </a:cubicBezTo>
                  <a:cubicBezTo>
                    <a:pt x="67" y="748"/>
                    <a:pt x="67" y="748"/>
                    <a:pt x="67" y="748"/>
                  </a:cubicBezTo>
                  <a:cubicBezTo>
                    <a:pt x="66" y="751"/>
                    <a:pt x="64" y="754"/>
                    <a:pt x="60" y="754"/>
                  </a:cubicBezTo>
                  <a:cubicBezTo>
                    <a:pt x="54" y="754"/>
                    <a:pt x="48" y="754"/>
                    <a:pt x="44" y="748"/>
                  </a:cubicBezTo>
                  <a:cubicBezTo>
                    <a:pt x="41" y="744"/>
                    <a:pt x="40" y="740"/>
                    <a:pt x="37" y="736"/>
                  </a:cubicBezTo>
                  <a:cubicBezTo>
                    <a:pt x="30" y="726"/>
                    <a:pt x="18" y="726"/>
                    <a:pt x="10" y="736"/>
                  </a:cubicBezTo>
                  <a:cubicBezTo>
                    <a:pt x="3" y="745"/>
                    <a:pt x="0" y="758"/>
                    <a:pt x="0" y="770"/>
                  </a:cubicBezTo>
                  <a:cubicBezTo>
                    <a:pt x="0" y="783"/>
                    <a:pt x="3" y="796"/>
                    <a:pt x="10" y="805"/>
                  </a:cubicBezTo>
                  <a:cubicBezTo>
                    <a:pt x="18" y="815"/>
                    <a:pt x="30" y="815"/>
                    <a:pt x="37" y="804"/>
                  </a:cubicBezTo>
                  <a:cubicBezTo>
                    <a:pt x="40" y="801"/>
                    <a:pt x="41" y="796"/>
                    <a:pt x="44" y="793"/>
                  </a:cubicBezTo>
                  <a:cubicBezTo>
                    <a:pt x="48" y="787"/>
                    <a:pt x="54" y="787"/>
                    <a:pt x="60" y="787"/>
                  </a:cubicBezTo>
                  <a:cubicBezTo>
                    <a:pt x="64" y="787"/>
                    <a:pt x="66" y="790"/>
                    <a:pt x="67" y="793"/>
                  </a:cubicBezTo>
                  <a:cubicBezTo>
                    <a:pt x="67" y="879"/>
                    <a:pt x="67" y="879"/>
                    <a:pt x="67" y="879"/>
                  </a:cubicBezTo>
                  <a:cubicBezTo>
                    <a:pt x="67" y="884"/>
                    <a:pt x="71" y="887"/>
                    <a:pt x="76" y="887"/>
                  </a:cubicBezTo>
                  <a:cubicBezTo>
                    <a:pt x="313" y="878"/>
                    <a:pt x="502" y="683"/>
                    <a:pt x="502" y="444"/>
                  </a:cubicBezTo>
                  <a:cubicBezTo>
                    <a:pt x="502" y="204"/>
                    <a:pt x="312" y="9"/>
                    <a:pt x="75" y="0"/>
                  </a:cubicBezTo>
                  <a:cubicBezTo>
                    <a:pt x="71" y="0"/>
                    <a:pt x="67" y="4"/>
                    <a:pt x="67" y="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39" name="Google Shape;439;p36"/>
          <p:cNvGrpSpPr/>
          <p:nvPr/>
        </p:nvGrpSpPr>
        <p:grpSpPr>
          <a:xfrm>
            <a:off x="6907645" y="1550361"/>
            <a:ext cx="445803" cy="445535"/>
            <a:chOff x="9878272" y="2682320"/>
            <a:chExt cx="720199" cy="719767"/>
          </a:xfrm>
        </p:grpSpPr>
        <p:sp>
          <p:nvSpPr>
            <p:cNvPr id="440" name="Google Shape;440;p36"/>
            <p:cNvSpPr/>
            <p:nvPr/>
          </p:nvSpPr>
          <p:spPr>
            <a:xfrm>
              <a:off x="10056560" y="2963533"/>
              <a:ext cx="541911" cy="438554"/>
            </a:xfrm>
            <a:custGeom>
              <a:rect b="b" l="l" r="r" t="t"/>
              <a:pathLst>
                <a:path extrusionOk="0" h="697" w="861">
                  <a:moveTo>
                    <a:pt x="849" y="6"/>
                  </a:moveTo>
                  <a:cubicBezTo>
                    <a:pt x="847" y="0"/>
                    <a:pt x="839" y="0"/>
                    <a:pt x="837" y="5"/>
                  </a:cubicBezTo>
                  <a:cubicBezTo>
                    <a:pt x="830" y="26"/>
                    <a:pt x="820" y="51"/>
                    <a:pt x="806" y="78"/>
                  </a:cubicBezTo>
                  <a:cubicBezTo>
                    <a:pt x="770" y="150"/>
                    <a:pt x="700" y="250"/>
                    <a:pt x="575" y="321"/>
                  </a:cubicBezTo>
                  <a:cubicBezTo>
                    <a:pt x="513" y="356"/>
                    <a:pt x="448" y="374"/>
                    <a:pt x="380" y="374"/>
                  </a:cubicBezTo>
                  <a:cubicBezTo>
                    <a:pt x="262" y="374"/>
                    <a:pt x="180" y="321"/>
                    <a:pt x="176" y="319"/>
                  </a:cubicBezTo>
                  <a:cubicBezTo>
                    <a:pt x="176" y="319"/>
                    <a:pt x="176" y="319"/>
                    <a:pt x="176" y="319"/>
                  </a:cubicBezTo>
                  <a:cubicBezTo>
                    <a:pt x="108" y="279"/>
                    <a:pt x="65" y="205"/>
                    <a:pt x="65" y="125"/>
                  </a:cubicBezTo>
                  <a:cubicBezTo>
                    <a:pt x="65" y="112"/>
                    <a:pt x="66" y="99"/>
                    <a:pt x="69" y="86"/>
                  </a:cubicBezTo>
                  <a:cubicBezTo>
                    <a:pt x="70" y="79"/>
                    <a:pt x="61" y="76"/>
                    <a:pt x="57" y="81"/>
                  </a:cubicBezTo>
                  <a:cubicBezTo>
                    <a:pt x="21" y="139"/>
                    <a:pt x="3" y="203"/>
                    <a:pt x="2" y="275"/>
                  </a:cubicBezTo>
                  <a:cubicBezTo>
                    <a:pt x="0" y="517"/>
                    <a:pt x="156" y="664"/>
                    <a:pt x="182" y="686"/>
                  </a:cubicBezTo>
                  <a:cubicBezTo>
                    <a:pt x="182" y="687"/>
                    <a:pt x="183" y="687"/>
                    <a:pt x="185" y="688"/>
                  </a:cubicBezTo>
                  <a:cubicBezTo>
                    <a:pt x="219" y="694"/>
                    <a:pt x="254" y="697"/>
                    <a:pt x="289" y="697"/>
                  </a:cubicBezTo>
                  <a:cubicBezTo>
                    <a:pt x="604" y="697"/>
                    <a:pt x="861" y="441"/>
                    <a:pt x="861" y="125"/>
                  </a:cubicBezTo>
                  <a:cubicBezTo>
                    <a:pt x="861" y="85"/>
                    <a:pt x="857" y="45"/>
                    <a:pt x="849" y="6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1" name="Google Shape;441;p36"/>
            <p:cNvSpPr/>
            <p:nvPr/>
          </p:nvSpPr>
          <p:spPr>
            <a:xfrm>
              <a:off x="9878272" y="2791266"/>
              <a:ext cx="459066" cy="594405"/>
            </a:xfrm>
            <a:custGeom>
              <a:rect b="b" l="l" r="r" t="t"/>
              <a:pathLst>
                <a:path extrusionOk="0" h="945" w="729">
                  <a:moveTo>
                    <a:pt x="717" y="228"/>
                  </a:moveTo>
                  <a:cubicBezTo>
                    <a:pt x="722" y="233"/>
                    <a:pt x="729" y="227"/>
                    <a:pt x="726" y="221"/>
                  </a:cubicBezTo>
                  <a:cubicBezTo>
                    <a:pt x="694" y="161"/>
                    <a:pt x="647" y="112"/>
                    <a:pt x="586" y="76"/>
                  </a:cubicBezTo>
                  <a:cubicBezTo>
                    <a:pt x="500" y="26"/>
                    <a:pt x="406" y="0"/>
                    <a:pt x="307" y="0"/>
                  </a:cubicBezTo>
                  <a:cubicBezTo>
                    <a:pt x="221" y="0"/>
                    <a:pt x="157" y="20"/>
                    <a:pt x="140" y="26"/>
                  </a:cubicBezTo>
                  <a:cubicBezTo>
                    <a:pt x="139" y="26"/>
                    <a:pt x="138" y="27"/>
                    <a:pt x="137" y="27"/>
                  </a:cubicBezTo>
                  <a:cubicBezTo>
                    <a:pt x="49" y="131"/>
                    <a:pt x="0" y="263"/>
                    <a:pt x="0" y="399"/>
                  </a:cubicBezTo>
                  <a:cubicBezTo>
                    <a:pt x="0" y="649"/>
                    <a:pt x="163" y="868"/>
                    <a:pt x="396" y="943"/>
                  </a:cubicBezTo>
                  <a:cubicBezTo>
                    <a:pt x="401" y="945"/>
                    <a:pt x="406" y="938"/>
                    <a:pt x="402" y="934"/>
                  </a:cubicBezTo>
                  <a:cubicBezTo>
                    <a:pt x="387" y="917"/>
                    <a:pt x="371" y="896"/>
                    <a:pt x="354" y="870"/>
                  </a:cubicBezTo>
                  <a:cubicBezTo>
                    <a:pt x="310" y="803"/>
                    <a:pt x="258" y="693"/>
                    <a:pt x="259" y="549"/>
                  </a:cubicBezTo>
                  <a:cubicBezTo>
                    <a:pt x="260" y="423"/>
                    <a:pt x="315" y="337"/>
                    <a:pt x="360" y="286"/>
                  </a:cubicBezTo>
                  <a:cubicBezTo>
                    <a:pt x="410" y="231"/>
                    <a:pt x="459" y="206"/>
                    <a:pt x="461" y="205"/>
                  </a:cubicBezTo>
                  <a:cubicBezTo>
                    <a:pt x="461" y="205"/>
                    <a:pt x="461" y="205"/>
                    <a:pt x="461" y="205"/>
                  </a:cubicBezTo>
                  <a:cubicBezTo>
                    <a:pt x="495" y="185"/>
                    <a:pt x="533" y="175"/>
                    <a:pt x="572" y="175"/>
                  </a:cubicBezTo>
                  <a:cubicBezTo>
                    <a:pt x="627" y="175"/>
                    <a:pt x="678" y="195"/>
                    <a:pt x="717" y="22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2" name="Google Shape;442;p36"/>
            <p:cNvSpPr/>
            <p:nvPr/>
          </p:nvSpPr>
          <p:spPr>
            <a:xfrm>
              <a:off x="9994853" y="2682320"/>
              <a:ext cx="583546" cy="500170"/>
            </a:xfrm>
            <a:custGeom>
              <a:rect b="b" l="l" r="r" t="t"/>
              <a:pathLst>
                <a:path extrusionOk="0" h="795" w="927">
                  <a:moveTo>
                    <a:pt x="660" y="746"/>
                  </a:moveTo>
                  <a:cubicBezTo>
                    <a:pt x="871" y="626"/>
                    <a:pt x="920" y="418"/>
                    <a:pt x="927" y="385"/>
                  </a:cubicBezTo>
                  <a:cubicBezTo>
                    <a:pt x="927" y="384"/>
                    <a:pt x="927" y="383"/>
                    <a:pt x="926" y="381"/>
                  </a:cubicBezTo>
                  <a:cubicBezTo>
                    <a:pt x="846" y="153"/>
                    <a:pt x="630" y="0"/>
                    <a:pt x="387" y="0"/>
                  </a:cubicBezTo>
                  <a:cubicBezTo>
                    <a:pt x="245" y="0"/>
                    <a:pt x="109" y="53"/>
                    <a:pt x="4" y="147"/>
                  </a:cubicBezTo>
                  <a:cubicBezTo>
                    <a:pt x="0" y="151"/>
                    <a:pt x="4" y="159"/>
                    <a:pt x="10" y="158"/>
                  </a:cubicBezTo>
                  <a:cubicBezTo>
                    <a:pt x="39" y="152"/>
                    <a:pt x="78" y="147"/>
                    <a:pt x="122" y="147"/>
                  </a:cubicBezTo>
                  <a:cubicBezTo>
                    <a:pt x="226" y="147"/>
                    <a:pt x="324" y="174"/>
                    <a:pt x="414" y="227"/>
                  </a:cubicBezTo>
                  <a:cubicBezTo>
                    <a:pt x="522" y="290"/>
                    <a:pt x="570" y="381"/>
                    <a:pt x="591" y="446"/>
                  </a:cubicBezTo>
                  <a:cubicBezTo>
                    <a:pt x="613" y="514"/>
                    <a:pt x="611" y="567"/>
                    <a:pt x="611" y="573"/>
                  </a:cubicBezTo>
                  <a:cubicBezTo>
                    <a:pt x="611" y="669"/>
                    <a:pt x="549" y="752"/>
                    <a:pt x="463" y="783"/>
                  </a:cubicBezTo>
                  <a:cubicBezTo>
                    <a:pt x="457" y="785"/>
                    <a:pt x="458" y="795"/>
                    <a:pt x="465" y="795"/>
                  </a:cubicBezTo>
                  <a:cubicBezTo>
                    <a:pt x="469" y="795"/>
                    <a:pt x="474" y="795"/>
                    <a:pt x="478" y="795"/>
                  </a:cubicBezTo>
                  <a:cubicBezTo>
                    <a:pt x="541" y="795"/>
                    <a:pt x="602" y="778"/>
                    <a:pt x="660" y="74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43" name="Google Shape;443;p36"/>
          <p:cNvGrpSpPr/>
          <p:nvPr/>
        </p:nvGrpSpPr>
        <p:grpSpPr>
          <a:xfrm>
            <a:off x="7549143" y="1550278"/>
            <a:ext cx="445700" cy="445701"/>
            <a:chOff x="10914618" y="2682187"/>
            <a:chExt cx="720033" cy="720033"/>
          </a:xfrm>
        </p:grpSpPr>
        <p:sp>
          <p:nvSpPr>
            <p:cNvPr id="444" name="Google Shape;444;p36"/>
            <p:cNvSpPr/>
            <p:nvPr/>
          </p:nvSpPr>
          <p:spPr>
            <a:xfrm>
              <a:off x="11401733" y="2955582"/>
              <a:ext cx="229448" cy="412406"/>
            </a:xfrm>
            <a:custGeom>
              <a:rect b="b" l="l" r="r" t="t"/>
              <a:pathLst>
                <a:path extrusionOk="0" h="602" w="335">
                  <a:moveTo>
                    <a:pt x="335" y="194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24" y="37"/>
                    <a:pt x="38" y="81"/>
                    <a:pt x="38" y="126"/>
                  </a:cubicBezTo>
                  <a:cubicBezTo>
                    <a:pt x="38" y="602"/>
                    <a:pt x="38" y="602"/>
                    <a:pt x="38" y="602"/>
                  </a:cubicBezTo>
                  <a:cubicBezTo>
                    <a:pt x="200" y="525"/>
                    <a:pt x="312" y="371"/>
                    <a:pt x="335" y="19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5" name="Google Shape;445;p36"/>
            <p:cNvSpPr/>
            <p:nvPr/>
          </p:nvSpPr>
          <p:spPr>
            <a:xfrm>
              <a:off x="10914618" y="3012482"/>
              <a:ext cx="370771" cy="315723"/>
            </a:xfrm>
            <a:custGeom>
              <a:rect b="b" l="l" r="r" t="t"/>
              <a:pathLst>
                <a:path extrusionOk="0" h="461" w="542">
                  <a:moveTo>
                    <a:pt x="207" y="461"/>
                  </a:moveTo>
                  <a:cubicBezTo>
                    <a:pt x="542" y="267"/>
                    <a:pt x="542" y="267"/>
                    <a:pt x="542" y="267"/>
                  </a:cubicBezTo>
                  <a:cubicBezTo>
                    <a:pt x="537" y="268"/>
                    <a:pt x="531" y="268"/>
                    <a:pt x="526" y="268"/>
                  </a:cubicBezTo>
                  <a:cubicBezTo>
                    <a:pt x="486" y="268"/>
                    <a:pt x="446" y="257"/>
                    <a:pt x="411" y="236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15"/>
                    <a:pt x="0" y="29"/>
                    <a:pt x="0" y="43"/>
                  </a:cubicBezTo>
                  <a:cubicBezTo>
                    <a:pt x="0" y="209"/>
                    <a:pt x="76" y="361"/>
                    <a:pt x="207" y="46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6" name="Google Shape;446;p36"/>
            <p:cNvSpPr/>
            <p:nvPr/>
          </p:nvSpPr>
          <p:spPr>
            <a:xfrm>
              <a:off x="11136202" y="2682187"/>
              <a:ext cx="343016" cy="292593"/>
            </a:xfrm>
            <a:custGeom>
              <a:rect b="b" l="l" r="r" t="t"/>
              <a:pathLst>
                <a:path extrusionOk="0" h="427" w="501">
                  <a:moveTo>
                    <a:pt x="93" y="329"/>
                  </a:moveTo>
                  <a:cubicBezTo>
                    <a:pt x="501" y="93"/>
                    <a:pt x="501" y="93"/>
                    <a:pt x="501" y="93"/>
                  </a:cubicBezTo>
                  <a:cubicBezTo>
                    <a:pt x="413" y="32"/>
                    <a:pt x="310" y="0"/>
                    <a:pt x="202" y="0"/>
                  </a:cubicBezTo>
                  <a:cubicBezTo>
                    <a:pt x="132" y="0"/>
                    <a:pt x="64" y="13"/>
                    <a:pt x="0" y="40"/>
                  </a:cubicBezTo>
                  <a:cubicBezTo>
                    <a:pt x="0" y="427"/>
                    <a:pt x="0" y="427"/>
                    <a:pt x="0" y="427"/>
                  </a:cubicBezTo>
                  <a:cubicBezTo>
                    <a:pt x="20" y="387"/>
                    <a:pt x="52" y="352"/>
                    <a:pt x="93" y="32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7" name="Google Shape;447;p36"/>
            <p:cNvSpPr/>
            <p:nvPr/>
          </p:nvSpPr>
          <p:spPr>
            <a:xfrm>
              <a:off x="10917856" y="2716419"/>
              <a:ext cx="230142" cy="411712"/>
            </a:xfrm>
            <a:custGeom>
              <a:rect b="b" l="l" r="r" t="t"/>
              <a:pathLst>
                <a:path extrusionOk="0" h="601" w="336">
                  <a:moveTo>
                    <a:pt x="0" y="408"/>
                  </a:moveTo>
                  <a:cubicBezTo>
                    <a:pt x="336" y="601"/>
                    <a:pt x="336" y="601"/>
                    <a:pt x="336" y="601"/>
                  </a:cubicBezTo>
                  <a:cubicBezTo>
                    <a:pt x="311" y="565"/>
                    <a:pt x="297" y="521"/>
                    <a:pt x="297" y="475"/>
                  </a:cubicBezTo>
                  <a:cubicBezTo>
                    <a:pt x="297" y="0"/>
                    <a:pt x="297" y="0"/>
                    <a:pt x="297" y="0"/>
                  </a:cubicBezTo>
                  <a:cubicBezTo>
                    <a:pt x="135" y="76"/>
                    <a:pt x="23" y="231"/>
                    <a:pt x="0" y="40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8" name="Google Shape;448;p36"/>
            <p:cNvSpPr/>
            <p:nvPr/>
          </p:nvSpPr>
          <p:spPr>
            <a:xfrm>
              <a:off x="11069819" y="3108934"/>
              <a:ext cx="343016" cy="293287"/>
            </a:xfrm>
            <a:custGeom>
              <a:rect b="b" l="l" r="r" t="t"/>
              <a:pathLst>
                <a:path extrusionOk="0" h="428" w="501">
                  <a:moveTo>
                    <a:pt x="408" y="98"/>
                  </a:moveTo>
                  <a:cubicBezTo>
                    <a:pt x="0" y="334"/>
                    <a:pt x="0" y="334"/>
                    <a:pt x="0" y="334"/>
                  </a:cubicBezTo>
                  <a:cubicBezTo>
                    <a:pt x="88" y="396"/>
                    <a:pt x="191" y="428"/>
                    <a:pt x="299" y="428"/>
                  </a:cubicBezTo>
                  <a:cubicBezTo>
                    <a:pt x="369" y="428"/>
                    <a:pt x="437" y="414"/>
                    <a:pt x="501" y="388"/>
                  </a:cubicBezTo>
                  <a:cubicBezTo>
                    <a:pt x="501" y="0"/>
                    <a:pt x="501" y="0"/>
                    <a:pt x="501" y="0"/>
                  </a:cubicBezTo>
                  <a:cubicBezTo>
                    <a:pt x="481" y="41"/>
                    <a:pt x="449" y="76"/>
                    <a:pt x="408" y="9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9" name="Google Shape;449;p36"/>
            <p:cNvSpPr/>
            <p:nvPr/>
          </p:nvSpPr>
          <p:spPr>
            <a:xfrm>
              <a:off x="11263647" y="2756203"/>
              <a:ext cx="371003" cy="315723"/>
            </a:xfrm>
            <a:custGeom>
              <a:rect b="b" l="l" r="r" t="t"/>
              <a:pathLst>
                <a:path extrusionOk="0" h="461" w="542">
                  <a:moveTo>
                    <a:pt x="131" y="225"/>
                  </a:moveTo>
                  <a:cubicBezTo>
                    <a:pt x="540" y="461"/>
                    <a:pt x="540" y="461"/>
                    <a:pt x="540" y="461"/>
                  </a:cubicBezTo>
                  <a:cubicBezTo>
                    <a:pt x="541" y="446"/>
                    <a:pt x="542" y="432"/>
                    <a:pt x="542" y="417"/>
                  </a:cubicBezTo>
                  <a:cubicBezTo>
                    <a:pt x="542" y="252"/>
                    <a:pt x="466" y="100"/>
                    <a:pt x="335" y="0"/>
                  </a:cubicBezTo>
                  <a:cubicBezTo>
                    <a:pt x="0" y="194"/>
                    <a:pt x="0" y="194"/>
                    <a:pt x="0" y="194"/>
                  </a:cubicBezTo>
                  <a:cubicBezTo>
                    <a:pt x="5" y="193"/>
                    <a:pt x="11" y="193"/>
                    <a:pt x="16" y="193"/>
                  </a:cubicBezTo>
                  <a:cubicBezTo>
                    <a:pt x="57" y="193"/>
                    <a:pt x="96" y="204"/>
                    <a:pt x="131" y="22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50" name="Google Shape;450;p36"/>
          <p:cNvGrpSpPr/>
          <p:nvPr/>
        </p:nvGrpSpPr>
        <p:grpSpPr>
          <a:xfrm>
            <a:off x="1772664" y="843057"/>
            <a:ext cx="361521" cy="445816"/>
            <a:chOff x="1582665" y="1011072"/>
            <a:chExt cx="584040" cy="720220"/>
          </a:xfrm>
        </p:grpSpPr>
        <p:sp>
          <p:nvSpPr>
            <p:cNvPr id="451" name="Google Shape;451;p36"/>
            <p:cNvSpPr/>
            <p:nvPr/>
          </p:nvSpPr>
          <p:spPr>
            <a:xfrm>
              <a:off x="1638485" y="1571653"/>
              <a:ext cx="449564" cy="159640"/>
            </a:xfrm>
            <a:custGeom>
              <a:rect b="b" l="l" r="r" t="t"/>
              <a:pathLst>
                <a:path extrusionOk="0" h="273" w="767">
                  <a:moveTo>
                    <a:pt x="8" y="71"/>
                  </a:moveTo>
                  <a:cubicBezTo>
                    <a:pt x="26" y="131"/>
                    <a:pt x="228" y="66"/>
                    <a:pt x="244" y="81"/>
                  </a:cubicBezTo>
                  <a:cubicBezTo>
                    <a:pt x="269" y="104"/>
                    <a:pt x="240" y="171"/>
                    <a:pt x="254" y="194"/>
                  </a:cubicBezTo>
                  <a:cubicBezTo>
                    <a:pt x="274" y="228"/>
                    <a:pt x="588" y="273"/>
                    <a:pt x="743" y="165"/>
                  </a:cubicBezTo>
                  <a:cubicBezTo>
                    <a:pt x="767" y="149"/>
                    <a:pt x="749" y="103"/>
                    <a:pt x="751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0" y="17"/>
                    <a:pt x="0" y="43"/>
                    <a:pt x="8" y="7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2" name="Google Shape;452;p36"/>
            <p:cNvSpPr/>
            <p:nvPr/>
          </p:nvSpPr>
          <p:spPr>
            <a:xfrm>
              <a:off x="1590507" y="1435245"/>
              <a:ext cx="515072" cy="136407"/>
            </a:xfrm>
            <a:custGeom>
              <a:rect b="b" l="l" r="r" t="t"/>
              <a:pathLst>
                <a:path extrusionOk="0" h="233" w="879">
                  <a:moveTo>
                    <a:pt x="75" y="52"/>
                  </a:moveTo>
                  <a:cubicBezTo>
                    <a:pt x="81" y="64"/>
                    <a:pt x="64" y="89"/>
                    <a:pt x="66" y="104"/>
                  </a:cubicBezTo>
                  <a:cubicBezTo>
                    <a:pt x="68" y="117"/>
                    <a:pt x="105" y="132"/>
                    <a:pt x="105" y="132"/>
                  </a:cubicBezTo>
                  <a:cubicBezTo>
                    <a:pt x="105" y="132"/>
                    <a:pt x="78" y="157"/>
                    <a:pt x="77" y="169"/>
                  </a:cubicBezTo>
                  <a:cubicBezTo>
                    <a:pt x="76" y="182"/>
                    <a:pt x="101" y="204"/>
                    <a:pt x="101" y="218"/>
                  </a:cubicBezTo>
                  <a:cubicBezTo>
                    <a:pt x="102" y="221"/>
                    <a:pt x="100" y="227"/>
                    <a:pt x="98" y="233"/>
                  </a:cubicBezTo>
                  <a:cubicBezTo>
                    <a:pt x="833" y="233"/>
                    <a:pt x="833" y="233"/>
                    <a:pt x="833" y="233"/>
                  </a:cubicBezTo>
                  <a:cubicBezTo>
                    <a:pt x="834" y="202"/>
                    <a:pt x="837" y="167"/>
                    <a:pt x="843" y="126"/>
                  </a:cubicBezTo>
                  <a:cubicBezTo>
                    <a:pt x="850" y="80"/>
                    <a:pt x="863" y="39"/>
                    <a:pt x="879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2" y="20"/>
                    <a:pt x="65" y="34"/>
                    <a:pt x="75" y="52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3" name="Google Shape;453;p36"/>
            <p:cNvSpPr/>
            <p:nvPr/>
          </p:nvSpPr>
          <p:spPr>
            <a:xfrm>
              <a:off x="1582665" y="1299068"/>
              <a:ext cx="576890" cy="136177"/>
            </a:xfrm>
            <a:custGeom>
              <a:rect b="b" l="l" r="r" t="t"/>
              <a:pathLst>
                <a:path extrusionOk="0" h="233" w="984">
                  <a:moveTo>
                    <a:pt x="984" y="0"/>
                  </a:moveTo>
                  <a:cubicBezTo>
                    <a:pt x="119" y="0"/>
                    <a:pt x="119" y="0"/>
                    <a:pt x="119" y="0"/>
                  </a:cubicBezTo>
                  <a:cubicBezTo>
                    <a:pt x="121" y="7"/>
                    <a:pt x="122" y="14"/>
                    <a:pt x="121" y="20"/>
                  </a:cubicBezTo>
                  <a:cubicBezTo>
                    <a:pt x="115" y="71"/>
                    <a:pt x="3" y="151"/>
                    <a:pt x="1" y="207"/>
                  </a:cubicBezTo>
                  <a:cubicBezTo>
                    <a:pt x="0" y="217"/>
                    <a:pt x="5" y="225"/>
                    <a:pt x="13" y="233"/>
                  </a:cubicBezTo>
                  <a:cubicBezTo>
                    <a:pt x="892" y="233"/>
                    <a:pt x="892" y="233"/>
                    <a:pt x="892" y="233"/>
                  </a:cubicBezTo>
                  <a:cubicBezTo>
                    <a:pt x="910" y="190"/>
                    <a:pt x="932" y="150"/>
                    <a:pt x="954" y="106"/>
                  </a:cubicBezTo>
                  <a:cubicBezTo>
                    <a:pt x="965" y="83"/>
                    <a:pt x="977" y="45"/>
                    <a:pt x="98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4" name="Google Shape;454;p36"/>
            <p:cNvSpPr/>
            <p:nvPr/>
          </p:nvSpPr>
          <p:spPr>
            <a:xfrm>
              <a:off x="1665934" y="1011072"/>
              <a:ext cx="484393" cy="151589"/>
            </a:xfrm>
            <a:custGeom>
              <a:rect b="b" l="l" r="r" t="t"/>
              <a:pathLst>
                <a:path extrusionOk="0" h="259" w="826">
                  <a:moveTo>
                    <a:pt x="691" y="105"/>
                  </a:moveTo>
                  <a:cubicBezTo>
                    <a:pt x="485" y="0"/>
                    <a:pt x="280" y="20"/>
                    <a:pt x="171" y="77"/>
                  </a:cubicBezTo>
                  <a:cubicBezTo>
                    <a:pt x="84" y="123"/>
                    <a:pt x="31" y="190"/>
                    <a:pt x="0" y="259"/>
                  </a:cubicBezTo>
                  <a:cubicBezTo>
                    <a:pt x="826" y="259"/>
                    <a:pt x="826" y="259"/>
                    <a:pt x="826" y="259"/>
                  </a:cubicBezTo>
                  <a:cubicBezTo>
                    <a:pt x="803" y="196"/>
                    <a:pt x="762" y="140"/>
                    <a:pt x="691" y="10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5" name="Google Shape;455;p36"/>
            <p:cNvSpPr/>
            <p:nvPr/>
          </p:nvSpPr>
          <p:spPr>
            <a:xfrm>
              <a:off x="1639639" y="1162661"/>
              <a:ext cx="527066" cy="136407"/>
            </a:xfrm>
            <a:custGeom>
              <a:rect b="b" l="l" r="r" t="t"/>
              <a:pathLst>
                <a:path extrusionOk="0" h="233" w="899">
                  <a:moveTo>
                    <a:pt x="871" y="0"/>
                  </a:moveTo>
                  <a:cubicBezTo>
                    <a:pt x="45" y="0"/>
                    <a:pt x="45" y="0"/>
                    <a:pt x="45" y="0"/>
                  </a:cubicBezTo>
                  <a:cubicBezTo>
                    <a:pt x="20" y="53"/>
                    <a:pt x="9" y="106"/>
                    <a:pt x="4" y="150"/>
                  </a:cubicBezTo>
                  <a:cubicBezTo>
                    <a:pt x="0" y="184"/>
                    <a:pt x="15" y="210"/>
                    <a:pt x="22" y="233"/>
                  </a:cubicBezTo>
                  <a:cubicBezTo>
                    <a:pt x="887" y="233"/>
                    <a:pt x="887" y="233"/>
                    <a:pt x="887" y="233"/>
                  </a:cubicBezTo>
                  <a:cubicBezTo>
                    <a:pt x="898" y="163"/>
                    <a:pt x="899" y="77"/>
                    <a:pt x="87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56" name="Google Shape;456;p36"/>
          <p:cNvGrpSpPr/>
          <p:nvPr/>
        </p:nvGrpSpPr>
        <p:grpSpPr>
          <a:xfrm>
            <a:off x="2374048" y="843078"/>
            <a:ext cx="379481" cy="445796"/>
            <a:chOff x="2554206" y="1011105"/>
            <a:chExt cx="613055" cy="720187"/>
          </a:xfrm>
        </p:grpSpPr>
        <p:sp>
          <p:nvSpPr>
            <p:cNvPr id="457" name="Google Shape;457;p36"/>
            <p:cNvSpPr/>
            <p:nvPr/>
          </p:nvSpPr>
          <p:spPr>
            <a:xfrm flipH="1">
              <a:off x="2721847" y="1011105"/>
              <a:ext cx="445414" cy="388012"/>
            </a:xfrm>
            <a:custGeom>
              <a:rect b="b" l="l" r="r" t="t"/>
              <a:pathLst>
                <a:path extrusionOk="0" h="771" w="885">
                  <a:moveTo>
                    <a:pt x="708" y="363"/>
                  </a:moveTo>
                  <a:cubicBezTo>
                    <a:pt x="699" y="358"/>
                    <a:pt x="687" y="357"/>
                    <a:pt x="677" y="361"/>
                  </a:cubicBezTo>
                  <a:cubicBezTo>
                    <a:pt x="662" y="366"/>
                    <a:pt x="649" y="378"/>
                    <a:pt x="640" y="395"/>
                  </a:cubicBezTo>
                  <a:cubicBezTo>
                    <a:pt x="630" y="411"/>
                    <a:pt x="626" y="429"/>
                    <a:pt x="629" y="444"/>
                  </a:cubicBezTo>
                  <a:cubicBezTo>
                    <a:pt x="631" y="455"/>
                    <a:pt x="637" y="464"/>
                    <a:pt x="646" y="470"/>
                  </a:cubicBezTo>
                  <a:cubicBezTo>
                    <a:pt x="655" y="475"/>
                    <a:pt x="667" y="476"/>
                    <a:pt x="677" y="471"/>
                  </a:cubicBezTo>
                  <a:cubicBezTo>
                    <a:pt x="551" y="690"/>
                    <a:pt x="551" y="690"/>
                    <a:pt x="551" y="690"/>
                  </a:cubicBezTo>
                  <a:cubicBezTo>
                    <a:pt x="548" y="696"/>
                    <a:pt x="542" y="699"/>
                    <a:pt x="536" y="699"/>
                  </a:cubicBezTo>
                  <a:cubicBezTo>
                    <a:pt x="365" y="699"/>
                    <a:pt x="365" y="699"/>
                    <a:pt x="365" y="699"/>
                  </a:cubicBezTo>
                  <a:cubicBezTo>
                    <a:pt x="362" y="700"/>
                    <a:pt x="359" y="703"/>
                    <a:pt x="359" y="706"/>
                  </a:cubicBezTo>
                  <a:cubicBezTo>
                    <a:pt x="358" y="713"/>
                    <a:pt x="358" y="720"/>
                    <a:pt x="365" y="724"/>
                  </a:cubicBezTo>
                  <a:cubicBezTo>
                    <a:pt x="368" y="726"/>
                    <a:pt x="372" y="728"/>
                    <a:pt x="376" y="730"/>
                  </a:cubicBezTo>
                  <a:cubicBezTo>
                    <a:pt x="387" y="737"/>
                    <a:pt x="388" y="751"/>
                    <a:pt x="378" y="759"/>
                  </a:cubicBezTo>
                  <a:cubicBezTo>
                    <a:pt x="368" y="767"/>
                    <a:pt x="354" y="771"/>
                    <a:pt x="341" y="770"/>
                  </a:cubicBezTo>
                  <a:cubicBezTo>
                    <a:pt x="328" y="771"/>
                    <a:pt x="314" y="768"/>
                    <a:pt x="304" y="759"/>
                  </a:cubicBezTo>
                  <a:cubicBezTo>
                    <a:pt x="294" y="751"/>
                    <a:pt x="295" y="737"/>
                    <a:pt x="306" y="730"/>
                  </a:cubicBezTo>
                  <a:cubicBezTo>
                    <a:pt x="310" y="728"/>
                    <a:pt x="314" y="726"/>
                    <a:pt x="317" y="724"/>
                  </a:cubicBezTo>
                  <a:cubicBezTo>
                    <a:pt x="323" y="720"/>
                    <a:pt x="323" y="713"/>
                    <a:pt x="323" y="706"/>
                  </a:cubicBezTo>
                  <a:cubicBezTo>
                    <a:pt x="323" y="703"/>
                    <a:pt x="320" y="700"/>
                    <a:pt x="317" y="699"/>
                  </a:cubicBezTo>
                  <a:cubicBezTo>
                    <a:pt x="115" y="699"/>
                    <a:pt x="115" y="699"/>
                    <a:pt x="115" y="699"/>
                  </a:cubicBezTo>
                  <a:cubicBezTo>
                    <a:pt x="112" y="699"/>
                    <a:pt x="109" y="697"/>
                    <a:pt x="108" y="694"/>
                  </a:cubicBezTo>
                  <a:cubicBezTo>
                    <a:pt x="108" y="694"/>
                    <a:pt x="108" y="694"/>
                    <a:pt x="108" y="694"/>
                  </a:cubicBezTo>
                  <a:cubicBezTo>
                    <a:pt x="58" y="592"/>
                    <a:pt x="0" y="246"/>
                    <a:pt x="247" y="121"/>
                  </a:cubicBezTo>
                  <a:cubicBezTo>
                    <a:pt x="487" y="0"/>
                    <a:pt x="726" y="23"/>
                    <a:pt x="852" y="89"/>
                  </a:cubicBezTo>
                  <a:cubicBezTo>
                    <a:pt x="862" y="94"/>
                    <a:pt x="871" y="99"/>
                    <a:pt x="879" y="104"/>
                  </a:cubicBezTo>
                  <a:cubicBezTo>
                    <a:pt x="883" y="107"/>
                    <a:pt x="885" y="112"/>
                    <a:pt x="882" y="116"/>
                  </a:cubicBezTo>
                  <a:cubicBezTo>
                    <a:pt x="725" y="389"/>
                    <a:pt x="725" y="389"/>
                    <a:pt x="725" y="389"/>
                  </a:cubicBezTo>
                  <a:cubicBezTo>
                    <a:pt x="723" y="378"/>
                    <a:pt x="717" y="368"/>
                    <a:pt x="708" y="36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8" name="Google Shape;458;p36"/>
            <p:cNvSpPr/>
            <p:nvPr/>
          </p:nvSpPr>
          <p:spPr>
            <a:xfrm flipH="1">
              <a:off x="2554206" y="1072424"/>
              <a:ext cx="329184" cy="568718"/>
            </a:xfrm>
            <a:custGeom>
              <a:rect b="b" l="l" r="r" t="t"/>
              <a:pathLst>
                <a:path extrusionOk="0" h="1130" w="654">
                  <a:moveTo>
                    <a:pt x="208" y="896"/>
                  </a:moveTo>
                  <a:cubicBezTo>
                    <a:pt x="217" y="891"/>
                    <a:pt x="224" y="882"/>
                    <a:pt x="225" y="871"/>
                  </a:cubicBezTo>
                  <a:cubicBezTo>
                    <a:pt x="228" y="856"/>
                    <a:pt x="224" y="838"/>
                    <a:pt x="214" y="822"/>
                  </a:cubicBezTo>
                  <a:cubicBezTo>
                    <a:pt x="205" y="805"/>
                    <a:pt x="192" y="793"/>
                    <a:pt x="177" y="787"/>
                  </a:cubicBezTo>
                  <a:cubicBezTo>
                    <a:pt x="167" y="784"/>
                    <a:pt x="156" y="784"/>
                    <a:pt x="147" y="790"/>
                  </a:cubicBezTo>
                  <a:cubicBezTo>
                    <a:pt x="137" y="795"/>
                    <a:pt x="131" y="805"/>
                    <a:pt x="130" y="816"/>
                  </a:cubicBezTo>
                  <a:cubicBezTo>
                    <a:pt x="3" y="597"/>
                    <a:pt x="3" y="597"/>
                    <a:pt x="3" y="597"/>
                  </a:cubicBezTo>
                  <a:cubicBezTo>
                    <a:pt x="0" y="591"/>
                    <a:pt x="0" y="585"/>
                    <a:pt x="3" y="579"/>
                  </a:cubicBezTo>
                  <a:cubicBezTo>
                    <a:pt x="142" y="339"/>
                    <a:pt x="142" y="339"/>
                    <a:pt x="142" y="339"/>
                  </a:cubicBezTo>
                  <a:cubicBezTo>
                    <a:pt x="142" y="336"/>
                    <a:pt x="142" y="332"/>
                    <a:pt x="139" y="330"/>
                  </a:cubicBezTo>
                  <a:cubicBezTo>
                    <a:pt x="133" y="326"/>
                    <a:pt x="127" y="323"/>
                    <a:pt x="121" y="326"/>
                  </a:cubicBezTo>
                  <a:cubicBezTo>
                    <a:pt x="117" y="328"/>
                    <a:pt x="113" y="331"/>
                    <a:pt x="110" y="333"/>
                  </a:cubicBezTo>
                  <a:cubicBezTo>
                    <a:pt x="98" y="339"/>
                    <a:pt x="85" y="333"/>
                    <a:pt x="83" y="320"/>
                  </a:cubicBezTo>
                  <a:cubicBezTo>
                    <a:pt x="81" y="307"/>
                    <a:pt x="85" y="294"/>
                    <a:pt x="92" y="282"/>
                  </a:cubicBezTo>
                  <a:cubicBezTo>
                    <a:pt x="99" y="271"/>
                    <a:pt x="108" y="260"/>
                    <a:pt x="120" y="256"/>
                  </a:cubicBezTo>
                  <a:cubicBezTo>
                    <a:pt x="132" y="251"/>
                    <a:pt x="144" y="259"/>
                    <a:pt x="144" y="272"/>
                  </a:cubicBezTo>
                  <a:cubicBezTo>
                    <a:pt x="145" y="276"/>
                    <a:pt x="144" y="281"/>
                    <a:pt x="144" y="285"/>
                  </a:cubicBezTo>
                  <a:cubicBezTo>
                    <a:pt x="145" y="293"/>
                    <a:pt x="150" y="296"/>
                    <a:pt x="157" y="299"/>
                  </a:cubicBezTo>
                  <a:cubicBezTo>
                    <a:pt x="160" y="301"/>
                    <a:pt x="163" y="299"/>
                    <a:pt x="166" y="297"/>
                  </a:cubicBezTo>
                  <a:cubicBezTo>
                    <a:pt x="334" y="6"/>
                    <a:pt x="334" y="6"/>
                    <a:pt x="334" y="6"/>
                  </a:cubicBezTo>
                  <a:cubicBezTo>
                    <a:pt x="337" y="2"/>
                    <a:pt x="343" y="0"/>
                    <a:pt x="347" y="3"/>
                  </a:cubicBezTo>
                  <a:cubicBezTo>
                    <a:pt x="480" y="102"/>
                    <a:pt x="524" y="251"/>
                    <a:pt x="535" y="353"/>
                  </a:cubicBezTo>
                  <a:cubicBezTo>
                    <a:pt x="542" y="405"/>
                    <a:pt x="507" y="442"/>
                    <a:pt x="511" y="473"/>
                  </a:cubicBezTo>
                  <a:cubicBezTo>
                    <a:pt x="518" y="532"/>
                    <a:pt x="648" y="625"/>
                    <a:pt x="651" y="690"/>
                  </a:cubicBezTo>
                  <a:cubicBezTo>
                    <a:pt x="654" y="734"/>
                    <a:pt x="565" y="752"/>
                    <a:pt x="550" y="781"/>
                  </a:cubicBezTo>
                  <a:cubicBezTo>
                    <a:pt x="543" y="794"/>
                    <a:pt x="562" y="823"/>
                    <a:pt x="560" y="841"/>
                  </a:cubicBezTo>
                  <a:cubicBezTo>
                    <a:pt x="559" y="857"/>
                    <a:pt x="515" y="874"/>
                    <a:pt x="515" y="874"/>
                  </a:cubicBezTo>
                  <a:cubicBezTo>
                    <a:pt x="515" y="874"/>
                    <a:pt x="546" y="903"/>
                    <a:pt x="548" y="916"/>
                  </a:cubicBezTo>
                  <a:cubicBezTo>
                    <a:pt x="549" y="932"/>
                    <a:pt x="520" y="957"/>
                    <a:pt x="519" y="973"/>
                  </a:cubicBezTo>
                  <a:cubicBezTo>
                    <a:pt x="519" y="989"/>
                    <a:pt x="545" y="1030"/>
                    <a:pt x="532" y="1073"/>
                  </a:cubicBezTo>
                  <a:cubicBezTo>
                    <a:pt x="515" y="1130"/>
                    <a:pt x="356" y="1091"/>
                    <a:pt x="288" y="1083"/>
                  </a:cubicBezTo>
                  <a:cubicBezTo>
                    <a:pt x="286" y="1083"/>
                    <a:pt x="283" y="1082"/>
                    <a:pt x="282" y="1079"/>
                  </a:cubicBezTo>
                  <a:cubicBezTo>
                    <a:pt x="177" y="898"/>
                    <a:pt x="177" y="898"/>
                    <a:pt x="177" y="898"/>
                  </a:cubicBezTo>
                  <a:cubicBezTo>
                    <a:pt x="188" y="902"/>
                    <a:pt x="199" y="902"/>
                    <a:pt x="208" y="896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9" name="Google Shape;459;p36"/>
            <p:cNvSpPr/>
            <p:nvPr/>
          </p:nvSpPr>
          <p:spPr>
            <a:xfrm flipH="1">
              <a:off x="2750903" y="1372925"/>
              <a:ext cx="354381" cy="358367"/>
            </a:xfrm>
            <a:custGeom>
              <a:rect b="b" l="l" r="r" t="t"/>
              <a:pathLst>
                <a:path extrusionOk="0" h="712" w="704">
                  <a:moveTo>
                    <a:pt x="11" y="0"/>
                  </a:moveTo>
                  <a:cubicBezTo>
                    <a:pt x="170" y="0"/>
                    <a:pt x="170" y="0"/>
                    <a:pt x="170" y="0"/>
                  </a:cubicBezTo>
                  <a:cubicBezTo>
                    <a:pt x="162" y="7"/>
                    <a:pt x="157" y="17"/>
                    <a:pt x="157" y="28"/>
                  </a:cubicBezTo>
                  <a:cubicBezTo>
                    <a:pt x="157" y="38"/>
                    <a:pt x="162" y="48"/>
                    <a:pt x="170" y="55"/>
                  </a:cubicBezTo>
                  <a:cubicBezTo>
                    <a:pt x="182" y="65"/>
                    <a:pt x="199" y="70"/>
                    <a:pt x="218" y="70"/>
                  </a:cubicBezTo>
                  <a:cubicBezTo>
                    <a:pt x="237" y="70"/>
                    <a:pt x="254" y="65"/>
                    <a:pt x="267" y="55"/>
                  </a:cubicBezTo>
                  <a:cubicBezTo>
                    <a:pt x="275" y="48"/>
                    <a:pt x="280" y="38"/>
                    <a:pt x="280" y="28"/>
                  </a:cubicBezTo>
                  <a:cubicBezTo>
                    <a:pt x="280" y="17"/>
                    <a:pt x="275" y="7"/>
                    <a:pt x="266" y="0"/>
                  </a:cubicBezTo>
                  <a:cubicBezTo>
                    <a:pt x="411" y="0"/>
                    <a:pt x="411" y="0"/>
                    <a:pt x="411" y="0"/>
                  </a:cubicBezTo>
                  <a:cubicBezTo>
                    <a:pt x="417" y="0"/>
                    <a:pt x="423" y="3"/>
                    <a:pt x="426" y="9"/>
                  </a:cubicBezTo>
                  <a:cubicBezTo>
                    <a:pt x="565" y="249"/>
                    <a:pt x="565" y="249"/>
                    <a:pt x="565" y="249"/>
                  </a:cubicBezTo>
                  <a:cubicBezTo>
                    <a:pt x="568" y="251"/>
                    <a:pt x="571" y="253"/>
                    <a:pt x="575" y="251"/>
                  </a:cubicBezTo>
                  <a:cubicBezTo>
                    <a:pt x="581" y="248"/>
                    <a:pt x="586" y="244"/>
                    <a:pt x="587" y="237"/>
                  </a:cubicBezTo>
                  <a:cubicBezTo>
                    <a:pt x="587" y="233"/>
                    <a:pt x="587" y="228"/>
                    <a:pt x="587" y="224"/>
                  </a:cubicBezTo>
                  <a:cubicBezTo>
                    <a:pt x="587" y="211"/>
                    <a:pt x="599" y="203"/>
                    <a:pt x="611" y="208"/>
                  </a:cubicBezTo>
                  <a:cubicBezTo>
                    <a:pt x="623" y="212"/>
                    <a:pt x="633" y="223"/>
                    <a:pt x="639" y="234"/>
                  </a:cubicBezTo>
                  <a:cubicBezTo>
                    <a:pt x="646" y="245"/>
                    <a:pt x="650" y="259"/>
                    <a:pt x="648" y="272"/>
                  </a:cubicBezTo>
                  <a:cubicBezTo>
                    <a:pt x="646" y="285"/>
                    <a:pt x="633" y="290"/>
                    <a:pt x="622" y="284"/>
                  </a:cubicBezTo>
                  <a:cubicBezTo>
                    <a:pt x="618" y="282"/>
                    <a:pt x="614" y="280"/>
                    <a:pt x="611" y="278"/>
                  </a:cubicBezTo>
                  <a:cubicBezTo>
                    <a:pt x="604" y="275"/>
                    <a:pt x="598" y="278"/>
                    <a:pt x="592" y="282"/>
                  </a:cubicBezTo>
                  <a:cubicBezTo>
                    <a:pt x="589" y="283"/>
                    <a:pt x="589" y="287"/>
                    <a:pt x="589" y="291"/>
                  </a:cubicBezTo>
                  <a:cubicBezTo>
                    <a:pt x="700" y="482"/>
                    <a:pt x="700" y="482"/>
                    <a:pt x="700" y="482"/>
                  </a:cubicBezTo>
                  <a:cubicBezTo>
                    <a:pt x="700" y="482"/>
                    <a:pt x="701" y="484"/>
                    <a:pt x="700" y="485"/>
                  </a:cubicBezTo>
                  <a:cubicBezTo>
                    <a:pt x="700" y="487"/>
                    <a:pt x="699" y="488"/>
                    <a:pt x="699" y="488"/>
                  </a:cubicBezTo>
                  <a:cubicBezTo>
                    <a:pt x="699" y="488"/>
                    <a:pt x="699" y="488"/>
                    <a:pt x="699" y="488"/>
                  </a:cubicBezTo>
                  <a:cubicBezTo>
                    <a:pt x="671" y="516"/>
                    <a:pt x="704" y="593"/>
                    <a:pt x="688" y="619"/>
                  </a:cubicBezTo>
                  <a:cubicBezTo>
                    <a:pt x="664" y="659"/>
                    <a:pt x="299" y="712"/>
                    <a:pt x="119" y="586"/>
                  </a:cubicBezTo>
                  <a:cubicBezTo>
                    <a:pt x="83" y="561"/>
                    <a:pt x="129" y="479"/>
                    <a:pt x="98" y="269"/>
                  </a:cubicBezTo>
                  <a:cubicBezTo>
                    <a:pt x="84" y="172"/>
                    <a:pt x="45" y="96"/>
                    <a:pt x="3" y="12"/>
                  </a:cubicBezTo>
                  <a:cubicBezTo>
                    <a:pt x="0" y="7"/>
                    <a:pt x="4" y="0"/>
                    <a:pt x="1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60" name="Google Shape;460;p36"/>
          <p:cNvGrpSpPr/>
          <p:nvPr/>
        </p:nvGrpSpPr>
        <p:grpSpPr>
          <a:xfrm>
            <a:off x="6922223" y="797418"/>
            <a:ext cx="460705" cy="491455"/>
            <a:chOff x="9901824" y="937343"/>
            <a:chExt cx="744273" cy="793950"/>
          </a:xfrm>
        </p:grpSpPr>
        <p:grpSp>
          <p:nvGrpSpPr>
            <p:cNvPr id="461" name="Google Shape;461;p36"/>
            <p:cNvGrpSpPr/>
            <p:nvPr/>
          </p:nvGrpSpPr>
          <p:grpSpPr>
            <a:xfrm>
              <a:off x="9901824" y="937343"/>
              <a:ext cx="744273" cy="793950"/>
              <a:chOff x="9901824" y="937343"/>
              <a:chExt cx="744273" cy="793950"/>
            </a:xfrm>
          </p:grpSpPr>
          <p:sp>
            <p:nvSpPr>
              <p:cNvPr id="462" name="Google Shape;462;p36"/>
              <p:cNvSpPr/>
              <p:nvPr/>
            </p:nvSpPr>
            <p:spPr>
              <a:xfrm>
                <a:off x="10463799" y="1043794"/>
                <a:ext cx="76068" cy="75403"/>
              </a:xfrm>
              <a:custGeom>
                <a:rect b="b" l="l" r="r" t="t"/>
                <a:pathLst>
                  <a:path extrusionOk="0" h="132" w="133">
                    <a:moveTo>
                      <a:pt x="12" y="132"/>
                    </a:moveTo>
                    <a:cubicBezTo>
                      <a:pt x="9" y="132"/>
                      <a:pt x="6" y="131"/>
                      <a:pt x="4" y="128"/>
                    </a:cubicBezTo>
                    <a:cubicBezTo>
                      <a:pt x="0" y="124"/>
                      <a:pt x="0" y="118"/>
                      <a:pt x="4" y="114"/>
                    </a:cubicBezTo>
                    <a:cubicBezTo>
                      <a:pt x="113" y="4"/>
                      <a:pt x="113" y="4"/>
                      <a:pt x="113" y="4"/>
                    </a:cubicBezTo>
                    <a:cubicBezTo>
                      <a:pt x="118" y="0"/>
                      <a:pt x="124" y="0"/>
                      <a:pt x="128" y="4"/>
                    </a:cubicBezTo>
                    <a:cubicBezTo>
                      <a:pt x="133" y="8"/>
                      <a:pt x="133" y="15"/>
                      <a:pt x="128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1"/>
                      <a:pt x="14" y="132"/>
                      <a:pt x="12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63" name="Google Shape;463;p36"/>
              <p:cNvSpPr/>
              <p:nvPr/>
            </p:nvSpPr>
            <p:spPr>
              <a:xfrm>
                <a:off x="10546077" y="1303491"/>
                <a:ext cx="100020" cy="11976"/>
              </a:xfrm>
              <a:custGeom>
                <a:rect b="b" l="l" r="r" t="t"/>
                <a:pathLst>
                  <a:path extrusionOk="0" h="21" w="175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7"/>
                      <a:pt x="0" y="11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1"/>
                    </a:cubicBezTo>
                    <a:cubicBezTo>
                      <a:pt x="175" y="17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64" name="Google Shape;464;p36"/>
              <p:cNvSpPr/>
              <p:nvPr/>
            </p:nvSpPr>
            <p:spPr>
              <a:xfrm>
                <a:off x="10463799" y="1499539"/>
                <a:ext cx="76068" cy="75625"/>
              </a:xfrm>
              <a:custGeom>
                <a:rect b="b" l="l" r="r" t="t"/>
                <a:pathLst>
                  <a:path extrusionOk="0" h="132" w="133">
                    <a:moveTo>
                      <a:pt x="121" y="132"/>
                    </a:moveTo>
                    <a:cubicBezTo>
                      <a:pt x="119" y="132"/>
                      <a:pt x="116" y="131"/>
                      <a:pt x="114" y="129"/>
                    </a:cubicBezTo>
                    <a:cubicBezTo>
                      <a:pt x="5" y="19"/>
                      <a:pt x="5" y="19"/>
                      <a:pt x="5" y="19"/>
                    </a:cubicBezTo>
                    <a:cubicBezTo>
                      <a:pt x="0" y="15"/>
                      <a:pt x="0" y="8"/>
                      <a:pt x="5" y="4"/>
                    </a:cubicBezTo>
                    <a:cubicBezTo>
                      <a:pt x="9" y="0"/>
                      <a:pt x="15" y="0"/>
                      <a:pt x="20" y="4"/>
                    </a:cubicBezTo>
                    <a:cubicBezTo>
                      <a:pt x="129" y="114"/>
                      <a:pt x="129" y="114"/>
                      <a:pt x="129" y="114"/>
                    </a:cubicBezTo>
                    <a:cubicBezTo>
                      <a:pt x="133" y="118"/>
                      <a:pt x="133" y="124"/>
                      <a:pt x="129" y="129"/>
                    </a:cubicBezTo>
                    <a:cubicBezTo>
                      <a:pt x="127" y="131"/>
                      <a:pt x="124" y="132"/>
                      <a:pt x="121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65" name="Google Shape;465;p36"/>
              <p:cNvSpPr/>
              <p:nvPr/>
            </p:nvSpPr>
            <p:spPr>
              <a:xfrm>
                <a:off x="10008275" y="1500204"/>
                <a:ext cx="76068" cy="74960"/>
              </a:xfrm>
              <a:custGeom>
                <a:rect b="b" l="l" r="r" t="t"/>
                <a:pathLst>
                  <a:path extrusionOk="0" h="131" w="133">
                    <a:moveTo>
                      <a:pt x="12" y="131"/>
                    </a:moveTo>
                    <a:cubicBezTo>
                      <a:pt x="9" y="131"/>
                      <a:pt x="7" y="130"/>
                      <a:pt x="5" y="128"/>
                    </a:cubicBezTo>
                    <a:cubicBezTo>
                      <a:pt x="0" y="124"/>
                      <a:pt x="0" y="117"/>
                      <a:pt x="5" y="113"/>
                    </a:cubicBezTo>
                    <a:cubicBezTo>
                      <a:pt x="114" y="4"/>
                      <a:pt x="114" y="4"/>
                      <a:pt x="114" y="4"/>
                    </a:cubicBezTo>
                    <a:cubicBezTo>
                      <a:pt x="118" y="0"/>
                      <a:pt x="125" y="0"/>
                      <a:pt x="129" y="4"/>
                    </a:cubicBezTo>
                    <a:cubicBezTo>
                      <a:pt x="133" y="8"/>
                      <a:pt x="133" y="14"/>
                      <a:pt x="129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0"/>
                      <a:pt x="15" y="131"/>
                      <a:pt x="12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66" name="Google Shape;466;p36"/>
              <p:cNvSpPr/>
              <p:nvPr/>
            </p:nvSpPr>
            <p:spPr>
              <a:xfrm>
                <a:off x="9901824" y="1303934"/>
                <a:ext cx="100020" cy="11976"/>
              </a:xfrm>
              <a:custGeom>
                <a:rect b="b" l="l" r="r" t="t"/>
                <a:pathLst>
                  <a:path extrusionOk="0" h="21" w="175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6"/>
                      <a:pt x="0" y="10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0"/>
                    </a:cubicBezTo>
                    <a:cubicBezTo>
                      <a:pt x="175" y="16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67" name="Google Shape;467;p36"/>
              <p:cNvSpPr/>
              <p:nvPr/>
            </p:nvSpPr>
            <p:spPr>
              <a:xfrm>
                <a:off x="10008275" y="1044237"/>
                <a:ext cx="75403" cy="74960"/>
              </a:xfrm>
              <a:custGeom>
                <a:rect b="b" l="l" r="r" t="t"/>
                <a:pathLst>
                  <a:path extrusionOk="0" h="131" w="132">
                    <a:moveTo>
                      <a:pt x="121" y="131"/>
                    </a:moveTo>
                    <a:cubicBezTo>
                      <a:pt x="118" y="131"/>
                      <a:pt x="115" y="130"/>
                      <a:pt x="113" y="128"/>
                    </a:cubicBezTo>
                    <a:cubicBezTo>
                      <a:pt x="4" y="19"/>
                      <a:pt x="4" y="19"/>
                      <a:pt x="4" y="19"/>
                    </a:cubicBezTo>
                    <a:cubicBezTo>
                      <a:pt x="0" y="14"/>
                      <a:pt x="0" y="8"/>
                      <a:pt x="4" y="4"/>
                    </a:cubicBezTo>
                    <a:cubicBezTo>
                      <a:pt x="8" y="0"/>
                      <a:pt x="15" y="0"/>
                      <a:pt x="19" y="4"/>
                    </a:cubicBezTo>
                    <a:cubicBezTo>
                      <a:pt x="128" y="113"/>
                      <a:pt x="128" y="113"/>
                      <a:pt x="128" y="113"/>
                    </a:cubicBezTo>
                    <a:cubicBezTo>
                      <a:pt x="132" y="117"/>
                      <a:pt x="132" y="124"/>
                      <a:pt x="128" y="128"/>
                    </a:cubicBezTo>
                    <a:cubicBezTo>
                      <a:pt x="126" y="130"/>
                      <a:pt x="124" y="131"/>
                      <a:pt x="121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68" name="Google Shape;468;p36"/>
              <p:cNvSpPr/>
              <p:nvPr/>
            </p:nvSpPr>
            <p:spPr>
              <a:xfrm>
                <a:off x="10267751" y="937343"/>
                <a:ext cx="11976" cy="100020"/>
              </a:xfrm>
              <a:custGeom>
                <a:rect b="b" l="l" r="r" t="t"/>
                <a:pathLst>
                  <a:path extrusionOk="0" h="175" w="21">
                    <a:moveTo>
                      <a:pt x="11" y="175"/>
                    </a:moveTo>
                    <a:cubicBezTo>
                      <a:pt x="5" y="175"/>
                      <a:pt x="0" y="171"/>
                      <a:pt x="0" y="165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4"/>
                      <a:pt x="5" y="0"/>
                      <a:pt x="11" y="0"/>
                    </a:cubicBezTo>
                    <a:cubicBezTo>
                      <a:pt x="17" y="0"/>
                      <a:pt x="21" y="4"/>
                      <a:pt x="21" y="10"/>
                    </a:cubicBezTo>
                    <a:cubicBezTo>
                      <a:pt x="21" y="165"/>
                      <a:pt x="21" y="165"/>
                      <a:pt x="21" y="165"/>
                    </a:cubicBezTo>
                    <a:cubicBezTo>
                      <a:pt x="21" y="171"/>
                      <a:pt x="17" y="175"/>
                      <a:pt x="11" y="175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69" name="Google Shape;469;p36"/>
              <p:cNvSpPr/>
              <p:nvPr/>
            </p:nvSpPr>
            <p:spPr>
              <a:xfrm>
                <a:off x="10183698" y="1629498"/>
                <a:ext cx="180080" cy="25726"/>
              </a:xfrm>
              <a:custGeom>
                <a:rect b="b" l="l" r="r" t="t"/>
                <a:pathLst>
                  <a:path extrusionOk="0" h="45" w="315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293" y="45"/>
                      <a:pt x="293" y="45"/>
                      <a:pt x="293" y="45"/>
                    </a:cubicBezTo>
                    <a:cubicBezTo>
                      <a:pt x="305" y="45"/>
                      <a:pt x="315" y="35"/>
                      <a:pt x="315" y="23"/>
                    </a:cubicBezTo>
                    <a:cubicBezTo>
                      <a:pt x="315" y="23"/>
                      <a:pt x="315" y="23"/>
                      <a:pt x="315" y="23"/>
                    </a:cubicBezTo>
                    <a:cubicBezTo>
                      <a:pt x="315" y="11"/>
                      <a:pt x="305" y="0"/>
                      <a:pt x="293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1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70" name="Google Shape;470;p36"/>
              <p:cNvSpPr/>
              <p:nvPr/>
            </p:nvSpPr>
            <p:spPr>
              <a:xfrm>
                <a:off x="10188356" y="1667865"/>
                <a:ext cx="170766" cy="25726"/>
              </a:xfrm>
              <a:custGeom>
                <a:rect b="b" l="l" r="r" t="t"/>
                <a:pathLst>
                  <a:path extrusionOk="0" h="45" w="299">
                    <a:moveTo>
                      <a:pt x="0" y="22"/>
                    </a:moveTo>
                    <a:cubicBezTo>
                      <a:pt x="0" y="35"/>
                      <a:pt x="10" y="45"/>
                      <a:pt x="23" y="45"/>
                    </a:cubicBezTo>
                    <a:cubicBezTo>
                      <a:pt x="277" y="45"/>
                      <a:pt x="277" y="45"/>
                      <a:pt x="277" y="45"/>
                    </a:cubicBezTo>
                    <a:cubicBezTo>
                      <a:pt x="289" y="45"/>
                      <a:pt x="299" y="35"/>
                      <a:pt x="299" y="22"/>
                    </a:cubicBezTo>
                    <a:cubicBezTo>
                      <a:pt x="299" y="22"/>
                      <a:pt x="299" y="22"/>
                      <a:pt x="299" y="22"/>
                    </a:cubicBezTo>
                    <a:cubicBezTo>
                      <a:pt x="299" y="10"/>
                      <a:pt x="289" y="0"/>
                      <a:pt x="277" y="0"/>
                    </a:cubicBezTo>
                    <a:cubicBezTo>
                      <a:pt x="23" y="0"/>
                      <a:pt x="23" y="0"/>
                      <a:pt x="23" y="0"/>
                    </a:cubicBezTo>
                    <a:cubicBezTo>
                      <a:pt x="10" y="0"/>
                      <a:pt x="0" y="10"/>
                      <a:pt x="0" y="2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71" name="Google Shape;471;p36"/>
              <p:cNvSpPr/>
              <p:nvPr/>
            </p:nvSpPr>
            <p:spPr>
              <a:xfrm>
                <a:off x="10212751" y="1705567"/>
                <a:ext cx="122419" cy="25726"/>
              </a:xfrm>
              <a:custGeom>
                <a:rect b="b" l="l" r="r" t="t"/>
                <a:pathLst>
                  <a:path extrusionOk="0" h="45" w="214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192" y="45"/>
                      <a:pt x="192" y="45"/>
                      <a:pt x="192" y="45"/>
                    </a:cubicBezTo>
                    <a:cubicBezTo>
                      <a:pt x="204" y="45"/>
                      <a:pt x="214" y="35"/>
                      <a:pt x="214" y="23"/>
                    </a:cubicBezTo>
                    <a:cubicBezTo>
                      <a:pt x="214" y="23"/>
                      <a:pt x="214" y="23"/>
                      <a:pt x="214" y="23"/>
                    </a:cubicBezTo>
                    <a:cubicBezTo>
                      <a:pt x="214" y="10"/>
                      <a:pt x="204" y="0"/>
                      <a:pt x="192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0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472" name="Google Shape;472;p36"/>
            <p:cNvSpPr/>
            <p:nvPr/>
          </p:nvSpPr>
          <p:spPr>
            <a:xfrm>
              <a:off x="10047751" y="1220548"/>
              <a:ext cx="217117" cy="205362"/>
            </a:xfrm>
            <a:custGeom>
              <a:rect b="b" l="l" r="r" t="t"/>
              <a:pathLst>
                <a:path extrusionOk="0" h="359" w="380">
                  <a:moveTo>
                    <a:pt x="63" y="268"/>
                  </a:moveTo>
                  <a:cubicBezTo>
                    <a:pt x="78" y="297"/>
                    <a:pt x="94" y="324"/>
                    <a:pt x="108" y="350"/>
                  </a:cubicBezTo>
                  <a:cubicBezTo>
                    <a:pt x="113" y="359"/>
                    <a:pt x="113" y="359"/>
                    <a:pt x="113" y="359"/>
                  </a:cubicBezTo>
                  <a:cubicBezTo>
                    <a:pt x="380" y="206"/>
                    <a:pt x="380" y="206"/>
                    <a:pt x="380" y="206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2" y="2"/>
                    <a:pt x="22" y="4"/>
                    <a:pt x="21" y="6"/>
                  </a:cubicBezTo>
                  <a:cubicBezTo>
                    <a:pt x="21" y="6"/>
                    <a:pt x="21" y="6"/>
                    <a:pt x="21" y="6"/>
                  </a:cubicBezTo>
                  <a:cubicBezTo>
                    <a:pt x="0" y="88"/>
                    <a:pt x="14" y="174"/>
                    <a:pt x="63" y="268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3" name="Google Shape;473;p36"/>
            <p:cNvSpPr/>
            <p:nvPr/>
          </p:nvSpPr>
          <p:spPr>
            <a:xfrm>
              <a:off x="10063053" y="1080830"/>
              <a:ext cx="205806" cy="250604"/>
            </a:xfrm>
            <a:custGeom>
              <a:rect b="b" l="l" r="r" t="t"/>
              <a:pathLst>
                <a:path extrusionOk="0" h="438" w="360">
                  <a:moveTo>
                    <a:pt x="0" y="230"/>
                  </a:moveTo>
                  <a:cubicBezTo>
                    <a:pt x="360" y="438"/>
                    <a:pt x="360" y="438"/>
                    <a:pt x="360" y="438"/>
                  </a:cubicBezTo>
                  <a:cubicBezTo>
                    <a:pt x="360" y="0"/>
                    <a:pt x="360" y="0"/>
                    <a:pt x="360" y="0"/>
                  </a:cubicBezTo>
                  <a:cubicBezTo>
                    <a:pt x="174" y="3"/>
                    <a:pt x="40" y="117"/>
                    <a:pt x="0" y="23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4" name="Google Shape;474;p36"/>
            <p:cNvSpPr/>
            <p:nvPr/>
          </p:nvSpPr>
          <p:spPr>
            <a:xfrm>
              <a:off x="10276400" y="1080830"/>
              <a:ext cx="208024" cy="250604"/>
            </a:xfrm>
            <a:custGeom>
              <a:rect b="b" l="l" r="r" t="t"/>
              <a:pathLst>
                <a:path extrusionOk="0" h="438" w="364">
                  <a:moveTo>
                    <a:pt x="0" y="0"/>
                  </a:moveTo>
                  <a:cubicBezTo>
                    <a:pt x="0" y="438"/>
                    <a:pt x="0" y="438"/>
                    <a:pt x="0" y="438"/>
                  </a:cubicBezTo>
                  <a:cubicBezTo>
                    <a:pt x="364" y="228"/>
                    <a:pt x="364" y="228"/>
                    <a:pt x="364" y="228"/>
                  </a:cubicBezTo>
                  <a:cubicBezTo>
                    <a:pt x="323" y="115"/>
                    <a:pt x="186" y="1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5" name="Google Shape;475;p36"/>
            <p:cNvSpPr/>
            <p:nvPr/>
          </p:nvSpPr>
          <p:spPr>
            <a:xfrm>
              <a:off x="10280392" y="1218773"/>
              <a:ext cx="219334" cy="208689"/>
            </a:xfrm>
            <a:custGeom>
              <a:rect b="b" l="l" r="r" t="t"/>
              <a:pathLst>
                <a:path extrusionOk="0" h="365" w="384">
                  <a:moveTo>
                    <a:pt x="322" y="271"/>
                  </a:moveTo>
                  <a:cubicBezTo>
                    <a:pt x="371" y="177"/>
                    <a:pt x="384" y="91"/>
                    <a:pt x="364" y="9"/>
                  </a:cubicBezTo>
                  <a:cubicBezTo>
                    <a:pt x="364" y="9"/>
                    <a:pt x="364" y="9"/>
                    <a:pt x="364" y="9"/>
                  </a:cubicBezTo>
                  <a:cubicBezTo>
                    <a:pt x="363" y="6"/>
                    <a:pt x="362" y="3"/>
                    <a:pt x="361" y="0"/>
                  </a:cubicBezTo>
                  <a:cubicBezTo>
                    <a:pt x="0" y="209"/>
                    <a:pt x="0" y="209"/>
                    <a:pt x="0" y="209"/>
                  </a:cubicBezTo>
                  <a:cubicBezTo>
                    <a:pt x="270" y="365"/>
                    <a:pt x="270" y="365"/>
                    <a:pt x="270" y="365"/>
                  </a:cubicBezTo>
                  <a:cubicBezTo>
                    <a:pt x="277" y="353"/>
                    <a:pt x="277" y="353"/>
                    <a:pt x="277" y="353"/>
                  </a:cubicBezTo>
                  <a:cubicBezTo>
                    <a:pt x="291" y="327"/>
                    <a:pt x="307" y="300"/>
                    <a:pt x="322" y="27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6" name="Google Shape;476;p36"/>
            <p:cNvSpPr/>
            <p:nvPr/>
          </p:nvSpPr>
          <p:spPr>
            <a:xfrm>
              <a:off x="10116279" y="1345184"/>
              <a:ext cx="152580" cy="267681"/>
            </a:xfrm>
            <a:custGeom>
              <a:rect b="b" l="l" r="r" t="t"/>
              <a:pathLst>
                <a:path extrusionOk="0" h="468" w="267">
                  <a:moveTo>
                    <a:pt x="267" y="468"/>
                  </a:moveTo>
                  <a:cubicBezTo>
                    <a:pt x="267" y="0"/>
                    <a:pt x="267" y="0"/>
                    <a:pt x="267" y="0"/>
                  </a:cubicBezTo>
                  <a:cubicBezTo>
                    <a:pt x="0" y="153"/>
                    <a:pt x="0" y="153"/>
                    <a:pt x="0" y="153"/>
                  </a:cubicBezTo>
                  <a:cubicBezTo>
                    <a:pt x="21" y="190"/>
                    <a:pt x="42" y="229"/>
                    <a:pt x="61" y="272"/>
                  </a:cubicBezTo>
                  <a:cubicBezTo>
                    <a:pt x="75" y="304"/>
                    <a:pt x="83" y="346"/>
                    <a:pt x="90" y="383"/>
                  </a:cubicBezTo>
                  <a:cubicBezTo>
                    <a:pt x="92" y="398"/>
                    <a:pt x="95" y="411"/>
                    <a:pt x="98" y="424"/>
                  </a:cubicBezTo>
                  <a:cubicBezTo>
                    <a:pt x="105" y="457"/>
                    <a:pt x="116" y="466"/>
                    <a:pt x="151" y="467"/>
                  </a:cubicBezTo>
                  <a:cubicBezTo>
                    <a:pt x="157" y="468"/>
                    <a:pt x="157" y="468"/>
                    <a:pt x="157" y="468"/>
                  </a:cubicBezTo>
                  <a:cubicBezTo>
                    <a:pt x="185" y="468"/>
                    <a:pt x="185" y="468"/>
                    <a:pt x="185" y="468"/>
                  </a:cubicBezTo>
                  <a:cubicBezTo>
                    <a:pt x="237" y="468"/>
                    <a:pt x="237" y="468"/>
                    <a:pt x="237" y="468"/>
                  </a:cubicBezTo>
                  <a:cubicBezTo>
                    <a:pt x="247" y="468"/>
                    <a:pt x="257" y="468"/>
                    <a:pt x="267" y="46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7" name="Google Shape;477;p36"/>
            <p:cNvSpPr/>
            <p:nvPr/>
          </p:nvSpPr>
          <p:spPr>
            <a:xfrm>
              <a:off x="10276400" y="1345184"/>
              <a:ext cx="154798" cy="267681"/>
            </a:xfrm>
            <a:custGeom>
              <a:rect b="b" l="l" r="r" t="t"/>
              <a:pathLst>
                <a:path extrusionOk="0" h="468" w="271">
                  <a:moveTo>
                    <a:pt x="174" y="424"/>
                  </a:moveTo>
                  <a:cubicBezTo>
                    <a:pt x="177" y="411"/>
                    <a:pt x="180" y="398"/>
                    <a:pt x="182" y="383"/>
                  </a:cubicBezTo>
                  <a:cubicBezTo>
                    <a:pt x="189" y="346"/>
                    <a:pt x="197" y="304"/>
                    <a:pt x="211" y="272"/>
                  </a:cubicBezTo>
                  <a:cubicBezTo>
                    <a:pt x="230" y="229"/>
                    <a:pt x="251" y="191"/>
                    <a:pt x="271" y="156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467"/>
                    <a:pt x="0" y="467"/>
                    <a:pt x="0" y="467"/>
                  </a:cubicBezTo>
                  <a:cubicBezTo>
                    <a:pt x="5" y="467"/>
                    <a:pt x="5" y="467"/>
                    <a:pt x="5" y="467"/>
                  </a:cubicBezTo>
                  <a:cubicBezTo>
                    <a:pt x="5" y="468"/>
                    <a:pt x="5" y="468"/>
                    <a:pt x="5" y="468"/>
                  </a:cubicBezTo>
                  <a:cubicBezTo>
                    <a:pt x="5" y="468"/>
                    <a:pt x="5" y="468"/>
                    <a:pt x="5" y="468"/>
                  </a:cubicBezTo>
                  <a:cubicBezTo>
                    <a:pt x="15" y="468"/>
                    <a:pt x="25" y="468"/>
                    <a:pt x="36" y="468"/>
                  </a:cubicBezTo>
                  <a:cubicBezTo>
                    <a:pt x="42" y="467"/>
                    <a:pt x="42" y="467"/>
                    <a:pt x="42" y="467"/>
                  </a:cubicBezTo>
                  <a:cubicBezTo>
                    <a:pt x="94" y="468"/>
                    <a:pt x="94" y="468"/>
                    <a:pt x="94" y="468"/>
                  </a:cubicBezTo>
                  <a:cubicBezTo>
                    <a:pt x="101" y="468"/>
                    <a:pt x="108" y="468"/>
                    <a:pt x="115" y="467"/>
                  </a:cubicBezTo>
                  <a:cubicBezTo>
                    <a:pt x="157" y="467"/>
                    <a:pt x="167" y="456"/>
                    <a:pt x="174" y="42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78" name="Google Shape;478;p36"/>
          <p:cNvGrpSpPr/>
          <p:nvPr/>
        </p:nvGrpSpPr>
        <p:grpSpPr>
          <a:xfrm>
            <a:off x="2993392" y="843244"/>
            <a:ext cx="369868" cy="445629"/>
            <a:chOff x="3554761" y="1011374"/>
            <a:chExt cx="597525" cy="719918"/>
          </a:xfrm>
        </p:grpSpPr>
        <p:sp>
          <p:nvSpPr>
            <p:cNvPr id="479" name="Google Shape;479;p36"/>
            <p:cNvSpPr/>
            <p:nvPr/>
          </p:nvSpPr>
          <p:spPr>
            <a:xfrm>
              <a:off x="3615879" y="1376596"/>
              <a:ext cx="441685" cy="354696"/>
            </a:xfrm>
            <a:custGeom>
              <a:rect b="b" l="l" r="r" t="t"/>
              <a:pathLst>
                <a:path extrusionOk="0" h="638" w="797">
                  <a:moveTo>
                    <a:pt x="674" y="281"/>
                  </a:moveTo>
                  <a:cubicBezTo>
                    <a:pt x="667" y="288"/>
                    <a:pt x="658" y="291"/>
                    <a:pt x="648" y="290"/>
                  </a:cubicBezTo>
                  <a:cubicBezTo>
                    <a:pt x="634" y="289"/>
                    <a:pt x="620" y="281"/>
                    <a:pt x="608" y="269"/>
                  </a:cubicBezTo>
                  <a:cubicBezTo>
                    <a:pt x="595" y="257"/>
                    <a:pt x="588" y="243"/>
                    <a:pt x="586" y="228"/>
                  </a:cubicBezTo>
                  <a:cubicBezTo>
                    <a:pt x="585" y="219"/>
                    <a:pt x="589" y="209"/>
                    <a:pt x="595" y="202"/>
                  </a:cubicBezTo>
                  <a:cubicBezTo>
                    <a:pt x="602" y="195"/>
                    <a:pt x="612" y="192"/>
                    <a:pt x="622" y="193"/>
                  </a:cubicBezTo>
                  <a:cubicBezTo>
                    <a:pt x="433" y="4"/>
                    <a:pt x="433" y="4"/>
                    <a:pt x="433" y="4"/>
                  </a:cubicBezTo>
                  <a:cubicBezTo>
                    <a:pt x="429" y="0"/>
                    <a:pt x="423" y="0"/>
                    <a:pt x="419" y="4"/>
                  </a:cubicBezTo>
                  <a:cubicBezTo>
                    <a:pt x="216" y="207"/>
                    <a:pt x="216" y="207"/>
                    <a:pt x="216" y="207"/>
                  </a:cubicBezTo>
                  <a:cubicBezTo>
                    <a:pt x="214" y="209"/>
                    <a:pt x="212" y="210"/>
                    <a:pt x="209" y="210"/>
                  </a:cubicBezTo>
                  <a:cubicBezTo>
                    <a:pt x="208" y="210"/>
                    <a:pt x="206" y="210"/>
                    <a:pt x="205" y="209"/>
                  </a:cubicBezTo>
                  <a:cubicBezTo>
                    <a:pt x="201" y="204"/>
                    <a:pt x="197" y="200"/>
                    <a:pt x="198" y="193"/>
                  </a:cubicBezTo>
                  <a:cubicBezTo>
                    <a:pt x="199" y="190"/>
                    <a:pt x="200" y="186"/>
                    <a:pt x="201" y="182"/>
                  </a:cubicBezTo>
                  <a:cubicBezTo>
                    <a:pt x="204" y="171"/>
                    <a:pt x="195" y="161"/>
                    <a:pt x="184" y="162"/>
                  </a:cubicBezTo>
                  <a:cubicBezTo>
                    <a:pt x="172" y="163"/>
                    <a:pt x="161" y="170"/>
                    <a:pt x="153" y="179"/>
                  </a:cubicBezTo>
                  <a:cubicBezTo>
                    <a:pt x="144" y="187"/>
                    <a:pt x="137" y="198"/>
                    <a:pt x="136" y="210"/>
                  </a:cubicBezTo>
                  <a:cubicBezTo>
                    <a:pt x="135" y="221"/>
                    <a:pt x="145" y="230"/>
                    <a:pt x="156" y="227"/>
                  </a:cubicBezTo>
                  <a:cubicBezTo>
                    <a:pt x="160" y="226"/>
                    <a:pt x="164" y="225"/>
                    <a:pt x="167" y="224"/>
                  </a:cubicBezTo>
                  <a:cubicBezTo>
                    <a:pt x="174" y="223"/>
                    <a:pt x="178" y="227"/>
                    <a:pt x="183" y="231"/>
                  </a:cubicBezTo>
                  <a:cubicBezTo>
                    <a:pt x="184" y="232"/>
                    <a:pt x="184" y="234"/>
                    <a:pt x="184" y="235"/>
                  </a:cubicBezTo>
                  <a:cubicBezTo>
                    <a:pt x="184" y="237"/>
                    <a:pt x="183" y="240"/>
                    <a:pt x="181" y="242"/>
                  </a:cubicBezTo>
                  <a:cubicBezTo>
                    <a:pt x="4" y="419"/>
                    <a:pt x="4" y="419"/>
                    <a:pt x="4" y="419"/>
                  </a:cubicBezTo>
                  <a:cubicBezTo>
                    <a:pt x="0" y="423"/>
                    <a:pt x="1" y="427"/>
                    <a:pt x="2" y="430"/>
                  </a:cubicBezTo>
                  <a:cubicBezTo>
                    <a:pt x="32" y="483"/>
                    <a:pt x="232" y="420"/>
                    <a:pt x="247" y="435"/>
                  </a:cubicBezTo>
                  <a:cubicBezTo>
                    <a:pt x="274" y="459"/>
                    <a:pt x="244" y="530"/>
                    <a:pt x="258" y="554"/>
                  </a:cubicBezTo>
                  <a:cubicBezTo>
                    <a:pt x="279" y="589"/>
                    <a:pt x="609" y="638"/>
                    <a:pt x="773" y="524"/>
                  </a:cubicBezTo>
                  <a:cubicBezTo>
                    <a:pt x="797" y="507"/>
                    <a:pt x="779" y="460"/>
                    <a:pt x="781" y="357"/>
                  </a:cubicBezTo>
                  <a:cubicBezTo>
                    <a:pt x="781" y="354"/>
                    <a:pt x="780" y="352"/>
                    <a:pt x="779" y="350"/>
                  </a:cubicBezTo>
                  <a:cubicBezTo>
                    <a:pt x="683" y="255"/>
                    <a:pt x="683" y="255"/>
                    <a:pt x="683" y="255"/>
                  </a:cubicBezTo>
                  <a:cubicBezTo>
                    <a:pt x="684" y="265"/>
                    <a:pt x="681" y="274"/>
                    <a:pt x="674" y="28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0" name="Google Shape;480;p36"/>
            <p:cNvSpPr/>
            <p:nvPr/>
          </p:nvSpPr>
          <p:spPr>
            <a:xfrm>
              <a:off x="3554761" y="1164199"/>
              <a:ext cx="288366" cy="430478"/>
            </a:xfrm>
            <a:custGeom>
              <a:rect b="b" l="l" r="r" t="t"/>
              <a:pathLst>
                <a:path extrusionOk="0" h="774" w="520">
                  <a:moveTo>
                    <a:pt x="2" y="460"/>
                  </a:moveTo>
                  <a:cubicBezTo>
                    <a:pt x="0" y="499"/>
                    <a:pt x="80" y="515"/>
                    <a:pt x="94" y="542"/>
                  </a:cubicBezTo>
                  <a:cubicBezTo>
                    <a:pt x="100" y="554"/>
                    <a:pt x="83" y="580"/>
                    <a:pt x="84" y="597"/>
                  </a:cubicBezTo>
                  <a:cubicBezTo>
                    <a:pt x="86" y="610"/>
                    <a:pt x="125" y="626"/>
                    <a:pt x="125" y="626"/>
                  </a:cubicBezTo>
                  <a:cubicBezTo>
                    <a:pt x="125" y="626"/>
                    <a:pt x="97" y="652"/>
                    <a:pt x="96" y="664"/>
                  </a:cubicBezTo>
                  <a:cubicBezTo>
                    <a:pt x="95" y="679"/>
                    <a:pt x="121" y="701"/>
                    <a:pt x="122" y="716"/>
                  </a:cubicBezTo>
                  <a:cubicBezTo>
                    <a:pt x="122" y="723"/>
                    <a:pt x="116" y="737"/>
                    <a:pt x="111" y="754"/>
                  </a:cubicBezTo>
                  <a:cubicBezTo>
                    <a:pt x="108" y="767"/>
                    <a:pt x="114" y="774"/>
                    <a:pt x="127" y="763"/>
                  </a:cubicBezTo>
                  <a:cubicBezTo>
                    <a:pt x="265" y="624"/>
                    <a:pt x="265" y="624"/>
                    <a:pt x="265" y="624"/>
                  </a:cubicBezTo>
                  <a:cubicBezTo>
                    <a:pt x="255" y="626"/>
                    <a:pt x="246" y="622"/>
                    <a:pt x="239" y="615"/>
                  </a:cubicBezTo>
                  <a:cubicBezTo>
                    <a:pt x="232" y="609"/>
                    <a:pt x="229" y="599"/>
                    <a:pt x="230" y="589"/>
                  </a:cubicBezTo>
                  <a:cubicBezTo>
                    <a:pt x="231" y="575"/>
                    <a:pt x="239" y="561"/>
                    <a:pt x="251" y="549"/>
                  </a:cubicBezTo>
                  <a:cubicBezTo>
                    <a:pt x="263" y="536"/>
                    <a:pt x="277" y="529"/>
                    <a:pt x="292" y="528"/>
                  </a:cubicBezTo>
                  <a:cubicBezTo>
                    <a:pt x="301" y="527"/>
                    <a:pt x="311" y="530"/>
                    <a:pt x="318" y="537"/>
                  </a:cubicBezTo>
                  <a:cubicBezTo>
                    <a:pt x="324" y="544"/>
                    <a:pt x="328" y="553"/>
                    <a:pt x="326" y="563"/>
                  </a:cubicBezTo>
                  <a:cubicBezTo>
                    <a:pt x="516" y="374"/>
                    <a:pt x="516" y="374"/>
                    <a:pt x="516" y="374"/>
                  </a:cubicBezTo>
                  <a:cubicBezTo>
                    <a:pt x="520" y="370"/>
                    <a:pt x="520" y="364"/>
                    <a:pt x="516" y="361"/>
                  </a:cubicBezTo>
                  <a:cubicBezTo>
                    <a:pt x="313" y="157"/>
                    <a:pt x="313" y="157"/>
                    <a:pt x="313" y="157"/>
                  </a:cubicBezTo>
                  <a:cubicBezTo>
                    <a:pt x="311" y="155"/>
                    <a:pt x="310" y="153"/>
                    <a:pt x="310" y="150"/>
                  </a:cubicBezTo>
                  <a:cubicBezTo>
                    <a:pt x="310" y="149"/>
                    <a:pt x="310" y="148"/>
                    <a:pt x="311" y="147"/>
                  </a:cubicBezTo>
                  <a:cubicBezTo>
                    <a:pt x="316" y="142"/>
                    <a:pt x="320" y="138"/>
                    <a:pt x="327" y="139"/>
                  </a:cubicBezTo>
                  <a:cubicBezTo>
                    <a:pt x="330" y="140"/>
                    <a:pt x="334" y="141"/>
                    <a:pt x="338" y="142"/>
                  </a:cubicBezTo>
                  <a:cubicBezTo>
                    <a:pt x="349" y="145"/>
                    <a:pt x="359" y="137"/>
                    <a:pt x="358" y="125"/>
                  </a:cubicBezTo>
                  <a:cubicBezTo>
                    <a:pt x="357" y="114"/>
                    <a:pt x="350" y="102"/>
                    <a:pt x="341" y="94"/>
                  </a:cubicBezTo>
                  <a:cubicBezTo>
                    <a:pt x="333" y="86"/>
                    <a:pt x="322" y="79"/>
                    <a:pt x="310" y="78"/>
                  </a:cubicBezTo>
                  <a:cubicBezTo>
                    <a:pt x="299" y="77"/>
                    <a:pt x="290" y="86"/>
                    <a:pt x="293" y="98"/>
                  </a:cubicBezTo>
                  <a:cubicBezTo>
                    <a:pt x="294" y="101"/>
                    <a:pt x="295" y="105"/>
                    <a:pt x="296" y="109"/>
                  </a:cubicBezTo>
                  <a:cubicBezTo>
                    <a:pt x="297" y="116"/>
                    <a:pt x="293" y="120"/>
                    <a:pt x="289" y="124"/>
                  </a:cubicBezTo>
                  <a:cubicBezTo>
                    <a:pt x="288" y="125"/>
                    <a:pt x="286" y="125"/>
                    <a:pt x="285" y="126"/>
                  </a:cubicBezTo>
                  <a:cubicBezTo>
                    <a:pt x="282" y="126"/>
                    <a:pt x="280" y="125"/>
                    <a:pt x="278" y="123"/>
                  </a:cubicBezTo>
                  <a:cubicBezTo>
                    <a:pt x="161" y="5"/>
                    <a:pt x="161" y="5"/>
                    <a:pt x="161" y="5"/>
                  </a:cubicBezTo>
                  <a:cubicBezTo>
                    <a:pt x="156" y="0"/>
                    <a:pt x="148" y="2"/>
                    <a:pt x="145" y="8"/>
                  </a:cubicBezTo>
                  <a:cubicBezTo>
                    <a:pt x="123" y="60"/>
                    <a:pt x="112" y="112"/>
                    <a:pt x="107" y="154"/>
                  </a:cubicBezTo>
                  <a:cubicBezTo>
                    <a:pt x="101" y="202"/>
                    <a:pt x="132" y="236"/>
                    <a:pt x="129" y="263"/>
                  </a:cubicBezTo>
                  <a:cubicBezTo>
                    <a:pt x="123" y="317"/>
                    <a:pt x="5" y="401"/>
                    <a:pt x="2" y="46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1" name="Google Shape;481;p36"/>
            <p:cNvSpPr/>
            <p:nvPr/>
          </p:nvSpPr>
          <p:spPr>
            <a:xfrm>
              <a:off x="3860350" y="1126940"/>
              <a:ext cx="291937" cy="427110"/>
            </a:xfrm>
            <a:custGeom>
              <a:rect b="b" l="l" r="r" t="t"/>
              <a:pathLst>
                <a:path extrusionOk="0" h="768" w="527">
                  <a:moveTo>
                    <a:pt x="281" y="185"/>
                  </a:moveTo>
                  <a:cubicBezTo>
                    <a:pt x="288" y="191"/>
                    <a:pt x="291" y="201"/>
                    <a:pt x="290" y="211"/>
                  </a:cubicBezTo>
                  <a:cubicBezTo>
                    <a:pt x="289" y="225"/>
                    <a:pt x="281" y="239"/>
                    <a:pt x="269" y="251"/>
                  </a:cubicBezTo>
                  <a:cubicBezTo>
                    <a:pt x="257" y="264"/>
                    <a:pt x="242" y="271"/>
                    <a:pt x="228" y="273"/>
                  </a:cubicBezTo>
                  <a:cubicBezTo>
                    <a:pt x="218" y="274"/>
                    <a:pt x="209" y="270"/>
                    <a:pt x="202" y="264"/>
                  </a:cubicBezTo>
                  <a:cubicBezTo>
                    <a:pt x="195" y="257"/>
                    <a:pt x="192" y="247"/>
                    <a:pt x="193" y="237"/>
                  </a:cubicBezTo>
                  <a:cubicBezTo>
                    <a:pt x="4" y="426"/>
                    <a:pt x="4" y="426"/>
                    <a:pt x="4" y="426"/>
                  </a:cubicBezTo>
                  <a:cubicBezTo>
                    <a:pt x="0" y="430"/>
                    <a:pt x="0" y="436"/>
                    <a:pt x="4" y="440"/>
                  </a:cubicBezTo>
                  <a:cubicBezTo>
                    <a:pt x="207" y="643"/>
                    <a:pt x="207" y="643"/>
                    <a:pt x="207" y="643"/>
                  </a:cubicBezTo>
                  <a:cubicBezTo>
                    <a:pt x="209" y="645"/>
                    <a:pt x="210" y="647"/>
                    <a:pt x="210" y="650"/>
                  </a:cubicBezTo>
                  <a:cubicBezTo>
                    <a:pt x="210" y="651"/>
                    <a:pt x="209" y="653"/>
                    <a:pt x="208" y="654"/>
                  </a:cubicBezTo>
                  <a:cubicBezTo>
                    <a:pt x="204" y="658"/>
                    <a:pt x="200" y="662"/>
                    <a:pt x="193" y="661"/>
                  </a:cubicBezTo>
                  <a:cubicBezTo>
                    <a:pt x="189" y="660"/>
                    <a:pt x="186" y="659"/>
                    <a:pt x="182" y="658"/>
                  </a:cubicBezTo>
                  <a:cubicBezTo>
                    <a:pt x="171" y="655"/>
                    <a:pt x="161" y="664"/>
                    <a:pt x="162" y="675"/>
                  </a:cubicBezTo>
                  <a:cubicBezTo>
                    <a:pt x="163" y="687"/>
                    <a:pt x="170" y="698"/>
                    <a:pt x="179" y="706"/>
                  </a:cubicBezTo>
                  <a:cubicBezTo>
                    <a:pt x="187" y="715"/>
                    <a:pt x="198" y="722"/>
                    <a:pt x="209" y="723"/>
                  </a:cubicBezTo>
                  <a:cubicBezTo>
                    <a:pt x="221" y="724"/>
                    <a:pt x="229" y="714"/>
                    <a:pt x="227" y="703"/>
                  </a:cubicBezTo>
                  <a:cubicBezTo>
                    <a:pt x="226" y="699"/>
                    <a:pt x="224" y="695"/>
                    <a:pt x="224" y="691"/>
                  </a:cubicBezTo>
                  <a:cubicBezTo>
                    <a:pt x="222" y="685"/>
                    <a:pt x="226" y="681"/>
                    <a:pt x="231" y="676"/>
                  </a:cubicBezTo>
                  <a:cubicBezTo>
                    <a:pt x="232" y="675"/>
                    <a:pt x="233" y="675"/>
                    <a:pt x="235" y="675"/>
                  </a:cubicBezTo>
                  <a:cubicBezTo>
                    <a:pt x="237" y="675"/>
                    <a:pt x="240" y="676"/>
                    <a:pt x="241" y="677"/>
                  </a:cubicBezTo>
                  <a:cubicBezTo>
                    <a:pt x="326" y="763"/>
                    <a:pt x="326" y="763"/>
                    <a:pt x="326" y="763"/>
                  </a:cubicBezTo>
                  <a:cubicBezTo>
                    <a:pt x="332" y="768"/>
                    <a:pt x="342" y="765"/>
                    <a:pt x="343" y="757"/>
                  </a:cubicBezTo>
                  <a:cubicBezTo>
                    <a:pt x="344" y="735"/>
                    <a:pt x="347" y="712"/>
                    <a:pt x="350" y="686"/>
                  </a:cubicBezTo>
                  <a:cubicBezTo>
                    <a:pt x="365" y="585"/>
                    <a:pt x="409" y="509"/>
                    <a:pt x="453" y="420"/>
                  </a:cubicBezTo>
                  <a:cubicBezTo>
                    <a:pt x="488" y="349"/>
                    <a:pt x="527" y="147"/>
                    <a:pt x="441" y="6"/>
                  </a:cubicBezTo>
                  <a:cubicBezTo>
                    <a:pt x="438" y="1"/>
                    <a:pt x="430" y="0"/>
                    <a:pt x="426" y="4"/>
                  </a:cubicBezTo>
                  <a:cubicBezTo>
                    <a:pt x="254" y="176"/>
                    <a:pt x="254" y="176"/>
                    <a:pt x="254" y="176"/>
                  </a:cubicBezTo>
                  <a:cubicBezTo>
                    <a:pt x="264" y="175"/>
                    <a:pt x="274" y="178"/>
                    <a:pt x="281" y="18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2" name="Google Shape;482;p36"/>
            <p:cNvSpPr/>
            <p:nvPr/>
          </p:nvSpPr>
          <p:spPr>
            <a:xfrm>
              <a:off x="3644023" y="1011374"/>
              <a:ext cx="449665" cy="347961"/>
            </a:xfrm>
            <a:custGeom>
              <a:rect b="b" l="l" r="r" t="t"/>
              <a:pathLst>
                <a:path extrusionOk="0" h="626" w="811">
                  <a:moveTo>
                    <a:pt x="126" y="345"/>
                  </a:moveTo>
                  <a:cubicBezTo>
                    <a:pt x="132" y="338"/>
                    <a:pt x="142" y="335"/>
                    <a:pt x="151" y="336"/>
                  </a:cubicBezTo>
                  <a:cubicBezTo>
                    <a:pt x="166" y="337"/>
                    <a:pt x="180" y="345"/>
                    <a:pt x="192" y="357"/>
                  </a:cubicBezTo>
                  <a:cubicBezTo>
                    <a:pt x="204" y="369"/>
                    <a:pt x="212" y="384"/>
                    <a:pt x="213" y="398"/>
                  </a:cubicBezTo>
                  <a:cubicBezTo>
                    <a:pt x="214" y="408"/>
                    <a:pt x="211" y="417"/>
                    <a:pt x="204" y="424"/>
                  </a:cubicBezTo>
                  <a:cubicBezTo>
                    <a:pt x="197" y="431"/>
                    <a:pt x="188" y="434"/>
                    <a:pt x="178" y="433"/>
                  </a:cubicBezTo>
                  <a:cubicBezTo>
                    <a:pt x="367" y="622"/>
                    <a:pt x="367" y="622"/>
                    <a:pt x="367" y="622"/>
                  </a:cubicBezTo>
                  <a:cubicBezTo>
                    <a:pt x="371" y="626"/>
                    <a:pt x="377" y="626"/>
                    <a:pt x="380" y="622"/>
                  </a:cubicBezTo>
                  <a:cubicBezTo>
                    <a:pt x="584" y="419"/>
                    <a:pt x="584" y="419"/>
                    <a:pt x="584" y="419"/>
                  </a:cubicBezTo>
                  <a:cubicBezTo>
                    <a:pt x="586" y="417"/>
                    <a:pt x="588" y="416"/>
                    <a:pt x="591" y="416"/>
                  </a:cubicBezTo>
                  <a:cubicBezTo>
                    <a:pt x="592" y="416"/>
                    <a:pt x="593" y="417"/>
                    <a:pt x="594" y="418"/>
                  </a:cubicBezTo>
                  <a:cubicBezTo>
                    <a:pt x="599" y="422"/>
                    <a:pt x="603" y="426"/>
                    <a:pt x="602" y="433"/>
                  </a:cubicBezTo>
                  <a:cubicBezTo>
                    <a:pt x="601" y="437"/>
                    <a:pt x="600" y="440"/>
                    <a:pt x="599" y="444"/>
                  </a:cubicBezTo>
                  <a:cubicBezTo>
                    <a:pt x="596" y="455"/>
                    <a:pt x="604" y="465"/>
                    <a:pt x="616" y="464"/>
                  </a:cubicBezTo>
                  <a:cubicBezTo>
                    <a:pt x="627" y="463"/>
                    <a:pt x="639" y="456"/>
                    <a:pt x="647" y="447"/>
                  </a:cubicBezTo>
                  <a:cubicBezTo>
                    <a:pt x="655" y="439"/>
                    <a:pt x="662" y="428"/>
                    <a:pt x="663" y="417"/>
                  </a:cubicBezTo>
                  <a:cubicBezTo>
                    <a:pt x="664" y="405"/>
                    <a:pt x="655" y="397"/>
                    <a:pt x="643" y="399"/>
                  </a:cubicBezTo>
                  <a:cubicBezTo>
                    <a:pt x="640" y="400"/>
                    <a:pt x="636" y="402"/>
                    <a:pt x="632" y="402"/>
                  </a:cubicBezTo>
                  <a:cubicBezTo>
                    <a:pt x="625" y="404"/>
                    <a:pt x="621" y="400"/>
                    <a:pt x="617" y="395"/>
                  </a:cubicBezTo>
                  <a:cubicBezTo>
                    <a:pt x="616" y="394"/>
                    <a:pt x="616" y="393"/>
                    <a:pt x="615" y="391"/>
                  </a:cubicBezTo>
                  <a:cubicBezTo>
                    <a:pt x="615" y="389"/>
                    <a:pt x="616" y="386"/>
                    <a:pt x="618" y="385"/>
                  </a:cubicBezTo>
                  <a:cubicBezTo>
                    <a:pt x="808" y="195"/>
                    <a:pt x="808" y="195"/>
                    <a:pt x="808" y="195"/>
                  </a:cubicBezTo>
                  <a:cubicBezTo>
                    <a:pt x="811" y="192"/>
                    <a:pt x="811" y="186"/>
                    <a:pt x="808" y="182"/>
                  </a:cubicBezTo>
                  <a:cubicBezTo>
                    <a:pt x="785" y="154"/>
                    <a:pt x="755" y="129"/>
                    <a:pt x="717" y="109"/>
                  </a:cubicBezTo>
                  <a:cubicBezTo>
                    <a:pt x="500" y="0"/>
                    <a:pt x="284" y="20"/>
                    <a:pt x="170" y="80"/>
                  </a:cubicBezTo>
                  <a:cubicBezTo>
                    <a:pt x="88" y="123"/>
                    <a:pt x="36" y="184"/>
                    <a:pt x="2" y="247"/>
                  </a:cubicBezTo>
                  <a:cubicBezTo>
                    <a:pt x="0" y="251"/>
                    <a:pt x="0" y="255"/>
                    <a:pt x="3" y="258"/>
                  </a:cubicBezTo>
                  <a:cubicBezTo>
                    <a:pt x="117" y="372"/>
                    <a:pt x="117" y="372"/>
                    <a:pt x="117" y="372"/>
                  </a:cubicBezTo>
                  <a:cubicBezTo>
                    <a:pt x="115" y="362"/>
                    <a:pt x="119" y="352"/>
                    <a:pt x="126" y="34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83" name="Google Shape;483;p36"/>
          <p:cNvGrpSpPr/>
          <p:nvPr/>
        </p:nvGrpSpPr>
        <p:grpSpPr>
          <a:xfrm>
            <a:off x="3603122" y="843032"/>
            <a:ext cx="370755" cy="445841"/>
            <a:chOff x="4539787" y="1011032"/>
            <a:chExt cx="598958" cy="720261"/>
          </a:xfrm>
        </p:grpSpPr>
        <p:sp>
          <p:nvSpPr>
            <p:cNvPr id="484" name="Google Shape;484;p36"/>
            <p:cNvSpPr/>
            <p:nvPr/>
          </p:nvSpPr>
          <p:spPr>
            <a:xfrm>
              <a:off x="4849480" y="1011032"/>
              <a:ext cx="289264" cy="340491"/>
            </a:xfrm>
            <a:custGeom>
              <a:rect b="b" l="l" r="r" t="t"/>
              <a:pathLst>
                <a:path extrusionOk="0" h="610" w="518">
                  <a:moveTo>
                    <a:pt x="26" y="275"/>
                  </a:moveTo>
                  <a:cubicBezTo>
                    <a:pt x="36" y="275"/>
                    <a:pt x="45" y="280"/>
                    <a:pt x="51" y="287"/>
                  </a:cubicBezTo>
                  <a:cubicBezTo>
                    <a:pt x="61" y="299"/>
                    <a:pt x="66" y="315"/>
                    <a:pt x="65" y="332"/>
                  </a:cubicBezTo>
                  <a:cubicBezTo>
                    <a:pt x="66" y="350"/>
                    <a:pt x="61" y="366"/>
                    <a:pt x="51" y="377"/>
                  </a:cubicBezTo>
                  <a:cubicBezTo>
                    <a:pt x="45" y="384"/>
                    <a:pt x="36" y="389"/>
                    <a:pt x="26" y="389"/>
                  </a:cubicBezTo>
                  <a:cubicBezTo>
                    <a:pt x="16" y="389"/>
                    <a:pt x="7" y="384"/>
                    <a:pt x="0" y="376"/>
                  </a:cubicBezTo>
                  <a:cubicBezTo>
                    <a:pt x="0" y="603"/>
                    <a:pt x="0" y="603"/>
                    <a:pt x="0" y="603"/>
                  </a:cubicBezTo>
                  <a:cubicBezTo>
                    <a:pt x="0" y="607"/>
                    <a:pt x="5" y="610"/>
                    <a:pt x="9" y="609"/>
                  </a:cubicBezTo>
                  <a:cubicBezTo>
                    <a:pt x="244" y="532"/>
                    <a:pt x="244" y="532"/>
                    <a:pt x="244" y="532"/>
                  </a:cubicBezTo>
                  <a:cubicBezTo>
                    <a:pt x="245" y="532"/>
                    <a:pt x="247" y="532"/>
                    <a:pt x="248" y="532"/>
                  </a:cubicBezTo>
                  <a:cubicBezTo>
                    <a:pt x="250" y="533"/>
                    <a:pt x="252" y="534"/>
                    <a:pt x="253" y="537"/>
                  </a:cubicBezTo>
                  <a:cubicBezTo>
                    <a:pt x="256" y="543"/>
                    <a:pt x="257" y="548"/>
                    <a:pt x="253" y="554"/>
                  </a:cubicBezTo>
                  <a:cubicBezTo>
                    <a:pt x="251" y="557"/>
                    <a:pt x="248" y="560"/>
                    <a:pt x="245" y="563"/>
                  </a:cubicBezTo>
                  <a:cubicBezTo>
                    <a:pt x="237" y="572"/>
                    <a:pt x="240" y="584"/>
                    <a:pt x="252" y="589"/>
                  </a:cubicBezTo>
                  <a:cubicBezTo>
                    <a:pt x="263" y="593"/>
                    <a:pt x="276" y="592"/>
                    <a:pt x="287" y="588"/>
                  </a:cubicBezTo>
                  <a:cubicBezTo>
                    <a:pt x="299" y="584"/>
                    <a:pt x="310" y="578"/>
                    <a:pt x="317" y="568"/>
                  </a:cubicBezTo>
                  <a:cubicBezTo>
                    <a:pt x="323" y="557"/>
                    <a:pt x="318" y="545"/>
                    <a:pt x="306" y="543"/>
                  </a:cubicBezTo>
                  <a:cubicBezTo>
                    <a:pt x="303" y="542"/>
                    <a:pt x="299" y="541"/>
                    <a:pt x="295" y="540"/>
                  </a:cubicBezTo>
                  <a:cubicBezTo>
                    <a:pt x="288" y="538"/>
                    <a:pt x="286" y="533"/>
                    <a:pt x="285" y="526"/>
                  </a:cubicBezTo>
                  <a:cubicBezTo>
                    <a:pt x="284" y="524"/>
                    <a:pt x="285" y="521"/>
                    <a:pt x="287" y="520"/>
                  </a:cubicBezTo>
                  <a:cubicBezTo>
                    <a:pt x="287" y="519"/>
                    <a:pt x="288" y="518"/>
                    <a:pt x="289" y="518"/>
                  </a:cubicBezTo>
                  <a:cubicBezTo>
                    <a:pt x="505" y="448"/>
                    <a:pt x="505" y="448"/>
                    <a:pt x="505" y="448"/>
                  </a:cubicBezTo>
                  <a:cubicBezTo>
                    <a:pt x="507" y="447"/>
                    <a:pt x="509" y="445"/>
                    <a:pt x="509" y="442"/>
                  </a:cubicBezTo>
                  <a:cubicBezTo>
                    <a:pt x="518" y="313"/>
                    <a:pt x="487" y="155"/>
                    <a:pt x="341" y="81"/>
                  </a:cubicBezTo>
                  <a:cubicBezTo>
                    <a:pt x="224" y="22"/>
                    <a:pt x="108" y="0"/>
                    <a:pt x="7" y="2"/>
                  </a:cubicBezTo>
                  <a:cubicBezTo>
                    <a:pt x="3" y="2"/>
                    <a:pt x="0" y="5"/>
                    <a:pt x="0" y="8"/>
                  </a:cubicBezTo>
                  <a:cubicBezTo>
                    <a:pt x="0" y="288"/>
                    <a:pt x="0" y="288"/>
                    <a:pt x="0" y="288"/>
                  </a:cubicBezTo>
                  <a:cubicBezTo>
                    <a:pt x="7" y="280"/>
                    <a:pt x="16" y="275"/>
                    <a:pt x="26" y="27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5" name="Google Shape;485;p36"/>
            <p:cNvSpPr/>
            <p:nvPr/>
          </p:nvSpPr>
          <p:spPr>
            <a:xfrm>
              <a:off x="4599335" y="1012768"/>
              <a:ext cx="277094" cy="339188"/>
            </a:xfrm>
            <a:custGeom>
              <a:rect b="b" l="l" r="r" t="t"/>
              <a:pathLst>
                <a:path extrusionOk="0" h="608" w="496">
                  <a:moveTo>
                    <a:pt x="118" y="481"/>
                  </a:moveTo>
                  <a:cubicBezTo>
                    <a:pt x="121" y="472"/>
                    <a:pt x="128" y="464"/>
                    <a:pt x="137" y="461"/>
                  </a:cubicBezTo>
                  <a:cubicBezTo>
                    <a:pt x="151" y="455"/>
                    <a:pt x="168" y="455"/>
                    <a:pt x="184" y="461"/>
                  </a:cubicBezTo>
                  <a:cubicBezTo>
                    <a:pt x="201" y="466"/>
                    <a:pt x="215" y="476"/>
                    <a:pt x="222" y="488"/>
                  </a:cubicBezTo>
                  <a:cubicBezTo>
                    <a:pt x="228" y="497"/>
                    <a:pt x="229" y="507"/>
                    <a:pt x="226" y="516"/>
                  </a:cubicBezTo>
                  <a:cubicBezTo>
                    <a:pt x="223" y="526"/>
                    <a:pt x="216" y="533"/>
                    <a:pt x="206" y="536"/>
                  </a:cubicBezTo>
                  <a:cubicBezTo>
                    <a:pt x="421" y="606"/>
                    <a:pt x="421" y="606"/>
                    <a:pt x="421" y="606"/>
                  </a:cubicBezTo>
                  <a:cubicBezTo>
                    <a:pt x="426" y="608"/>
                    <a:pt x="430" y="605"/>
                    <a:pt x="430" y="600"/>
                  </a:cubicBezTo>
                  <a:cubicBezTo>
                    <a:pt x="430" y="353"/>
                    <a:pt x="430" y="353"/>
                    <a:pt x="430" y="353"/>
                  </a:cubicBezTo>
                  <a:cubicBezTo>
                    <a:pt x="430" y="352"/>
                    <a:pt x="430" y="351"/>
                    <a:pt x="431" y="350"/>
                  </a:cubicBezTo>
                  <a:cubicBezTo>
                    <a:pt x="432" y="347"/>
                    <a:pt x="434" y="346"/>
                    <a:pt x="437" y="345"/>
                  </a:cubicBezTo>
                  <a:cubicBezTo>
                    <a:pt x="443" y="345"/>
                    <a:pt x="449" y="345"/>
                    <a:pt x="453" y="351"/>
                  </a:cubicBezTo>
                  <a:cubicBezTo>
                    <a:pt x="455" y="354"/>
                    <a:pt x="457" y="358"/>
                    <a:pt x="459" y="361"/>
                  </a:cubicBezTo>
                  <a:cubicBezTo>
                    <a:pt x="465" y="371"/>
                    <a:pt x="478" y="373"/>
                    <a:pt x="486" y="363"/>
                  </a:cubicBezTo>
                  <a:cubicBezTo>
                    <a:pt x="493" y="354"/>
                    <a:pt x="496" y="341"/>
                    <a:pt x="496" y="329"/>
                  </a:cubicBezTo>
                  <a:cubicBezTo>
                    <a:pt x="496" y="317"/>
                    <a:pt x="493" y="304"/>
                    <a:pt x="486" y="295"/>
                  </a:cubicBezTo>
                  <a:cubicBezTo>
                    <a:pt x="478" y="286"/>
                    <a:pt x="465" y="287"/>
                    <a:pt x="459" y="297"/>
                  </a:cubicBezTo>
                  <a:cubicBezTo>
                    <a:pt x="457" y="300"/>
                    <a:pt x="455" y="304"/>
                    <a:pt x="453" y="307"/>
                  </a:cubicBezTo>
                  <a:cubicBezTo>
                    <a:pt x="449" y="313"/>
                    <a:pt x="443" y="313"/>
                    <a:pt x="437" y="313"/>
                  </a:cubicBezTo>
                  <a:cubicBezTo>
                    <a:pt x="434" y="313"/>
                    <a:pt x="432" y="311"/>
                    <a:pt x="431" y="309"/>
                  </a:cubicBezTo>
                  <a:cubicBezTo>
                    <a:pt x="430" y="308"/>
                    <a:pt x="430" y="307"/>
                    <a:pt x="430" y="305"/>
                  </a:cubicBezTo>
                  <a:cubicBezTo>
                    <a:pt x="430" y="7"/>
                    <a:pt x="430" y="7"/>
                    <a:pt x="430" y="7"/>
                  </a:cubicBezTo>
                  <a:cubicBezTo>
                    <a:pt x="430" y="3"/>
                    <a:pt x="427" y="0"/>
                    <a:pt x="423" y="0"/>
                  </a:cubicBezTo>
                  <a:cubicBezTo>
                    <a:pt x="346" y="5"/>
                    <a:pt x="279" y="23"/>
                    <a:pt x="231" y="49"/>
                  </a:cubicBezTo>
                  <a:cubicBezTo>
                    <a:pt x="64" y="136"/>
                    <a:pt x="15" y="299"/>
                    <a:pt x="3" y="405"/>
                  </a:cubicBezTo>
                  <a:cubicBezTo>
                    <a:pt x="0" y="431"/>
                    <a:pt x="7" y="453"/>
                    <a:pt x="14" y="472"/>
                  </a:cubicBezTo>
                  <a:cubicBezTo>
                    <a:pt x="15" y="473"/>
                    <a:pt x="16" y="475"/>
                    <a:pt x="18" y="475"/>
                  </a:cubicBezTo>
                  <a:cubicBezTo>
                    <a:pt x="122" y="509"/>
                    <a:pt x="122" y="509"/>
                    <a:pt x="122" y="509"/>
                  </a:cubicBezTo>
                  <a:cubicBezTo>
                    <a:pt x="117" y="501"/>
                    <a:pt x="115" y="490"/>
                    <a:pt x="118" y="48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6" name="Google Shape;486;p36"/>
            <p:cNvSpPr/>
            <p:nvPr/>
          </p:nvSpPr>
          <p:spPr>
            <a:xfrm>
              <a:off x="4539787" y="1276220"/>
              <a:ext cx="295350" cy="349606"/>
            </a:xfrm>
            <a:custGeom>
              <a:rect b="b" l="l" r="r" t="t"/>
              <a:pathLst>
                <a:path extrusionOk="0" h="627" w="529">
                  <a:moveTo>
                    <a:pt x="313" y="412"/>
                  </a:moveTo>
                  <a:cubicBezTo>
                    <a:pt x="306" y="406"/>
                    <a:pt x="301" y="397"/>
                    <a:pt x="300" y="387"/>
                  </a:cubicBezTo>
                  <a:cubicBezTo>
                    <a:pt x="299" y="373"/>
                    <a:pt x="305" y="357"/>
                    <a:pt x="315" y="343"/>
                  </a:cubicBezTo>
                  <a:cubicBezTo>
                    <a:pt x="325" y="329"/>
                    <a:pt x="339" y="319"/>
                    <a:pt x="353" y="315"/>
                  </a:cubicBezTo>
                  <a:cubicBezTo>
                    <a:pt x="362" y="313"/>
                    <a:pt x="372" y="314"/>
                    <a:pt x="380" y="320"/>
                  </a:cubicBezTo>
                  <a:cubicBezTo>
                    <a:pt x="388" y="326"/>
                    <a:pt x="393" y="335"/>
                    <a:pt x="394" y="345"/>
                  </a:cubicBezTo>
                  <a:cubicBezTo>
                    <a:pt x="527" y="162"/>
                    <a:pt x="527" y="162"/>
                    <a:pt x="527" y="162"/>
                  </a:cubicBezTo>
                  <a:cubicBezTo>
                    <a:pt x="529" y="159"/>
                    <a:pt x="528" y="153"/>
                    <a:pt x="523" y="152"/>
                  </a:cubicBezTo>
                  <a:cubicBezTo>
                    <a:pt x="288" y="76"/>
                    <a:pt x="288" y="76"/>
                    <a:pt x="288" y="76"/>
                  </a:cubicBezTo>
                  <a:cubicBezTo>
                    <a:pt x="287" y="75"/>
                    <a:pt x="286" y="75"/>
                    <a:pt x="285" y="74"/>
                  </a:cubicBezTo>
                  <a:cubicBezTo>
                    <a:pt x="284" y="72"/>
                    <a:pt x="282" y="70"/>
                    <a:pt x="283" y="67"/>
                  </a:cubicBezTo>
                  <a:cubicBezTo>
                    <a:pt x="285" y="61"/>
                    <a:pt x="287" y="55"/>
                    <a:pt x="294" y="53"/>
                  </a:cubicBezTo>
                  <a:cubicBezTo>
                    <a:pt x="297" y="52"/>
                    <a:pt x="301" y="52"/>
                    <a:pt x="305" y="51"/>
                  </a:cubicBezTo>
                  <a:cubicBezTo>
                    <a:pt x="317" y="48"/>
                    <a:pt x="322" y="36"/>
                    <a:pt x="315" y="26"/>
                  </a:cubicBezTo>
                  <a:cubicBezTo>
                    <a:pt x="309" y="16"/>
                    <a:pt x="297" y="9"/>
                    <a:pt x="286" y="6"/>
                  </a:cubicBezTo>
                  <a:cubicBezTo>
                    <a:pt x="274" y="2"/>
                    <a:pt x="261" y="0"/>
                    <a:pt x="250" y="5"/>
                  </a:cubicBezTo>
                  <a:cubicBezTo>
                    <a:pt x="239" y="9"/>
                    <a:pt x="236" y="22"/>
                    <a:pt x="244" y="31"/>
                  </a:cubicBezTo>
                  <a:cubicBezTo>
                    <a:pt x="246" y="34"/>
                    <a:pt x="249" y="37"/>
                    <a:pt x="252" y="40"/>
                  </a:cubicBezTo>
                  <a:cubicBezTo>
                    <a:pt x="256" y="45"/>
                    <a:pt x="254" y="51"/>
                    <a:pt x="252" y="57"/>
                  </a:cubicBezTo>
                  <a:cubicBezTo>
                    <a:pt x="251" y="59"/>
                    <a:pt x="249" y="61"/>
                    <a:pt x="246" y="61"/>
                  </a:cubicBezTo>
                  <a:cubicBezTo>
                    <a:pt x="245" y="61"/>
                    <a:pt x="244" y="61"/>
                    <a:pt x="243" y="61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36" y="26"/>
                    <a:pt x="131" y="30"/>
                    <a:pt x="132" y="35"/>
                  </a:cubicBezTo>
                  <a:cubicBezTo>
                    <a:pt x="132" y="38"/>
                    <a:pt x="132" y="41"/>
                    <a:pt x="132" y="44"/>
                  </a:cubicBezTo>
                  <a:cubicBezTo>
                    <a:pt x="125" y="99"/>
                    <a:pt x="5" y="184"/>
                    <a:pt x="2" y="244"/>
                  </a:cubicBezTo>
                  <a:cubicBezTo>
                    <a:pt x="0" y="285"/>
                    <a:pt x="82" y="301"/>
                    <a:pt x="96" y="329"/>
                  </a:cubicBezTo>
                  <a:cubicBezTo>
                    <a:pt x="103" y="341"/>
                    <a:pt x="85" y="368"/>
                    <a:pt x="87" y="384"/>
                  </a:cubicBezTo>
                  <a:cubicBezTo>
                    <a:pt x="88" y="398"/>
                    <a:pt x="128" y="414"/>
                    <a:pt x="128" y="414"/>
                  </a:cubicBezTo>
                  <a:cubicBezTo>
                    <a:pt x="128" y="414"/>
                    <a:pt x="99" y="441"/>
                    <a:pt x="98" y="453"/>
                  </a:cubicBezTo>
                  <a:cubicBezTo>
                    <a:pt x="97" y="468"/>
                    <a:pt x="124" y="491"/>
                    <a:pt x="125" y="506"/>
                  </a:cubicBezTo>
                  <a:cubicBezTo>
                    <a:pt x="125" y="521"/>
                    <a:pt x="101" y="558"/>
                    <a:pt x="112" y="598"/>
                  </a:cubicBezTo>
                  <a:cubicBezTo>
                    <a:pt x="119" y="621"/>
                    <a:pt x="149" y="627"/>
                    <a:pt x="186" y="626"/>
                  </a:cubicBezTo>
                  <a:cubicBezTo>
                    <a:pt x="188" y="626"/>
                    <a:pt x="190" y="625"/>
                    <a:pt x="191" y="624"/>
                  </a:cubicBezTo>
                  <a:cubicBezTo>
                    <a:pt x="342" y="417"/>
                    <a:pt x="342" y="417"/>
                    <a:pt x="342" y="417"/>
                  </a:cubicBezTo>
                  <a:cubicBezTo>
                    <a:pt x="332" y="420"/>
                    <a:pt x="322" y="418"/>
                    <a:pt x="313" y="412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7" name="Google Shape;487;p36"/>
            <p:cNvSpPr/>
            <p:nvPr/>
          </p:nvSpPr>
          <p:spPr>
            <a:xfrm>
              <a:off x="4854479" y="1272314"/>
              <a:ext cx="277529" cy="353078"/>
            </a:xfrm>
            <a:custGeom>
              <a:rect b="b" l="l" r="r" t="t"/>
              <a:pathLst>
                <a:path extrusionOk="0" h="633" w="497">
                  <a:moveTo>
                    <a:pt x="326" y="81"/>
                  </a:moveTo>
                  <a:cubicBezTo>
                    <a:pt x="328" y="91"/>
                    <a:pt x="327" y="101"/>
                    <a:pt x="322" y="109"/>
                  </a:cubicBezTo>
                  <a:cubicBezTo>
                    <a:pt x="314" y="122"/>
                    <a:pt x="300" y="131"/>
                    <a:pt x="284" y="136"/>
                  </a:cubicBezTo>
                  <a:cubicBezTo>
                    <a:pt x="267" y="142"/>
                    <a:pt x="250" y="142"/>
                    <a:pt x="237" y="137"/>
                  </a:cubicBezTo>
                  <a:cubicBezTo>
                    <a:pt x="227" y="133"/>
                    <a:pt x="220" y="126"/>
                    <a:pt x="217" y="117"/>
                  </a:cubicBezTo>
                  <a:cubicBezTo>
                    <a:pt x="214" y="107"/>
                    <a:pt x="216" y="97"/>
                    <a:pt x="222" y="88"/>
                  </a:cubicBezTo>
                  <a:cubicBezTo>
                    <a:pt x="6" y="158"/>
                    <a:pt x="6" y="158"/>
                    <a:pt x="6" y="158"/>
                  </a:cubicBezTo>
                  <a:cubicBezTo>
                    <a:pt x="2" y="160"/>
                    <a:pt x="0" y="165"/>
                    <a:pt x="3" y="168"/>
                  </a:cubicBezTo>
                  <a:cubicBezTo>
                    <a:pt x="148" y="368"/>
                    <a:pt x="148" y="368"/>
                    <a:pt x="148" y="368"/>
                  </a:cubicBezTo>
                  <a:cubicBezTo>
                    <a:pt x="149" y="369"/>
                    <a:pt x="149" y="370"/>
                    <a:pt x="150" y="372"/>
                  </a:cubicBezTo>
                  <a:cubicBezTo>
                    <a:pt x="150" y="374"/>
                    <a:pt x="149" y="377"/>
                    <a:pt x="147" y="378"/>
                  </a:cubicBezTo>
                  <a:cubicBezTo>
                    <a:pt x="142" y="382"/>
                    <a:pt x="137" y="386"/>
                    <a:pt x="131" y="383"/>
                  </a:cubicBezTo>
                  <a:cubicBezTo>
                    <a:pt x="127" y="382"/>
                    <a:pt x="124" y="380"/>
                    <a:pt x="120" y="379"/>
                  </a:cubicBezTo>
                  <a:cubicBezTo>
                    <a:pt x="109" y="374"/>
                    <a:pt x="98" y="381"/>
                    <a:pt x="97" y="393"/>
                  </a:cubicBezTo>
                  <a:cubicBezTo>
                    <a:pt x="96" y="404"/>
                    <a:pt x="102" y="417"/>
                    <a:pt x="109" y="426"/>
                  </a:cubicBezTo>
                  <a:cubicBezTo>
                    <a:pt x="116" y="436"/>
                    <a:pt x="126" y="445"/>
                    <a:pt x="137" y="448"/>
                  </a:cubicBezTo>
                  <a:cubicBezTo>
                    <a:pt x="149" y="451"/>
                    <a:pt x="159" y="443"/>
                    <a:pt x="158" y="431"/>
                  </a:cubicBezTo>
                  <a:cubicBezTo>
                    <a:pt x="158" y="427"/>
                    <a:pt x="157" y="423"/>
                    <a:pt x="157" y="419"/>
                  </a:cubicBezTo>
                  <a:cubicBezTo>
                    <a:pt x="156" y="412"/>
                    <a:pt x="161" y="408"/>
                    <a:pt x="167" y="405"/>
                  </a:cubicBezTo>
                  <a:cubicBezTo>
                    <a:pt x="169" y="403"/>
                    <a:pt x="171" y="404"/>
                    <a:pt x="174" y="405"/>
                  </a:cubicBezTo>
                  <a:cubicBezTo>
                    <a:pt x="175" y="405"/>
                    <a:pt x="176" y="406"/>
                    <a:pt x="176" y="407"/>
                  </a:cubicBezTo>
                  <a:cubicBezTo>
                    <a:pt x="336" y="627"/>
                    <a:pt x="336" y="627"/>
                    <a:pt x="336" y="627"/>
                  </a:cubicBezTo>
                  <a:cubicBezTo>
                    <a:pt x="340" y="633"/>
                    <a:pt x="349" y="630"/>
                    <a:pt x="348" y="623"/>
                  </a:cubicBezTo>
                  <a:cubicBezTo>
                    <a:pt x="345" y="577"/>
                    <a:pt x="342" y="510"/>
                    <a:pt x="356" y="414"/>
                  </a:cubicBezTo>
                  <a:cubicBezTo>
                    <a:pt x="372" y="311"/>
                    <a:pt x="417" y="234"/>
                    <a:pt x="461" y="143"/>
                  </a:cubicBezTo>
                  <a:cubicBezTo>
                    <a:pt x="475" y="114"/>
                    <a:pt x="489" y="66"/>
                    <a:pt x="497" y="9"/>
                  </a:cubicBezTo>
                  <a:cubicBezTo>
                    <a:pt x="497" y="4"/>
                    <a:pt x="493" y="0"/>
                    <a:pt x="488" y="2"/>
                  </a:cubicBezTo>
                  <a:cubicBezTo>
                    <a:pt x="305" y="61"/>
                    <a:pt x="305" y="61"/>
                    <a:pt x="305" y="61"/>
                  </a:cubicBezTo>
                  <a:cubicBezTo>
                    <a:pt x="315" y="64"/>
                    <a:pt x="322" y="72"/>
                    <a:pt x="326" y="8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8" name="Google Shape;488;p36"/>
            <p:cNvSpPr/>
            <p:nvPr/>
          </p:nvSpPr>
          <p:spPr>
            <a:xfrm>
              <a:off x="4661491" y="1370403"/>
              <a:ext cx="388584" cy="360890"/>
            </a:xfrm>
            <a:custGeom>
              <a:rect b="b" l="l" r="r" t="t"/>
              <a:pathLst>
                <a:path extrusionOk="0" h="647" w="696">
                  <a:moveTo>
                    <a:pt x="506" y="283"/>
                  </a:moveTo>
                  <a:cubicBezTo>
                    <a:pt x="498" y="289"/>
                    <a:pt x="488" y="291"/>
                    <a:pt x="478" y="288"/>
                  </a:cubicBezTo>
                  <a:cubicBezTo>
                    <a:pt x="464" y="285"/>
                    <a:pt x="451" y="275"/>
                    <a:pt x="441" y="261"/>
                  </a:cubicBezTo>
                  <a:cubicBezTo>
                    <a:pt x="430" y="246"/>
                    <a:pt x="425" y="231"/>
                    <a:pt x="426" y="216"/>
                  </a:cubicBezTo>
                  <a:cubicBezTo>
                    <a:pt x="427" y="206"/>
                    <a:pt x="432" y="197"/>
                    <a:pt x="439" y="192"/>
                  </a:cubicBezTo>
                  <a:cubicBezTo>
                    <a:pt x="447" y="186"/>
                    <a:pt x="458" y="184"/>
                    <a:pt x="468" y="187"/>
                  </a:cubicBezTo>
                  <a:cubicBezTo>
                    <a:pt x="334" y="4"/>
                    <a:pt x="334" y="4"/>
                    <a:pt x="334" y="4"/>
                  </a:cubicBezTo>
                  <a:cubicBezTo>
                    <a:pt x="332" y="0"/>
                    <a:pt x="326" y="0"/>
                    <a:pt x="324" y="4"/>
                  </a:cubicBezTo>
                  <a:cubicBezTo>
                    <a:pt x="178" y="204"/>
                    <a:pt x="178" y="204"/>
                    <a:pt x="178" y="204"/>
                  </a:cubicBezTo>
                  <a:cubicBezTo>
                    <a:pt x="178" y="205"/>
                    <a:pt x="177" y="205"/>
                    <a:pt x="176" y="206"/>
                  </a:cubicBezTo>
                  <a:cubicBezTo>
                    <a:pt x="173" y="207"/>
                    <a:pt x="171" y="207"/>
                    <a:pt x="169" y="206"/>
                  </a:cubicBezTo>
                  <a:cubicBezTo>
                    <a:pt x="163" y="202"/>
                    <a:pt x="159" y="199"/>
                    <a:pt x="159" y="192"/>
                  </a:cubicBezTo>
                  <a:cubicBezTo>
                    <a:pt x="159" y="188"/>
                    <a:pt x="160" y="184"/>
                    <a:pt x="160" y="180"/>
                  </a:cubicBezTo>
                  <a:cubicBezTo>
                    <a:pt x="161" y="168"/>
                    <a:pt x="151" y="159"/>
                    <a:pt x="139" y="162"/>
                  </a:cubicBezTo>
                  <a:cubicBezTo>
                    <a:pt x="128" y="165"/>
                    <a:pt x="118" y="174"/>
                    <a:pt x="111" y="184"/>
                  </a:cubicBezTo>
                  <a:cubicBezTo>
                    <a:pt x="104" y="194"/>
                    <a:pt x="98" y="206"/>
                    <a:pt x="99" y="218"/>
                  </a:cubicBezTo>
                  <a:cubicBezTo>
                    <a:pt x="100" y="230"/>
                    <a:pt x="111" y="236"/>
                    <a:pt x="122" y="232"/>
                  </a:cubicBezTo>
                  <a:cubicBezTo>
                    <a:pt x="126" y="230"/>
                    <a:pt x="129" y="228"/>
                    <a:pt x="133" y="227"/>
                  </a:cubicBezTo>
                  <a:cubicBezTo>
                    <a:pt x="140" y="225"/>
                    <a:pt x="144" y="228"/>
                    <a:pt x="149" y="232"/>
                  </a:cubicBezTo>
                  <a:cubicBezTo>
                    <a:pt x="152" y="234"/>
                    <a:pt x="152" y="236"/>
                    <a:pt x="152" y="239"/>
                  </a:cubicBezTo>
                  <a:cubicBezTo>
                    <a:pt x="152" y="240"/>
                    <a:pt x="151" y="241"/>
                    <a:pt x="151" y="242"/>
                  </a:cubicBezTo>
                  <a:cubicBezTo>
                    <a:pt x="4" y="444"/>
                    <a:pt x="4" y="444"/>
                    <a:pt x="4" y="444"/>
                  </a:cubicBezTo>
                  <a:cubicBezTo>
                    <a:pt x="0" y="449"/>
                    <a:pt x="4" y="455"/>
                    <a:pt x="10" y="455"/>
                  </a:cubicBezTo>
                  <a:cubicBezTo>
                    <a:pt x="72" y="448"/>
                    <a:pt x="138" y="432"/>
                    <a:pt x="147" y="440"/>
                  </a:cubicBezTo>
                  <a:cubicBezTo>
                    <a:pt x="174" y="465"/>
                    <a:pt x="143" y="537"/>
                    <a:pt x="158" y="561"/>
                  </a:cubicBezTo>
                  <a:cubicBezTo>
                    <a:pt x="180" y="598"/>
                    <a:pt x="517" y="647"/>
                    <a:pt x="683" y="531"/>
                  </a:cubicBezTo>
                  <a:cubicBezTo>
                    <a:pt x="691" y="525"/>
                    <a:pt x="695" y="517"/>
                    <a:pt x="696" y="504"/>
                  </a:cubicBezTo>
                  <a:cubicBezTo>
                    <a:pt x="696" y="502"/>
                    <a:pt x="696" y="501"/>
                    <a:pt x="695" y="500"/>
                  </a:cubicBezTo>
                  <a:cubicBezTo>
                    <a:pt x="519" y="258"/>
                    <a:pt x="519" y="258"/>
                    <a:pt x="519" y="258"/>
                  </a:cubicBezTo>
                  <a:cubicBezTo>
                    <a:pt x="519" y="268"/>
                    <a:pt x="514" y="278"/>
                    <a:pt x="506" y="283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89" name="Google Shape;489;p36"/>
          <p:cNvGrpSpPr/>
          <p:nvPr/>
        </p:nvGrpSpPr>
        <p:grpSpPr>
          <a:xfrm>
            <a:off x="4213740" y="843140"/>
            <a:ext cx="366917" cy="445733"/>
            <a:chOff x="5526246" y="1011207"/>
            <a:chExt cx="592758" cy="720086"/>
          </a:xfrm>
        </p:grpSpPr>
        <p:sp>
          <p:nvSpPr>
            <p:cNvPr id="490" name="Google Shape;490;p36"/>
            <p:cNvSpPr/>
            <p:nvPr/>
          </p:nvSpPr>
          <p:spPr>
            <a:xfrm>
              <a:off x="5632379" y="1011207"/>
              <a:ext cx="311420" cy="340347"/>
            </a:xfrm>
            <a:custGeom>
              <a:rect b="b" l="l" r="r" t="t"/>
              <a:pathLst>
                <a:path extrusionOk="0" h="567" w="518">
                  <a:moveTo>
                    <a:pt x="144" y="322"/>
                  </a:moveTo>
                  <a:cubicBezTo>
                    <a:pt x="151" y="316"/>
                    <a:pt x="160" y="314"/>
                    <a:pt x="169" y="316"/>
                  </a:cubicBezTo>
                  <a:cubicBezTo>
                    <a:pt x="182" y="318"/>
                    <a:pt x="195" y="327"/>
                    <a:pt x="205" y="339"/>
                  </a:cubicBezTo>
                  <a:cubicBezTo>
                    <a:pt x="215" y="352"/>
                    <a:pt x="221" y="366"/>
                    <a:pt x="220" y="379"/>
                  </a:cubicBezTo>
                  <a:cubicBezTo>
                    <a:pt x="220" y="388"/>
                    <a:pt x="216" y="397"/>
                    <a:pt x="209" y="402"/>
                  </a:cubicBezTo>
                  <a:cubicBezTo>
                    <a:pt x="202" y="408"/>
                    <a:pt x="193" y="410"/>
                    <a:pt x="184" y="408"/>
                  </a:cubicBezTo>
                  <a:cubicBezTo>
                    <a:pt x="308" y="562"/>
                    <a:pt x="308" y="562"/>
                    <a:pt x="308" y="562"/>
                  </a:cubicBezTo>
                  <a:cubicBezTo>
                    <a:pt x="312" y="567"/>
                    <a:pt x="321" y="565"/>
                    <a:pt x="323" y="559"/>
                  </a:cubicBezTo>
                  <a:cubicBezTo>
                    <a:pt x="400" y="358"/>
                    <a:pt x="400" y="358"/>
                    <a:pt x="400" y="358"/>
                  </a:cubicBezTo>
                  <a:cubicBezTo>
                    <a:pt x="401" y="356"/>
                    <a:pt x="403" y="354"/>
                    <a:pt x="405" y="353"/>
                  </a:cubicBezTo>
                  <a:cubicBezTo>
                    <a:pt x="406" y="353"/>
                    <a:pt x="407" y="353"/>
                    <a:pt x="409" y="353"/>
                  </a:cubicBezTo>
                  <a:cubicBezTo>
                    <a:pt x="414" y="355"/>
                    <a:pt x="419" y="357"/>
                    <a:pt x="421" y="363"/>
                  </a:cubicBezTo>
                  <a:cubicBezTo>
                    <a:pt x="422" y="367"/>
                    <a:pt x="422" y="370"/>
                    <a:pt x="422" y="374"/>
                  </a:cubicBezTo>
                  <a:cubicBezTo>
                    <a:pt x="425" y="384"/>
                    <a:pt x="435" y="390"/>
                    <a:pt x="445" y="384"/>
                  </a:cubicBezTo>
                  <a:cubicBezTo>
                    <a:pt x="454" y="379"/>
                    <a:pt x="461" y="369"/>
                    <a:pt x="465" y="358"/>
                  </a:cubicBezTo>
                  <a:cubicBezTo>
                    <a:pt x="469" y="348"/>
                    <a:pt x="471" y="336"/>
                    <a:pt x="467" y="326"/>
                  </a:cubicBezTo>
                  <a:cubicBezTo>
                    <a:pt x="464" y="315"/>
                    <a:pt x="452" y="312"/>
                    <a:pt x="444" y="319"/>
                  </a:cubicBezTo>
                  <a:cubicBezTo>
                    <a:pt x="441" y="321"/>
                    <a:pt x="438" y="323"/>
                    <a:pt x="435" y="326"/>
                  </a:cubicBezTo>
                  <a:cubicBezTo>
                    <a:pt x="430" y="329"/>
                    <a:pt x="425" y="327"/>
                    <a:pt x="419" y="325"/>
                  </a:cubicBezTo>
                  <a:cubicBezTo>
                    <a:pt x="418" y="324"/>
                    <a:pt x="417" y="324"/>
                    <a:pt x="417" y="322"/>
                  </a:cubicBezTo>
                  <a:cubicBezTo>
                    <a:pt x="416" y="320"/>
                    <a:pt x="416" y="318"/>
                    <a:pt x="416" y="316"/>
                  </a:cubicBezTo>
                  <a:cubicBezTo>
                    <a:pt x="517" y="54"/>
                    <a:pt x="517" y="54"/>
                    <a:pt x="517" y="54"/>
                  </a:cubicBezTo>
                  <a:cubicBezTo>
                    <a:pt x="518" y="49"/>
                    <a:pt x="516" y="44"/>
                    <a:pt x="511" y="43"/>
                  </a:cubicBezTo>
                  <a:cubicBezTo>
                    <a:pt x="356" y="0"/>
                    <a:pt x="213" y="22"/>
                    <a:pt x="130" y="66"/>
                  </a:cubicBezTo>
                  <a:cubicBezTo>
                    <a:pt x="74" y="95"/>
                    <a:pt x="33" y="133"/>
                    <a:pt x="3" y="174"/>
                  </a:cubicBezTo>
                  <a:cubicBezTo>
                    <a:pt x="0" y="178"/>
                    <a:pt x="0" y="182"/>
                    <a:pt x="3" y="185"/>
                  </a:cubicBezTo>
                  <a:cubicBezTo>
                    <a:pt x="133" y="346"/>
                    <a:pt x="133" y="346"/>
                    <a:pt x="133" y="346"/>
                  </a:cubicBezTo>
                  <a:cubicBezTo>
                    <a:pt x="133" y="336"/>
                    <a:pt x="137" y="327"/>
                    <a:pt x="144" y="32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1" name="Google Shape;491;p36"/>
            <p:cNvSpPr/>
            <p:nvPr/>
          </p:nvSpPr>
          <p:spPr>
            <a:xfrm>
              <a:off x="5835019" y="1041711"/>
              <a:ext cx="283984" cy="330260"/>
            </a:xfrm>
            <a:custGeom>
              <a:rect b="b" l="l" r="r" t="t"/>
              <a:pathLst>
                <a:path extrusionOk="0" h="550" w="473">
                  <a:moveTo>
                    <a:pt x="128" y="252"/>
                  </a:moveTo>
                  <a:cubicBezTo>
                    <a:pt x="136" y="255"/>
                    <a:pt x="142" y="262"/>
                    <a:pt x="145" y="270"/>
                  </a:cubicBezTo>
                  <a:cubicBezTo>
                    <a:pt x="149" y="283"/>
                    <a:pt x="148" y="298"/>
                    <a:pt x="143" y="313"/>
                  </a:cubicBezTo>
                  <a:cubicBezTo>
                    <a:pt x="137" y="328"/>
                    <a:pt x="128" y="340"/>
                    <a:pt x="116" y="347"/>
                  </a:cubicBezTo>
                  <a:cubicBezTo>
                    <a:pt x="108" y="351"/>
                    <a:pt x="99" y="352"/>
                    <a:pt x="90" y="349"/>
                  </a:cubicBezTo>
                  <a:cubicBezTo>
                    <a:pt x="82" y="345"/>
                    <a:pt x="75" y="338"/>
                    <a:pt x="73" y="329"/>
                  </a:cubicBezTo>
                  <a:cubicBezTo>
                    <a:pt x="2" y="514"/>
                    <a:pt x="2" y="514"/>
                    <a:pt x="2" y="514"/>
                  </a:cubicBezTo>
                  <a:cubicBezTo>
                    <a:pt x="0" y="520"/>
                    <a:pt x="5" y="527"/>
                    <a:pt x="12" y="526"/>
                  </a:cubicBezTo>
                  <a:cubicBezTo>
                    <a:pt x="224" y="492"/>
                    <a:pt x="224" y="492"/>
                    <a:pt x="224" y="492"/>
                  </a:cubicBezTo>
                  <a:cubicBezTo>
                    <a:pt x="227" y="491"/>
                    <a:pt x="229" y="492"/>
                    <a:pt x="231" y="493"/>
                  </a:cubicBezTo>
                  <a:cubicBezTo>
                    <a:pt x="232" y="494"/>
                    <a:pt x="233" y="495"/>
                    <a:pt x="233" y="497"/>
                  </a:cubicBezTo>
                  <a:cubicBezTo>
                    <a:pt x="234" y="502"/>
                    <a:pt x="235" y="508"/>
                    <a:pt x="230" y="512"/>
                  </a:cubicBezTo>
                  <a:cubicBezTo>
                    <a:pt x="228" y="515"/>
                    <a:pt x="225" y="516"/>
                    <a:pt x="222" y="519"/>
                  </a:cubicBezTo>
                  <a:cubicBezTo>
                    <a:pt x="214" y="526"/>
                    <a:pt x="214" y="538"/>
                    <a:pt x="224" y="543"/>
                  </a:cubicBezTo>
                  <a:cubicBezTo>
                    <a:pt x="233" y="549"/>
                    <a:pt x="245" y="550"/>
                    <a:pt x="256" y="548"/>
                  </a:cubicBezTo>
                  <a:cubicBezTo>
                    <a:pt x="267" y="546"/>
                    <a:pt x="279" y="542"/>
                    <a:pt x="286" y="534"/>
                  </a:cubicBezTo>
                  <a:cubicBezTo>
                    <a:pt x="293" y="525"/>
                    <a:pt x="290" y="514"/>
                    <a:pt x="280" y="510"/>
                  </a:cubicBezTo>
                  <a:cubicBezTo>
                    <a:pt x="277" y="508"/>
                    <a:pt x="273" y="507"/>
                    <a:pt x="270" y="506"/>
                  </a:cubicBezTo>
                  <a:cubicBezTo>
                    <a:pt x="264" y="503"/>
                    <a:pt x="263" y="498"/>
                    <a:pt x="263" y="492"/>
                  </a:cubicBezTo>
                  <a:cubicBezTo>
                    <a:pt x="262" y="490"/>
                    <a:pt x="263" y="489"/>
                    <a:pt x="263" y="488"/>
                  </a:cubicBezTo>
                  <a:cubicBezTo>
                    <a:pt x="265" y="486"/>
                    <a:pt x="267" y="485"/>
                    <a:pt x="269" y="485"/>
                  </a:cubicBezTo>
                  <a:cubicBezTo>
                    <a:pt x="439" y="458"/>
                    <a:pt x="439" y="458"/>
                    <a:pt x="439" y="458"/>
                  </a:cubicBezTo>
                  <a:cubicBezTo>
                    <a:pt x="442" y="457"/>
                    <a:pt x="445" y="454"/>
                    <a:pt x="446" y="451"/>
                  </a:cubicBezTo>
                  <a:cubicBezTo>
                    <a:pt x="473" y="328"/>
                    <a:pt x="470" y="126"/>
                    <a:pt x="304" y="42"/>
                  </a:cubicBezTo>
                  <a:cubicBezTo>
                    <a:pt x="271" y="25"/>
                    <a:pt x="239" y="12"/>
                    <a:pt x="207" y="2"/>
                  </a:cubicBezTo>
                  <a:cubicBezTo>
                    <a:pt x="203" y="0"/>
                    <a:pt x="198" y="3"/>
                    <a:pt x="196" y="7"/>
                  </a:cubicBezTo>
                  <a:cubicBezTo>
                    <a:pt x="101" y="254"/>
                    <a:pt x="101" y="254"/>
                    <a:pt x="101" y="254"/>
                  </a:cubicBezTo>
                  <a:cubicBezTo>
                    <a:pt x="109" y="249"/>
                    <a:pt x="119" y="248"/>
                    <a:pt x="128" y="25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2" name="Google Shape;492;p36"/>
            <p:cNvSpPr/>
            <p:nvPr/>
          </p:nvSpPr>
          <p:spPr>
            <a:xfrm>
              <a:off x="5837907" y="1326815"/>
              <a:ext cx="260158" cy="268291"/>
            </a:xfrm>
            <a:custGeom>
              <a:rect b="b" l="l" r="r" t="t"/>
              <a:pathLst>
                <a:path extrusionOk="0" h="447" w="433">
                  <a:moveTo>
                    <a:pt x="299" y="45"/>
                  </a:moveTo>
                  <a:cubicBezTo>
                    <a:pt x="301" y="53"/>
                    <a:pt x="298" y="62"/>
                    <a:pt x="292" y="69"/>
                  </a:cubicBezTo>
                  <a:cubicBezTo>
                    <a:pt x="283" y="79"/>
                    <a:pt x="270" y="86"/>
                    <a:pt x="254" y="88"/>
                  </a:cubicBezTo>
                  <a:cubicBezTo>
                    <a:pt x="238" y="91"/>
                    <a:pt x="223" y="89"/>
                    <a:pt x="211" y="82"/>
                  </a:cubicBezTo>
                  <a:cubicBezTo>
                    <a:pt x="203" y="77"/>
                    <a:pt x="198" y="70"/>
                    <a:pt x="197" y="61"/>
                  </a:cubicBezTo>
                  <a:cubicBezTo>
                    <a:pt x="195" y="52"/>
                    <a:pt x="198" y="43"/>
                    <a:pt x="205" y="36"/>
                  </a:cubicBezTo>
                  <a:cubicBezTo>
                    <a:pt x="10" y="67"/>
                    <a:pt x="10" y="67"/>
                    <a:pt x="10" y="67"/>
                  </a:cubicBezTo>
                  <a:cubicBezTo>
                    <a:pt x="3" y="68"/>
                    <a:pt x="0" y="76"/>
                    <a:pt x="4" y="81"/>
                  </a:cubicBezTo>
                  <a:cubicBezTo>
                    <a:pt x="140" y="249"/>
                    <a:pt x="140" y="249"/>
                    <a:pt x="140" y="249"/>
                  </a:cubicBezTo>
                  <a:cubicBezTo>
                    <a:pt x="141" y="250"/>
                    <a:pt x="142" y="253"/>
                    <a:pt x="142" y="255"/>
                  </a:cubicBezTo>
                  <a:cubicBezTo>
                    <a:pt x="142" y="256"/>
                    <a:pt x="141" y="258"/>
                    <a:pt x="140" y="258"/>
                  </a:cubicBezTo>
                  <a:cubicBezTo>
                    <a:pt x="136" y="262"/>
                    <a:pt x="131" y="266"/>
                    <a:pt x="125" y="264"/>
                  </a:cubicBezTo>
                  <a:cubicBezTo>
                    <a:pt x="122" y="263"/>
                    <a:pt x="119" y="261"/>
                    <a:pt x="115" y="260"/>
                  </a:cubicBezTo>
                  <a:cubicBezTo>
                    <a:pt x="105" y="256"/>
                    <a:pt x="95" y="263"/>
                    <a:pt x="95" y="274"/>
                  </a:cubicBezTo>
                  <a:cubicBezTo>
                    <a:pt x="95" y="285"/>
                    <a:pt x="100" y="296"/>
                    <a:pt x="107" y="304"/>
                  </a:cubicBezTo>
                  <a:cubicBezTo>
                    <a:pt x="114" y="313"/>
                    <a:pt x="124" y="321"/>
                    <a:pt x="134" y="323"/>
                  </a:cubicBezTo>
                  <a:cubicBezTo>
                    <a:pt x="145" y="325"/>
                    <a:pt x="154" y="317"/>
                    <a:pt x="152" y="306"/>
                  </a:cubicBezTo>
                  <a:cubicBezTo>
                    <a:pt x="152" y="302"/>
                    <a:pt x="151" y="299"/>
                    <a:pt x="151" y="295"/>
                  </a:cubicBezTo>
                  <a:cubicBezTo>
                    <a:pt x="150" y="289"/>
                    <a:pt x="154" y="285"/>
                    <a:pt x="159" y="282"/>
                  </a:cubicBezTo>
                  <a:cubicBezTo>
                    <a:pt x="160" y="281"/>
                    <a:pt x="161" y="281"/>
                    <a:pt x="162" y="281"/>
                  </a:cubicBezTo>
                  <a:cubicBezTo>
                    <a:pt x="165" y="281"/>
                    <a:pt x="167" y="282"/>
                    <a:pt x="168" y="284"/>
                  </a:cubicBezTo>
                  <a:cubicBezTo>
                    <a:pt x="295" y="440"/>
                    <a:pt x="295" y="440"/>
                    <a:pt x="295" y="440"/>
                  </a:cubicBezTo>
                  <a:cubicBezTo>
                    <a:pt x="301" y="447"/>
                    <a:pt x="311" y="443"/>
                    <a:pt x="311" y="435"/>
                  </a:cubicBezTo>
                  <a:cubicBezTo>
                    <a:pt x="311" y="399"/>
                    <a:pt x="312" y="354"/>
                    <a:pt x="321" y="300"/>
                  </a:cubicBezTo>
                  <a:cubicBezTo>
                    <a:pt x="335" y="205"/>
                    <a:pt x="376" y="134"/>
                    <a:pt x="417" y="51"/>
                  </a:cubicBezTo>
                  <a:cubicBezTo>
                    <a:pt x="422" y="41"/>
                    <a:pt x="427" y="28"/>
                    <a:pt x="431" y="13"/>
                  </a:cubicBezTo>
                  <a:cubicBezTo>
                    <a:pt x="433" y="7"/>
                    <a:pt x="428" y="0"/>
                    <a:pt x="422" y="1"/>
                  </a:cubicBezTo>
                  <a:cubicBezTo>
                    <a:pt x="284" y="23"/>
                    <a:pt x="284" y="23"/>
                    <a:pt x="284" y="23"/>
                  </a:cubicBezTo>
                  <a:cubicBezTo>
                    <a:pt x="292" y="28"/>
                    <a:pt x="298" y="36"/>
                    <a:pt x="299" y="4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3" name="Google Shape;493;p36"/>
            <p:cNvSpPr/>
            <p:nvPr/>
          </p:nvSpPr>
          <p:spPr>
            <a:xfrm>
              <a:off x="5725035" y="1379176"/>
              <a:ext cx="304441" cy="352116"/>
            </a:xfrm>
            <a:custGeom>
              <a:rect b="b" l="l" r="r" t="t"/>
              <a:pathLst>
                <a:path extrusionOk="0" h="587" w="507">
                  <a:moveTo>
                    <a:pt x="344" y="245"/>
                  </a:moveTo>
                  <a:cubicBezTo>
                    <a:pt x="337" y="251"/>
                    <a:pt x="328" y="253"/>
                    <a:pt x="319" y="251"/>
                  </a:cubicBezTo>
                  <a:cubicBezTo>
                    <a:pt x="306" y="248"/>
                    <a:pt x="293" y="240"/>
                    <a:pt x="283" y="227"/>
                  </a:cubicBezTo>
                  <a:cubicBezTo>
                    <a:pt x="273" y="215"/>
                    <a:pt x="267" y="201"/>
                    <a:pt x="267" y="187"/>
                  </a:cubicBezTo>
                  <a:cubicBezTo>
                    <a:pt x="267" y="178"/>
                    <a:pt x="271" y="170"/>
                    <a:pt x="278" y="164"/>
                  </a:cubicBezTo>
                  <a:cubicBezTo>
                    <a:pt x="285" y="158"/>
                    <a:pt x="295" y="156"/>
                    <a:pt x="304" y="158"/>
                  </a:cubicBezTo>
                  <a:cubicBezTo>
                    <a:pt x="179" y="5"/>
                    <a:pt x="179" y="5"/>
                    <a:pt x="179" y="5"/>
                  </a:cubicBezTo>
                  <a:cubicBezTo>
                    <a:pt x="175" y="0"/>
                    <a:pt x="167" y="1"/>
                    <a:pt x="164" y="8"/>
                  </a:cubicBezTo>
                  <a:cubicBezTo>
                    <a:pt x="87" y="209"/>
                    <a:pt x="87" y="209"/>
                    <a:pt x="87" y="209"/>
                  </a:cubicBezTo>
                  <a:cubicBezTo>
                    <a:pt x="86" y="211"/>
                    <a:pt x="85" y="213"/>
                    <a:pt x="83" y="214"/>
                  </a:cubicBezTo>
                  <a:cubicBezTo>
                    <a:pt x="81" y="214"/>
                    <a:pt x="80" y="214"/>
                    <a:pt x="79" y="214"/>
                  </a:cubicBezTo>
                  <a:cubicBezTo>
                    <a:pt x="73" y="212"/>
                    <a:pt x="68" y="210"/>
                    <a:pt x="67" y="204"/>
                  </a:cubicBezTo>
                  <a:cubicBezTo>
                    <a:pt x="66" y="200"/>
                    <a:pt x="66" y="196"/>
                    <a:pt x="65" y="193"/>
                  </a:cubicBezTo>
                  <a:cubicBezTo>
                    <a:pt x="63" y="182"/>
                    <a:pt x="52" y="177"/>
                    <a:pt x="43" y="182"/>
                  </a:cubicBezTo>
                  <a:cubicBezTo>
                    <a:pt x="33" y="188"/>
                    <a:pt x="27" y="198"/>
                    <a:pt x="23" y="208"/>
                  </a:cubicBezTo>
                  <a:cubicBezTo>
                    <a:pt x="19" y="219"/>
                    <a:pt x="17" y="231"/>
                    <a:pt x="20" y="241"/>
                  </a:cubicBezTo>
                  <a:cubicBezTo>
                    <a:pt x="24" y="251"/>
                    <a:pt x="35" y="255"/>
                    <a:pt x="44" y="248"/>
                  </a:cubicBezTo>
                  <a:cubicBezTo>
                    <a:pt x="47" y="246"/>
                    <a:pt x="49" y="243"/>
                    <a:pt x="52" y="241"/>
                  </a:cubicBezTo>
                  <a:cubicBezTo>
                    <a:pt x="58" y="238"/>
                    <a:pt x="63" y="239"/>
                    <a:pt x="68" y="242"/>
                  </a:cubicBezTo>
                  <a:cubicBezTo>
                    <a:pt x="69" y="242"/>
                    <a:pt x="70" y="243"/>
                    <a:pt x="71" y="244"/>
                  </a:cubicBezTo>
                  <a:cubicBezTo>
                    <a:pt x="72" y="246"/>
                    <a:pt x="72" y="249"/>
                    <a:pt x="71" y="251"/>
                  </a:cubicBezTo>
                  <a:cubicBezTo>
                    <a:pt x="10" y="410"/>
                    <a:pt x="10" y="410"/>
                    <a:pt x="10" y="410"/>
                  </a:cubicBezTo>
                  <a:cubicBezTo>
                    <a:pt x="10" y="412"/>
                    <a:pt x="9" y="414"/>
                    <a:pt x="10" y="415"/>
                  </a:cubicBezTo>
                  <a:cubicBezTo>
                    <a:pt x="16" y="445"/>
                    <a:pt x="0" y="490"/>
                    <a:pt x="10" y="508"/>
                  </a:cubicBezTo>
                  <a:cubicBezTo>
                    <a:pt x="30" y="542"/>
                    <a:pt x="339" y="587"/>
                    <a:pt x="491" y="480"/>
                  </a:cubicBezTo>
                  <a:cubicBezTo>
                    <a:pt x="507" y="469"/>
                    <a:pt x="504" y="446"/>
                    <a:pt x="501" y="402"/>
                  </a:cubicBezTo>
                  <a:cubicBezTo>
                    <a:pt x="355" y="221"/>
                    <a:pt x="355" y="221"/>
                    <a:pt x="355" y="221"/>
                  </a:cubicBezTo>
                  <a:cubicBezTo>
                    <a:pt x="355" y="230"/>
                    <a:pt x="351" y="239"/>
                    <a:pt x="344" y="245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4" name="Google Shape;494;p36"/>
            <p:cNvSpPr/>
            <p:nvPr/>
          </p:nvSpPr>
          <p:spPr>
            <a:xfrm>
              <a:off x="5526246" y="1358760"/>
              <a:ext cx="289521" cy="285105"/>
            </a:xfrm>
            <a:custGeom>
              <a:rect b="b" l="l" r="r" t="t"/>
              <a:pathLst>
                <a:path extrusionOk="0" h="475" w="482">
                  <a:moveTo>
                    <a:pt x="354" y="298"/>
                  </a:moveTo>
                  <a:cubicBezTo>
                    <a:pt x="346" y="295"/>
                    <a:pt x="339" y="288"/>
                    <a:pt x="336" y="279"/>
                  </a:cubicBezTo>
                  <a:cubicBezTo>
                    <a:pt x="332" y="267"/>
                    <a:pt x="333" y="252"/>
                    <a:pt x="339" y="237"/>
                  </a:cubicBezTo>
                  <a:cubicBezTo>
                    <a:pt x="345" y="222"/>
                    <a:pt x="354" y="210"/>
                    <a:pt x="366" y="203"/>
                  </a:cubicBezTo>
                  <a:cubicBezTo>
                    <a:pt x="374" y="199"/>
                    <a:pt x="383" y="198"/>
                    <a:pt x="391" y="201"/>
                  </a:cubicBezTo>
                  <a:cubicBezTo>
                    <a:pt x="400" y="204"/>
                    <a:pt x="406" y="211"/>
                    <a:pt x="409" y="220"/>
                  </a:cubicBezTo>
                  <a:cubicBezTo>
                    <a:pt x="480" y="36"/>
                    <a:pt x="480" y="36"/>
                    <a:pt x="480" y="36"/>
                  </a:cubicBezTo>
                  <a:cubicBezTo>
                    <a:pt x="482" y="30"/>
                    <a:pt x="477" y="23"/>
                    <a:pt x="470" y="24"/>
                  </a:cubicBezTo>
                  <a:cubicBezTo>
                    <a:pt x="257" y="58"/>
                    <a:pt x="257" y="58"/>
                    <a:pt x="257" y="58"/>
                  </a:cubicBezTo>
                  <a:cubicBezTo>
                    <a:pt x="255" y="58"/>
                    <a:pt x="252" y="58"/>
                    <a:pt x="251" y="56"/>
                  </a:cubicBezTo>
                  <a:cubicBezTo>
                    <a:pt x="250" y="56"/>
                    <a:pt x="249" y="54"/>
                    <a:pt x="249" y="53"/>
                  </a:cubicBezTo>
                  <a:cubicBezTo>
                    <a:pt x="248" y="47"/>
                    <a:pt x="247" y="42"/>
                    <a:pt x="251" y="38"/>
                  </a:cubicBezTo>
                  <a:cubicBezTo>
                    <a:pt x="254" y="35"/>
                    <a:pt x="257" y="33"/>
                    <a:pt x="260" y="31"/>
                  </a:cubicBezTo>
                  <a:cubicBezTo>
                    <a:pt x="268" y="24"/>
                    <a:pt x="267" y="12"/>
                    <a:pt x="258" y="6"/>
                  </a:cubicBezTo>
                  <a:cubicBezTo>
                    <a:pt x="248" y="1"/>
                    <a:pt x="236" y="0"/>
                    <a:pt x="225" y="2"/>
                  </a:cubicBezTo>
                  <a:cubicBezTo>
                    <a:pt x="214" y="3"/>
                    <a:pt x="203" y="8"/>
                    <a:pt x="196" y="16"/>
                  </a:cubicBezTo>
                  <a:cubicBezTo>
                    <a:pt x="189" y="24"/>
                    <a:pt x="192" y="36"/>
                    <a:pt x="202" y="40"/>
                  </a:cubicBezTo>
                  <a:cubicBezTo>
                    <a:pt x="205" y="42"/>
                    <a:pt x="208" y="42"/>
                    <a:pt x="212" y="44"/>
                  </a:cubicBezTo>
                  <a:cubicBezTo>
                    <a:pt x="217" y="47"/>
                    <a:pt x="218" y="52"/>
                    <a:pt x="219" y="58"/>
                  </a:cubicBezTo>
                  <a:cubicBezTo>
                    <a:pt x="219" y="59"/>
                    <a:pt x="219" y="60"/>
                    <a:pt x="218" y="61"/>
                  </a:cubicBezTo>
                  <a:cubicBezTo>
                    <a:pt x="217" y="64"/>
                    <a:pt x="215" y="65"/>
                    <a:pt x="212" y="65"/>
                  </a:cubicBezTo>
                  <a:cubicBezTo>
                    <a:pt x="9" y="98"/>
                    <a:pt x="9" y="98"/>
                    <a:pt x="9" y="98"/>
                  </a:cubicBezTo>
                  <a:cubicBezTo>
                    <a:pt x="3" y="98"/>
                    <a:pt x="0" y="104"/>
                    <a:pt x="2" y="109"/>
                  </a:cubicBezTo>
                  <a:cubicBezTo>
                    <a:pt x="14" y="138"/>
                    <a:pt x="74" y="153"/>
                    <a:pt x="86" y="175"/>
                  </a:cubicBezTo>
                  <a:cubicBezTo>
                    <a:pt x="92" y="186"/>
                    <a:pt x="75" y="210"/>
                    <a:pt x="77" y="226"/>
                  </a:cubicBezTo>
                  <a:cubicBezTo>
                    <a:pt x="78" y="239"/>
                    <a:pt x="115" y="253"/>
                    <a:pt x="115" y="253"/>
                  </a:cubicBezTo>
                  <a:cubicBezTo>
                    <a:pt x="115" y="253"/>
                    <a:pt x="89" y="277"/>
                    <a:pt x="88" y="289"/>
                  </a:cubicBezTo>
                  <a:cubicBezTo>
                    <a:pt x="86" y="302"/>
                    <a:pt x="111" y="323"/>
                    <a:pt x="112" y="337"/>
                  </a:cubicBezTo>
                  <a:cubicBezTo>
                    <a:pt x="112" y="350"/>
                    <a:pt x="90" y="385"/>
                    <a:pt x="101" y="421"/>
                  </a:cubicBezTo>
                  <a:cubicBezTo>
                    <a:pt x="116" y="475"/>
                    <a:pt x="280" y="428"/>
                    <a:pt x="323" y="429"/>
                  </a:cubicBezTo>
                  <a:cubicBezTo>
                    <a:pt x="326" y="429"/>
                    <a:pt x="330" y="427"/>
                    <a:pt x="331" y="423"/>
                  </a:cubicBezTo>
                  <a:cubicBezTo>
                    <a:pt x="380" y="296"/>
                    <a:pt x="380" y="296"/>
                    <a:pt x="380" y="296"/>
                  </a:cubicBezTo>
                  <a:cubicBezTo>
                    <a:pt x="372" y="300"/>
                    <a:pt x="363" y="301"/>
                    <a:pt x="354" y="29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5" name="Google Shape;495;p36"/>
            <p:cNvSpPr/>
            <p:nvPr/>
          </p:nvSpPr>
          <p:spPr>
            <a:xfrm>
              <a:off x="5530337" y="1130580"/>
              <a:ext cx="282300" cy="276217"/>
            </a:xfrm>
            <a:custGeom>
              <a:rect b="b" l="l" r="r" t="t"/>
              <a:pathLst>
                <a:path extrusionOk="0" h="460" w="470">
                  <a:moveTo>
                    <a:pt x="170" y="410"/>
                  </a:moveTo>
                  <a:cubicBezTo>
                    <a:pt x="169" y="401"/>
                    <a:pt x="171" y="392"/>
                    <a:pt x="178" y="385"/>
                  </a:cubicBezTo>
                  <a:cubicBezTo>
                    <a:pt x="186" y="375"/>
                    <a:pt x="200" y="369"/>
                    <a:pt x="216" y="366"/>
                  </a:cubicBezTo>
                  <a:cubicBezTo>
                    <a:pt x="232" y="364"/>
                    <a:pt x="247" y="366"/>
                    <a:pt x="258" y="373"/>
                  </a:cubicBezTo>
                  <a:cubicBezTo>
                    <a:pt x="266" y="377"/>
                    <a:pt x="271" y="385"/>
                    <a:pt x="273" y="394"/>
                  </a:cubicBezTo>
                  <a:cubicBezTo>
                    <a:pt x="274" y="403"/>
                    <a:pt x="271" y="412"/>
                    <a:pt x="265" y="419"/>
                  </a:cubicBezTo>
                  <a:cubicBezTo>
                    <a:pt x="460" y="388"/>
                    <a:pt x="460" y="388"/>
                    <a:pt x="460" y="388"/>
                  </a:cubicBezTo>
                  <a:cubicBezTo>
                    <a:pt x="467" y="387"/>
                    <a:pt x="470" y="379"/>
                    <a:pt x="465" y="373"/>
                  </a:cubicBezTo>
                  <a:cubicBezTo>
                    <a:pt x="330" y="206"/>
                    <a:pt x="330" y="206"/>
                    <a:pt x="330" y="206"/>
                  </a:cubicBezTo>
                  <a:cubicBezTo>
                    <a:pt x="328" y="204"/>
                    <a:pt x="327" y="202"/>
                    <a:pt x="328" y="200"/>
                  </a:cubicBezTo>
                  <a:cubicBezTo>
                    <a:pt x="328" y="198"/>
                    <a:pt x="329" y="197"/>
                    <a:pt x="330" y="196"/>
                  </a:cubicBezTo>
                  <a:cubicBezTo>
                    <a:pt x="334" y="192"/>
                    <a:pt x="338" y="189"/>
                    <a:pt x="344" y="191"/>
                  </a:cubicBezTo>
                  <a:cubicBezTo>
                    <a:pt x="348" y="192"/>
                    <a:pt x="351" y="194"/>
                    <a:pt x="354" y="195"/>
                  </a:cubicBezTo>
                  <a:cubicBezTo>
                    <a:pt x="365" y="198"/>
                    <a:pt x="375" y="192"/>
                    <a:pt x="375" y="181"/>
                  </a:cubicBezTo>
                  <a:cubicBezTo>
                    <a:pt x="375" y="170"/>
                    <a:pt x="369" y="159"/>
                    <a:pt x="362" y="150"/>
                  </a:cubicBezTo>
                  <a:cubicBezTo>
                    <a:pt x="355" y="142"/>
                    <a:pt x="346" y="134"/>
                    <a:pt x="335" y="132"/>
                  </a:cubicBezTo>
                  <a:cubicBezTo>
                    <a:pt x="325" y="130"/>
                    <a:pt x="316" y="138"/>
                    <a:pt x="317" y="149"/>
                  </a:cubicBezTo>
                  <a:cubicBezTo>
                    <a:pt x="318" y="153"/>
                    <a:pt x="319" y="156"/>
                    <a:pt x="319" y="160"/>
                  </a:cubicBezTo>
                  <a:cubicBezTo>
                    <a:pt x="320" y="166"/>
                    <a:pt x="315" y="169"/>
                    <a:pt x="311" y="173"/>
                  </a:cubicBezTo>
                  <a:cubicBezTo>
                    <a:pt x="310" y="174"/>
                    <a:pt x="308" y="174"/>
                    <a:pt x="307" y="174"/>
                  </a:cubicBezTo>
                  <a:cubicBezTo>
                    <a:pt x="305" y="174"/>
                    <a:pt x="303" y="173"/>
                    <a:pt x="301" y="171"/>
                  </a:cubicBezTo>
                  <a:cubicBezTo>
                    <a:pt x="167" y="5"/>
                    <a:pt x="167" y="5"/>
                    <a:pt x="167" y="5"/>
                  </a:cubicBezTo>
                  <a:cubicBezTo>
                    <a:pt x="163" y="0"/>
                    <a:pt x="155" y="1"/>
                    <a:pt x="152" y="6"/>
                  </a:cubicBezTo>
                  <a:cubicBezTo>
                    <a:pt x="113" y="70"/>
                    <a:pt x="97" y="139"/>
                    <a:pt x="91" y="193"/>
                  </a:cubicBezTo>
                  <a:cubicBezTo>
                    <a:pt x="86" y="237"/>
                    <a:pt x="114" y="268"/>
                    <a:pt x="111" y="294"/>
                  </a:cubicBezTo>
                  <a:cubicBezTo>
                    <a:pt x="106" y="335"/>
                    <a:pt x="32" y="395"/>
                    <a:pt x="4" y="446"/>
                  </a:cubicBezTo>
                  <a:cubicBezTo>
                    <a:pt x="0" y="452"/>
                    <a:pt x="5" y="460"/>
                    <a:pt x="13" y="459"/>
                  </a:cubicBezTo>
                  <a:cubicBezTo>
                    <a:pt x="185" y="431"/>
                    <a:pt x="185" y="431"/>
                    <a:pt x="185" y="431"/>
                  </a:cubicBezTo>
                  <a:cubicBezTo>
                    <a:pt x="177" y="427"/>
                    <a:pt x="172" y="419"/>
                    <a:pt x="170" y="41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96" name="Google Shape;496;p36"/>
          <p:cNvGrpSpPr/>
          <p:nvPr/>
        </p:nvGrpSpPr>
        <p:grpSpPr>
          <a:xfrm>
            <a:off x="1168508" y="843134"/>
            <a:ext cx="364294" cy="445740"/>
            <a:chOff x="606645" y="1011196"/>
            <a:chExt cx="588520" cy="720096"/>
          </a:xfrm>
        </p:grpSpPr>
        <p:sp>
          <p:nvSpPr>
            <p:cNvPr id="497" name="Google Shape;497;p36"/>
            <p:cNvSpPr/>
            <p:nvPr/>
          </p:nvSpPr>
          <p:spPr>
            <a:xfrm>
              <a:off x="659316" y="1517469"/>
              <a:ext cx="456722" cy="213824"/>
            </a:xfrm>
            <a:custGeom>
              <a:rect b="b" l="l" r="r" t="t"/>
              <a:pathLst>
                <a:path extrusionOk="0" h="358" w="763">
                  <a:moveTo>
                    <a:pt x="1" y="27"/>
                  </a:moveTo>
                  <a:cubicBezTo>
                    <a:pt x="0" y="41"/>
                    <a:pt x="25" y="62"/>
                    <a:pt x="25" y="75"/>
                  </a:cubicBezTo>
                  <a:cubicBezTo>
                    <a:pt x="26" y="89"/>
                    <a:pt x="4" y="123"/>
                    <a:pt x="14" y="160"/>
                  </a:cubicBezTo>
                  <a:cubicBezTo>
                    <a:pt x="32" y="219"/>
                    <a:pt x="230" y="155"/>
                    <a:pt x="245" y="169"/>
                  </a:cubicBezTo>
                  <a:cubicBezTo>
                    <a:pt x="269" y="192"/>
                    <a:pt x="241" y="258"/>
                    <a:pt x="255" y="280"/>
                  </a:cubicBezTo>
                  <a:cubicBezTo>
                    <a:pt x="275" y="313"/>
                    <a:pt x="582" y="358"/>
                    <a:pt x="735" y="252"/>
                  </a:cubicBezTo>
                  <a:cubicBezTo>
                    <a:pt x="763" y="232"/>
                    <a:pt x="729" y="168"/>
                    <a:pt x="749" y="8"/>
                  </a:cubicBezTo>
                  <a:cubicBezTo>
                    <a:pt x="749" y="4"/>
                    <a:pt x="746" y="0"/>
                    <a:pt x="742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2" y="0"/>
                    <a:pt x="19" y="1"/>
                    <a:pt x="17" y="3"/>
                  </a:cubicBezTo>
                  <a:cubicBezTo>
                    <a:pt x="10" y="11"/>
                    <a:pt x="2" y="21"/>
                    <a:pt x="1" y="27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8" name="Google Shape;498;p36"/>
            <p:cNvSpPr/>
            <p:nvPr/>
          </p:nvSpPr>
          <p:spPr>
            <a:xfrm>
              <a:off x="606645" y="1354464"/>
              <a:ext cx="561583" cy="154615"/>
            </a:xfrm>
            <a:custGeom>
              <a:rect b="b" l="l" r="r" t="t"/>
              <a:pathLst>
                <a:path extrusionOk="0" h="259" w="938">
                  <a:moveTo>
                    <a:pt x="2" y="109"/>
                  </a:moveTo>
                  <a:cubicBezTo>
                    <a:pt x="0" y="146"/>
                    <a:pt x="74" y="161"/>
                    <a:pt x="88" y="186"/>
                  </a:cubicBezTo>
                  <a:cubicBezTo>
                    <a:pt x="93" y="197"/>
                    <a:pt x="77" y="222"/>
                    <a:pt x="79" y="237"/>
                  </a:cubicBezTo>
                  <a:cubicBezTo>
                    <a:pt x="79" y="244"/>
                    <a:pt x="91" y="252"/>
                    <a:pt x="101" y="257"/>
                  </a:cubicBezTo>
                  <a:cubicBezTo>
                    <a:pt x="103" y="258"/>
                    <a:pt x="104" y="259"/>
                    <a:pt x="106" y="259"/>
                  </a:cubicBezTo>
                  <a:cubicBezTo>
                    <a:pt x="840" y="259"/>
                    <a:pt x="840" y="259"/>
                    <a:pt x="840" y="259"/>
                  </a:cubicBezTo>
                  <a:cubicBezTo>
                    <a:pt x="840" y="258"/>
                    <a:pt x="840" y="258"/>
                    <a:pt x="840" y="258"/>
                  </a:cubicBezTo>
                  <a:cubicBezTo>
                    <a:pt x="854" y="164"/>
                    <a:pt x="895" y="93"/>
                    <a:pt x="936" y="10"/>
                  </a:cubicBezTo>
                  <a:cubicBezTo>
                    <a:pt x="936" y="10"/>
                    <a:pt x="936" y="10"/>
                    <a:pt x="936" y="10"/>
                  </a:cubicBezTo>
                  <a:cubicBezTo>
                    <a:pt x="938" y="5"/>
                    <a:pt x="935" y="0"/>
                    <a:pt x="929" y="0"/>
                  </a:cubicBezTo>
                  <a:cubicBezTo>
                    <a:pt x="77" y="0"/>
                    <a:pt x="77" y="0"/>
                    <a:pt x="77" y="0"/>
                  </a:cubicBezTo>
                  <a:cubicBezTo>
                    <a:pt x="75" y="0"/>
                    <a:pt x="73" y="1"/>
                    <a:pt x="71" y="3"/>
                  </a:cubicBezTo>
                  <a:cubicBezTo>
                    <a:pt x="39" y="39"/>
                    <a:pt x="3" y="78"/>
                    <a:pt x="2" y="10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9" name="Google Shape;499;p36"/>
            <p:cNvSpPr/>
            <p:nvPr/>
          </p:nvSpPr>
          <p:spPr>
            <a:xfrm>
              <a:off x="661721" y="1191460"/>
              <a:ext cx="533444" cy="154135"/>
            </a:xfrm>
            <a:custGeom>
              <a:rect b="b" l="l" r="r" t="t"/>
              <a:pathLst>
                <a:path extrusionOk="0" h="258" w="891">
                  <a:moveTo>
                    <a:pt x="8" y="98"/>
                  </a:moveTo>
                  <a:cubicBezTo>
                    <a:pt x="2" y="142"/>
                    <a:pt x="31" y="174"/>
                    <a:pt x="28" y="199"/>
                  </a:cubicBezTo>
                  <a:cubicBezTo>
                    <a:pt x="26" y="213"/>
                    <a:pt x="17" y="230"/>
                    <a:pt x="3" y="247"/>
                  </a:cubicBezTo>
                  <a:cubicBezTo>
                    <a:pt x="0" y="252"/>
                    <a:pt x="3" y="258"/>
                    <a:pt x="9" y="258"/>
                  </a:cubicBezTo>
                  <a:cubicBezTo>
                    <a:pt x="849" y="258"/>
                    <a:pt x="849" y="258"/>
                    <a:pt x="849" y="258"/>
                  </a:cubicBezTo>
                  <a:cubicBezTo>
                    <a:pt x="852" y="258"/>
                    <a:pt x="855" y="256"/>
                    <a:pt x="856" y="254"/>
                  </a:cubicBezTo>
                  <a:cubicBezTo>
                    <a:pt x="875" y="195"/>
                    <a:pt x="891" y="98"/>
                    <a:pt x="873" y="5"/>
                  </a:cubicBezTo>
                  <a:cubicBezTo>
                    <a:pt x="872" y="2"/>
                    <a:pt x="869" y="0"/>
                    <a:pt x="866" y="0"/>
                  </a:cubicBezTo>
                  <a:cubicBezTo>
                    <a:pt x="34" y="0"/>
                    <a:pt x="34" y="0"/>
                    <a:pt x="34" y="0"/>
                  </a:cubicBezTo>
                  <a:cubicBezTo>
                    <a:pt x="31" y="0"/>
                    <a:pt x="28" y="2"/>
                    <a:pt x="27" y="5"/>
                  </a:cubicBezTo>
                  <a:cubicBezTo>
                    <a:pt x="17" y="38"/>
                    <a:pt x="11" y="70"/>
                    <a:pt x="8" y="9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0" name="Google Shape;500;p36"/>
            <p:cNvSpPr/>
            <p:nvPr/>
          </p:nvSpPr>
          <p:spPr>
            <a:xfrm>
              <a:off x="683367" y="1011196"/>
              <a:ext cx="497368" cy="171394"/>
            </a:xfrm>
            <a:custGeom>
              <a:rect b="b" l="l" r="r" t="t"/>
              <a:pathLst>
                <a:path extrusionOk="0" h="287" w="831">
                  <a:moveTo>
                    <a:pt x="690" y="102"/>
                  </a:moveTo>
                  <a:cubicBezTo>
                    <a:pt x="488" y="0"/>
                    <a:pt x="287" y="19"/>
                    <a:pt x="180" y="75"/>
                  </a:cubicBezTo>
                  <a:cubicBezTo>
                    <a:pt x="84" y="125"/>
                    <a:pt x="31" y="203"/>
                    <a:pt x="2" y="278"/>
                  </a:cubicBezTo>
                  <a:cubicBezTo>
                    <a:pt x="0" y="282"/>
                    <a:pt x="3" y="287"/>
                    <a:pt x="8" y="287"/>
                  </a:cubicBezTo>
                  <a:cubicBezTo>
                    <a:pt x="823" y="287"/>
                    <a:pt x="823" y="287"/>
                    <a:pt x="823" y="287"/>
                  </a:cubicBezTo>
                  <a:cubicBezTo>
                    <a:pt x="828" y="287"/>
                    <a:pt x="831" y="283"/>
                    <a:pt x="830" y="278"/>
                  </a:cubicBezTo>
                  <a:cubicBezTo>
                    <a:pt x="810" y="207"/>
                    <a:pt x="768" y="141"/>
                    <a:pt x="690" y="10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501" name="Google Shape;501;p36"/>
          <p:cNvGrpSpPr/>
          <p:nvPr/>
        </p:nvGrpSpPr>
        <p:grpSpPr>
          <a:xfrm>
            <a:off x="7622791" y="843111"/>
            <a:ext cx="298405" cy="445762"/>
            <a:chOff x="11033597" y="1011159"/>
            <a:chExt cx="482075" cy="720133"/>
          </a:xfrm>
        </p:grpSpPr>
        <p:sp>
          <p:nvSpPr>
            <p:cNvPr id="502" name="Google Shape;502;p36"/>
            <p:cNvSpPr/>
            <p:nvPr/>
          </p:nvSpPr>
          <p:spPr>
            <a:xfrm>
              <a:off x="11033597" y="1414369"/>
              <a:ext cx="482075" cy="151349"/>
            </a:xfrm>
            <a:custGeom>
              <a:rect b="b" l="l" r="r" t="t"/>
              <a:pathLst>
                <a:path extrusionOk="0" h="227" w="724">
                  <a:moveTo>
                    <a:pt x="0" y="112"/>
                  </a:moveTo>
                  <a:cubicBezTo>
                    <a:pt x="0" y="149"/>
                    <a:pt x="5" y="185"/>
                    <a:pt x="16" y="219"/>
                  </a:cubicBezTo>
                  <a:cubicBezTo>
                    <a:pt x="17" y="224"/>
                    <a:pt x="22" y="227"/>
                    <a:pt x="27" y="227"/>
                  </a:cubicBezTo>
                  <a:cubicBezTo>
                    <a:pt x="697" y="227"/>
                    <a:pt x="697" y="227"/>
                    <a:pt x="697" y="227"/>
                  </a:cubicBezTo>
                  <a:cubicBezTo>
                    <a:pt x="702" y="227"/>
                    <a:pt x="707" y="224"/>
                    <a:pt x="708" y="219"/>
                  </a:cubicBezTo>
                  <a:cubicBezTo>
                    <a:pt x="719" y="185"/>
                    <a:pt x="724" y="149"/>
                    <a:pt x="724" y="112"/>
                  </a:cubicBezTo>
                  <a:cubicBezTo>
                    <a:pt x="724" y="76"/>
                    <a:pt x="719" y="41"/>
                    <a:pt x="709" y="8"/>
                  </a:cubicBezTo>
                  <a:cubicBezTo>
                    <a:pt x="708" y="3"/>
                    <a:pt x="703" y="0"/>
                    <a:pt x="698" y="0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21" y="0"/>
                    <a:pt x="16" y="3"/>
                    <a:pt x="15" y="8"/>
                  </a:cubicBezTo>
                  <a:cubicBezTo>
                    <a:pt x="5" y="41"/>
                    <a:pt x="0" y="76"/>
                    <a:pt x="0" y="112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3" name="Google Shape;503;p36"/>
            <p:cNvSpPr/>
            <p:nvPr/>
          </p:nvSpPr>
          <p:spPr>
            <a:xfrm>
              <a:off x="11142821" y="1011159"/>
              <a:ext cx="263627" cy="229006"/>
            </a:xfrm>
            <a:custGeom>
              <a:rect b="b" l="l" r="r" t="t"/>
              <a:pathLst>
                <a:path extrusionOk="0" h="343" w="396">
                  <a:moveTo>
                    <a:pt x="357" y="266"/>
                  </a:moveTo>
                  <a:cubicBezTo>
                    <a:pt x="208" y="7"/>
                    <a:pt x="208" y="7"/>
                    <a:pt x="208" y="7"/>
                  </a:cubicBezTo>
                  <a:cubicBezTo>
                    <a:pt x="203" y="0"/>
                    <a:pt x="193" y="0"/>
                    <a:pt x="188" y="7"/>
                  </a:cubicBezTo>
                  <a:cubicBezTo>
                    <a:pt x="39" y="266"/>
                    <a:pt x="39" y="266"/>
                    <a:pt x="39" y="266"/>
                  </a:cubicBezTo>
                  <a:cubicBezTo>
                    <a:pt x="4" y="326"/>
                    <a:pt x="4" y="326"/>
                    <a:pt x="4" y="326"/>
                  </a:cubicBezTo>
                  <a:cubicBezTo>
                    <a:pt x="0" y="334"/>
                    <a:pt x="5" y="343"/>
                    <a:pt x="14" y="343"/>
                  </a:cubicBezTo>
                  <a:cubicBezTo>
                    <a:pt x="382" y="343"/>
                    <a:pt x="382" y="343"/>
                    <a:pt x="382" y="343"/>
                  </a:cubicBezTo>
                  <a:cubicBezTo>
                    <a:pt x="391" y="343"/>
                    <a:pt x="396" y="334"/>
                    <a:pt x="392" y="326"/>
                  </a:cubicBezTo>
                  <a:lnTo>
                    <a:pt x="357" y="26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4" name="Google Shape;504;p36"/>
            <p:cNvSpPr/>
            <p:nvPr/>
          </p:nvSpPr>
          <p:spPr>
            <a:xfrm>
              <a:off x="11052228" y="1576445"/>
              <a:ext cx="444813" cy="154847"/>
            </a:xfrm>
            <a:custGeom>
              <a:rect b="b" l="l" r="r" t="t"/>
              <a:pathLst>
                <a:path extrusionOk="0" h="232" w="668">
                  <a:moveTo>
                    <a:pt x="334" y="232"/>
                  </a:moveTo>
                  <a:cubicBezTo>
                    <a:pt x="482" y="232"/>
                    <a:pt x="609" y="143"/>
                    <a:pt x="665" y="17"/>
                  </a:cubicBezTo>
                  <a:cubicBezTo>
                    <a:pt x="668" y="9"/>
                    <a:pt x="663" y="0"/>
                    <a:pt x="655" y="0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5" y="0"/>
                    <a:pt x="0" y="9"/>
                    <a:pt x="3" y="17"/>
                  </a:cubicBezTo>
                  <a:cubicBezTo>
                    <a:pt x="59" y="143"/>
                    <a:pt x="186" y="232"/>
                    <a:pt x="334" y="232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5" name="Google Shape;505;p36"/>
            <p:cNvSpPr/>
            <p:nvPr/>
          </p:nvSpPr>
          <p:spPr>
            <a:xfrm>
              <a:off x="11051762" y="1251592"/>
              <a:ext cx="446676" cy="151349"/>
            </a:xfrm>
            <a:custGeom>
              <a:rect b="b" l="l" r="r" t="t"/>
              <a:pathLst>
                <a:path extrusionOk="0" h="227" w="671">
                  <a:moveTo>
                    <a:pt x="654" y="183"/>
                  </a:moveTo>
                  <a:cubicBezTo>
                    <a:pt x="653" y="182"/>
                    <a:pt x="653" y="182"/>
                    <a:pt x="653" y="182"/>
                  </a:cubicBezTo>
                  <a:cubicBezTo>
                    <a:pt x="552" y="5"/>
                    <a:pt x="552" y="5"/>
                    <a:pt x="552" y="5"/>
                  </a:cubicBezTo>
                  <a:cubicBezTo>
                    <a:pt x="550" y="2"/>
                    <a:pt x="546" y="0"/>
                    <a:pt x="542" y="0"/>
                  </a:cubicBezTo>
                  <a:cubicBezTo>
                    <a:pt x="128" y="0"/>
                    <a:pt x="128" y="0"/>
                    <a:pt x="128" y="0"/>
                  </a:cubicBezTo>
                  <a:cubicBezTo>
                    <a:pt x="124" y="0"/>
                    <a:pt x="120" y="2"/>
                    <a:pt x="118" y="5"/>
                  </a:cubicBezTo>
                  <a:cubicBezTo>
                    <a:pt x="17" y="182"/>
                    <a:pt x="17" y="182"/>
                    <a:pt x="17" y="182"/>
                  </a:cubicBezTo>
                  <a:cubicBezTo>
                    <a:pt x="16" y="185"/>
                    <a:pt x="16" y="185"/>
                    <a:pt x="16" y="185"/>
                  </a:cubicBezTo>
                  <a:cubicBezTo>
                    <a:pt x="11" y="194"/>
                    <a:pt x="7" y="202"/>
                    <a:pt x="3" y="211"/>
                  </a:cubicBezTo>
                  <a:cubicBezTo>
                    <a:pt x="0" y="219"/>
                    <a:pt x="5" y="227"/>
                    <a:pt x="13" y="227"/>
                  </a:cubicBezTo>
                  <a:cubicBezTo>
                    <a:pt x="657" y="227"/>
                    <a:pt x="657" y="227"/>
                    <a:pt x="657" y="227"/>
                  </a:cubicBezTo>
                  <a:cubicBezTo>
                    <a:pt x="665" y="227"/>
                    <a:pt x="671" y="219"/>
                    <a:pt x="667" y="211"/>
                  </a:cubicBezTo>
                  <a:cubicBezTo>
                    <a:pt x="663" y="202"/>
                    <a:pt x="659" y="193"/>
                    <a:pt x="654" y="18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506" name="Google Shape;506;p36"/>
          <p:cNvGrpSpPr/>
          <p:nvPr/>
        </p:nvGrpSpPr>
        <p:grpSpPr>
          <a:xfrm>
            <a:off x="6221656" y="797418"/>
            <a:ext cx="460705" cy="491455"/>
            <a:chOff x="8770051" y="937343"/>
            <a:chExt cx="744273" cy="793950"/>
          </a:xfrm>
        </p:grpSpPr>
        <p:sp>
          <p:nvSpPr>
            <p:cNvPr id="507" name="Google Shape;507;p36"/>
            <p:cNvSpPr/>
            <p:nvPr/>
          </p:nvSpPr>
          <p:spPr>
            <a:xfrm>
              <a:off x="8968558" y="1402926"/>
              <a:ext cx="348361" cy="98539"/>
            </a:xfrm>
            <a:custGeom>
              <a:rect b="b" l="l" r="r" t="t"/>
              <a:pathLst>
                <a:path extrusionOk="0" h="492696" w="1741804">
                  <a:moveTo>
                    <a:pt x="1741805" y="0"/>
                  </a:moveTo>
                  <a:lnTo>
                    <a:pt x="0" y="0"/>
                  </a:lnTo>
                  <a:cubicBezTo>
                    <a:pt x="100902" y="166370"/>
                    <a:pt x="219266" y="316611"/>
                    <a:pt x="295529" y="492696"/>
                  </a:cubicBezTo>
                  <a:lnTo>
                    <a:pt x="1444625" y="492696"/>
                  </a:lnTo>
                  <a:cubicBezTo>
                    <a:pt x="1518222" y="307785"/>
                    <a:pt x="1639761" y="160655"/>
                    <a:pt x="174180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8" name="Google Shape;508;p36"/>
            <p:cNvSpPr/>
            <p:nvPr/>
          </p:nvSpPr>
          <p:spPr>
            <a:xfrm>
              <a:off x="8960465" y="1079360"/>
              <a:ext cx="362496" cy="102351"/>
            </a:xfrm>
            <a:custGeom>
              <a:rect b="b" l="l" r="r" t="t"/>
              <a:pathLst>
                <a:path extrusionOk="0" h="511754" w="1812480">
                  <a:moveTo>
                    <a:pt x="1812481" y="511755"/>
                  </a:moveTo>
                  <a:cubicBezTo>
                    <a:pt x="1623568" y="198445"/>
                    <a:pt x="1277493" y="-1453"/>
                    <a:pt x="899922" y="8"/>
                  </a:cubicBezTo>
                  <a:cubicBezTo>
                    <a:pt x="549593" y="1341"/>
                    <a:pt x="194628" y="214066"/>
                    <a:pt x="0" y="511755"/>
                  </a:cubicBezTo>
                  <a:lnTo>
                    <a:pt x="1812481" y="511755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9" name="Google Shape;509;p36"/>
            <p:cNvSpPr/>
            <p:nvPr/>
          </p:nvSpPr>
          <p:spPr>
            <a:xfrm>
              <a:off x="8930121" y="1189758"/>
              <a:ext cx="422643" cy="98539"/>
            </a:xfrm>
            <a:custGeom>
              <a:rect b="b" l="l" r="r" t="t"/>
              <a:pathLst>
                <a:path extrusionOk="0" h="492696" w="2113216">
                  <a:moveTo>
                    <a:pt x="2113217" y="492696"/>
                  </a:moveTo>
                  <a:cubicBezTo>
                    <a:pt x="2110994" y="311595"/>
                    <a:pt x="2064639" y="144717"/>
                    <a:pt x="1985582" y="0"/>
                  </a:cubicBezTo>
                  <a:lnTo>
                    <a:pt x="127445" y="0"/>
                  </a:lnTo>
                  <a:cubicBezTo>
                    <a:pt x="47307" y="135065"/>
                    <a:pt x="0" y="285687"/>
                    <a:pt x="0" y="440944"/>
                  </a:cubicBezTo>
                  <a:cubicBezTo>
                    <a:pt x="0" y="458534"/>
                    <a:pt x="508" y="475742"/>
                    <a:pt x="1270" y="492696"/>
                  </a:cubicBezTo>
                  <a:lnTo>
                    <a:pt x="2113217" y="492696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0" name="Google Shape;510;p36"/>
            <p:cNvSpPr/>
            <p:nvPr/>
          </p:nvSpPr>
          <p:spPr>
            <a:xfrm>
              <a:off x="8930847" y="1296342"/>
              <a:ext cx="421894" cy="98539"/>
            </a:xfrm>
            <a:custGeom>
              <a:rect b="b" l="l" r="r" t="t"/>
              <a:pathLst>
                <a:path extrusionOk="0" h="492696" w="2109469">
                  <a:moveTo>
                    <a:pt x="0" y="0"/>
                  </a:moveTo>
                  <a:cubicBezTo>
                    <a:pt x="16002" y="194564"/>
                    <a:pt x="82868" y="350457"/>
                    <a:pt x="165291" y="492696"/>
                  </a:cubicBezTo>
                  <a:lnTo>
                    <a:pt x="1953324" y="492696"/>
                  </a:lnTo>
                  <a:cubicBezTo>
                    <a:pt x="2038096" y="352425"/>
                    <a:pt x="2104454" y="199073"/>
                    <a:pt x="2109470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1" name="Google Shape;511;p36"/>
            <p:cNvSpPr/>
            <p:nvPr/>
          </p:nvSpPr>
          <p:spPr>
            <a:xfrm>
              <a:off x="9031006" y="1509510"/>
              <a:ext cx="223837" cy="102349"/>
            </a:xfrm>
            <a:custGeom>
              <a:rect b="b" l="l" r="r" t="t"/>
              <a:pathLst>
                <a:path extrusionOk="0" h="511746" w="1119187">
                  <a:moveTo>
                    <a:pt x="0" y="0"/>
                  </a:moveTo>
                  <a:cubicBezTo>
                    <a:pt x="38989" y="100267"/>
                    <a:pt x="63690" y="209423"/>
                    <a:pt x="63690" y="334899"/>
                  </a:cubicBezTo>
                  <a:cubicBezTo>
                    <a:pt x="63690" y="432562"/>
                    <a:pt x="142875" y="511747"/>
                    <a:pt x="240538" y="511747"/>
                  </a:cubicBezTo>
                  <a:lnTo>
                    <a:pt x="889889" y="511747"/>
                  </a:lnTo>
                  <a:cubicBezTo>
                    <a:pt x="987552" y="511747"/>
                    <a:pt x="1066737" y="432562"/>
                    <a:pt x="1066737" y="334899"/>
                  </a:cubicBezTo>
                  <a:lnTo>
                    <a:pt x="1066737" y="311658"/>
                  </a:lnTo>
                  <a:cubicBezTo>
                    <a:pt x="1066737" y="194183"/>
                    <a:pt x="1086803" y="92265"/>
                    <a:pt x="1119188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512" name="Google Shape;512;p36"/>
            <p:cNvGrpSpPr/>
            <p:nvPr/>
          </p:nvGrpSpPr>
          <p:grpSpPr>
            <a:xfrm>
              <a:off x="8770051" y="937343"/>
              <a:ext cx="744273" cy="793950"/>
              <a:chOff x="6565437" y="1588001"/>
              <a:chExt cx="744273" cy="793950"/>
            </a:xfrm>
          </p:grpSpPr>
          <p:sp>
            <p:nvSpPr>
              <p:cNvPr id="513" name="Google Shape;513;p36"/>
              <p:cNvSpPr/>
              <p:nvPr/>
            </p:nvSpPr>
            <p:spPr>
              <a:xfrm>
                <a:off x="7127411" y="1694452"/>
                <a:ext cx="76068" cy="75403"/>
              </a:xfrm>
              <a:custGeom>
                <a:rect b="b" l="l" r="r" t="t"/>
                <a:pathLst>
                  <a:path extrusionOk="0" h="132" w="133">
                    <a:moveTo>
                      <a:pt x="12" y="132"/>
                    </a:moveTo>
                    <a:cubicBezTo>
                      <a:pt x="9" y="132"/>
                      <a:pt x="6" y="131"/>
                      <a:pt x="4" y="128"/>
                    </a:cubicBezTo>
                    <a:cubicBezTo>
                      <a:pt x="0" y="124"/>
                      <a:pt x="0" y="118"/>
                      <a:pt x="4" y="114"/>
                    </a:cubicBezTo>
                    <a:cubicBezTo>
                      <a:pt x="113" y="4"/>
                      <a:pt x="113" y="4"/>
                      <a:pt x="113" y="4"/>
                    </a:cubicBezTo>
                    <a:cubicBezTo>
                      <a:pt x="118" y="0"/>
                      <a:pt x="124" y="0"/>
                      <a:pt x="128" y="4"/>
                    </a:cubicBezTo>
                    <a:cubicBezTo>
                      <a:pt x="133" y="8"/>
                      <a:pt x="133" y="15"/>
                      <a:pt x="128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1"/>
                      <a:pt x="14" y="132"/>
                      <a:pt x="12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14" name="Google Shape;514;p36"/>
              <p:cNvSpPr/>
              <p:nvPr/>
            </p:nvSpPr>
            <p:spPr>
              <a:xfrm>
                <a:off x="7209689" y="1954149"/>
                <a:ext cx="100020" cy="11976"/>
              </a:xfrm>
              <a:custGeom>
                <a:rect b="b" l="l" r="r" t="t"/>
                <a:pathLst>
                  <a:path extrusionOk="0" h="21" w="175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7"/>
                      <a:pt x="0" y="11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1"/>
                    </a:cubicBezTo>
                    <a:cubicBezTo>
                      <a:pt x="175" y="17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15" name="Google Shape;515;p36"/>
              <p:cNvSpPr/>
              <p:nvPr/>
            </p:nvSpPr>
            <p:spPr>
              <a:xfrm>
                <a:off x="7127411" y="2150197"/>
                <a:ext cx="76068" cy="75625"/>
              </a:xfrm>
              <a:custGeom>
                <a:rect b="b" l="l" r="r" t="t"/>
                <a:pathLst>
                  <a:path extrusionOk="0" h="132" w="133">
                    <a:moveTo>
                      <a:pt x="121" y="132"/>
                    </a:moveTo>
                    <a:cubicBezTo>
                      <a:pt x="119" y="132"/>
                      <a:pt x="116" y="131"/>
                      <a:pt x="114" y="129"/>
                    </a:cubicBezTo>
                    <a:cubicBezTo>
                      <a:pt x="5" y="19"/>
                      <a:pt x="5" y="19"/>
                      <a:pt x="5" y="19"/>
                    </a:cubicBezTo>
                    <a:cubicBezTo>
                      <a:pt x="0" y="15"/>
                      <a:pt x="0" y="8"/>
                      <a:pt x="5" y="4"/>
                    </a:cubicBezTo>
                    <a:cubicBezTo>
                      <a:pt x="9" y="0"/>
                      <a:pt x="15" y="0"/>
                      <a:pt x="20" y="4"/>
                    </a:cubicBezTo>
                    <a:cubicBezTo>
                      <a:pt x="129" y="114"/>
                      <a:pt x="129" y="114"/>
                      <a:pt x="129" y="114"/>
                    </a:cubicBezTo>
                    <a:cubicBezTo>
                      <a:pt x="133" y="118"/>
                      <a:pt x="133" y="124"/>
                      <a:pt x="129" y="129"/>
                    </a:cubicBezTo>
                    <a:cubicBezTo>
                      <a:pt x="127" y="131"/>
                      <a:pt x="124" y="132"/>
                      <a:pt x="121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16" name="Google Shape;516;p36"/>
              <p:cNvSpPr/>
              <p:nvPr/>
            </p:nvSpPr>
            <p:spPr>
              <a:xfrm>
                <a:off x="6671888" y="2150863"/>
                <a:ext cx="76068" cy="74960"/>
              </a:xfrm>
              <a:custGeom>
                <a:rect b="b" l="l" r="r" t="t"/>
                <a:pathLst>
                  <a:path extrusionOk="0" h="131" w="133">
                    <a:moveTo>
                      <a:pt x="12" y="131"/>
                    </a:moveTo>
                    <a:cubicBezTo>
                      <a:pt x="9" y="131"/>
                      <a:pt x="7" y="130"/>
                      <a:pt x="5" y="128"/>
                    </a:cubicBezTo>
                    <a:cubicBezTo>
                      <a:pt x="0" y="124"/>
                      <a:pt x="0" y="117"/>
                      <a:pt x="5" y="113"/>
                    </a:cubicBezTo>
                    <a:cubicBezTo>
                      <a:pt x="114" y="4"/>
                      <a:pt x="114" y="4"/>
                      <a:pt x="114" y="4"/>
                    </a:cubicBezTo>
                    <a:cubicBezTo>
                      <a:pt x="118" y="0"/>
                      <a:pt x="125" y="0"/>
                      <a:pt x="129" y="4"/>
                    </a:cubicBezTo>
                    <a:cubicBezTo>
                      <a:pt x="133" y="8"/>
                      <a:pt x="133" y="14"/>
                      <a:pt x="129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0"/>
                      <a:pt x="15" y="131"/>
                      <a:pt x="12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17" name="Google Shape;517;p36"/>
              <p:cNvSpPr/>
              <p:nvPr/>
            </p:nvSpPr>
            <p:spPr>
              <a:xfrm>
                <a:off x="6565437" y="1954593"/>
                <a:ext cx="100020" cy="11976"/>
              </a:xfrm>
              <a:custGeom>
                <a:rect b="b" l="l" r="r" t="t"/>
                <a:pathLst>
                  <a:path extrusionOk="0" h="21" w="175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6"/>
                      <a:pt x="0" y="10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0"/>
                    </a:cubicBezTo>
                    <a:cubicBezTo>
                      <a:pt x="175" y="16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18" name="Google Shape;518;p36"/>
              <p:cNvSpPr/>
              <p:nvPr/>
            </p:nvSpPr>
            <p:spPr>
              <a:xfrm>
                <a:off x="6671888" y="1694896"/>
                <a:ext cx="75403" cy="74960"/>
              </a:xfrm>
              <a:custGeom>
                <a:rect b="b" l="l" r="r" t="t"/>
                <a:pathLst>
                  <a:path extrusionOk="0" h="131" w="132">
                    <a:moveTo>
                      <a:pt x="121" y="131"/>
                    </a:moveTo>
                    <a:cubicBezTo>
                      <a:pt x="118" y="131"/>
                      <a:pt x="115" y="130"/>
                      <a:pt x="113" y="128"/>
                    </a:cubicBezTo>
                    <a:cubicBezTo>
                      <a:pt x="4" y="19"/>
                      <a:pt x="4" y="19"/>
                      <a:pt x="4" y="19"/>
                    </a:cubicBezTo>
                    <a:cubicBezTo>
                      <a:pt x="0" y="14"/>
                      <a:pt x="0" y="8"/>
                      <a:pt x="4" y="4"/>
                    </a:cubicBezTo>
                    <a:cubicBezTo>
                      <a:pt x="8" y="0"/>
                      <a:pt x="15" y="0"/>
                      <a:pt x="19" y="4"/>
                    </a:cubicBezTo>
                    <a:cubicBezTo>
                      <a:pt x="128" y="113"/>
                      <a:pt x="128" y="113"/>
                      <a:pt x="128" y="113"/>
                    </a:cubicBezTo>
                    <a:cubicBezTo>
                      <a:pt x="132" y="117"/>
                      <a:pt x="132" y="124"/>
                      <a:pt x="128" y="128"/>
                    </a:cubicBezTo>
                    <a:cubicBezTo>
                      <a:pt x="126" y="130"/>
                      <a:pt x="124" y="131"/>
                      <a:pt x="121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19" name="Google Shape;519;p36"/>
              <p:cNvSpPr/>
              <p:nvPr/>
            </p:nvSpPr>
            <p:spPr>
              <a:xfrm>
                <a:off x="6931363" y="1588001"/>
                <a:ext cx="11976" cy="100020"/>
              </a:xfrm>
              <a:custGeom>
                <a:rect b="b" l="l" r="r" t="t"/>
                <a:pathLst>
                  <a:path extrusionOk="0" h="175" w="21">
                    <a:moveTo>
                      <a:pt x="11" y="175"/>
                    </a:moveTo>
                    <a:cubicBezTo>
                      <a:pt x="5" y="175"/>
                      <a:pt x="0" y="171"/>
                      <a:pt x="0" y="165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4"/>
                      <a:pt x="5" y="0"/>
                      <a:pt x="11" y="0"/>
                    </a:cubicBezTo>
                    <a:cubicBezTo>
                      <a:pt x="17" y="0"/>
                      <a:pt x="21" y="4"/>
                      <a:pt x="21" y="10"/>
                    </a:cubicBezTo>
                    <a:cubicBezTo>
                      <a:pt x="21" y="165"/>
                      <a:pt x="21" y="165"/>
                      <a:pt x="21" y="165"/>
                    </a:cubicBezTo>
                    <a:cubicBezTo>
                      <a:pt x="21" y="171"/>
                      <a:pt x="17" y="175"/>
                      <a:pt x="11" y="175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20" name="Google Shape;520;p36"/>
              <p:cNvSpPr/>
              <p:nvPr/>
            </p:nvSpPr>
            <p:spPr>
              <a:xfrm>
                <a:off x="6847311" y="2280157"/>
                <a:ext cx="180080" cy="25726"/>
              </a:xfrm>
              <a:custGeom>
                <a:rect b="b" l="l" r="r" t="t"/>
                <a:pathLst>
                  <a:path extrusionOk="0" h="45" w="315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293" y="45"/>
                      <a:pt x="293" y="45"/>
                      <a:pt x="293" y="45"/>
                    </a:cubicBezTo>
                    <a:cubicBezTo>
                      <a:pt x="305" y="45"/>
                      <a:pt x="315" y="35"/>
                      <a:pt x="315" y="23"/>
                    </a:cubicBezTo>
                    <a:cubicBezTo>
                      <a:pt x="315" y="23"/>
                      <a:pt x="315" y="23"/>
                      <a:pt x="315" y="23"/>
                    </a:cubicBezTo>
                    <a:cubicBezTo>
                      <a:pt x="315" y="11"/>
                      <a:pt x="305" y="0"/>
                      <a:pt x="293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1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21" name="Google Shape;521;p36"/>
              <p:cNvSpPr/>
              <p:nvPr/>
            </p:nvSpPr>
            <p:spPr>
              <a:xfrm>
                <a:off x="6851968" y="2318524"/>
                <a:ext cx="170766" cy="25726"/>
              </a:xfrm>
              <a:custGeom>
                <a:rect b="b" l="l" r="r" t="t"/>
                <a:pathLst>
                  <a:path extrusionOk="0" h="45" w="299">
                    <a:moveTo>
                      <a:pt x="0" y="22"/>
                    </a:moveTo>
                    <a:cubicBezTo>
                      <a:pt x="0" y="35"/>
                      <a:pt x="10" y="45"/>
                      <a:pt x="23" y="45"/>
                    </a:cubicBezTo>
                    <a:cubicBezTo>
                      <a:pt x="277" y="45"/>
                      <a:pt x="277" y="45"/>
                      <a:pt x="277" y="45"/>
                    </a:cubicBezTo>
                    <a:cubicBezTo>
                      <a:pt x="289" y="45"/>
                      <a:pt x="299" y="35"/>
                      <a:pt x="299" y="22"/>
                    </a:cubicBezTo>
                    <a:cubicBezTo>
                      <a:pt x="299" y="22"/>
                      <a:pt x="299" y="22"/>
                      <a:pt x="299" y="22"/>
                    </a:cubicBezTo>
                    <a:cubicBezTo>
                      <a:pt x="299" y="10"/>
                      <a:pt x="289" y="0"/>
                      <a:pt x="277" y="0"/>
                    </a:cubicBezTo>
                    <a:cubicBezTo>
                      <a:pt x="23" y="0"/>
                      <a:pt x="23" y="0"/>
                      <a:pt x="23" y="0"/>
                    </a:cubicBezTo>
                    <a:cubicBezTo>
                      <a:pt x="10" y="0"/>
                      <a:pt x="0" y="10"/>
                      <a:pt x="0" y="2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22" name="Google Shape;522;p36"/>
              <p:cNvSpPr/>
              <p:nvPr/>
            </p:nvSpPr>
            <p:spPr>
              <a:xfrm>
                <a:off x="6876364" y="2356225"/>
                <a:ext cx="122419" cy="25726"/>
              </a:xfrm>
              <a:custGeom>
                <a:rect b="b" l="l" r="r" t="t"/>
                <a:pathLst>
                  <a:path extrusionOk="0" h="45" w="214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192" y="45"/>
                      <a:pt x="192" y="45"/>
                      <a:pt x="192" y="45"/>
                    </a:cubicBezTo>
                    <a:cubicBezTo>
                      <a:pt x="204" y="45"/>
                      <a:pt x="214" y="35"/>
                      <a:pt x="214" y="23"/>
                    </a:cubicBezTo>
                    <a:cubicBezTo>
                      <a:pt x="214" y="23"/>
                      <a:pt x="214" y="23"/>
                      <a:pt x="214" y="23"/>
                    </a:cubicBezTo>
                    <a:cubicBezTo>
                      <a:pt x="214" y="10"/>
                      <a:pt x="204" y="0"/>
                      <a:pt x="192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0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523" name="Google Shape;523;p36"/>
          <p:cNvGrpSpPr/>
          <p:nvPr/>
        </p:nvGrpSpPr>
        <p:grpSpPr>
          <a:xfrm>
            <a:off x="4820520" y="797418"/>
            <a:ext cx="460705" cy="491455"/>
            <a:chOff x="6506504" y="937343"/>
            <a:chExt cx="744273" cy="793950"/>
          </a:xfrm>
        </p:grpSpPr>
        <p:sp>
          <p:nvSpPr>
            <p:cNvPr id="524" name="Google Shape;524;p36"/>
            <p:cNvSpPr/>
            <p:nvPr/>
          </p:nvSpPr>
          <p:spPr>
            <a:xfrm>
              <a:off x="6666683" y="1079385"/>
              <a:ext cx="422268" cy="171940"/>
            </a:xfrm>
            <a:custGeom>
              <a:rect b="b" l="l" r="r" t="t"/>
              <a:pathLst>
                <a:path extrusionOk="0" h="859701" w="2085276">
                  <a:moveTo>
                    <a:pt x="2085276" y="859701"/>
                  </a:moveTo>
                  <a:cubicBezTo>
                    <a:pt x="2064893" y="746925"/>
                    <a:pt x="2027047" y="641516"/>
                    <a:pt x="1974723" y="545821"/>
                  </a:cubicBezTo>
                  <a:lnTo>
                    <a:pt x="1952816" y="507721"/>
                  </a:lnTo>
                  <a:cubicBezTo>
                    <a:pt x="1535303" y="-176492"/>
                    <a:pt x="577914" y="-161950"/>
                    <a:pt x="140271" y="507721"/>
                  </a:cubicBezTo>
                  <a:lnTo>
                    <a:pt x="116523" y="545821"/>
                  </a:lnTo>
                  <a:cubicBezTo>
                    <a:pt x="57721" y="643421"/>
                    <a:pt x="18098" y="749783"/>
                    <a:pt x="0" y="859701"/>
                  </a:cubicBezTo>
                  <a:lnTo>
                    <a:pt x="2085276" y="85970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25" name="Google Shape;525;p36"/>
            <p:cNvSpPr/>
            <p:nvPr/>
          </p:nvSpPr>
          <p:spPr>
            <a:xfrm>
              <a:off x="6664423" y="1259933"/>
              <a:ext cx="427985" cy="171450"/>
            </a:xfrm>
            <a:custGeom>
              <a:rect b="b" l="l" r="r" t="t"/>
              <a:pathLst>
                <a:path extrusionOk="0" h="857250" w="2113506">
                  <a:moveTo>
                    <a:pt x="3910" y="178753"/>
                  </a:moveTo>
                  <a:cubicBezTo>
                    <a:pt x="22706" y="451485"/>
                    <a:pt x="153833" y="652844"/>
                    <a:pt x="287056" y="857250"/>
                  </a:cubicBezTo>
                  <a:lnTo>
                    <a:pt x="1834170" y="857250"/>
                  </a:lnTo>
                  <a:cubicBezTo>
                    <a:pt x="1971457" y="654495"/>
                    <a:pt x="2109316" y="461137"/>
                    <a:pt x="2113316" y="178753"/>
                  </a:cubicBezTo>
                  <a:lnTo>
                    <a:pt x="2113507" y="140653"/>
                  </a:lnTo>
                  <a:cubicBezTo>
                    <a:pt x="2112935" y="92710"/>
                    <a:pt x="2109125" y="45784"/>
                    <a:pt x="2102585" y="0"/>
                  </a:cubicBezTo>
                  <a:lnTo>
                    <a:pt x="5815" y="0"/>
                  </a:lnTo>
                  <a:cubicBezTo>
                    <a:pt x="-1170" y="58991"/>
                    <a:pt x="-1932" y="118872"/>
                    <a:pt x="3910" y="17875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26" name="Google Shape;526;p36"/>
            <p:cNvSpPr/>
            <p:nvPr/>
          </p:nvSpPr>
          <p:spPr>
            <a:xfrm>
              <a:off x="6727642" y="1439988"/>
              <a:ext cx="303068" cy="171348"/>
            </a:xfrm>
            <a:custGeom>
              <a:rect b="b" l="l" r="r" t="t"/>
              <a:pathLst>
                <a:path extrusionOk="0" h="856741" w="1496631">
                  <a:moveTo>
                    <a:pt x="0" y="0"/>
                  </a:moveTo>
                  <a:cubicBezTo>
                    <a:pt x="63500" y="97853"/>
                    <a:pt x="125984" y="197485"/>
                    <a:pt x="175451" y="306896"/>
                  </a:cubicBezTo>
                  <a:lnTo>
                    <a:pt x="191071" y="344996"/>
                  </a:lnTo>
                  <a:cubicBezTo>
                    <a:pt x="230060" y="445262"/>
                    <a:pt x="254762" y="554419"/>
                    <a:pt x="254762" y="679895"/>
                  </a:cubicBezTo>
                  <a:cubicBezTo>
                    <a:pt x="254762" y="777558"/>
                    <a:pt x="333946" y="856742"/>
                    <a:pt x="431610" y="856742"/>
                  </a:cubicBezTo>
                  <a:lnTo>
                    <a:pt x="1080960" y="856742"/>
                  </a:lnTo>
                  <a:cubicBezTo>
                    <a:pt x="1189609" y="856488"/>
                    <a:pt x="1267206" y="763143"/>
                    <a:pt x="1257808" y="656653"/>
                  </a:cubicBezTo>
                  <a:cubicBezTo>
                    <a:pt x="1257808" y="539178"/>
                    <a:pt x="1277874" y="437261"/>
                    <a:pt x="1310259" y="344996"/>
                  </a:cubicBezTo>
                  <a:lnTo>
                    <a:pt x="1324483" y="306896"/>
                  </a:lnTo>
                  <a:cubicBezTo>
                    <a:pt x="1370775" y="194501"/>
                    <a:pt x="1432687" y="95567"/>
                    <a:pt x="1496632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527" name="Google Shape;527;p36"/>
            <p:cNvGrpSpPr/>
            <p:nvPr/>
          </p:nvGrpSpPr>
          <p:grpSpPr>
            <a:xfrm>
              <a:off x="6506504" y="937343"/>
              <a:ext cx="744273" cy="793950"/>
              <a:chOff x="6565437" y="1588001"/>
              <a:chExt cx="744273" cy="793950"/>
            </a:xfrm>
          </p:grpSpPr>
          <p:sp>
            <p:nvSpPr>
              <p:cNvPr id="528" name="Google Shape;528;p36"/>
              <p:cNvSpPr/>
              <p:nvPr/>
            </p:nvSpPr>
            <p:spPr>
              <a:xfrm>
                <a:off x="7127411" y="1694452"/>
                <a:ext cx="76068" cy="75403"/>
              </a:xfrm>
              <a:custGeom>
                <a:rect b="b" l="l" r="r" t="t"/>
                <a:pathLst>
                  <a:path extrusionOk="0" h="132" w="133">
                    <a:moveTo>
                      <a:pt x="12" y="132"/>
                    </a:moveTo>
                    <a:cubicBezTo>
                      <a:pt x="9" y="132"/>
                      <a:pt x="6" y="131"/>
                      <a:pt x="4" y="128"/>
                    </a:cubicBezTo>
                    <a:cubicBezTo>
                      <a:pt x="0" y="124"/>
                      <a:pt x="0" y="118"/>
                      <a:pt x="4" y="114"/>
                    </a:cubicBezTo>
                    <a:cubicBezTo>
                      <a:pt x="113" y="4"/>
                      <a:pt x="113" y="4"/>
                      <a:pt x="113" y="4"/>
                    </a:cubicBezTo>
                    <a:cubicBezTo>
                      <a:pt x="118" y="0"/>
                      <a:pt x="124" y="0"/>
                      <a:pt x="128" y="4"/>
                    </a:cubicBezTo>
                    <a:cubicBezTo>
                      <a:pt x="133" y="8"/>
                      <a:pt x="133" y="15"/>
                      <a:pt x="128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1"/>
                      <a:pt x="14" y="132"/>
                      <a:pt x="12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29" name="Google Shape;529;p36"/>
              <p:cNvSpPr/>
              <p:nvPr/>
            </p:nvSpPr>
            <p:spPr>
              <a:xfrm>
                <a:off x="7209689" y="1954149"/>
                <a:ext cx="100020" cy="11976"/>
              </a:xfrm>
              <a:custGeom>
                <a:rect b="b" l="l" r="r" t="t"/>
                <a:pathLst>
                  <a:path extrusionOk="0" h="21" w="175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7"/>
                      <a:pt x="0" y="11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1"/>
                    </a:cubicBezTo>
                    <a:cubicBezTo>
                      <a:pt x="175" y="17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30" name="Google Shape;530;p36"/>
              <p:cNvSpPr/>
              <p:nvPr/>
            </p:nvSpPr>
            <p:spPr>
              <a:xfrm>
                <a:off x="7127411" y="2150197"/>
                <a:ext cx="76068" cy="75625"/>
              </a:xfrm>
              <a:custGeom>
                <a:rect b="b" l="l" r="r" t="t"/>
                <a:pathLst>
                  <a:path extrusionOk="0" h="132" w="133">
                    <a:moveTo>
                      <a:pt x="121" y="132"/>
                    </a:moveTo>
                    <a:cubicBezTo>
                      <a:pt x="119" y="132"/>
                      <a:pt x="116" y="131"/>
                      <a:pt x="114" y="129"/>
                    </a:cubicBezTo>
                    <a:cubicBezTo>
                      <a:pt x="5" y="19"/>
                      <a:pt x="5" y="19"/>
                      <a:pt x="5" y="19"/>
                    </a:cubicBezTo>
                    <a:cubicBezTo>
                      <a:pt x="0" y="15"/>
                      <a:pt x="0" y="8"/>
                      <a:pt x="5" y="4"/>
                    </a:cubicBezTo>
                    <a:cubicBezTo>
                      <a:pt x="9" y="0"/>
                      <a:pt x="15" y="0"/>
                      <a:pt x="20" y="4"/>
                    </a:cubicBezTo>
                    <a:cubicBezTo>
                      <a:pt x="129" y="114"/>
                      <a:pt x="129" y="114"/>
                      <a:pt x="129" y="114"/>
                    </a:cubicBezTo>
                    <a:cubicBezTo>
                      <a:pt x="133" y="118"/>
                      <a:pt x="133" y="124"/>
                      <a:pt x="129" y="129"/>
                    </a:cubicBezTo>
                    <a:cubicBezTo>
                      <a:pt x="127" y="131"/>
                      <a:pt x="124" y="132"/>
                      <a:pt x="121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31" name="Google Shape;531;p36"/>
              <p:cNvSpPr/>
              <p:nvPr/>
            </p:nvSpPr>
            <p:spPr>
              <a:xfrm>
                <a:off x="6671888" y="2150863"/>
                <a:ext cx="76068" cy="74960"/>
              </a:xfrm>
              <a:custGeom>
                <a:rect b="b" l="l" r="r" t="t"/>
                <a:pathLst>
                  <a:path extrusionOk="0" h="131" w="133">
                    <a:moveTo>
                      <a:pt x="12" y="131"/>
                    </a:moveTo>
                    <a:cubicBezTo>
                      <a:pt x="9" y="131"/>
                      <a:pt x="7" y="130"/>
                      <a:pt x="5" y="128"/>
                    </a:cubicBezTo>
                    <a:cubicBezTo>
                      <a:pt x="0" y="124"/>
                      <a:pt x="0" y="117"/>
                      <a:pt x="5" y="113"/>
                    </a:cubicBezTo>
                    <a:cubicBezTo>
                      <a:pt x="114" y="4"/>
                      <a:pt x="114" y="4"/>
                      <a:pt x="114" y="4"/>
                    </a:cubicBezTo>
                    <a:cubicBezTo>
                      <a:pt x="118" y="0"/>
                      <a:pt x="125" y="0"/>
                      <a:pt x="129" y="4"/>
                    </a:cubicBezTo>
                    <a:cubicBezTo>
                      <a:pt x="133" y="8"/>
                      <a:pt x="133" y="14"/>
                      <a:pt x="129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0"/>
                      <a:pt x="15" y="131"/>
                      <a:pt x="12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32" name="Google Shape;532;p36"/>
              <p:cNvSpPr/>
              <p:nvPr/>
            </p:nvSpPr>
            <p:spPr>
              <a:xfrm>
                <a:off x="6565437" y="1954593"/>
                <a:ext cx="100020" cy="11976"/>
              </a:xfrm>
              <a:custGeom>
                <a:rect b="b" l="l" r="r" t="t"/>
                <a:pathLst>
                  <a:path extrusionOk="0" h="21" w="175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6"/>
                      <a:pt x="0" y="10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0"/>
                    </a:cubicBezTo>
                    <a:cubicBezTo>
                      <a:pt x="175" y="16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33" name="Google Shape;533;p36"/>
              <p:cNvSpPr/>
              <p:nvPr/>
            </p:nvSpPr>
            <p:spPr>
              <a:xfrm>
                <a:off x="6671888" y="1694896"/>
                <a:ext cx="75403" cy="74960"/>
              </a:xfrm>
              <a:custGeom>
                <a:rect b="b" l="l" r="r" t="t"/>
                <a:pathLst>
                  <a:path extrusionOk="0" h="131" w="132">
                    <a:moveTo>
                      <a:pt x="121" y="131"/>
                    </a:moveTo>
                    <a:cubicBezTo>
                      <a:pt x="118" y="131"/>
                      <a:pt x="115" y="130"/>
                      <a:pt x="113" y="128"/>
                    </a:cubicBezTo>
                    <a:cubicBezTo>
                      <a:pt x="4" y="19"/>
                      <a:pt x="4" y="19"/>
                      <a:pt x="4" y="19"/>
                    </a:cubicBezTo>
                    <a:cubicBezTo>
                      <a:pt x="0" y="14"/>
                      <a:pt x="0" y="8"/>
                      <a:pt x="4" y="4"/>
                    </a:cubicBezTo>
                    <a:cubicBezTo>
                      <a:pt x="8" y="0"/>
                      <a:pt x="15" y="0"/>
                      <a:pt x="19" y="4"/>
                    </a:cubicBezTo>
                    <a:cubicBezTo>
                      <a:pt x="128" y="113"/>
                      <a:pt x="128" y="113"/>
                      <a:pt x="128" y="113"/>
                    </a:cubicBezTo>
                    <a:cubicBezTo>
                      <a:pt x="132" y="117"/>
                      <a:pt x="132" y="124"/>
                      <a:pt x="128" y="128"/>
                    </a:cubicBezTo>
                    <a:cubicBezTo>
                      <a:pt x="126" y="130"/>
                      <a:pt x="124" y="131"/>
                      <a:pt x="121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34" name="Google Shape;534;p36"/>
              <p:cNvSpPr/>
              <p:nvPr/>
            </p:nvSpPr>
            <p:spPr>
              <a:xfrm>
                <a:off x="6931363" y="1588001"/>
                <a:ext cx="11976" cy="100020"/>
              </a:xfrm>
              <a:custGeom>
                <a:rect b="b" l="l" r="r" t="t"/>
                <a:pathLst>
                  <a:path extrusionOk="0" h="175" w="21">
                    <a:moveTo>
                      <a:pt x="11" y="175"/>
                    </a:moveTo>
                    <a:cubicBezTo>
                      <a:pt x="5" y="175"/>
                      <a:pt x="0" y="171"/>
                      <a:pt x="0" y="165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4"/>
                      <a:pt x="5" y="0"/>
                      <a:pt x="11" y="0"/>
                    </a:cubicBezTo>
                    <a:cubicBezTo>
                      <a:pt x="17" y="0"/>
                      <a:pt x="21" y="4"/>
                      <a:pt x="21" y="10"/>
                    </a:cubicBezTo>
                    <a:cubicBezTo>
                      <a:pt x="21" y="165"/>
                      <a:pt x="21" y="165"/>
                      <a:pt x="21" y="165"/>
                    </a:cubicBezTo>
                    <a:cubicBezTo>
                      <a:pt x="21" y="171"/>
                      <a:pt x="17" y="175"/>
                      <a:pt x="11" y="175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35" name="Google Shape;535;p36"/>
              <p:cNvSpPr/>
              <p:nvPr/>
            </p:nvSpPr>
            <p:spPr>
              <a:xfrm>
                <a:off x="6847311" y="2280157"/>
                <a:ext cx="180080" cy="25726"/>
              </a:xfrm>
              <a:custGeom>
                <a:rect b="b" l="l" r="r" t="t"/>
                <a:pathLst>
                  <a:path extrusionOk="0" h="45" w="315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293" y="45"/>
                      <a:pt x="293" y="45"/>
                      <a:pt x="293" y="45"/>
                    </a:cubicBezTo>
                    <a:cubicBezTo>
                      <a:pt x="305" y="45"/>
                      <a:pt x="315" y="35"/>
                      <a:pt x="315" y="23"/>
                    </a:cubicBezTo>
                    <a:cubicBezTo>
                      <a:pt x="315" y="23"/>
                      <a:pt x="315" y="23"/>
                      <a:pt x="315" y="23"/>
                    </a:cubicBezTo>
                    <a:cubicBezTo>
                      <a:pt x="315" y="11"/>
                      <a:pt x="305" y="0"/>
                      <a:pt x="293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1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36" name="Google Shape;536;p36"/>
              <p:cNvSpPr/>
              <p:nvPr/>
            </p:nvSpPr>
            <p:spPr>
              <a:xfrm>
                <a:off x="6851968" y="2318524"/>
                <a:ext cx="170766" cy="25726"/>
              </a:xfrm>
              <a:custGeom>
                <a:rect b="b" l="l" r="r" t="t"/>
                <a:pathLst>
                  <a:path extrusionOk="0" h="45" w="299">
                    <a:moveTo>
                      <a:pt x="0" y="22"/>
                    </a:moveTo>
                    <a:cubicBezTo>
                      <a:pt x="0" y="35"/>
                      <a:pt x="10" y="45"/>
                      <a:pt x="23" y="45"/>
                    </a:cubicBezTo>
                    <a:cubicBezTo>
                      <a:pt x="277" y="45"/>
                      <a:pt x="277" y="45"/>
                      <a:pt x="277" y="45"/>
                    </a:cubicBezTo>
                    <a:cubicBezTo>
                      <a:pt x="289" y="45"/>
                      <a:pt x="299" y="35"/>
                      <a:pt x="299" y="22"/>
                    </a:cubicBezTo>
                    <a:cubicBezTo>
                      <a:pt x="299" y="22"/>
                      <a:pt x="299" y="22"/>
                      <a:pt x="299" y="22"/>
                    </a:cubicBezTo>
                    <a:cubicBezTo>
                      <a:pt x="299" y="10"/>
                      <a:pt x="289" y="0"/>
                      <a:pt x="277" y="0"/>
                    </a:cubicBezTo>
                    <a:cubicBezTo>
                      <a:pt x="23" y="0"/>
                      <a:pt x="23" y="0"/>
                      <a:pt x="23" y="0"/>
                    </a:cubicBezTo>
                    <a:cubicBezTo>
                      <a:pt x="10" y="0"/>
                      <a:pt x="0" y="10"/>
                      <a:pt x="0" y="2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37" name="Google Shape;537;p36"/>
              <p:cNvSpPr/>
              <p:nvPr/>
            </p:nvSpPr>
            <p:spPr>
              <a:xfrm>
                <a:off x="6876364" y="2356225"/>
                <a:ext cx="122419" cy="25726"/>
              </a:xfrm>
              <a:custGeom>
                <a:rect b="b" l="l" r="r" t="t"/>
                <a:pathLst>
                  <a:path extrusionOk="0" h="45" w="214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192" y="45"/>
                      <a:pt x="192" y="45"/>
                      <a:pt x="192" y="45"/>
                    </a:cubicBezTo>
                    <a:cubicBezTo>
                      <a:pt x="204" y="45"/>
                      <a:pt x="214" y="35"/>
                      <a:pt x="214" y="23"/>
                    </a:cubicBezTo>
                    <a:cubicBezTo>
                      <a:pt x="214" y="23"/>
                      <a:pt x="214" y="23"/>
                      <a:pt x="214" y="23"/>
                    </a:cubicBezTo>
                    <a:cubicBezTo>
                      <a:pt x="214" y="10"/>
                      <a:pt x="204" y="0"/>
                      <a:pt x="192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0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538" name="Google Shape;538;p36"/>
          <p:cNvGrpSpPr/>
          <p:nvPr/>
        </p:nvGrpSpPr>
        <p:grpSpPr>
          <a:xfrm>
            <a:off x="5521088" y="797418"/>
            <a:ext cx="460705" cy="491455"/>
            <a:chOff x="7638277" y="937343"/>
            <a:chExt cx="744273" cy="793950"/>
          </a:xfrm>
        </p:grpSpPr>
        <p:sp>
          <p:nvSpPr>
            <p:cNvPr id="539" name="Google Shape;539;p36"/>
            <p:cNvSpPr/>
            <p:nvPr/>
          </p:nvSpPr>
          <p:spPr>
            <a:xfrm>
              <a:off x="8012931" y="1079385"/>
              <a:ext cx="217151" cy="253479"/>
            </a:xfrm>
            <a:custGeom>
              <a:rect b="b" l="l" r="r" t="t"/>
              <a:pathLst>
                <a:path extrusionOk="0" h="1267396" w="1085755">
                  <a:moveTo>
                    <a:pt x="1058482" y="714947"/>
                  </a:moveTo>
                  <a:cubicBezTo>
                    <a:pt x="1013714" y="538416"/>
                    <a:pt x="885190" y="361632"/>
                    <a:pt x="705993" y="229870"/>
                  </a:cubicBezTo>
                  <a:cubicBezTo>
                    <a:pt x="565277" y="126492"/>
                    <a:pt x="329184" y="3365"/>
                    <a:pt x="0" y="0"/>
                  </a:cubicBezTo>
                  <a:lnTo>
                    <a:pt x="0" y="1267397"/>
                  </a:lnTo>
                  <a:lnTo>
                    <a:pt x="1025144" y="1267397"/>
                  </a:lnTo>
                  <a:cubicBezTo>
                    <a:pt x="1092772" y="1073722"/>
                    <a:pt x="1103694" y="892810"/>
                    <a:pt x="1058482" y="71494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40" name="Google Shape;540;p36"/>
            <p:cNvSpPr/>
            <p:nvPr/>
          </p:nvSpPr>
          <p:spPr>
            <a:xfrm>
              <a:off x="7789628" y="1079436"/>
              <a:ext cx="214318" cy="253428"/>
            </a:xfrm>
            <a:custGeom>
              <a:rect b="b" l="l" r="r" t="t"/>
              <a:pathLst>
                <a:path extrusionOk="0" h="1267142" w="1071591">
                  <a:moveTo>
                    <a:pt x="377536" y="231331"/>
                  </a:moveTo>
                  <a:cubicBezTo>
                    <a:pt x="199609" y="362839"/>
                    <a:pt x="71910" y="538988"/>
                    <a:pt x="27270" y="714693"/>
                  </a:cubicBezTo>
                  <a:cubicBezTo>
                    <a:pt x="-17942" y="892556"/>
                    <a:pt x="-7020" y="1073404"/>
                    <a:pt x="60671" y="1267143"/>
                  </a:cubicBezTo>
                  <a:lnTo>
                    <a:pt x="1071591" y="1267143"/>
                  </a:lnTo>
                  <a:lnTo>
                    <a:pt x="1071591" y="0"/>
                  </a:lnTo>
                  <a:cubicBezTo>
                    <a:pt x="748249" y="6794"/>
                    <a:pt x="516220" y="128905"/>
                    <a:pt x="377536" y="23133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41" name="Google Shape;541;p36"/>
            <p:cNvSpPr/>
            <p:nvPr/>
          </p:nvSpPr>
          <p:spPr>
            <a:xfrm>
              <a:off x="8012931" y="1341261"/>
              <a:ext cx="202133" cy="270446"/>
            </a:xfrm>
            <a:custGeom>
              <a:rect b="b" l="l" r="r" t="t"/>
              <a:pathLst>
                <a:path extrusionOk="0" h="1352232" w="1010666">
                  <a:moveTo>
                    <a:pt x="326390" y="1351915"/>
                  </a:moveTo>
                  <a:cubicBezTo>
                    <a:pt x="447929" y="1351090"/>
                    <a:pt x="476758" y="1318387"/>
                    <a:pt x="497142" y="1226757"/>
                  </a:cubicBezTo>
                  <a:cubicBezTo>
                    <a:pt x="505079" y="1190943"/>
                    <a:pt x="512382" y="1152208"/>
                    <a:pt x="520129" y="1111187"/>
                  </a:cubicBezTo>
                  <a:cubicBezTo>
                    <a:pt x="540004" y="1005586"/>
                    <a:pt x="562610" y="885888"/>
                    <a:pt x="602869" y="793750"/>
                  </a:cubicBezTo>
                  <a:cubicBezTo>
                    <a:pt x="721932" y="514413"/>
                    <a:pt x="897255" y="279463"/>
                    <a:pt x="1010666" y="0"/>
                  </a:cubicBezTo>
                  <a:lnTo>
                    <a:pt x="0" y="0"/>
                  </a:lnTo>
                  <a:lnTo>
                    <a:pt x="0" y="1351725"/>
                  </a:lnTo>
                  <a:lnTo>
                    <a:pt x="12573" y="1351598"/>
                  </a:lnTo>
                  <a:lnTo>
                    <a:pt x="12573" y="1352169"/>
                  </a:lnTo>
                  <a:cubicBezTo>
                    <a:pt x="41974" y="1352169"/>
                    <a:pt x="71438" y="1352169"/>
                    <a:pt x="100838" y="1352233"/>
                  </a:cubicBezTo>
                  <a:lnTo>
                    <a:pt x="118364" y="1351915"/>
                  </a:lnTo>
                  <a:cubicBezTo>
                    <a:pt x="162116" y="1351979"/>
                    <a:pt x="284671" y="1352487"/>
                    <a:pt x="326390" y="135191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42" name="Google Shape;542;p36"/>
            <p:cNvSpPr/>
            <p:nvPr/>
          </p:nvSpPr>
          <p:spPr>
            <a:xfrm>
              <a:off x="7804733" y="1341261"/>
              <a:ext cx="199288" cy="270439"/>
            </a:xfrm>
            <a:custGeom>
              <a:rect b="b" l="l" r="r" t="t"/>
              <a:pathLst>
                <a:path extrusionOk="0" h="1352197" w="996442">
                  <a:moveTo>
                    <a:pt x="996442" y="1352169"/>
                  </a:moveTo>
                  <a:lnTo>
                    <a:pt x="996442" y="0"/>
                  </a:lnTo>
                  <a:lnTo>
                    <a:pt x="0" y="0"/>
                  </a:lnTo>
                  <a:cubicBezTo>
                    <a:pt x="113538" y="279591"/>
                    <a:pt x="288671" y="514287"/>
                    <a:pt x="407797" y="793750"/>
                  </a:cubicBezTo>
                  <a:cubicBezTo>
                    <a:pt x="448056" y="885888"/>
                    <a:pt x="470662" y="1005586"/>
                    <a:pt x="490601" y="1111250"/>
                  </a:cubicBezTo>
                  <a:cubicBezTo>
                    <a:pt x="498348" y="1152208"/>
                    <a:pt x="505651" y="1190943"/>
                    <a:pt x="513588" y="1226757"/>
                  </a:cubicBezTo>
                  <a:cubicBezTo>
                    <a:pt x="533908" y="1329246"/>
                    <a:pt x="580580" y="1351153"/>
                    <a:pt x="682561" y="1352169"/>
                  </a:cubicBezTo>
                  <a:cubicBezTo>
                    <a:pt x="774002" y="1352169"/>
                    <a:pt x="905256" y="1352233"/>
                    <a:pt x="996442" y="135216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543" name="Google Shape;543;p36"/>
            <p:cNvGrpSpPr/>
            <p:nvPr/>
          </p:nvGrpSpPr>
          <p:grpSpPr>
            <a:xfrm>
              <a:off x="7638277" y="937343"/>
              <a:ext cx="744273" cy="793950"/>
              <a:chOff x="6565437" y="1588001"/>
              <a:chExt cx="744273" cy="793950"/>
            </a:xfrm>
          </p:grpSpPr>
          <p:sp>
            <p:nvSpPr>
              <p:cNvPr id="544" name="Google Shape;544;p36"/>
              <p:cNvSpPr/>
              <p:nvPr/>
            </p:nvSpPr>
            <p:spPr>
              <a:xfrm>
                <a:off x="7127411" y="1694452"/>
                <a:ext cx="76068" cy="75403"/>
              </a:xfrm>
              <a:custGeom>
                <a:rect b="b" l="l" r="r" t="t"/>
                <a:pathLst>
                  <a:path extrusionOk="0" h="132" w="133">
                    <a:moveTo>
                      <a:pt x="12" y="132"/>
                    </a:moveTo>
                    <a:cubicBezTo>
                      <a:pt x="9" y="132"/>
                      <a:pt x="6" y="131"/>
                      <a:pt x="4" y="128"/>
                    </a:cubicBezTo>
                    <a:cubicBezTo>
                      <a:pt x="0" y="124"/>
                      <a:pt x="0" y="118"/>
                      <a:pt x="4" y="114"/>
                    </a:cubicBezTo>
                    <a:cubicBezTo>
                      <a:pt x="113" y="4"/>
                      <a:pt x="113" y="4"/>
                      <a:pt x="113" y="4"/>
                    </a:cubicBezTo>
                    <a:cubicBezTo>
                      <a:pt x="118" y="0"/>
                      <a:pt x="124" y="0"/>
                      <a:pt x="128" y="4"/>
                    </a:cubicBezTo>
                    <a:cubicBezTo>
                      <a:pt x="133" y="8"/>
                      <a:pt x="133" y="15"/>
                      <a:pt x="128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1"/>
                      <a:pt x="14" y="132"/>
                      <a:pt x="12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45" name="Google Shape;545;p36"/>
              <p:cNvSpPr/>
              <p:nvPr/>
            </p:nvSpPr>
            <p:spPr>
              <a:xfrm>
                <a:off x="7209689" y="1954149"/>
                <a:ext cx="100020" cy="11976"/>
              </a:xfrm>
              <a:custGeom>
                <a:rect b="b" l="l" r="r" t="t"/>
                <a:pathLst>
                  <a:path extrusionOk="0" h="21" w="175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7"/>
                      <a:pt x="0" y="11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1"/>
                    </a:cubicBezTo>
                    <a:cubicBezTo>
                      <a:pt x="175" y="17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46" name="Google Shape;546;p36"/>
              <p:cNvSpPr/>
              <p:nvPr/>
            </p:nvSpPr>
            <p:spPr>
              <a:xfrm>
                <a:off x="7127411" y="2150197"/>
                <a:ext cx="76068" cy="75625"/>
              </a:xfrm>
              <a:custGeom>
                <a:rect b="b" l="l" r="r" t="t"/>
                <a:pathLst>
                  <a:path extrusionOk="0" h="132" w="133">
                    <a:moveTo>
                      <a:pt x="121" y="132"/>
                    </a:moveTo>
                    <a:cubicBezTo>
                      <a:pt x="119" y="132"/>
                      <a:pt x="116" y="131"/>
                      <a:pt x="114" y="129"/>
                    </a:cubicBezTo>
                    <a:cubicBezTo>
                      <a:pt x="5" y="19"/>
                      <a:pt x="5" y="19"/>
                      <a:pt x="5" y="19"/>
                    </a:cubicBezTo>
                    <a:cubicBezTo>
                      <a:pt x="0" y="15"/>
                      <a:pt x="0" y="8"/>
                      <a:pt x="5" y="4"/>
                    </a:cubicBezTo>
                    <a:cubicBezTo>
                      <a:pt x="9" y="0"/>
                      <a:pt x="15" y="0"/>
                      <a:pt x="20" y="4"/>
                    </a:cubicBezTo>
                    <a:cubicBezTo>
                      <a:pt x="129" y="114"/>
                      <a:pt x="129" y="114"/>
                      <a:pt x="129" y="114"/>
                    </a:cubicBezTo>
                    <a:cubicBezTo>
                      <a:pt x="133" y="118"/>
                      <a:pt x="133" y="124"/>
                      <a:pt x="129" y="129"/>
                    </a:cubicBezTo>
                    <a:cubicBezTo>
                      <a:pt x="127" y="131"/>
                      <a:pt x="124" y="132"/>
                      <a:pt x="121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47" name="Google Shape;547;p36"/>
              <p:cNvSpPr/>
              <p:nvPr/>
            </p:nvSpPr>
            <p:spPr>
              <a:xfrm>
                <a:off x="6671888" y="2150863"/>
                <a:ext cx="76068" cy="74960"/>
              </a:xfrm>
              <a:custGeom>
                <a:rect b="b" l="l" r="r" t="t"/>
                <a:pathLst>
                  <a:path extrusionOk="0" h="131" w="133">
                    <a:moveTo>
                      <a:pt x="12" y="131"/>
                    </a:moveTo>
                    <a:cubicBezTo>
                      <a:pt x="9" y="131"/>
                      <a:pt x="7" y="130"/>
                      <a:pt x="5" y="128"/>
                    </a:cubicBezTo>
                    <a:cubicBezTo>
                      <a:pt x="0" y="124"/>
                      <a:pt x="0" y="117"/>
                      <a:pt x="5" y="113"/>
                    </a:cubicBezTo>
                    <a:cubicBezTo>
                      <a:pt x="114" y="4"/>
                      <a:pt x="114" y="4"/>
                      <a:pt x="114" y="4"/>
                    </a:cubicBezTo>
                    <a:cubicBezTo>
                      <a:pt x="118" y="0"/>
                      <a:pt x="125" y="0"/>
                      <a:pt x="129" y="4"/>
                    </a:cubicBezTo>
                    <a:cubicBezTo>
                      <a:pt x="133" y="8"/>
                      <a:pt x="133" y="14"/>
                      <a:pt x="129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0"/>
                      <a:pt x="15" y="131"/>
                      <a:pt x="12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48" name="Google Shape;548;p36"/>
              <p:cNvSpPr/>
              <p:nvPr/>
            </p:nvSpPr>
            <p:spPr>
              <a:xfrm>
                <a:off x="6565437" y="1954593"/>
                <a:ext cx="100020" cy="11976"/>
              </a:xfrm>
              <a:custGeom>
                <a:rect b="b" l="l" r="r" t="t"/>
                <a:pathLst>
                  <a:path extrusionOk="0" h="21" w="175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6"/>
                      <a:pt x="0" y="10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0"/>
                    </a:cubicBezTo>
                    <a:cubicBezTo>
                      <a:pt x="175" y="16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49" name="Google Shape;549;p36"/>
              <p:cNvSpPr/>
              <p:nvPr/>
            </p:nvSpPr>
            <p:spPr>
              <a:xfrm>
                <a:off x="6671888" y="1694896"/>
                <a:ext cx="75403" cy="74960"/>
              </a:xfrm>
              <a:custGeom>
                <a:rect b="b" l="l" r="r" t="t"/>
                <a:pathLst>
                  <a:path extrusionOk="0" h="131" w="132">
                    <a:moveTo>
                      <a:pt x="121" y="131"/>
                    </a:moveTo>
                    <a:cubicBezTo>
                      <a:pt x="118" y="131"/>
                      <a:pt x="115" y="130"/>
                      <a:pt x="113" y="128"/>
                    </a:cubicBezTo>
                    <a:cubicBezTo>
                      <a:pt x="4" y="19"/>
                      <a:pt x="4" y="19"/>
                      <a:pt x="4" y="19"/>
                    </a:cubicBezTo>
                    <a:cubicBezTo>
                      <a:pt x="0" y="14"/>
                      <a:pt x="0" y="8"/>
                      <a:pt x="4" y="4"/>
                    </a:cubicBezTo>
                    <a:cubicBezTo>
                      <a:pt x="8" y="0"/>
                      <a:pt x="15" y="0"/>
                      <a:pt x="19" y="4"/>
                    </a:cubicBezTo>
                    <a:cubicBezTo>
                      <a:pt x="128" y="113"/>
                      <a:pt x="128" y="113"/>
                      <a:pt x="128" y="113"/>
                    </a:cubicBezTo>
                    <a:cubicBezTo>
                      <a:pt x="132" y="117"/>
                      <a:pt x="132" y="124"/>
                      <a:pt x="128" y="128"/>
                    </a:cubicBezTo>
                    <a:cubicBezTo>
                      <a:pt x="126" y="130"/>
                      <a:pt x="124" y="131"/>
                      <a:pt x="121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50" name="Google Shape;550;p36"/>
              <p:cNvSpPr/>
              <p:nvPr/>
            </p:nvSpPr>
            <p:spPr>
              <a:xfrm>
                <a:off x="6931363" y="1588001"/>
                <a:ext cx="11976" cy="100020"/>
              </a:xfrm>
              <a:custGeom>
                <a:rect b="b" l="l" r="r" t="t"/>
                <a:pathLst>
                  <a:path extrusionOk="0" h="175" w="21">
                    <a:moveTo>
                      <a:pt x="11" y="175"/>
                    </a:moveTo>
                    <a:cubicBezTo>
                      <a:pt x="5" y="175"/>
                      <a:pt x="0" y="171"/>
                      <a:pt x="0" y="165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4"/>
                      <a:pt x="5" y="0"/>
                      <a:pt x="11" y="0"/>
                    </a:cubicBezTo>
                    <a:cubicBezTo>
                      <a:pt x="17" y="0"/>
                      <a:pt x="21" y="4"/>
                      <a:pt x="21" y="10"/>
                    </a:cubicBezTo>
                    <a:cubicBezTo>
                      <a:pt x="21" y="165"/>
                      <a:pt x="21" y="165"/>
                      <a:pt x="21" y="165"/>
                    </a:cubicBezTo>
                    <a:cubicBezTo>
                      <a:pt x="21" y="171"/>
                      <a:pt x="17" y="175"/>
                      <a:pt x="11" y="175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51" name="Google Shape;551;p36"/>
              <p:cNvSpPr/>
              <p:nvPr/>
            </p:nvSpPr>
            <p:spPr>
              <a:xfrm>
                <a:off x="6847311" y="2280157"/>
                <a:ext cx="180080" cy="25726"/>
              </a:xfrm>
              <a:custGeom>
                <a:rect b="b" l="l" r="r" t="t"/>
                <a:pathLst>
                  <a:path extrusionOk="0" h="45" w="315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293" y="45"/>
                      <a:pt x="293" y="45"/>
                      <a:pt x="293" y="45"/>
                    </a:cubicBezTo>
                    <a:cubicBezTo>
                      <a:pt x="305" y="45"/>
                      <a:pt x="315" y="35"/>
                      <a:pt x="315" y="23"/>
                    </a:cubicBezTo>
                    <a:cubicBezTo>
                      <a:pt x="315" y="23"/>
                      <a:pt x="315" y="23"/>
                      <a:pt x="315" y="23"/>
                    </a:cubicBezTo>
                    <a:cubicBezTo>
                      <a:pt x="315" y="11"/>
                      <a:pt x="305" y="0"/>
                      <a:pt x="293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1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52" name="Google Shape;552;p36"/>
              <p:cNvSpPr/>
              <p:nvPr/>
            </p:nvSpPr>
            <p:spPr>
              <a:xfrm>
                <a:off x="6851968" y="2318524"/>
                <a:ext cx="170766" cy="25726"/>
              </a:xfrm>
              <a:custGeom>
                <a:rect b="b" l="l" r="r" t="t"/>
                <a:pathLst>
                  <a:path extrusionOk="0" h="45" w="299">
                    <a:moveTo>
                      <a:pt x="0" y="22"/>
                    </a:moveTo>
                    <a:cubicBezTo>
                      <a:pt x="0" y="35"/>
                      <a:pt x="10" y="45"/>
                      <a:pt x="23" y="45"/>
                    </a:cubicBezTo>
                    <a:cubicBezTo>
                      <a:pt x="277" y="45"/>
                      <a:pt x="277" y="45"/>
                      <a:pt x="277" y="45"/>
                    </a:cubicBezTo>
                    <a:cubicBezTo>
                      <a:pt x="289" y="45"/>
                      <a:pt x="299" y="35"/>
                      <a:pt x="299" y="22"/>
                    </a:cubicBezTo>
                    <a:cubicBezTo>
                      <a:pt x="299" y="22"/>
                      <a:pt x="299" y="22"/>
                      <a:pt x="299" y="22"/>
                    </a:cubicBezTo>
                    <a:cubicBezTo>
                      <a:pt x="299" y="10"/>
                      <a:pt x="289" y="0"/>
                      <a:pt x="277" y="0"/>
                    </a:cubicBezTo>
                    <a:cubicBezTo>
                      <a:pt x="23" y="0"/>
                      <a:pt x="23" y="0"/>
                      <a:pt x="23" y="0"/>
                    </a:cubicBezTo>
                    <a:cubicBezTo>
                      <a:pt x="10" y="0"/>
                      <a:pt x="0" y="10"/>
                      <a:pt x="0" y="2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53" name="Google Shape;553;p36"/>
              <p:cNvSpPr/>
              <p:nvPr/>
            </p:nvSpPr>
            <p:spPr>
              <a:xfrm>
                <a:off x="6876364" y="2356225"/>
                <a:ext cx="122419" cy="25726"/>
              </a:xfrm>
              <a:custGeom>
                <a:rect b="b" l="l" r="r" t="t"/>
                <a:pathLst>
                  <a:path extrusionOk="0" h="45" w="214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192" y="45"/>
                      <a:pt x="192" y="45"/>
                      <a:pt x="192" y="45"/>
                    </a:cubicBezTo>
                    <a:cubicBezTo>
                      <a:pt x="204" y="45"/>
                      <a:pt x="214" y="35"/>
                      <a:pt x="214" y="23"/>
                    </a:cubicBezTo>
                    <a:cubicBezTo>
                      <a:pt x="214" y="23"/>
                      <a:pt x="214" y="23"/>
                      <a:pt x="214" y="23"/>
                    </a:cubicBezTo>
                    <a:cubicBezTo>
                      <a:pt x="214" y="10"/>
                      <a:pt x="204" y="0"/>
                      <a:pt x="192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0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554" name="Google Shape;554;p36"/>
          <p:cNvGrpSpPr/>
          <p:nvPr/>
        </p:nvGrpSpPr>
        <p:grpSpPr>
          <a:xfrm>
            <a:off x="3061198" y="2986973"/>
            <a:ext cx="445779" cy="400764"/>
            <a:chOff x="3778727" y="4460423"/>
            <a:chExt cx="720160" cy="647438"/>
          </a:xfrm>
        </p:grpSpPr>
        <p:sp>
          <p:nvSpPr>
            <p:cNvPr id="555" name="Google Shape;555;p36"/>
            <p:cNvSpPr/>
            <p:nvPr/>
          </p:nvSpPr>
          <p:spPr>
            <a:xfrm>
              <a:off x="3957011" y="4902228"/>
              <a:ext cx="364723" cy="110621"/>
            </a:xfrm>
            <a:custGeom>
              <a:rect b="b" l="l" r="r" t="t"/>
              <a:pathLst>
                <a:path extrusionOk="0" h="194" w="640">
                  <a:moveTo>
                    <a:pt x="0" y="0"/>
                  </a:moveTo>
                  <a:cubicBezTo>
                    <a:pt x="63" y="130"/>
                    <a:pt x="63" y="130"/>
                    <a:pt x="63" y="130"/>
                  </a:cubicBezTo>
                  <a:cubicBezTo>
                    <a:pt x="64" y="130"/>
                    <a:pt x="64" y="130"/>
                    <a:pt x="64" y="130"/>
                  </a:cubicBezTo>
                  <a:cubicBezTo>
                    <a:pt x="64" y="130"/>
                    <a:pt x="64" y="130"/>
                    <a:pt x="64" y="131"/>
                  </a:cubicBezTo>
                  <a:cubicBezTo>
                    <a:pt x="70" y="143"/>
                    <a:pt x="70" y="143"/>
                    <a:pt x="70" y="143"/>
                  </a:cubicBezTo>
                  <a:cubicBezTo>
                    <a:pt x="93" y="170"/>
                    <a:pt x="188" y="194"/>
                    <a:pt x="320" y="194"/>
                  </a:cubicBezTo>
                  <a:cubicBezTo>
                    <a:pt x="452" y="194"/>
                    <a:pt x="547" y="170"/>
                    <a:pt x="571" y="143"/>
                  </a:cubicBezTo>
                  <a:cubicBezTo>
                    <a:pt x="577" y="131"/>
                    <a:pt x="577" y="131"/>
                    <a:pt x="577" y="131"/>
                  </a:cubicBezTo>
                  <a:cubicBezTo>
                    <a:pt x="577" y="130"/>
                    <a:pt x="577" y="130"/>
                    <a:pt x="577" y="130"/>
                  </a:cubicBezTo>
                  <a:cubicBezTo>
                    <a:pt x="577" y="130"/>
                    <a:pt x="577" y="130"/>
                    <a:pt x="577" y="130"/>
                  </a:cubicBezTo>
                  <a:cubicBezTo>
                    <a:pt x="640" y="0"/>
                    <a:pt x="640" y="0"/>
                    <a:pt x="640" y="0"/>
                  </a:cubicBezTo>
                  <a:cubicBezTo>
                    <a:pt x="587" y="29"/>
                    <a:pt x="452" y="46"/>
                    <a:pt x="320" y="46"/>
                  </a:cubicBezTo>
                  <a:cubicBezTo>
                    <a:pt x="189" y="46"/>
                    <a:pt x="53" y="29"/>
                    <a:pt x="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56" name="Google Shape;556;p36"/>
            <p:cNvSpPr/>
            <p:nvPr/>
          </p:nvSpPr>
          <p:spPr>
            <a:xfrm>
              <a:off x="4002092" y="4999728"/>
              <a:ext cx="275015" cy="108132"/>
            </a:xfrm>
            <a:custGeom>
              <a:rect b="b" l="l" r="r" t="t"/>
              <a:pathLst>
                <a:path extrusionOk="0" h="190" w="483">
                  <a:moveTo>
                    <a:pt x="0" y="0"/>
                  </a:moveTo>
                  <a:cubicBezTo>
                    <a:pt x="61" y="125"/>
                    <a:pt x="61" y="125"/>
                    <a:pt x="61" y="125"/>
                  </a:cubicBezTo>
                  <a:cubicBezTo>
                    <a:pt x="62" y="126"/>
                    <a:pt x="62" y="127"/>
                    <a:pt x="63" y="128"/>
                  </a:cubicBezTo>
                  <a:cubicBezTo>
                    <a:pt x="70" y="144"/>
                    <a:pt x="70" y="144"/>
                    <a:pt x="70" y="144"/>
                  </a:cubicBezTo>
                  <a:cubicBezTo>
                    <a:pt x="93" y="170"/>
                    <a:pt x="162" y="190"/>
                    <a:pt x="241" y="190"/>
                  </a:cubicBezTo>
                  <a:cubicBezTo>
                    <a:pt x="320" y="190"/>
                    <a:pt x="389" y="170"/>
                    <a:pt x="412" y="144"/>
                  </a:cubicBezTo>
                  <a:cubicBezTo>
                    <a:pt x="420" y="128"/>
                    <a:pt x="420" y="128"/>
                    <a:pt x="420" y="128"/>
                  </a:cubicBezTo>
                  <a:cubicBezTo>
                    <a:pt x="421" y="127"/>
                    <a:pt x="421" y="126"/>
                    <a:pt x="421" y="125"/>
                  </a:cubicBezTo>
                  <a:cubicBezTo>
                    <a:pt x="483" y="0"/>
                    <a:pt x="483" y="0"/>
                    <a:pt x="483" y="0"/>
                  </a:cubicBezTo>
                  <a:cubicBezTo>
                    <a:pt x="437" y="26"/>
                    <a:pt x="338" y="41"/>
                    <a:pt x="241" y="41"/>
                  </a:cubicBezTo>
                  <a:cubicBezTo>
                    <a:pt x="144" y="41"/>
                    <a:pt x="45" y="26"/>
                    <a:pt x="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57" name="Google Shape;557;p36"/>
            <p:cNvSpPr/>
            <p:nvPr/>
          </p:nvSpPr>
          <p:spPr>
            <a:xfrm>
              <a:off x="3780312" y="4519014"/>
              <a:ext cx="718575" cy="115145"/>
            </a:xfrm>
            <a:custGeom>
              <a:rect b="b" l="l" r="r" t="t"/>
              <a:pathLst>
                <a:path extrusionOk="0" h="202" w="1261">
                  <a:moveTo>
                    <a:pt x="630" y="53"/>
                  </a:moveTo>
                  <a:cubicBezTo>
                    <a:pt x="363" y="53"/>
                    <a:pt x="82" y="34"/>
                    <a:pt x="0" y="0"/>
                  </a:cubicBezTo>
                  <a:cubicBezTo>
                    <a:pt x="71" y="146"/>
                    <a:pt x="71" y="146"/>
                    <a:pt x="71" y="146"/>
                  </a:cubicBezTo>
                  <a:cubicBezTo>
                    <a:pt x="88" y="157"/>
                    <a:pt x="134" y="170"/>
                    <a:pt x="227" y="181"/>
                  </a:cubicBezTo>
                  <a:cubicBezTo>
                    <a:pt x="334" y="194"/>
                    <a:pt x="478" y="202"/>
                    <a:pt x="630" y="202"/>
                  </a:cubicBezTo>
                  <a:cubicBezTo>
                    <a:pt x="630" y="202"/>
                    <a:pt x="630" y="202"/>
                    <a:pt x="630" y="202"/>
                  </a:cubicBezTo>
                  <a:cubicBezTo>
                    <a:pt x="929" y="202"/>
                    <a:pt x="1147" y="174"/>
                    <a:pt x="1189" y="146"/>
                  </a:cubicBezTo>
                  <a:cubicBezTo>
                    <a:pt x="1261" y="0"/>
                    <a:pt x="1261" y="0"/>
                    <a:pt x="1261" y="0"/>
                  </a:cubicBezTo>
                  <a:cubicBezTo>
                    <a:pt x="1179" y="34"/>
                    <a:pt x="897" y="53"/>
                    <a:pt x="630" y="5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58" name="Google Shape;558;p36"/>
            <p:cNvSpPr/>
            <p:nvPr/>
          </p:nvSpPr>
          <p:spPr>
            <a:xfrm>
              <a:off x="3868662" y="4710395"/>
              <a:ext cx="541875" cy="112657"/>
            </a:xfrm>
            <a:custGeom>
              <a:rect b="b" l="l" r="r" t="t"/>
              <a:pathLst>
                <a:path extrusionOk="0" h="198" w="951">
                  <a:moveTo>
                    <a:pt x="0" y="0"/>
                  </a:moveTo>
                  <a:cubicBezTo>
                    <a:pt x="70" y="144"/>
                    <a:pt x="70" y="144"/>
                    <a:pt x="70" y="144"/>
                  </a:cubicBezTo>
                  <a:cubicBezTo>
                    <a:pt x="101" y="171"/>
                    <a:pt x="259" y="198"/>
                    <a:pt x="475" y="198"/>
                  </a:cubicBezTo>
                  <a:cubicBezTo>
                    <a:pt x="692" y="198"/>
                    <a:pt x="849" y="171"/>
                    <a:pt x="881" y="144"/>
                  </a:cubicBezTo>
                  <a:cubicBezTo>
                    <a:pt x="951" y="0"/>
                    <a:pt x="951" y="0"/>
                    <a:pt x="951" y="0"/>
                  </a:cubicBezTo>
                  <a:cubicBezTo>
                    <a:pt x="881" y="32"/>
                    <a:pt x="673" y="50"/>
                    <a:pt x="475" y="50"/>
                  </a:cubicBezTo>
                  <a:cubicBezTo>
                    <a:pt x="277" y="50"/>
                    <a:pt x="69" y="32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59" name="Google Shape;559;p36"/>
            <p:cNvSpPr/>
            <p:nvPr/>
          </p:nvSpPr>
          <p:spPr>
            <a:xfrm>
              <a:off x="3824940" y="4614704"/>
              <a:ext cx="629543" cy="114014"/>
            </a:xfrm>
            <a:custGeom>
              <a:rect b="b" l="l" r="r" t="t"/>
              <a:pathLst>
                <a:path extrusionOk="0" h="200" w="1105">
                  <a:moveTo>
                    <a:pt x="552" y="51"/>
                  </a:moveTo>
                  <a:cubicBezTo>
                    <a:pt x="399" y="51"/>
                    <a:pt x="255" y="44"/>
                    <a:pt x="147" y="31"/>
                  </a:cubicBezTo>
                  <a:cubicBezTo>
                    <a:pt x="76" y="22"/>
                    <a:pt x="26" y="12"/>
                    <a:pt x="0" y="0"/>
                  </a:cubicBezTo>
                  <a:cubicBezTo>
                    <a:pt x="70" y="145"/>
                    <a:pt x="70" y="145"/>
                    <a:pt x="70" y="145"/>
                  </a:cubicBezTo>
                  <a:cubicBezTo>
                    <a:pt x="108" y="173"/>
                    <a:pt x="296" y="200"/>
                    <a:pt x="552" y="200"/>
                  </a:cubicBezTo>
                  <a:cubicBezTo>
                    <a:pt x="809" y="200"/>
                    <a:pt x="996" y="173"/>
                    <a:pt x="1034" y="145"/>
                  </a:cubicBezTo>
                  <a:cubicBezTo>
                    <a:pt x="1105" y="0"/>
                    <a:pt x="1105" y="0"/>
                    <a:pt x="1105" y="0"/>
                  </a:cubicBezTo>
                  <a:cubicBezTo>
                    <a:pt x="1030" y="33"/>
                    <a:pt x="785" y="51"/>
                    <a:pt x="552" y="5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60" name="Google Shape;560;p36"/>
            <p:cNvSpPr/>
            <p:nvPr/>
          </p:nvSpPr>
          <p:spPr>
            <a:xfrm>
              <a:off x="3912610" y="4806085"/>
              <a:ext cx="453525" cy="112204"/>
            </a:xfrm>
            <a:custGeom>
              <a:rect b="b" l="l" r="r" t="t"/>
              <a:pathLst>
                <a:path extrusionOk="0" h="197" w="796">
                  <a:moveTo>
                    <a:pt x="0" y="0"/>
                  </a:moveTo>
                  <a:cubicBezTo>
                    <a:pt x="65" y="132"/>
                    <a:pt x="65" y="132"/>
                    <a:pt x="65" y="132"/>
                  </a:cubicBezTo>
                  <a:cubicBezTo>
                    <a:pt x="65" y="132"/>
                    <a:pt x="65" y="132"/>
                    <a:pt x="65" y="132"/>
                  </a:cubicBezTo>
                  <a:cubicBezTo>
                    <a:pt x="65" y="133"/>
                    <a:pt x="65" y="133"/>
                    <a:pt x="65" y="133"/>
                  </a:cubicBezTo>
                  <a:cubicBezTo>
                    <a:pt x="70" y="142"/>
                    <a:pt x="70" y="142"/>
                    <a:pt x="70" y="142"/>
                  </a:cubicBezTo>
                  <a:cubicBezTo>
                    <a:pt x="95" y="170"/>
                    <a:pt x="221" y="197"/>
                    <a:pt x="398" y="197"/>
                  </a:cubicBezTo>
                  <a:cubicBezTo>
                    <a:pt x="576" y="197"/>
                    <a:pt x="702" y="170"/>
                    <a:pt x="727" y="142"/>
                  </a:cubicBezTo>
                  <a:cubicBezTo>
                    <a:pt x="732" y="133"/>
                    <a:pt x="732" y="133"/>
                    <a:pt x="732" y="133"/>
                  </a:cubicBezTo>
                  <a:cubicBezTo>
                    <a:pt x="732" y="132"/>
                    <a:pt x="732" y="132"/>
                    <a:pt x="732" y="132"/>
                  </a:cubicBezTo>
                  <a:cubicBezTo>
                    <a:pt x="732" y="132"/>
                    <a:pt x="732" y="132"/>
                    <a:pt x="732" y="132"/>
                  </a:cubicBezTo>
                  <a:cubicBezTo>
                    <a:pt x="796" y="0"/>
                    <a:pt x="796" y="0"/>
                    <a:pt x="796" y="0"/>
                  </a:cubicBezTo>
                  <a:cubicBezTo>
                    <a:pt x="735" y="31"/>
                    <a:pt x="562" y="48"/>
                    <a:pt x="398" y="48"/>
                  </a:cubicBezTo>
                  <a:cubicBezTo>
                    <a:pt x="234" y="48"/>
                    <a:pt x="62" y="31"/>
                    <a:pt x="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61" name="Google Shape;561;p36"/>
            <p:cNvSpPr/>
            <p:nvPr/>
          </p:nvSpPr>
          <p:spPr>
            <a:xfrm>
              <a:off x="3778727" y="4460423"/>
              <a:ext cx="719100" cy="792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562" name="Google Shape;562;p36"/>
          <p:cNvGrpSpPr/>
          <p:nvPr/>
        </p:nvGrpSpPr>
        <p:grpSpPr>
          <a:xfrm>
            <a:off x="1138083" y="2972048"/>
            <a:ext cx="445680" cy="430613"/>
            <a:chOff x="557494" y="4436312"/>
            <a:chExt cx="720000" cy="695660"/>
          </a:xfrm>
        </p:grpSpPr>
        <p:sp>
          <p:nvSpPr>
            <p:cNvPr id="563" name="Google Shape;563;p36"/>
            <p:cNvSpPr/>
            <p:nvPr/>
          </p:nvSpPr>
          <p:spPr>
            <a:xfrm>
              <a:off x="557494" y="4436312"/>
              <a:ext cx="720000" cy="1446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64" name="Google Shape;564;p36"/>
            <p:cNvSpPr/>
            <p:nvPr/>
          </p:nvSpPr>
          <p:spPr>
            <a:xfrm>
              <a:off x="651816" y="4730082"/>
              <a:ext cx="533789" cy="218575"/>
            </a:xfrm>
            <a:custGeom>
              <a:rect b="b" l="l" r="r" t="t"/>
              <a:pathLst>
                <a:path extrusionOk="0" h="325" w="791">
                  <a:moveTo>
                    <a:pt x="0" y="0"/>
                  </a:moveTo>
                  <a:cubicBezTo>
                    <a:pt x="100" y="218"/>
                    <a:pt x="100" y="218"/>
                    <a:pt x="100" y="218"/>
                  </a:cubicBezTo>
                  <a:cubicBezTo>
                    <a:pt x="100" y="218"/>
                    <a:pt x="100" y="218"/>
                    <a:pt x="100" y="218"/>
                  </a:cubicBezTo>
                  <a:cubicBezTo>
                    <a:pt x="100" y="218"/>
                    <a:pt x="100" y="218"/>
                    <a:pt x="100" y="218"/>
                  </a:cubicBezTo>
                  <a:cubicBezTo>
                    <a:pt x="115" y="251"/>
                    <a:pt x="115" y="251"/>
                    <a:pt x="115" y="251"/>
                  </a:cubicBezTo>
                  <a:cubicBezTo>
                    <a:pt x="155" y="294"/>
                    <a:pt x="267" y="325"/>
                    <a:pt x="395" y="325"/>
                  </a:cubicBezTo>
                  <a:cubicBezTo>
                    <a:pt x="524" y="325"/>
                    <a:pt x="636" y="294"/>
                    <a:pt x="676" y="251"/>
                  </a:cubicBezTo>
                  <a:cubicBezTo>
                    <a:pt x="691" y="218"/>
                    <a:pt x="691" y="218"/>
                    <a:pt x="691" y="218"/>
                  </a:cubicBezTo>
                  <a:cubicBezTo>
                    <a:pt x="691" y="218"/>
                    <a:pt x="691" y="218"/>
                    <a:pt x="691" y="218"/>
                  </a:cubicBezTo>
                  <a:cubicBezTo>
                    <a:pt x="691" y="218"/>
                    <a:pt x="691" y="218"/>
                    <a:pt x="691" y="218"/>
                  </a:cubicBezTo>
                  <a:cubicBezTo>
                    <a:pt x="791" y="0"/>
                    <a:pt x="791" y="0"/>
                    <a:pt x="791" y="0"/>
                  </a:cubicBezTo>
                  <a:cubicBezTo>
                    <a:pt x="715" y="44"/>
                    <a:pt x="553" y="68"/>
                    <a:pt x="395" y="68"/>
                  </a:cubicBezTo>
                  <a:cubicBezTo>
                    <a:pt x="237" y="68"/>
                    <a:pt x="75" y="44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65" name="Google Shape;565;p36"/>
            <p:cNvSpPr/>
            <p:nvPr/>
          </p:nvSpPr>
          <p:spPr>
            <a:xfrm>
              <a:off x="564298" y="4539996"/>
              <a:ext cx="709060" cy="225815"/>
            </a:xfrm>
            <a:custGeom>
              <a:rect b="b" l="l" r="r" t="t"/>
              <a:pathLst>
                <a:path extrusionOk="0" h="336" w="1051">
                  <a:moveTo>
                    <a:pt x="917" y="45"/>
                  </a:moveTo>
                  <a:cubicBezTo>
                    <a:pt x="812" y="67"/>
                    <a:pt x="673" y="79"/>
                    <a:pt x="525" y="79"/>
                  </a:cubicBezTo>
                  <a:cubicBezTo>
                    <a:pt x="378" y="79"/>
                    <a:pt x="239" y="67"/>
                    <a:pt x="134" y="45"/>
                  </a:cubicBezTo>
                  <a:cubicBezTo>
                    <a:pt x="87" y="35"/>
                    <a:pt x="34" y="20"/>
                    <a:pt x="0" y="0"/>
                  </a:cubicBezTo>
                  <a:cubicBezTo>
                    <a:pt x="116" y="253"/>
                    <a:pt x="116" y="253"/>
                    <a:pt x="116" y="253"/>
                  </a:cubicBezTo>
                  <a:cubicBezTo>
                    <a:pt x="160" y="296"/>
                    <a:pt x="313" y="336"/>
                    <a:pt x="525" y="336"/>
                  </a:cubicBezTo>
                  <a:cubicBezTo>
                    <a:pt x="738" y="336"/>
                    <a:pt x="891" y="296"/>
                    <a:pt x="934" y="253"/>
                  </a:cubicBezTo>
                  <a:cubicBezTo>
                    <a:pt x="1051" y="0"/>
                    <a:pt x="1051" y="0"/>
                    <a:pt x="1051" y="0"/>
                  </a:cubicBezTo>
                  <a:cubicBezTo>
                    <a:pt x="1017" y="20"/>
                    <a:pt x="964" y="35"/>
                    <a:pt x="917" y="4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66" name="Google Shape;566;p36"/>
            <p:cNvSpPr/>
            <p:nvPr/>
          </p:nvSpPr>
          <p:spPr>
            <a:xfrm>
              <a:off x="739569" y="4921102"/>
              <a:ext cx="357815" cy="210870"/>
            </a:xfrm>
            <a:custGeom>
              <a:rect b="b" l="l" r="r" t="t"/>
              <a:pathLst>
                <a:path extrusionOk="0" h="314" w="530">
                  <a:moveTo>
                    <a:pt x="0" y="0"/>
                  </a:moveTo>
                  <a:cubicBezTo>
                    <a:pt x="95" y="207"/>
                    <a:pt x="95" y="207"/>
                    <a:pt x="95" y="207"/>
                  </a:cubicBezTo>
                  <a:cubicBezTo>
                    <a:pt x="95" y="207"/>
                    <a:pt x="95" y="207"/>
                    <a:pt x="95" y="207"/>
                  </a:cubicBezTo>
                  <a:cubicBezTo>
                    <a:pt x="95" y="207"/>
                    <a:pt x="95" y="207"/>
                    <a:pt x="95" y="207"/>
                  </a:cubicBezTo>
                  <a:cubicBezTo>
                    <a:pt x="121" y="263"/>
                    <a:pt x="121" y="263"/>
                    <a:pt x="121" y="263"/>
                  </a:cubicBezTo>
                  <a:cubicBezTo>
                    <a:pt x="151" y="293"/>
                    <a:pt x="204" y="314"/>
                    <a:pt x="265" y="314"/>
                  </a:cubicBezTo>
                  <a:cubicBezTo>
                    <a:pt x="326" y="314"/>
                    <a:pt x="380" y="293"/>
                    <a:pt x="410" y="263"/>
                  </a:cubicBezTo>
                  <a:cubicBezTo>
                    <a:pt x="435" y="207"/>
                    <a:pt x="435" y="207"/>
                    <a:pt x="435" y="207"/>
                  </a:cubicBezTo>
                  <a:cubicBezTo>
                    <a:pt x="435" y="207"/>
                    <a:pt x="435" y="207"/>
                    <a:pt x="435" y="207"/>
                  </a:cubicBezTo>
                  <a:cubicBezTo>
                    <a:pt x="436" y="207"/>
                    <a:pt x="436" y="207"/>
                    <a:pt x="436" y="207"/>
                  </a:cubicBezTo>
                  <a:cubicBezTo>
                    <a:pt x="530" y="0"/>
                    <a:pt x="530" y="0"/>
                    <a:pt x="530" y="0"/>
                  </a:cubicBezTo>
                  <a:cubicBezTo>
                    <a:pt x="476" y="35"/>
                    <a:pt x="378" y="57"/>
                    <a:pt x="265" y="57"/>
                  </a:cubicBezTo>
                  <a:cubicBezTo>
                    <a:pt x="152" y="57"/>
                    <a:pt x="55" y="35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567" name="Google Shape;567;p36"/>
          <p:cNvGrpSpPr/>
          <p:nvPr/>
        </p:nvGrpSpPr>
        <p:grpSpPr>
          <a:xfrm>
            <a:off x="4343305" y="2964459"/>
            <a:ext cx="445833" cy="445792"/>
            <a:chOff x="5926265" y="4424051"/>
            <a:chExt cx="720246" cy="720181"/>
          </a:xfrm>
        </p:grpSpPr>
        <p:sp>
          <p:nvSpPr>
            <p:cNvPr id="568" name="Google Shape;568;p36"/>
            <p:cNvSpPr/>
            <p:nvPr/>
          </p:nvSpPr>
          <p:spPr>
            <a:xfrm>
              <a:off x="5926265" y="4424051"/>
              <a:ext cx="355650" cy="355620"/>
            </a:xfrm>
            <a:custGeom>
              <a:rect b="b" l="l" r="r" t="t"/>
              <a:pathLst>
                <a:path extrusionOk="0" h="671" w="671">
                  <a:moveTo>
                    <a:pt x="576" y="124"/>
                  </a:moveTo>
                  <a:cubicBezTo>
                    <a:pt x="451" y="0"/>
                    <a:pt x="249" y="0"/>
                    <a:pt x="125" y="124"/>
                  </a:cubicBezTo>
                  <a:cubicBezTo>
                    <a:pt x="0" y="249"/>
                    <a:pt x="0" y="451"/>
                    <a:pt x="125" y="575"/>
                  </a:cubicBezTo>
                  <a:cubicBezTo>
                    <a:pt x="189" y="640"/>
                    <a:pt x="274" y="671"/>
                    <a:pt x="359" y="668"/>
                  </a:cubicBezTo>
                  <a:cubicBezTo>
                    <a:pt x="510" y="669"/>
                    <a:pt x="510" y="669"/>
                    <a:pt x="510" y="669"/>
                  </a:cubicBezTo>
                  <a:cubicBezTo>
                    <a:pt x="669" y="669"/>
                    <a:pt x="669" y="669"/>
                    <a:pt x="669" y="669"/>
                  </a:cubicBezTo>
                  <a:cubicBezTo>
                    <a:pt x="669" y="509"/>
                    <a:pt x="669" y="509"/>
                    <a:pt x="669" y="509"/>
                  </a:cubicBezTo>
                  <a:cubicBezTo>
                    <a:pt x="669" y="358"/>
                    <a:pt x="669" y="358"/>
                    <a:pt x="669" y="358"/>
                  </a:cubicBezTo>
                  <a:cubicBezTo>
                    <a:pt x="671" y="274"/>
                    <a:pt x="640" y="189"/>
                    <a:pt x="576" y="12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69" name="Google Shape;569;p36"/>
            <p:cNvSpPr/>
            <p:nvPr/>
          </p:nvSpPr>
          <p:spPr>
            <a:xfrm>
              <a:off x="5926265" y="4788612"/>
              <a:ext cx="355650" cy="355620"/>
            </a:xfrm>
            <a:custGeom>
              <a:rect b="b" l="l" r="r" t="t"/>
              <a:pathLst>
                <a:path extrusionOk="0" h="671" w="671">
                  <a:moveTo>
                    <a:pt x="125" y="95"/>
                  </a:moveTo>
                  <a:cubicBezTo>
                    <a:pt x="0" y="220"/>
                    <a:pt x="0" y="422"/>
                    <a:pt x="125" y="546"/>
                  </a:cubicBezTo>
                  <a:cubicBezTo>
                    <a:pt x="249" y="671"/>
                    <a:pt x="451" y="671"/>
                    <a:pt x="576" y="546"/>
                  </a:cubicBezTo>
                  <a:cubicBezTo>
                    <a:pt x="640" y="482"/>
                    <a:pt x="671" y="397"/>
                    <a:pt x="669" y="312"/>
                  </a:cubicBezTo>
                  <a:cubicBezTo>
                    <a:pt x="669" y="161"/>
                    <a:pt x="669" y="161"/>
                    <a:pt x="669" y="161"/>
                  </a:cubicBezTo>
                  <a:cubicBezTo>
                    <a:pt x="669" y="1"/>
                    <a:pt x="669" y="1"/>
                    <a:pt x="669" y="1"/>
                  </a:cubicBezTo>
                  <a:cubicBezTo>
                    <a:pt x="510" y="2"/>
                    <a:pt x="510" y="2"/>
                    <a:pt x="510" y="2"/>
                  </a:cubicBezTo>
                  <a:cubicBezTo>
                    <a:pt x="359" y="2"/>
                    <a:pt x="359" y="2"/>
                    <a:pt x="359" y="2"/>
                  </a:cubicBezTo>
                  <a:cubicBezTo>
                    <a:pt x="274" y="0"/>
                    <a:pt x="189" y="31"/>
                    <a:pt x="125" y="95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70" name="Google Shape;570;p36"/>
            <p:cNvSpPr/>
            <p:nvPr/>
          </p:nvSpPr>
          <p:spPr>
            <a:xfrm>
              <a:off x="6290862" y="4788612"/>
              <a:ext cx="355650" cy="355620"/>
            </a:xfrm>
            <a:custGeom>
              <a:rect b="b" l="l" r="r" t="t"/>
              <a:pathLst>
                <a:path extrusionOk="0" h="671" w="671">
                  <a:moveTo>
                    <a:pt x="96" y="546"/>
                  </a:moveTo>
                  <a:cubicBezTo>
                    <a:pt x="220" y="671"/>
                    <a:pt x="422" y="671"/>
                    <a:pt x="547" y="546"/>
                  </a:cubicBezTo>
                  <a:cubicBezTo>
                    <a:pt x="671" y="422"/>
                    <a:pt x="671" y="220"/>
                    <a:pt x="547" y="95"/>
                  </a:cubicBezTo>
                  <a:cubicBezTo>
                    <a:pt x="482" y="31"/>
                    <a:pt x="397" y="0"/>
                    <a:pt x="313" y="2"/>
                  </a:cubicBezTo>
                  <a:cubicBezTo>
                    <a:pt x="161" y="2"/>
                    <a:pt x="161" y="2"/>
                    <a:pt x="161" y="2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61"/>
                    <a:pt x="2" y="161"/>
                    <a:pt x="2" y="161"/>
                  </a:cubicBezTo>
                  <a:cubicBezTo>
                    <a:pt x="2" y="312"/>
                    <a:pt x="2" y="312"/>
                    <a:pt x="2" y="312"/>
                  </a:cubicBezTo>
                  <a:cubicBezTo>
                    <a:pt x="0" y="397"/>
                    <a:pt x="31" y="482"/>
                    <a:pt x="96" y="546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71" name="Google Shape;571;p36"/>
            <p:cNvSpPr/>
            <p:nvPr/>
          </p:nvSpPr>
          <p:spPr>
            <a:xfrm>
              <a:off x="6290862" y="4424051"/>
              <a:ext cx="355650" cy="355620"/>
            </a:xfrm>
            <a:custGeom>
              <a:rect b="b" l="l" r="r" t="t"/>
              <a:pathLst>
                <a:path extrusionOk="0" h="671" w="671">
                  <a:moveTo>
                    <a:pt x="547" y="575"/>
                  </a:moveTo>
                  <a:cubicBezTo>
                    <a:pt x="671" y="451"/>
                    <a:pt x="671" y="249"/>
                    <a:pt x="547" y="124"/>
                  </a:cubicBezTo>
                  <a:cubicBezTo>
                    <a:pt x="422" y="0"/>
                    <a:pt x="220" y="0"/>
                    <a:pt x="96" y="124"/>
                  </a:cubicBezTo>
                  <a:cubicBezTo>
                    <a:pt x="31" y="189"/>
                    <a:pt x="0" y="274"/>
                    <a:pt x="2" y="358"/>
                  </a:cubicBezTo>
                  <a:cubicBezTo>
                    <a:pt x="2" y="509"/>
                    <a:pt x="2" y="509"/>
                    <a:pt x="2" y="509"/>
                  </a:cubicBezTo>
                  <a:cubicBezTo>
                    <a:pt x="2" y="669"/>
                    <a:pt x="2" y="669"/>
                    <a:pt x="2" y="669"/>
                  </a:cubicBezTo>
                  <a:cubicBezTo>
                    <a:pt x="161" y="669"/>
                    <a:pt x="161" y="669"/>
                    <a:pt x="161" y="669"/>
                  </a:cubicBezTo>
                  <a:cubicBezTo>
                    <a:pt x="313" y="668"/>
                    <a:pt x="313" y="668"/>
                    <a:pt x="313" y="668"/>
                  </a:cubicBezTo>
                  <a:cubicBezTo>
                    <a:pt x="397" y="671"/>
                    <a:pt x="482" y="640"/>
                    <a:pt x="547" y="57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572" name="Google Shape;572;p36"/>
          <p:cNvGrpSpPr/>
          <p:nvPr/>
        </p:nvGrpSpPr>
        <p:grpSpPr>
          <a:xfrm>
            <a:off x="1779066" y="2984013"/>
            <a:ext cx="445680" cy="406684"/>
            <a:chOff x="1631150" y="4455641"/>
            <a:chExt cx="720000" cy="657002"/>
          </a:xfrm>
        </p:grpSpPr>
        <p:sp>
          <p:nvSpPr>
            <p:cNvPr id="573" name="Google Shape;573;p36"/>
            <p:cNvSpPr/>
            <p:nvPr/>
          </p:nvSpPr>
          <p:spPr>
            <a:xfrm>
              <a:off x="1631150" y="4455641"/>
              <a:ext cx="720000" cy="1077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74" name="Google Shape;574;p36"/>
            <p:cNvSpPr/>
            <p:nvPr/>
          </p:nvSpPr>
          <p:spPr>
            <a:xfrm>
              <a:off x="1846141" y="4957304"/>
              <a:ext cx="293050" cy="155339"/>
            </a:xfrm>
            <a:custGeom>
              <a:rect b="b" l="l" r="r" t="t"/>
              <a:pathLst>
                <a:path extrusionOk="0" h="245" w="462">
                  <a:moveTo>
                    <a:pt x="0" y="0"/>
                  </a:moveTo>
                  <a:cubicBezTo>
                    <a:pt x="98" y="204"/>
                    <a:pt x="98" y="204"/>
                    <a:pt x="98" y="204"/>
                  </a:cubicBezTo>
                  <a:cubicBezTo>
                    <a:pt x="125" y="229"/>
                    <a:pt x="175" y="245"/>
                    <a:pt x="231" y="245"/>
                  </a:cubicBezTo>
                  <a:cubicBezTo>
                    <a:pt x="287" y="245"/>
                    <a:pt x="336" y="229"/>
                    <a:pt x="363" y="204"/>
                  </a:cubicBezTo>
                  <a:cubicBezTo>
                    <a:pt x="462" y="0"/>
                    <a:pt x="462" y="0"/>
                    <a:pt x="462" y="0"/>
                  </a:cubicBezTo>
                  <a:cubicBezTo>
                    <a:pt x="413" y="27"/>
                    <a:pt x="328" y="44"/>
                    <a:pt x="231" y="44"/>
                  </a:cubicBezTo>
                  <a:cubicBezTo>
                    <a:pt x="133" y="44"/>
                    <a:pt x="49" y="27"/>
                    <a:pt x="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75" name="Google Shape;575;p36"/>
            <p:cNvSpPr/>
            <p:nvPr/>
          </p:nvSpPr>
          <p:spPr>
            <a:xfrm>
              <a:off x="1776241" y="4814286"/>
              <a:ext cx="431967" cy="161500"/>
            </a:xfrm>
            <a:custGeom>
              <a:rect b="b" l="l" r="r" t="t"/>
              <a:pathLst>
                <a:path extrusionOk="0" h="255" w="681">
                  <a:moveTo>
                    <a:pt x="0" y="0"/>
                  </a:moveTo>
                  <a:cubicBezTo>
                    <a:pt x="55" y="112"/>
                    <a:pt x="55" y="112"/>
                    <a:pt x="55" y="112"/>
                  </a:cubicBezTo>
                  <a:cubicBezTo>
                    <a:pt x="95" y="195"/>
                    <a:pt x="95" y="195"/>
                    <a:pt x="95" y="195"/>
                  </a:cubicBezTo>
                  <a:cubicBezTo>
                    <a:pt x="126" y="227"/>
                    <a:pt x="217" y="255"/>
                    <a:pt x="341" y="255"/>
                  </a:cubicBezTo>
                  <a:cubicBezTo>
                    <a:pt x="464" y="255"/>
                    <a:pt x="555" y="227"/>
                    <a:pt x="587" y="195"/>
                  </a:cubicBezTo>
                  <a:cubicBezTo>
                    <a:pt x="627" y="112"/>
                    <a:pt x="627" y="112"/>
                    <a:pt x="627" y="112"/>
                  </a:cubicBezTo>
                  <a:cubicBezTo>
                    <a:pt x="681" y="0"/>
                    <a:pt x="681" y="0"/>
                    <a:pt x="681" y="0"/>
                  </a:cubicBezTo>
                  <a:cubicBezTo>
                    <a:pt x="624" y="30"/>
                    <a:pt x="508" y="54"/>
                    <a:pt x="341" y="54"/>
                  </a:cubicBezTo>
                  <a:cubicBezTo>
                    <a:pt x="173" y="54"/>
                    <a:pt x="58" y="30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76" name="Google Shape;576;p36"/>
            <p:cNvSpPr/>
            <p:nvPr/>
          </p:nvSpPr>
          <p:spPr>
            <a:xfrm>
              <a:off x="1639308" y="4531550"/>
              <a:ext cx="706054" cy="169201"/>
            </a:xfrm>
            <a:custGeom>
              <a:rect b="b" l="l" r="r" t="t"/>
              <a:pathLst>
                <a:path extrusionOk="0" h="267" w="1113">
                  <a:moveTo>
                    <a:pt x="557" y="66"/>
                  </a:moveTo>
                  <a:cubicBezTo>
                    <a:pt x="326" y="66"/>
                    <a:pt x="84" y="43"/>
                    <a:pt x="0" y="0"/>
                  </a:cubicBezTo>
                  <a:cubicBezTo>
                    <a:pt x="96" y="198"/>
                    <a:pt x="96" y="198"/>
                    <a:pt x="96" y="198"/>
                  </a:cubicBezTo>
                  <a:cubicBezTo>
                    <a:pt x="135" y="230"/>
                    <a:pt x="295" y="267"/>
                    <a:pt x="557" y="267"/>
                  </a:cubicBezTo>
                  <a:cubicBezTo>
                    <a:pt x="819" y="267"/>
                    <a:pt x="979" y="230"/>
                    <a:pt x="1017" y="198"/>
                  </a:cubicBezTo>
                  <a:cubicBezTo>
                    <a:pt x="1113" y="0"/>
                    <a:pt x="1113" y="0"/>
                    <a:pt x="1113" y="0"/>
                  </a:cubicBezTo>
                  <a:cubicBezTo>
                    <a:pt x="1029" y="43"/>
                    <a:pt x="787" y="66"/>
                    <a:pt x="557" y="6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77" name="Google Shape;577;p36"/>
            <p:cNvSpPr/>
            <p:nvPr/>
          </p:nvSpPr>
          <p:spPr>
            <a:xfrm>
              <a:off x="1708546" y="4674128"/>
              <a:ext cx="567578" cy="164141"/>
            </a:xfrm>
            <a:custGeom>
              <a:rect b="b" l="l" r="r" t="t"/>
              <a:pathLst>
                <a:path extrusionOk="0" h="259" w="895">
                  <a:moveTo>
                    <a:pt x="0" y="0"/>
                  </a:moveTo>
                  <a:cubicBezTo>
                    <a:pt x="94" y="193"/>
                    <a:pt x="94" y="193"/>
                    <a:pt x="94" y="193"/>
                  </a:cubicBezTo>
                  <a:cubicBezTo>
                    <a:pt x="130" y="227"/>
                    <a:pt x="266" y="259"/>
                    <a:pt x="448" y="259"/>
                  </a:cubicBezTo>
                  <a:cubicBezTo>
                    <a:pt x="630" y="259"/>
                    <a:pt x="765" y="227"/>
                    <a:pt x="802" y="193"/>
                  </a:cubicBezTo>
                  <a:cubicBezTo>
                    <a:pt x="895" y="0"/>
                    <a:pt x="895" y="0"/>
                    <a:pt x="895" y="0"/>
                  </a:cubicBezTo>
                  <a:cubicBezTo>
                    <a:pt x="815" y="38"/>
                    <a:pt x="627" y="58"/>
                    <a:pt x="448" y="58"/>
                  </a:cubicBezTo>
                  <a:cubicBezTo>
                    <a:pt x="268" y="58"/>
                    <a:pt x="81" y="38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578" name="Google Shape;578;p36"/>
          <p:cNvGrpSpPr/>
          <p:nvPr/>
        </p:nvGrpSpPr>
        <p:grpSpPr>
          <a:xfrm>
            <a:off x="2420095" y="2983429"/>
            <a:ext cx="445680" cy="407853"/>
            <a:chOff x="2704878" y="4454697"/>
            <a:chExt cx="720000" cy="658889"/>
          </a:xfrm>
        </p:grpSpPr>
        <p:sp>
          <p:nvSpPr>
            <p:cNvPr id="579" name="Google Shape;579;p36"/>
            <p:cNvSpPr/>
            <p:nvPr/>
          </p:nvSpPr>
          <p:spPr>
            <a:xfrm>
              <a:off x="2704878" y="4454697"/>
              <a:ext cx="720000" cy="864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80" name="Google Shape;580;p36"/>
            <p:cNvSpPr/>
            <p:nvPr/>
          </p:nvSpPr>
          <p:spPr>
            <a:xfrm>
              <a:off x="2824150" y="4749732"/>
              <a:ext cx="484183" cy="135418"/>
            </a:xfrm>
            <a:custGeom>
              <a:rect b="b" l="l" r="r" t="t"/>
              <a:pathLst>
                <a:path extrusionOk="0" h="205" w="735">
                  <a:moveTo>
                    <a:pt x="0" y="0"/>
                  </a:moveTo>
                  <a:cubicBezTo>
                    <a:pt x="75" y="153"/>
                    <a:pt x="75" y="153"/>
                    <a:pt x="75" y="153"/>
                  </a:cubicBezTo>
                  <a:cubicBezTo>
                    <a:pt x="104" y="179"/>
                    <a:pt x="216" y="205"/>
                    <a:pt x="368" y="205"/>
                  </a:cubicBezTo>
                  <a:cubicBezTo>
                    <a:pt x="519" y="205"/>
                    <a:pt x="632" y="179"/>
                    <a:pt x="660" y="153"/>
                  </a:cubicBezTo>
                  <a:cubicBezTo>
                    <a:pt x="735" y="0"/>
                    <a:pt x="735" y="0"/>
                    <a:pt x="735" y="0"/>
                  </a:cubicBezTo>
                  <a:cubicBezTo>
                    <a:pt x="668" y="31"/>
                    <a:pt x="515" y="47"/>
                    <a:pt x="368" y="47"/>
                  </a:cubicBezTo>
                  <a:cubicBezTo>
                    <a:pt x="221" y="47"/>
                    <a:pt x="67" y="31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81" name="Google Shape;581;p36"/>
            <p:cNvSpPr/>
            <p:nvPr/>
          </p:nvSpPr>
          <p:spPr>
            <a:xfrm>
              <a:off x="2939432" y="4986160"/>
              <a:ext cx="253620" cy="127427"/>
            </a:xfrm>
            <a:custGeom>
              <a:rect b="b" l="l" r="r" t="t"/>
              <a:pathLst>
                <a:path extrusionOk="0" h="193" w="385">
                  <a:moveTo>
                    <a:pt x="0" y="0"/>
                  </a:moveTo>
                  <a:cubicBezTo>
                    <a:pt x="76" y="157"/>
                    <a:pt x="76" y="157"/>
                    <a:pt x="76" y="157"/>
                  </a:cubicBezTo>
                  <a:cubicBezTo>
                    <a:pt x="98" y="178"/>
                    <a:pt x="143" y="193"/>
                    <a:pt x="193" y="193"/>
                  </a:cubicBezTo>
                  <a:cubicBezTo>
                    <a:pt x="243" y="193"/>
                    <a:pt x="287" y="178"/>
                    <a:pt x="309" y="157"/>
                  </a:cubicBezTo>
                  <a:cubicBezTo>
                    <a:pt x="385" y="0"/>
                    <a:pt x="385" y="0"/>
                    <a:pt x="385" y="0"/>
                  </a:cubicBezTo>
                  <a:cubicBezTo>
                    <a:pt x="344" y="21"/>
                    <a:pt x="274" y="35"/>
                    <a:pt x="193" y="35"/>
                  </a:cubicBezTo>
                  <a:cubicBezTo>
                    <a:pt x="112" y="35"/>
                    <a:pt x="41" y="21"/>
                    <a:pt x="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82" name="Google Shape;582;p36"/>
            <p:cNvSpPr/>
            <p:nvPr/>
          </p:nvSpPr>
          <p:spPr>
            <a:xfrm>
              <a:off x="2882012" y="4868057"/>
              <a:ext cx="368237" cy="131423"/>
            </a:xfrm>
            <a:custGeom>
              <a:rect b="b" l="l" r="r" t="t"/>
              <a:pathLst>
                <a:path extrusionOk="0" h="199" w="559">
                  <a:moveTo>
                    <a:pt x="0" y="0"/>
                  </a:moveTo>
                  <a:cubicBezTo>
                    <a:pt x="3" y="8"/>
                    <a:pt x="3" y="8"/>
                    <a:pt x="3" y="8"/>
                  </a:cubicBezTo>
                  <a:cubicBezTo>
                    <a:pt x="65" y="133"/>
                    <a:pt x="65" y="133"/>
                    <a:pt x="65" y="133"/>
                  </a:cubicBezTo>
                  <a:cubicBezTo>
                    <a:pt x="65" y="133"/>
                    <a:pt x="65" y="133"/>
                    <a:pt x="65" y="133"/>
                  </a:cubicBezTo>
                  <a:cubicBezTo>
                    <a:pt x="65" y="133"/>
                    <a:pt x="65" y="133"/>
                    <a:pt x="65" y="133"/>
                  </a:cubicBezTo>
                  <a:cubicBezTo>
                    <a:pt x="73" y="151"/>
                    <a:pt x="73" y="151"/>
                    <a:pt x="73" y="151"/>
                  </a:cubicBezTo>
                  <a:cubicBezTo>
                    <a:pt x="102" y="180"/>
                    <a:pt x="195" y="199"/>
                    <a:pt x="280" y="199"/>
                  </a:cubicBezTo>
                  <a:cubicBezTo>
                    <a:pt x="364" y="199"/>
                    <a:pt x="457" y="180"/>
                    <a:pt x="486" y="151"/>
                  </a:cubicBezTo>
                  <a:cubicBezTo>
                    <a:pt x="494" y="133"/>
                    <a:pt x="494" y="133"/>
                    <a:pt x="494" y="133"/>
                  </a:cubicBezTo>
                  <a:cubicBezTo>
                    <a:pt x="494" y="133"/>
                    <a:pt x="494" y="133"/>
                    <a:pt x="494" y="133"/>
                  </a:cubicBezTo>
                  <a:cubicBezTo>
                    <a:pt x="494" y="133"/>
                    <a:pt x="494" y="133"/>
                    <a:pt x="494" y="133"/>
                  </a:cubicBezTo>
                  <a:cubicBezTo>
                    <a:pt x="556" y="8"/>
                    <a:pt x="556" y="8"/>
                    <a:pt x="556" y="8"/>
                  </a:cubicBezTo>
                  <a:cubicBezTo>
                    <a:pt x="559" y="0"/>
                    <a:pt x="559" y="0"/>
                    <a:pt x="559" y="0"/>
                  </a:cubicBezTo>
                  <a:cubicBezTo>
                    <a:pt x="502" y="27"/>
                    <a:pt x="389" y="41"/>
                    <a:pt x="280" y="41"/>
                  </a:cubicBezTo>
                  <a:cubicBezTo>
                    <a:pt x="171" y="41"/>
                    <a:pt x="57" y="27"/>
                    <a:pt x="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83" name="Google Shape;583;p36"/>
            <p:cNvSpPr/>
            <p:nvPr/>
          </p:nvSpPr>
          <p:spPr>
            <a:xfrm>
              <a:off x="2710863" y="4516635"/>
              <a:ext cx="710756" cy="140081"/>
            </a:xfrm>
            <a:custGeom>
              <a:rect b="b" l="l" r="r" t="t"/>
              <a:pathLst>
                <a:path extrusionOk="0" h="212" w="1079">
                  <a:moveTo>
                    <a:pt x="540" y="54"/>
                  </a:moveTo>
                  <a:cubicBezTo>
                    <a:pt x="350" y="54"/>
                    <a:pt x="85" y="39"/>
                    <a:pt x="0" y="0"/>
                  </a:cubicBezTo>
                  <a:cubicBezTo>
                    <a:pt x="72" y="146"/>
                    <a:pt x="72" y="146"/>
                    <a:pt x="72" y="146"/>
                  </a:cubicBezTo>
                  <a:cubicBezTo>
                    <a:pt x="72" y="146"/>
                    <a:pt x="72" y="146"/>
                    <a:pt x="72" y="146"/>
                  </a:cubicBezTo>
                  <a:cubicBezTo>
                    <a:pt x="72" y="147"/>
                    <a:pt x="72" y="147"/>
                    <a:pt x="72" y="147"/>
                  </a:cubicBezTo>
                  <a:cubicBezTo>
                    <a:pt x="75" y="152"/>
                    <a:pt x="75" y="152"/>
                    <a:pt x="75" y="152"/>
                  </a:cubicBezTo>
                  <a:cubicBezTo>
                    <a:pt x="98" y="179"/>
                    <a:pt x="271" y="212"/>
                    <a:pt x="540" y="212"/>
                  </a:cubicBezTo>
                  <a:cubicBezTo>
                    <a:pt x="808" y="212"/>
                    <a:pt x="981" y="179"/>
                    <a:pt x="1005" y="152"/>
                  </a:cubicBezTo>
                  <a:cubicBezTo>
                    <a:pt x="1007" y="147"/>
                    <a:pt x="1007" y="147"/>
                    <a:pt x="1007" y="147"/>
                  </a:cubicBezTo>
                  <a:cubicBezTo>
                    <a:pt x="1007" y="146"/>
                    <a:pt x="1007" y="146"/>
                    <a:pt x="1007" y="146"/>
                  </a:cubicBezTo>
                  <a:cubicBezTo>
                    <a:pt x="1008" y="146"/>
                    <a:pt x="1008" y="146"/>
                    <a:pt x="1008" y="146"/>
                  </a:cubicBezTo>
                  <a:cubicBezTo>
                    <a:pt x="1079" y="0"/>
                    <a:pt x="1079" y="0"/>
                    <a:pt x="1079" y="0"/>
                  </a:cubicBezTo>
                  <a:cubicBezTo>
                    <a:pt x="995" y="39"/>
                    <a:pt x="729" y="54"/>
                    <a:pt x="540" y="5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84" name="Google Shape;584;p36"/>
            <p:cNvSpPr/>
            <p:nvPr/>
          </p:nvSpPr>
          <p:spPr>
            <a:xfrm>
              <a:off x="2768061" y="4634293"/>
              <a:ext cx="596361" cy="136528"/>
            </a:xfrm>
            <a:custGeom>
              <a:rect b="b" l="l" r="r" t="t"/>
              <a:pathLst>
                <a:path extrusionOk="0" h="207" w="905">
                  <a:moveTo>
                    <a:pt x="453" y="49"/>
                  </a:moveTo>
                  <a:cubicBezTo>
                    <a:pt x="325" y="49"/>
                    <a:pt x="205" y="41"/>
                    <a:pt x="114" y="28"/>
                  </a:cubicBezTo>
                  <a:cubicBezTo>
                    <a:pt x="62" y="20"/>
                    <a:pt x="24" y="10"/>
                    <a:pt x="0" y="0"/>
                  </a:cubicBezTo>
                  <a:cubicBezTo>
                    <a:pt x="69" y="141"/>
                    <a:pt x="69" y="141"/>
                    <a:pt x="69" y="141"/>
                  </a:cubicBezTo>
                  <a:cubicBezTo>
                    <a:pt x="69" y="141"/>
                    <a:pt x="69" y="141"/>
                    <a:pt x="69" y="141"/>
                  </a:cubicBezTo>
                  <a:cubicBezTo>
                    <a:pt x="69" y="142"/>
                    <a:pt x="70" y="142"/>
                    <a:pt x="70" y="143"/>
                  </a:cubicBezTo>
                  <a:cubicBezTo>
                    <a:pt x="72" y="148"/>
                    <a:pt x="72" y="148"/>
                    <a:pt x="72" y="148"/>
                  </a:cubicBezTo>
                  <a:cubicBezTo>
                    <a:pt x="93" y="174"/>
                    <a:pt x="234" y="207"/>
                    <a:pt x="453" y="207"/>
                  </a:cubicBezTo>
                  <a:cubicBezTo>
                    <a:pt x="557" y="207"/>
                    <a:pt x="654" y="199"/>
                    <a:pt x="728" y="186"/>
                  </a:cubicBezTo>
                  <a:cubicBezTo>
                    <a:pt x="794" y="173"/>
                    <a:pt x="825" y="158"/>
                    <a:pt x="833" y="147"/>
                  </a:cubicBezTo>
                  <a:cubicBezTo>
                    <a:pt x="836" y="143"/>
                    <a:pt x="836" y="143"/>
                    <a:pt x="836" y="143"/>
                  </a:cubicBezTo>
                  <a:cubicBezTo>
                    <a:pt x="836" y="142"/>
                    <a:pt x="836" y="142"/>
                    <a:pt x="836" y="141"/>
                  </a:cubicBezTo>
                  <a:cubicBezTo>
                    <a:pt x="836" y="141"/>
                    <a:pt x="836" y="141"/>
                    <a:pt x="836" y="141"/>
                  </a:cubicBezTo>
                  <a:cubicBezTo>
                    <a:pt x="905" y="0"/>
                    <a:pt x="905" y="0"/>
                    <a:pt x="905" y="0"/>
                  </a:cubicBezTo>
                  <a:cubicBezTo>
                    <a:pt x="881" y="10"/>
                    <a:pt x="843" y="20"/>
                    <a:pt x="791" y="28"/>
                  </a:cubicBezTo>
                  <a:cubicBezTo>
                    <a:pt x="701" y="41"/>
                    <a:pt x="580" y="49"/>
                    <a:pt x="453" y="4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585" name="Google Shape;585;p36"/>
          <p:cNvGrpSpPr/>
          <p:nvPr/>
        </p:nvGrpSpPr>
        <p:grpSpPr>
          <a:xfrm>
            <a:off x="3702366" y="2985387"/>
            <a:ext cx="445549" cy="403935"/>
            <a:chOff x="4852681" y="4457861"/>
            <a:chExt cx="719788" cy="652561"/>
          </a:xfrm>
        </p:grpSpPr>
        <p:sp>
          <p:nvSpPr>
            <p:cNvPr id="586" name="Google Shape;586;p36"/>
            <p:cNvSpPr/>
            <p:nvPr/>
          </p:nvSpPr>
          <p:spPr>
            <a:xfrm>
              <a:off x="5209000" y="4739226"/>
              <a:ext cx="363469" cy="371197"/>
            </a:xfrm>
            <a:custGeom>
              <a:rect b="b" l="l" r="r" t="t"/>
              <a:pathLst>
                <a:path extrusionOk="0" h="641" w="629">
                  <a:moveTo>
                    <a:pt x="151" y="561"/>
                  </a:moveTo>
                  <a:cubicBezTo>
                    <a:pt x="290" y="641"/>
                    <a:pt x="468" y="593"/>
                    <a:pt x="548" y="454"/>
                  </a:cubicBezTo>
                  <a:cubicBezTo>
                    <a:pt x="629" y="315"/>
                    <a:pt x="581" y="137"/>
                    <a:pt x="442" y="57"/>
                  </a:cubicBezTo>
                  <a:cubicBezTo>
                    <a:pt x="344" y="0"/>
                    <a:pt x="226" y="7"/>
                    <a:pt x="137" y="65"/>
                  </a:cubicBezTo>
                  <a:cubicBezTo>
                    <a:pt x="137" y="65"/>
                    <a:pt x="137" y="65"/>
                    <a:pt x="137" y="65"/>
                  </a:cubicBezTo>
                  <a:cubicBezTo>
                    <a:pt x="6" y="141"/>
                    <a:pt x="6" y="141"/>
                    <a:pt x="6" y="141"/>
                  </a:cubicBezTo>
                  <a:cubicBezTo>
                    <a:pt x="6" y="293"/>
                    <a:pt x="6" y="293"/>
                    <a:pt x="6" y="293"/>
                  </a:cubicBezTo>
                  <a:cubicBezTo>
                    <a:pt x="6" y="293"/>
                    <a:pt x="6" y="293"/>
                    <a:pt x="6" y="293"/>
                  </a:cubicBezTo>
                  <a:cubicBezTo>
                    <a:pt x="0" y="399"/>
                    <a:pt x="53" y="504"/>
                    <a:pt x="151" y="56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87" name="Google Shape;587;p36"/>
            <p:cNvSpPr/>
            <p:nvPr/>
          </p:nvSpPr>
          <p:spPr>
            <a:xfrm>
              <a:off x="4852681" y="4739226"/>
              <a:ext cx="363265" cy="371197"/>
            </a:xfrm>
            <a:custGeom>
              <a:rect b="b" l="l" r="r" t="t"/>
              <a:pathLst>
                <a:path extrusionOk="0" h="641" w="629">
                  <a:moveTo>
                    <a:pt x="187" y="57"/>
                  </a:moveTo>
                  <a:cubicBezTo>
                    <a:pt x="48" y="137"/>
                    <a:pt x="0" y="315"/>
                    <a:pt x="80" y="454"/>
                  </a:cubicBezTo>
                  <a:cubicBezTo>
                    <a:pt x="161" y="593"/>
                    <a:pt x="339" y="641"/>
                    <a:pt x="478" y="561"/>
                  </a:cubicBezTo>
                  <a:cubicBezTo>
                    <a:pt x="576" y="504"/>
                    <a:pt x="629" y="399"/>
                    <a:pt x="623" y="293"/>
                  </a:cubicBezTo>
                  <a:cubicBezTo>
                    <a:pt x="623" y="293"/>
                    <a:pt x="623" y="293"/>
                    <a:pt x="623" y="293"/>
                  </a:cubicBezTo>
                  <a:cubicBezTo>
                    <a:pt x="623" y="141"/>
                    <a:pt x="623" y="141"/>
                    <a:pt x="623" y="141"/>
                  </a:cubicBezTo>
                  <a:cubicBezTo>
                    <a:pt x="491" y="65"/>
                    <a:pt x="491" y="65"/>
                    <a:pt x="491" y="65"/>
                  </a:cubicBezTo>
                  <a:cubicBezTo>
                    <a:pt x="491" y="65"/>
                    <a:pt x="491" y="65"/>
                    <a:pt x="491" y="65"/>
                  </a:cubicBezTo>
                  <a:cubicBezTo>
                    <a:pt x="402" y="7"/>
                    <a:pt x="285" y="0"/>
                    <a:pt x="187" y="5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88" name="Google Shape;588;p36"/>
            <p:cNvSpPr/>
            <p:nvPr/>
          </p:nvSpPr>
          <p:spPr>
            <a:xfrm>
              <a:off x="5044529" y="4457861"/>
              <a:ext cx="336092" cy="363011"/>
            </a:xfrm>
            <a:custGeom>
              <a:rect b="b" l="l" r="r" t="t"/>
              <a:pathLst>
                <a:path extrusionOk="0" h="627" w="582">
                  <a:moveTo>
                    <a:pt x="582" y="291"/>
                  </a:moveTo>
                  <a:cubicBezTo>
                    <a:pt x="582" y="131"/>
                    <a:pt x="452" y="0"/>
                    <a:pt x="291" y="0"/>
                  </a:cubicBezTo>
                  <a:cubicBezTo>
                    <a:pt x="130" y="0"/>
                    <a:pt x="0" y="131"/>
                    <a:pt x="0" y="291"/>
                  </a:cubicBezTo>
                  <a:cubicBezTo>
                    <a:pt x="0" y="405"/>
                    <a:pt x="65" y="503"/>
                    <a:pt x="159" y="551"/>
                  </a:cubicBezTo>
                  <a:cubicBezTo>
                    <a:pt x="159" y="551"/>
                    <a:pt x="159" y="551"/>
                    <a:pt x="159" y="551"/>
                  </a:cubicBezTo>
                  <a:cubicBezTo>
                    <a:pt x="291" y="627"/>
                    <a:pt x="291" y="627"/>
                    <a:pt x="291" y="627"/>
                  </a:cubicBezTo>
                  <a:cubicBezTo>
                    <a:pt x="422" y="551"/>
                    <a:pt x="422" y="551"/>
                    <a:pt x="422" y="551"/>
                  </a:cubicBezTo>
                  <a:cubicBezTo>
                    <a:pt x="422" y="551"/>
                    <a:pt x="422" y="551"/>
                    <a:pt x="422" y="551"/>
                  </a:cubicBezTo>
                  <a:cubicBezTo>
                    <a:pt x="517" y="503"/>
                    <a:pt x="582" y="405"/>
                    <a:pt x="582" y="29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589" name="Google Shape;589;p36"/>
          <p:cNvGrpSpPr/>
          <p:nvPr/>
        </p:nvGrpSpPr>
        <p:grpSpPr>
          <a:xfrm>
            <a:off x="4984527" y="2975824"/>
            <a:ext cx="445818" cy="423063"/>
            <a:chOff x="7000306" y="4442411"/>
            <a:chExt cx="720224" cy="683463"/>
          </a:xfrm>
        </p:grpSpPr>
        <p:sp>
          <p:nvSpPr>
            <p:cNvPr id="590" name="Google Shape;590;p36"/>
            <p:cNvSpPr/>
            <p:nvPr/>
          </p:nvSpPr>
          <p:spPr>
            <a:xfrm>
              <a:off x="7360523" y="4580400"/>
              <a:ext cx="360007" cy="280995"/>
            </a:xfrm>
            <a:custGeom>
              <a:rect b="b" l="l" r="r" t="t"/>
              <a:pathLst>
                <a:path extrusionOk="0" h="548" w="701">
                  <a:moveTo>
                    <a:pt x="332" y="529"/>
                  </a:moveTo>
                  <a:cubicBezTo>
                    <a:pt x="382" y="547"/>
                    <a:pt x="438" y="548"/>
                    <a:pt x="493" y="531"/>
                  </a:cubicBezTo>
                  <a:cubicBezTo>
                    <a:pt x="627" y="487"/>
                    <a:pt x="701" y="342"/>
                    <a:pt x="657" y="208"/>
                  </a:cubicBezTo>
                  <a:cubicBezTo>
                    <a:pt x="614" y="74"/>
                    <a:pt x="469" y="0"/>
                    <a:pt x="335" y="44"/>
                  </a:cubicBezTo>
                  <a:cubicBezTo>
                    <a:pt x="280" y="62"/>
                    <a:pt x="236" y="96"/>
                    <a:pt x="205" y="140"/>
                  </a:cubicBezTo>
                  <a:cubicBezTo>
                    <a:pt x="0" y="422"/>
                    <a:pt x="0" y="422"/>
                    <a:pt x="0" y="422"/>
                  </a:cubicBezTo>
                  <a:lnTo>
                    <a:pt x="332" y="529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91" name="Google Shape;591;p36"/>
            <p:cNvSpPr/>
            <p:nvPr/>
          </p:nvSpPr>
          <p:spPr>
            <a:xfrm>
              <a:off x="7359894" y="4796791"/>
              <a:ext cx="281006" cy="329083"/>
            </a:xfrm>
            <a:custGeom>
              <a:rect b="b" l="l" r="r" t="t"/>
              <a:pathLst>
                <a:path extrusionOk="0" h="642" w="547">
                  <a:moveTo>
                    <a:pt x="1" y="348"/>
                  </a:moveTo>
                  <a:cubicBezTo>
                    <a:pt x="0" y="402"/>
                    <a:pt x="16" y="456"/>
                    <a:pt x="50" y="502"/>
                  </a:cubicBezTo>
                  <a:cubicBezTo>
                    <a:pt x="133" y="617"/>
                    <a:pt x="293" y="642"/>
                    <a:pt x="407" y="559"/>
                  </a:cubicBezTo>
                  <a:cubicBezTo>
                    <a:pt x="522" y="476"/>
                    <a:pt x="547" y="316"/>
                    <a:pt x="464" y="201"/>
                  </a:cubicBezTo>
                  <a:cubicBezTo>
                    <a:pt x="430" y="155"/>
                    <a:pt x="384" y="123"/>
                    <a:pt x="333" y="107"/>
                  </a:cubicBezTo>
                  <a:cubicBezTo>
                    <a:pt x="1" y="0"/>
                    <a:pt x="1" y="0"/>
                    <a:pt x="1" y="0"/>
                  </a:cubicBezTo>
                  <a:lnTo>
                    <a:pt x="1" y="348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92" name="Google Shape;592;p36"/>
            <p:cNvSpPr/>
            <p:nvPr/>
          </p:nvSpPr>
          <p:spPr>
            <a:xfrm>
              <a:off x="7079935" y="4796791"/>
              <a:ext cx="281006" cy="329083"/>
            </a:xfrm>
            <a:custGeom>
              <a:rect b="b" l="l" r="r" t="t"/>
              <a:pathLst>
                <a:path extrusionOk="0" h="642" w="547">
                  <a:moveTo>
                    <a:pt x="214" y="107"/>
                  </a:moveTo>
                  <a:cubicBezTo>
                    <a:pt x="163" y="123"/>
                    <a:pt x="117" y="155"/>
                    <a:pt x="83" y="201"/>
                  </a:cubicBezTo>
                  <a:cubicBezTo>
                    <a:pt x="0" y="316"/>
                    <a:pt x="25" y="476"/>
                    <a:pt x="140" y="559"/>
                  </a:cubicBezTo>
                  <a:cubicBezTo>
                    <a:pt x="254" y="642"/>
                    <a:pt x="414" y="617"/>
                    <a:pt x="497" y="502"/>
                  </a:cubicBezTo>
                  <a:cubicBezTo>
                    <a:pt x="531" y="456"/>
                    <a:pt x="547" y="402"/>
                    <a:pt x="546" y="348"/>
                  </a:cubicBezTo>
                  <a:cubicBezTo>
                    <a:pt x="546" y="0"/>
                    <a:pt x="546" y="0"/>
                    <a:pt x="546" y="0"/>
                  </a:cubicBezTo>
                  <a:lnTo>
                    <a:pt x="214" y="107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93" name="Google Shape;593;p36"/>
            <p:cNvSpPr/>
            <p:nvPr/>
          </p:nvSpPr>
          <p:spPr>
            <a:xfrm>
              <a:off x="7000306" y="4580400"/>
              <a:ext cx="360216" cy="280995"/>
            </a:xfrm>
            <a:custGeom>
              <a:rect b="b" l="l" r="r" t="t"/>
              <a:pathLst>
                <a:path extrusionOk="0" h="548" w="701">
                  <a:moveTo>
                    <a:pt x="496" y="140"/>
                  </a:moveTo>
                  <a:cubicBezTo>
                    <a:pt x="465" y="96"/>
                    <a:pt x="421" y="62"/>
                    <a:pt x="366" y="44"/>
                  </a:cubicBezTo>
                  <a:cubicBezTo>
                    <a:pt x="232" y="0"/>
                    <a:pt x="87" y="74"/>
                    <a:pt x="44" y="208"/>
                  </a:cubicBezTo>
                  <a:cubicBezTo>
                    <a:pt x="0" y="342"/>
                    <a:pt x="74" y="487"/>
                    <a:pt x="208" y="531"/>
                  </a:cubicBezTo>
                  <a:cubicBezTo>
                    <a:pt x="263" y="548"/>
                    <a:pt x="319" y="547"/>
                    <a:pt x="369" y="529"/>
                  </a:cubicBezTo>
                  <a:cubicBezTo>
                    <a:pt x="701" y="422"/>
                    <a:pt x="701" y="422"/>
                    <a:pt x="701" y="422"/>
                  </a:cubicBezTo>
                  <a:lnTo>
                    <a:pt x="496" y="14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94" name="Google Shape;594;p36"/>
            <p:cNvSpPr/>
            <p:nvPr/>
          </p:nvSpPr>
          <p:spPr>
            <a:xfrm>
              <a:off x="7228925" y="4442411"/>
              <a:ext cx="262985" cy="354379"/>
            </a:xfrm>
            <a:custGeom>
              <a:rect b="b" l="l" r="r" t="t"/>
              <a:pathLst>
                <a:path extrusionOk="0" h="691" w="512">
                  <a:moveTo>
                    <a:pt x="461" y="409"/>
                  </a:moveTo>
                  <a:cubicBezTo>
                    <a:pt x="493" y="366"/>
                    <a:pt x="512" y="313"/>
                    <a:pt x="512" y="255"/>
                  </a:cubicBezTo>
                  <a:cubicBezTo>
                    <a:pt x="512" y="114"/>
                    <a:pt x="397" y="0"/>
                    <a:pt x="256" y="0"/>
                  </a:cubicBezTo>
                  <a:cubicBezTo>
                    <a:pt x="115" y="0"/>
                    <a:pt x="0" y="114"/>
                    <a:pt x="0" y="255"/>
                  </a:cubicBezTo>
                  <a:cubicBezTo>
                    <a:pt x="0" y="313"/>
                    <a:pt x="19" y="366"/>
                    <a:pt x="51" y="409"/>
                  </a:cubicBezTo>
                  <a:cubicBezTo>
                    <a:pt x="256" y="691"/>
                    <a:pt x="256" y="691"/>
                    <a:pt x="256" y="691"/>
                  </a:cubicBezTo>
                  <a:lnTo>
                    <a:pt x="461" y="409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595" name="Google Shape;595;p36"/>
          <p:cNvGrpSpPr/>
          <p:nvPr/>
        </p:nvGrpSpPr>
        <p:grpSpPr>
          <a:xfrm>
            <a:off x="5625735" y="2973621"/>
            <a:ext cx="445779" cy="427468"/>
            <a:chOff x="8074325" y="4438852"/>
            <a:chExt cx="720160" cy="690579"/>
          </a:xfrm>
        </p:grpSpPr>
        <p:sp>
          <p:nvSpPr>
            <p:cNvPr id="596" name="Google Shape;596;p36"/>
            <p:cNvSpPr/>
            <p:nvPr/>
          </p:nvSpPr>
          <p:spPr>
            <a:xfrm>
              <a:off x="8177523" y="4784253"/>
              <a:ext cx="257327" cy="345178"/>
            </a:xfrm>
            <a:custGeom>
              <a:rect b="b" l="l" r="r" t="t"/>
              <a:pathLst>
                <a:path extrusionOk="0" h="539" w="402">
                  <a:moveTo>
                    <a:pt x="52" y="231"/>
                  </a:moveTo>
                  <a:cubicBezTo>
                    <a:pt x="0" y="320"/>
                    <a:pt x="31" y="435"/>
                    <a:pt x="120" y="487"/>
                  </a:cubicBezTo>
                  <a:cubicBezTo>
                    <a:pt x="210" y="539"/>
                    <a:pt x="325" y="508"/>
                    <a:pt x="377" y="418"/>
                  </a:cubicBezTo>
                  <a:cubicBezTo>
                    <a:pt x="394" y="388"/>
                    <a:pt x="402" y="355"/>
                    <a:pt x="402" y="323"/>
                  </a:cubicBezTo>
                  <a:cubicBezTo>
                    <a:pt x="402" y="323"/>
                    <a:pt x="402" y="323"/>
                    <a:pt x="402" y="323"/>
                  </a:cubicBezTo>
                  <a:cubicBezTo>
                    <a:pt x="402" y="0"/>
                    <a:pt x="402" y="0"/>
                    <a:pt x="402" y="0"/>
                  </a:cubicBezTo>
                  <a:cubicBezTo>
                    <a:pt x="122" y="161"/>
                    <a:pt x="122" y="161"/>
                    <a:pt x="122" y="161"/>
                  </a:cubicBezTo>
                  <a:cubicBezTo>
                    <a:pt x="122" y="161"/>
                    <a:pt x="122" y="161"/>
                    <a:pt x="122" y="161"/>
                  </a:cubicBezTo>
                  <a:cubicBezTo>
                    <a:pt x="94" y="177"/>
                    <a:pt x="69" y="201"/>
                    <a:pt x="52" y="23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97" name="Google Shape;597;p36"/>
            <p:cNvSpPr/>
            <p:nvPr/>
          </p:nvSpPr>
          <p:spPr>
            <a:xfrm>
              <a:off x="8434850" y="4438852"/>
              <a:ext cx="257327" cy="345401"/>
            </a:xfrm>
            <a:custGeom>
              <a:rect b="b" l="l" r="r" t="t"/>
              <a:pathLst>
                <a:path extrusionOk="0" h="539" w="402">
                  <a:moveTo>
                    <a:pt x="350" y="308"/>
                  </a:moveTo>
                  <a:cubicBezTo>
                    <a:pt x="402" y="218"/>
                    <a:pt x="371" y="103"/>
                    <a:pt x="281" y="51"/>
                  </a:cubicBezTo>
                  <a:cubicBezTo>
                    <a:pt x="191" y="0"/>
                    <a:pt x="77" y="30"/>
                    <a:pt x="25" y="120"/>
                  </a:cubicBezTo>
                  <a:cubicBezTo>
                    <a:pt x="8" y="150"/>
                    <a:pt x="0" y="183"/>
                    <a:pt x="0" y="215"/>
                  </a:cubicBezTo>
                  <a:cubicBezTo>
                    <a:pt x="0" y="215"/>
                    <a:pt x="0" y="215"/>
                    <a:pt x="0" y="215"/>
                  </a:cubicBezTo>
                  <a:cubicBezTo>
                    <a:pt x="0" y="539"/>
                    <a:pt x="0" y="539"/>
                    <a:pt x="0" y="539"/>
                  </a:cubicBezTo>
                  <a:cubicBezTo>
                    <a:pt x="280" y="377"/>
                    <a:pt x="280" y="377"/>
                    <a:pt x="280" y="377"/>
                  </a:cubicBezTo>
                  <a:cubicBezTo>
                    <a:pt x="280" y="377"/>
                    <a:pt x="280" y="377"/>
                    <a:pt x="280" y="377"/>
                  </a:cubicBezTo>
                  <a:cubicBezTo>
                    <a:pt x="308" y="361"/>
                    <a:pt x="332" y="338"/>
                    <a:pt x="350" y="30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98" name="Google Shape;598;p36"/>
            <p:cNvSpPr/>
            <p:nvPr/>
          </p:nvSpPr>
          <p:spPr>
            <a:xfrm>
              <a:off x="8434850" y="4663708"/>
              <a:ext cx="359635" cy="240202"/>
            </a:xfrm>
            <a:custGeom>
              <a:rect b="b" l="l" r="r" t="t"/>
              <a:pathLst>
                <a:path extrusionOk="0" h="375" w="562">
                  <a:moveTo>
                    <a:pt x="375" y="375"/>
                  </a:moveTo>
                  <a:cubicBezTo>
                    <a:pt x="478" y="375"/>
                    <a:pt x="562" y="291"/>
                    <a:pt x="562" y="188"/>
                  </a:cubicBezTo>
                  <a:cubicBezTo>
                    <a:pt x="562" y="84"/>
                    <a:pt x="478" y="0"/>
                    <a:pt x="375" y="0"/>
                  </a:cubicBezTo>
                  <a:cubicBezTo>
                    <a:pt x="340" y="0"/>
                    <a:pt x="308" y="9"/>
                    <a:pt x="280" y="26"/>
                  </a:cubicBezTo>
                  <a:cubicBezTo>
                    <a:pt x="280" y="26"/>
                    <a:pt x="280" y="26"/>
                    <a:pt x="280" y="26"/>
                  </a:cubicBezTo>
                  <a:cubicBezTo>
                    <a:pt x="0" y="188"/>
                    <a:pt x="0" y="188"/>
                    <a:pt x="0" y="188"/>
                  </a:cubicBezTo>
                  <a:cubicBezTo>
                    <a:pt x="280" y="349"/>
                    <a:pt x="280" y="349"/>
                    <a:pt x="280" y="349"/>
                  </a:cubicBezTo>
                  <a:cubicBezTo>
                    <a:pt x="280" y="349"/>
                    <a:pt x="280" y="349"/>
                    <a:pt x="280" y="349"/>
                  </a:cubicBezTo>
                  <a:cubicBezTo>
                    <a:pt x="308" y="366"/>
                    <a:pt x="340" y="375"/>
                    <a:pt x="375" y="37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99" name="Google Shape;599;p36"/>
            <p:cNvSpPr/>
            <p:nvPr/>
          </p:nvSpPr>
          <p:spPr>
            <a:xfrm>
              <a:off x="8434850" y="4784253"/>
              <a:ext cx="257327" cy="345178"/>
            </a:xfrm>
            <a:custGeom>
              <a:rect b="b" l="l" r="r" t="t"/>
              <a:pathLst>
                <a:path extrusionOk="0" h="539" w="402">
                  <a:moveTo>
                    <a:pt x="25" y="418"/>
                  </a:moveTo>
                  <a:cubicBezTo>
                    <a:pt x="77" y="508"/>
                    <a:pt x="191" y="539"/>
                    <a:pt x="281" y="487"/>
                  </a:cubicBezTo>
                  <a:cubicBezTo>
                    <a:pt x="371" y="435"/>
                    <a:pt x="402" y="320"/>
                    <a:pt x="350" y="231"/>
                  </a:cubicBezTo>
                  <a:cubicBezTo>
                    <a:pt x="332" y="201"/>
                    <a:pt x="308" y="177"/>
                    <a:pt x="280" y="161"/>
                  </a:cubicBezTo>
                  <a:cubicBezTo>
                    <a:pt x="280" y="161"/>
                    <a:pt x="280" y="161"/>
                    <a:pt x="280" y="16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23"/>
                    <a:pt x="0" y="323"/>
                    <a:pt x="0" y="323"/>
                  </a:cubicBezTo>
                  <a:cubicBezTo>
                    <a:pt x="0" y="323"/>
                    <a:pt x="0" y="323"/>
                    <a:pt x="0" y="323"/>
                  </a:cubicBezTo>
                  <a:cubicBezTo>
                    <a:pt x="0" y="355"/>
                    <a:pt x="8" y="388"/>
                    <a:pt x="25" y="41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00" name="Google Shape;600;p36"/>
            <p:cNvSpPr/>
            <p:nvPr/>
          </p:nvSpPr>
          <p:spPr>
            <a:xfrm>
              <a:off x="8074325" y="4663708"/>
              <a:ext cx="360524" cy="240202"/>
            </a:xfrm>
            <a:custGeom>
              <a:rect b="b" l="l" r="r" t="t"/>
              <a:pathLst>
                <a:path extrusionOk="0" h="375" w="563">
                  <a:moveTo>
                    <a:pt x="188" y="0"/>
                  </a:moveTo>
                  <a:cubicBezTo>
                    <a:pt x="84" y="0"/>
                    <a:pt x="0" y="84"/>
                    <a:pt x="0" y="188"/>
                  </a:cubicBezTo>
                  <a:cubicBezTo>
                    <a:pt x="0" y="291"/>
                    <a:pt x="84" y="375"/>
                    <a:pt x="188" y="375"/>
                  </a:cubicBezTo>
                  <a:cubicBezTo>
                    <a:pt x="222" y="375"/>
                    <a:pt x="255" y="366"/>
                    <a:pt x="283" y="349"/>
                  </a:cubicBezTo>
                  <a:cubicBezTo>
                    <a:pt x="283" y="349"/>
                    <a:pt x="283" y="349"/>
                    <a:pt x="283" y="349"/>
                  </a:cubicBezTo>
                  <a:cubicBezTo>
                    <a:pt x="563" y="188"/>
                    <a:pt x="563" y="188"/>
                    <a:pt x="563" y="188"/>
                  </a:cubicBezTo>
                  <a:cubicBezTo>
                    <a:pt x="283" y="26"/>
                    <a:pt x="283" y="26"/>
                    <a:pt x="283" y="26"/>
                  </a:cubicBezTo>
                  <a:cubicBezTo>
                    <a:pt x="283" y="26"/>
                    <a:pt x="283" y="26"/>
                    <a:pt x="283" y="26"/>
                  </a:cubicBezTo>
                  <a:cubicBezTo>
                    <a:pt x="255" y="9"/>
                    <a:pt x="222" y="0"/>
                    <a:pt x="18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01" name="Google Shape;601;p36"/>
            <p:cNvSpPr/>
            <p:nvPr/>
          </p:nvSpPr>
          <p:spPr>
            <a:xfrm>
              <a:off x="8177523" y="4438852"/>
              <a:ext cx="257327" cy="345401"/>
            </a:xfrm>
            <a:custGeom>
              <a:rect b="b" l="l" r="r" t="t"/>
              <a:pathLst>
                <a:path extrusionOk="0" h="539" w="402">
                  <a:moveTo>
                    <a:pt x="377" y="120"/>
                  </a:moveTo>
                  <a:cubicBezTo>
                    <a:pt x="325" y="30"/>
                    <a:pt x="210" y="0"/>
                    <a:pt x="120" y="51"/>
                  </a:cubicBezTo>
                  <a:cubicBezTo>
                    <a:pt x="31" y="103"/>
                    <a:pt x="0" y="218"/>
                    <a:pt x="52" y="308"/>
                  </a:cubicBezTo>
                  <a:cubicBezTo>
                    <a:pt x="69" y="338"/>
                    <a:pt x="94" y="361"/>
                    <a:pt x="122" y="377"/>
                  </a:cubicBezTo>
                  <a:cubicBezTo>
                    <a:pt x="122" y="377"/>
                    <a:pt x="122" y="377"/>
                    <a:pt x="122" y="377"/>
                  </a:cubicBezTo>
                  <a:cubicBezTo>
                    <a:pt x="402" y="539"/>
                    <a:pt x="402" y="539"/>
                    <a:pt x="402" y="539"/>
                  </a:cubicBezTo>
                  <a:cubicBezTo>
                    <a:pt x="402" y="215"/>
                    <a:pt x="402" y="215"/>
                    <a:pt x="402" y="215"/>
                  </a:cubicBezTo>
                  <a:cubicBezTo>
                    <a:pt x="402" y="215"/>
                    <a:pt x="402" y="215"/>
                    <a:pt x="402" y="215"/>
                  </a:cubicBezTo>
                  <a:cubicBezTo>
                    <a:pt x="402" y="183"/>
                    <a:pt x="394" y="150"/>
                    <a:pt x="377" y="12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602" name="Google Shape;602;p36"/>
          <p:cNvGrpSpPr/>
          <p:nvPr/>
        </p:nvGrpSpPr>
        <p:grpSpPr>
          <a:xfrm>
            <a:off x="6908080" y="2987570"/>
            <a:ext cx="445629" cy="399565"/>
            <a:chOff x="9878975" y="4425243"/>
            <a:chExt cx="719918" cy="645502"/>
          </a:xfrm>
        </p:grpSpPr>
        <p:sp>
          <p:nvSpPr>
            <p:cNvPr id="603" name="Google Shape;603;p36"/>
            <p:cNvSpPr/>
            <p:nvPr/>
          </p:nvSpPr>
          <p:spPr>
            <a:xfrm>
              <a:off x="10225338" y="4708710"/>
              <a:ext cx="373555" cy="362034"/>
            </a:xfrm>
            <a:custGeom>
              <a:rect b="b" l="l" r="r" t="t"/>
              <a:pathLst>
                <a:path extrusionOk="0" h="614" w="635">
                  <a:moveTo>
                    <a:pt x="47" y="160"/>
                  </a:moveTo>
                  <a:cubicBezTo>
                    <a:pt x="9" y="230"/>
                    <a:pt x="0" y="310"/>
                    <a:pt x="20" y="386"/>
                  </a:cubicBezTo>
                  <a:cubicBezTo>
                    <a:pt x="42" y="466"/>
                    <a:pt x="92" y="532"/>
                    <a:pt x="163" y="573"/>
                  </a:cubicBezTo>
                  <a:cubicBezTo>
                    <a:pt x="210" y="600"/>
                    <a:pt x="263" y="614"/>
                    <a:pt x="317" y="614"/>
                  </a:cubicBezTo>
                  <a:cubicBezTo>
                    <a:pt x="426" y="614"/>
                    <a:pt x="528" y="555"/>
                    <a:pt x="583" y="460"/>
                  </a:cubicBezTo>
                  <a:cubicBezTo>
                    <a:pt x="624" y="389"/>
                    <a:pt x="635" y="307"/>
                    <a:pt x="613" y="227"/>
                  </a:cubicBezTo>
                  <a:cubicBezTo>
                    <a:pt x="592" y="148"/>
                    <a:pt x="541" y="82"/>
                    <a:pt x="470" y="41"/>
                  </a:cubicBezTo>
                  <a:cubicBezTo>
                    <a:pt x="426" y="15"/>
                    <a:pt x="376" y="1"/>
                    <a:pt x="325" y="0"/>
                  </a:cubicBezTo>
                  <a:cubicBezTo>
                    <a:pt x="266" y="97"/>
                    <a:pt x="161" y="157"/>
                    <a:pt x="47" y="16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04" name="Google Shape;604;p36"/>
            <p:cNvSpPr/>
            <p:nvPr/>
          </p:nvSpPr>
          <p:spPr>
            <a:xfrm>
              <a:off x="10067759" y="4425243"/>
              <a:ext cx="361073" cy="361365"/>
            </a:xfrm>
            <a:custGeom>
              <a:rect b="b" l="l" r="r" t="t"/>
              <a:pathLst>
                <a:path extrusionOk="0" h="613" w="614">
                  <a:moveTo>
                    <a:pt x="524" y="89"/>
                  </a:moveTo>
                  <a:cubicBezTo>
                    <a:pt x="466" y="32"/>
                    <a:pt x="389" y="0"/>
                    <a:pt x="307" y="0"/>
                  </a:cubicBezTo>
                  <a:cubicBezTo>
                    <a:pt x="138" y="0"/>
                    <a:pt x="0" y="137"/>
                    <a:pt x="0" y="307"/>
                  </a:cubicBezTo>
                  <a:cubicBezTo>
                    <a:pt x="0" y="358"/>
                    <a:pt x="13" y="408"/>
                    <a:pt x="37" y="453"/>
                  </a:cubicBezTo>
                  <a:cubicBezTo>
                    <a:pt x="151" y="456"/>
                    <a:pt x="256" y="517"/>
                    <a:pt x="315" y="613"/>
                  </a:cubicBezTo>
                  <a:cubicBezTo>
                    <a:pt x="481" y="609"/>
                    <a:pt x="614" y="473"/>
                    <a:pt x="614" y="307"/>
                  </a:cubicBezTo>
                  <a:cubicBezTo>
                    <a:pt x="614" y="225"/>
                    <a:pt x="582" y="147"/>
                    <a:pt x="524" y="8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05" name="Google Shape;605;p36"/>
            <p:cNvSpPr/>
            <p:nvPr/>
          </p:nvSpPr>
          <p:spPr>
            <a:xfrm>
              <a:off x="9878975" y="4708710"/>
              <a:ext cx="359959" cy="362034"/>
            </a:xfrm>
            <a:custGeom>
              <a:rect b="b" l="l" r="r" t="t"/>
              <a:pathLst>
                <a:path extrusionOk="0" h="614" w="612">
                  <a:moveTo>
                    <a:pt x="612" y="147"/>
                  </a:moveTo>
                  <a:cubicBezTo>
                    <a:pt x="556" y="56"/>
                    <a:pt x="457" y="0"/>
                    <a:pt x="350" y="0"/>
                  </a:cubicBezTo>
                  <a:cubicBezTo>
                    <a:pt x="296" y="0"/>
                    <a:pt x="243" y="14"/>
                    <a:pt x="197" y="41"/>
                  </a:cubicBezTo>
                  <a:cubicBezTo>
                    <a:pt x="50" y="126"/>
                    <a:pt x="0" y="314"/>
                    <a:pt x="84" y="460"/>
                  </a:cubicBezTo>
                  <a:cubicBezTo>
                    <a:pt x="139" y="555"/>
                    <a:pt x="241" y="614"/>
                    <a:pt x="350" y="614"/>
                  </a:cubicBezTo>
                  <a:cubicBezTo>
                    <a:pt x="350" y="614"/>
                    <a:pt x="350" y="614"/>
                    <a:pt x="350" y="614"/>
                  </a:cubicBezTo>
                  <a:cubicBezTo>
                    <a:pt x="404" y="614"/>
                    <a:pt x="457" y="600"/>
                    <a:pt x="504" y="573"/>
                  </a:cubicBezTo>
                  <a:cubicBezTo>
                    <a:pt x="548" y="547"/>
                    <a:pt x="585" y="511"/>
                    <a:pt x="612" y="467"/>
                  </a:cubicBezTo>
                  <a:cubicBezTo>
                    <a:pt x="558" y="368"/>
                    <a:pt x="558" y="246"/>
                    <a:pt x="612" y="14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606" name="Google Shape;606;p36"/>
          <p:cNvGrpSpPr/>
          <p:nvPr/>
        </p:nvGrpSpPr>
        <p:grpSpPr>
          <a:xfrm>
            <a:off x="7549097" y="2976371"/>
            <a:ext cx="445785" cy="421964"/>
            <a:chOff x="10914544" y="4407150"/>
            <a:chExt cx="720170" cy="681687"/>
          </a:xfrm>
        </p:grpSpPr>
        <p:sp>
          <p:nvSpPr>
            <p:cNvPr id="607" name="Google Shape;607;p36"/>
            <p:cNvSpPr/>
            <p:nvPr/>
          </p:nvSpPr>
          <p:spPr>
            <a:xfrm>
              <a:off x="10914544" y="4407150"/>
              <a:ext cx="349099" cy="392923"/>
            </a:xfrm>
            <a:custGeom>
              <a:rect b="b" l="l" r="r" t="t"/>
              <a:pathLst>
                <a:path extrusionOk="0" h="712" w="632">
                  <a:moveTo>
                    <a:pt x="138" y="607"/>
                  </a:moveTo>
                  <a:cubicBezTo>
                    <a:pt x="0" y="469"/>
                    <a:pt x="0" y="243"/>
                    <a:pt x="138" y="104"/>
                  </a:cubicBezTo>
                  <a:cubicBezTo>
                    <a:pt x="206" y="37"/>
                    <a:pt x="295" y="0"/>
                    <a:pt x="390" y="0"/>
                  </a:cubicBezTo>
                  <a:cubicBezTo>
                    <a:pt x="480" y="0"/>
                    <a:pt x="566" y="33"/>
                    <a:pt x="632" y="94"/>
                  </a:cubicBezTo>
                  <a:cubicBezTo>
                    <a:pt x="565" y="166"/>
                    <a:pt x="529" y="258"/>
                    <a:pt x="529" y="356"/>
                  </a:cubicBezTo>
                  <a:cubicBezTo>
                    <a:pt x="529" y="454"/>
                    <a:pt x="565" y="546"/>
                    <a:pt x="632" y="617"/>
                  </a:cubicBezTo>
                  <a:cubicBezTo>
                    <a:pt x="566" y="678"/>
                    <a:pt x="480" y="712"/>
                    <a:pt x="390" y="712"/>
                  </a:cubicBezTo>
                  <a:cubicBezTo>
                    <a:pt x="295" y="712"/>
                    <a:pt x="206" y="675"/>
                    <a:pt x="138" y="60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08" name="Google Shape;608;p36"/>
            <p:cNvSpPr/>
            <p:nvPr/>
          </p:nvSpPr>
          <p:spPr>
            <a:xfrm>
              <a:off x="10933187" y="4759296"/>
              <a:ext cx="393264" cy="329541"/>
            </a:xfrm>
            <a:custGeom>
              <a:rect b="b" l="l" r="r" t="t"/>
              <a:pathLst>
                <a:path extrusionOk="0" h="597" w="712">
                  <a:moveTo>
                    <a:pt x="356" y="102"/>
                  </a:moveTo>
                  <a:cubicBezTo>
                    <a:pt x="454" y="102"/>
                    <a:pt x="546" y="66"/>
                    <a:pt x="618" y="0"/>
                  </a:cubicBezTo>
                  <a:cubicBezTo>
                    <a:pt x="679" y="66"/>
                    <a:pt x="712" y="151"/>
                    <a:pt x="712" y="241"/>
                  </a:cubicBezTo>
                  <a:cubicBezTo>
                    <a:pt x="712" y="337"/>
                    <a:pt x="675" y="426"/>
                    <a:pt x="608" y="493"/>
                  </a:cubicBezTo>
                  <a:cubicBezTo>
                    <a:pt x="541" y="560"/>
                    <a:pt x="451" y="597"/>
                    <a:pt x="356" y="597"/>
                  </a:cubicBezTo>
                  <a:cubicBezTo>
                    <a:pt x="261" y="597"/>
                    <a:pt x="172" y="560"/>
                    <a:pt x="104" y="493"/>
                  </a:cubicBezTo>
                  <a:cubicBezTo>
                    <a:pt x="37" y="426"/>
                    <a:pt x="0" y="337"/>
                    <a:pt x="0" y="241"/>
                  </a:cubicBezTo>
                  <a:cubicBezTo>
                    <a:pt x="0" y="151"/>
                    <a:pt x="34" y="66"/>
                    <a:pt x="95" y="0"/>
                  </a:cubicBezTo>
                  <a:cubicBezTo>
                    <a:pt x="166" y="66"/>
                    <a:pt x="258" y="102"/>
                    <a:pt x="356" y="102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09" name="Google Shape;609;p36"/>
            <p:cNvSpPr/>
            <p:nvPr/>
          </p:nvSpPr>
          <p:spPr>
            <a:xfrm>
              <a:off x="11285615" y="4696357"/>
              <a:ext cx="330458" cy="392479"/>
            </a:xfrm>
            <a:custGeom>
              <a:rect b="b" l="l" r="r" t="t"/>
              <a:pathLst>
                <a:path extrusionOk="0" h="711" w="598">
                  <a:moveTo>
                    <a:pt x="493" y="607"/>
                  </a:moveTo>
                  <a:cubicBezTo>
                    <a:pt x="426" y="674"/>
                    <a:pt x="337" y="711"/>
                    <a:pt x="242" y="711"/>
                  </a:cubicBezTo>
                  <a:cubicBezTo>
                    <a:pt x="152" y="711"/>
                    <a:pt x="66" y="678"/>
                    <a:pt x="0" y="617"/>
                  </a:cubicBezTo>
                  <a:cubicBezTo>
                    <a:pt x="67" y="546"/>
                    <a:pt x="103" y="453"/>
                    <a:pt x="103" y="355"/>
                  </a:cubicBezTo>
                  <a:cubicBezTo>
                    <a:pt x="103" y="258"/>
                    <a:pt x="67" y="165"/>
                    <a:pt x="0" y="94"/>
                  </a:cubicBezTo>
                  <a:cubicBezTo>
                    <a:pt x="66" y="33"/>
                    <a:pt x="152" y="0"/>
                    <a:pt x="242" y="0"/>
                  </a:cubicBezTo>
                  <a:cubicBezTo>
                    <a:pt x="337" y="0"/>
                    <a:pt x="426" y="37"/>
                    <a:pt x="493" y="104"/>
                  </a:cubicBezTo>
                  <a:cubicBezTo>
                    <a:pt x="561" y="171"/>
                    <a:pt x="598" y="260"/>
                    <a:pt x="598" y="355"/>
                  </a:cubicBezTo>
                  <a:cubicBezTo>
                    <a:pt x="598" y="451"/>
                    <a:pt x="561" y="540"/>
                    <a:pt x="493" y="60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0" name="Google Shape;610;p36"/>
            <p:cNvSpPr/>
            <p:nvPr/>
          </p:nvSpPr>
          <p:spPr>
            <a:xfrm>
              <a:off x="11222808" y="4407150"/>
              <a:ext cx="411906" cy="329541"/>
            </a:xfrm>
            <a:custGeom>
              <a:rect b="b" l="l" r="r" t="t"/>
              <a:pathLst>
                <a:path extrusionOk="0" h="597" w="746">
                  <a:moveTo>
                    <a:pt x="356" y="0"/>
                  </a:moveTo>
                  <a:cubicBezTo>
                    <a:pt x="451" y="0"/>
                    <a:pt x="540" y="37"/>
                    <a:pt x="607" y="104"/>
                  </a:cubicBezTo>
                  <a:cubicBezTo>
                    <a:pt x="743" y="240"/>
                    <a:pt x="746" y="458"/>
                    <a:pt x="617" y="597"/>
                  </a:cubicBezTo>
                  <a:cubicBezTo>
                    <a:pt x="546" y="531"/>
                    <a:pt x="454" y="495"/>
                    <a:pt x="356" y="495"/>
                  </a:cubicBezTo>
                  <a:cubicBezTo>
                    <a:pt x="258" y="495"/>
                    <a:pt x="166" y="531"/>
                    <a:pt x="94" y="597"/>
                  </a:cubicBezTo>
                  <a:cubicBezTo>
                    <a:pt x="33" y="531"/>
                    <a:pt x="0" y="446"/>
                    <a:pt x="0" y="356"/>
                  </a:cubicBezTo>
                  <a:cubicBezTo>
                    <a:pt x="0" y="261"/>
                    <a:pt x="37" y="171"/>
                    <a:pt x="104" y="104"/>
                  </a:cubicBezTo>
                  <a:cubicBezTo>
                    <a:pt x="171" y="37"/>
                    <a:pt x="261" y="0"/>
                    <a:pt x="35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611" name="Google Shape;611;p36"/>
          <p:cNvGrpSpPr/>
          <p:nvPr/>
        </p:nvGrpSpPr>
        <p:grpSpPr>
          <a:xfrm>
            <a:off x="6266887" y="2984485"/>
            <a:ext cx="445805" cy="405735"/>
            <a:chOff x="8843122" y="4420259"/>
            <a:chExt cx="720202" cy="655469"/>
          </a:xfrm>
        </p:grpSpPr>
        <p:sp>
          <p:nvSpPr>
            <p:cNvPr id="612" name="Google Shape;612;p36"/>
            <p:cNvSpPr/>
            <p:nvPr/>
          </p:nvSpPr>
          <p:spPr>
            <a:xfrm>
              <a:off x="8843122" y="4664371"/>
              <a:ext cx="351295" cy="411356"/>
            </a:xfrm>
            <a:custGeom>
              <a:rect b="b" l="l" r="r" t="t"/>
              <a:pathLst>
                <a:path extrusionOk="0" h="618" w="530">
                  <a:moveTo>
                    <a:pt x="374" y="277"/>
                  </a:moveTo>
                  <a:cubicBezTo>
                    <a:pt x="280" y="220"/>
                    <a:pt x="216" y="122"/>
                    <a:pt x="203" y="13"/>
                  </a:cubicBezTo>
                  <a:cubicBezTo>
                    <a:pt x="202" y="5"/>
                    <a:pt x="192" y="0"/>
                    <a:pt x="185" y="5"/>
                  </a:cubicBezTo>
                  <a:cubicBezTo>
                    <a:pt x="44" y="104"/>
                    <a:pt x="0" y="297"/>
                    <a:pt x="88" y="449"/>
                  </a:cubicBezTo>
                  <a:cubicBezTo>
                    <a:pt x="148" y="553"/>
                    <a:pt x="259" y="618"/>
                    <a:pt x="380" y="618"/>
                  </a:cubicBezTo>
                  <a:cubicBezTo>
                    <a:pt x="380" y="618"/>
                    <a:pt x="380" y="618"/>
                    <a:pt x="380" y="618"/>
                  </a:cubicBezTo>
                  <a:cubicBezTo>
                    <a:pt x="428" y="618"/>
                    <a:pt x="477" y="607"/>
                    <a:pt x="521" y="586"/>
                  </a:cubicBezTo>
                  <a:cubicBezTo>
                    <a:pt x="529" y="583"/>
                    <a:pt x="530" y="572"/>
                    <a:pt x="523" y="567"/>
                  </a:cubicBezTo>
                  <a:cubicBezTo>
                    <a:pt x="435" y="501"/>
                    <a:pt x="382" y="397"/>
                    <a:pt x="380" y="287"/>
                  </a:cubicBezTo>
                  <a:cubicBezTo>
                    <a:pt x="380" y="283"/>
                    <a:pt x="378" y="279"/>
                    <a:pt x="374" y="277"/>
                  </a:cubicBezTo>
                  <a:close/>
                </a:path>
              </a:pathLst>
            </a:custGeom>
            <a:solidFill>
              <a:srgbClr val="6AA84F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3" name="Google Shape;613;p36"/>
            <p:cNvSpPr/>
            <p:nvPr/>
          </p:nvSpPr>
          <p:spPr>
            <a:xfrm>
              <a:off x="9232824" y="4664371"/>
              <a:ext cx="330500" cy="411356"/>
            </a:xfrm>
            <a:custGeom>
              <a:rect b="b" l="l" r="r" t="t"/>
              <a:pathLst>
                <a:path extrusionOk="0" h="618" w="499">
                  <a:moveTo>
                    <a:pt x="326" y="13"/>
                  </a:moveTo>
                  <a:cubicBezTo>
                    <a:pt x="313" y="122"/>
                    <a:pt x="250" y="220"/>
                    <a:pt x="155" y="277"/>
                  </a:cubicBezTo>
                  <a:cubicBezTo>
                    <a:pt x="152" y="279"/>
                    <a:pt x="149" y="283"/>
                    <a:pt x="149" y="287"/>
                  </a:cubicBezTo>
                  <a:cubicBezTo>
                    <a:pt x="147" y="397"/>
                    <a:pt x="94" y="501"/>
                    <a:pt x="7" y="567"/>
                  </a:cubicBezTo>
                  <a:cubicBezTo>
                    <a:pt x="0" y="572"/>
                    <a:pt x="1" y="583"/>
                    <a:pt x="9" y="586"/>
                  </a:cubicBezTo>
                  <a:cubicBezTo>
                    <a:pt x="53" y="607"/>
                    <a:pt x="101" y="618"/>
                    <a:pt x="150" y="618"/>
                  </a:cubicBezTo>
                  <a:cubicBezTo>
                    <a:pt x="270" y="618"/>
                    <a:pt x="382" y="553"/>
                    <a:pt x="442" y="449"/>
                  </a:cubicBezTo>
                  <a:cubicBezTo>
                    <a:pt x="487" y="371"/>
                    <a:pt x="499" y="281"/>
                    <a:pt x="476" y="194"/>
                  </a:cubicBezTo>
                  <a:cubicBezTo>
                    <a:pt x="455" y="117"/>
                    <a:pt x="409" y="51"/>
                    <a:pt x="344" y="5"/>
                  </a:cubicBezTo>
                  <a:cubicBezTo>
                    <a:pt x="337" y="0"/>
                    <a:pt x="327" y="5"/>
                    <a:pt x="326" y="13"/>
                  </a:cubicBezTo>
                  <a:close/>
                </a:path>
              </a:pathLst>
            </a:custGeom>
            <a:solidFill>
              <a:srgbClr val="45818E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4" name="Google Shape;614;p36"/>
            <p:cNvSpPr/>
            <p:nvPr/>
          </p:nvSpPr>
          <p:spPr>
            <a:xfrm>
              <a:off x="9108305" y="4859367"/>
              <a:ext cx="210630" cy="182470"/>
            </a:xfrm>
            <a:custGeom>
              <a:rect b="b" l="l" r="r" t="t"/>
              <a:pathLst>
                <a:path extrusionOk="0" h="274" w="318">
                  <a:moveTo>
                    <a:pt x="165" y="271"/>
                  </a:moveTo>
                  <a:cubicBezTo>
                    <a:pt x="253" y="214"/>
                    <a:pt x="309" y="118"/>
                    <a:pt x="317" y="14"/>
                  </a:cubicBezTo>
                  <a:cubicBezTo>
                    <a:pt x="318" y="6"/>
                    <a:pt x="309" y="0"/>
                    <a:pt x="301" y="3"/>
                  </a:cubicBezTo>
                  <a:cubicBezTo>
                    <a:pt x="256" y="23"/>
                    <a:pt x="208" y="33"/>
                    <a:pt x="159" y="33"/>
                  </a:cubicBezTo>
                  <a:cubicBezTo>
                    <a:pt x="110" y="33"/>
                    <a:pt x="61" y="23"/>
                    <a:pt x="16" y="3"/>
                  </a:cubicBezTo>
                  <a:cubicBezTo>
                    <a:pt x="8" y="0"/>
                    <a:pt x="0" y="6"/>
                    <a:pt x="0" y="14"/>
                  </a:cubicBezTo>
                  <a:cubicBezTo>
                    <a:pt x="9" y="118"/>
                    <a:pt x="65" y="214"/>
                    <a:pt x="152" y="271"/>
                  </a:cubicBezTo>
                  <a:cubicBezTo>
                    <a:pt x="156" y="274"/>
                    <a:pt x="161" y="274"/>
                    <a:pt x="165" y="271"/>
                  </a:cubicBezTo>
                  <a:close/>
                </a:path>
              </a:pathLst>
            </a:custGeom>
            <a:solidFill>
              <a:srgbClr val="A2C4C9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5" name="Google Shape;615;p36"/>
            <p:cNvSpPr/>
            <p:nvPr/>
          </p:nvSpPr>
          <p:spPr>
            <a:xfrm>
              <a:off x="8990881" y="4420259"/>
              <a:ext cx="445234" cy="224220"/>
            </a:xfrm>
            <a:custGeom>
              <a:rect b="b" l="l" r="r" t="t"/>
              <a:pathLst>
                <a:path extrusionOk="0" h="337" w="672">
                  <a:moveTo>
                    <a:pt x="336" y="0"/>
                  </a:moveTo>
                  <a:cubicBezTo>
                    <a:pt x="160" y="0"/>
                    <a:pt x="15" y="135"/>
                    <a:pt x="0" y="307"/>
                  </a:cubicBezTo>
                  <a:cubicBezTo>
                    <a:pt x="0" y="315"/>
                    <a:pt x="8" y="322"/>
                    <a:pt x="16" y="318"/>
                  </a:cubicBezTo>
                  <a:cubicBezTo>
                    <a:pt x="60" y="299"/>
                    <a:pt x="108" y="290"/>
                    <a:pt x="156" y="290"/>
                  </a:cubicBezTo>
                  <a:cubicBezTo>
                    <a:pt x="217" y="290"/>
                    <a:pt x="277" y="305"/>
                    <a:pt x="330" y="335"/>
                  </a:cubicBezTo>
                  <a:cubicBezTo>
                    <a:pt x="334" y="337"/>
                    <a:pt x="338" y="337"/>
                    <a:pt x="341" y="335"/>
                  </a:cubicBezTo>
                  <a:cubicBezTo>
                    <a:pt x="395" y="305"/>
                    <a:pt x="455" y="290"/>
                    <a:pt x="516" y="290"/>
                  </a:cubicBezTo>
                  <a:cubicBezTo>
                    <a:pt x="564" y="290"/>
                    <a:pt x="611" y="299"/>
                    <a:pt x="655" y="318"/>
                  </a:cubicBezTo>
                  <a:cubicBezTo>
                    <a:pt x="663" y="321"/>
                    <a:pt x="672" y="315"/>
                    <a:pt x="671" y="307"/>
                  </a:cubicBezTo>
                  <a:cubicBezTo>
                    <a:pt x="656" y="135"/>
                    <a:pt x="511" y="0"/>
                    <a:pt x="336" y="0"/>
                  </a:cubicBezTo>
                  <a:close/>
                </a:path>
              </a:pathLst>
            </a:custGeom>
            <a:solidFill>
              <a:srgbClr val="3C78D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6" name="Google Shape;616;p36"/>
            <p:cNvSpPr/>
            <p:nvPr/>
          </p:nvSpPr>
          <p:spPr>
            <a:xfrm>
              <a:off x="8988924" y="4625814"/>
              <a:ext cx="207939" cy="207766"/>
            </a:xfrm>
            <a:custGeom>
              <a:rect b="b" l="l" r="r" t="t"/>
              <a:pathLst>
                <a:path extrusionOk="0" h="312" w="314">
                  <a:moveTo>
                    <a:pt x="147" y="307"/>
                  </a:moveTo>
                  <a:cubicBezTo>
                    <a:pt x="154" y="312"/>
                    <a:pt x="163" y="308"/>
                    <a:pt x="164" y="299"/>
                  </a:cubicBezTo>
                  <a:cubicBezTo>
                    <a:pt x="170" y="251"/>
                    <a:pt x="185" y="203"/>
                    <a:pt x="210" y="161"/>
                  </a:cubicBezTo>
                  <a:cubicBezTo>
                    <a:pt x="234" y="118"/>
                    <a:pt x="268" y="81"/>
                    <a:pt x="307" y="52"/>
                  </a:cubicBezTo>
                  <a:cubicBezTo>
                    <a:pt x="314" y="47"/>
                    <a:pt x="313" y="37"/>
                    <a:pt x="305" y="33"/>
                  </a:cubicBezTo>
                  <a:cubicBezTo>
                    <a:pt x="260" y="11"/>
                    <a:pt x="210" y="0"/>
                    <a:pt x="159" y="0"/>
                  </a:cubicBezTo>
                  <a:cubicBezTo>
                    <a:pt x="104" y="0"/>
                    <a:pt x="49" y="14"/>
                    <a:pt x="0" y="40"/>
                  </a:cubicBezTo>
                  <a:cubicBezTo>
                    <a:pt x="4" y="147"/>
                    <a:pt x="59" y="247"/>
                    <a:pt x="147" y="307"/>
                  </a:cubicBezTo>
                  <a:close/>
                </a:path>
              </a:pathLst>
            </a:custGeom>
            <a:solidFill>
              <a:srgbClr val="B6D7A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7" name="Google Shape;617;p36"/>
            <p:cNvSpPr/>
            <p:nvPr/>
          </p:nvSpPr>
          <p:spPr>
            <a:xfrm>
              <a:off x="9232824" y="4627288"/>
              <a:ext cx="203291" cy="203591"/>
            </a:xfrm>
            <a:custGeom>
              <a:rect b="b" l="l" r="r" t="t"/>
              <a:pathLst>
                <a:path extrusionOk="0" h="306" w="307">
                  <a:moveTo>
                    <a:pt x="9" y="31"/>
                  </a:moveTo>
                  <a:cubicBezTo>
                    <a:pt x="1" y="35"/>
                    <a:pt x="0" y="45"/>
                    <a:pt x="7" y="51"/>
                  </a:cubicBezTo>
                  <a:cubicBezTo>
                    <a:pt x="45" y="79"/>
                    <a:pt x="77" y="116"/>
                    <a:pt x="101" y="158"/>
                  </a:cubicBezTo>
                  <a:cubicBezTo>
                    <a:pt x="126" y="199"/>
                    <a:pt x="141" y="246"/>
                    <a:pt x="147" y="293"/>
                  </a:cubicBezTo>
                  <a:cubicBezTo>
                    <a:pt x="148" y="302"/>
                    <a:pt x="158" y="306"/>
                    <a:pt x="165" y="301"/>
                  </a:cubicBezTo>
                  <a:cubicBezTo>
                    <a:pt x="248" y="243"/>
                    <a:pt x="301" y="149"/>
                    <a:pt x="307" y="46"/>
                  </a:cubicBezTo>
                  <a:cubicBezTo>
                    <a:pt x="307" y="42"/>
                    <a:pt x="305" y="38"/>
                    <a:pt x="301" y="35"/>
                  </a:cubicBezTo>
                  <a:cubicBezTo>
                    <a:pt x="254" y="12"/>
                    <a:pt x="202" y="0"/>
                    <a:pt x="151" y="0"/>
                  </a:cubicBezTo>
                  <a:cubicBezTo>
                    <a:pt x="101" y="0"/>
                    <a:pt x="53" y="11"/>
                    <a:pt x="9" y="31"/>
                  </a:cubicBez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618" name="Google Shape;618;p36"/>
          <p:cNvGrpSpPr/>
          <p:nvPr/>
        </p:nvGrpSpPr>
        <p:grpSpPr>
          <a:xfrm>
            <a:off x="3069757" y="2283047"/>
            <a:ext cx="445812" cy="394518"/>
            <a:chOff x="1510757" y="3225422"/>
            <a:chExt cx="720214" cy="637347"/>
          </a:xfrm>
        </p:grpSpPr>
        <p:sp>
          <p:nvSpPr>
            <p:cNvPr id="619" name="Google Shape;619;p36"/>
            <p:cNvSpPr/>
            <p:nvPr/>
          </p:nvSpPr>
          <p:spPr>
            <a:xfrm>
              <a:off x="1774546" y="3475620"/>
              <a:ext cx="261417" cy="238347"/>
            </a:xfrm>
            <a:custGeom>
              <a:rect b="b" l="l" r="r" t="t"/>
              <a:pathLst>
                <a:path extrusionOk="0" h="351" w="385">
                  <a:moveTo>
                    <a:pt x="0" y="288"/>
                  </a:moveTo>
                  <a:cubicBezTo>
                    <a:pt x="0" y="195"/>
                    <a:pt x="0" y="195"/>
                    <a:pt x="0" y="195"/>
                  </a:cubicBezTo>
                  <a:cubicBezTo>
                    <a:pt x="7" y="203"/>
                    <a:pt x="17" y="209"/>
                    <a:pt x="28" y="209"/>
                  </a:cubicBezTo>
                  <a:cubicBezTo>
                    <a:pt x="39" y="209"/>
                    <a:pt x="49" y="204"/>
                    <a:pt x="56" y="195"/>
                  </a:cubicBezTo>
                  <a:cubicBezTo>
                    <a:pt x="66" y="183"/>
                    <a:pt x="72" y="166"/>
                    <a:pt x="71" y="146"/>
                  </a:cubicBezTo>
                  <a:cubicBezTo>
                    <a:pt x="72" y="127"/>
                    <a:pt x="66" y="110"/>
                    <a:pt x="56" y="98"/>
                  </a:cubicBezTo>
                  <a:cubicBezTo>
                    <a:pt x="49" y="89"/>
                    <a:pt x="39" y="84"/>
                    <a:pt x="28" y="84"/>
                  </a:cubicBezTo>
                  <a:cubicBezTo>
                    <a:pt x="17" y="84"/>
                    <a:pt x="7" y="89"/>
                    <a:pt x="0" y="98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89" y="0"/>
                    <a:pt x="189" y="0"/>
                    <a:pt x="189" y="0"/>
                  </a:cubicBezTo>
                  <a:cubicBezTo>
                    <a:pt x="312" y="0"/>
                    <a:pt x="312" y="0"/>
                    <a:pt x="312" y="0"/>
                  </a:cubicBezTo>
                  <a:cubicBezTo>
                    <a:pt x="313" y="0"/>
                    <a:pt x="313" y="0"/>
                    <a:pt x="313" y="0"/>
                  </a:cubicBezTo>
                  <a:cubicBezTo>
                    <a:pt x="313" y="122"/>
                    <a:pt x="313" y="122"/>
                    <a:pt x="313" y="122"/>
                  </a:cubicBezTo>
                  <a:cubicBezTo>
                    <a:pt x="314" y="125"/>
                    <a:pt x="317" y="128"/>
                    <a:pt x="320" y="128"/>
                  </a:cubicBezTo>
                  <a:cubicBezTo>
                    <a:pt x="327" y="129"/>
                    <a:pt x="334" y="129"/>
                    <a:pt x="338" y="122"/>
                  </a:cubicBezTo>
                  <a:cubicBezTo>
                    <a:pt x="341" y="119"/>
                    <a:pt x="342" y="115"/>
                    <a:pt x="345" y="111"/>
                  </a:cubicBezTo>
                  <a:cubicBezTo>
                    <a:pt x="351" y="100"/>
                    <a:pt x="366" y="99"/>
                    <a:pt x="374" y="109"/>
                  </a:cubicBezTo>
                  <a:cubicBezTo>
                    <a:pt x="382" y="119"/>
                    <a:pt x="385" y="133"/>
                    <a:pt x="385" y="146"/>
                  </a:cubicBezTo>
                  <a:cubicBezTo>
                    <a:pt x="385" y="160"/>
                    <a:pt x="382" y="174"/>
                    <a:pt x="374" y="184"/>
                  </a:cubicBezTo>
                  <a:cubicBezTo>
                    <a:pt x="366" y="194"/>
                    <a:pt x="351" y="193"/>
                    <a:pt x="345" y="182"/>
                  </a:cubicBezTo>
                  <a:cubicBezTo>
                    <a:pt x="342" y="178"/>
                    <a:pt x="341" y="174"/>
                    <a:pt x="338" y="170"/>
                  </a:cubicBezTo>
                  <a:cubicBezTo>
                    <a:pt x="334" y="164"/>
                    <a:pt x="327" y="164"/>
                    <a:pt x="320" y="164"/>
                  </a:cubicBezTo>
                  <a:cubicBezTo>
                    <a:pt x="317" y="164"/>
                    <a:pt x="314" y="168"/>
                    <a:pt x="313" y="171"/>
                  </a:cubicBezTo>
                  <a:cubicBezTo>
                    <a:pt x="313" y="351"/>
                    <a:pt x="313" y="351"/>
                    <a:pt x="313" y="351"/>
                  </a:cubicBezTo>
                  <a:cubicBezTo>
                    <a:pt x="107" y="324"/>
                    <a:pt x="107" y="324"/>
                    <a:pt x="107" y="324"/>
                  </a:cubicBezTo>
                  <a:cubicBezTo>
                    <a:pt x="107" y="324"/>
                    <a:pt x="74" y="316"/>
                    <a:pt x="52" y="310"/>
                  </a:cubicBezTo>
                  <a:cubicBezTo>
                    <a:pt x="32" y="305"/>
                    <a:pt x="0" y="288"/>
                    <a:pt x="0" y="28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20" name="Google Shape;620;p36"/>
            <p:cNvSpPr/>
            <p:nvPr/>
          </p:nvSpPr>
          <p:spPr>
            <a:xfrm>
              <a:off x="2000650" y="3426634"/>
              <a:ext cx="230321" cy="296287"/>
            </a:xfrm>
            <a:custGeom>
              <a:rect b="b" l="l" r="r" t="t"/>
              <a:pathLst>
                <a:path extrusionOk="0" h="436" w="339">
                  <a:moveTo>
                    <a:pt x="187" y="65"/>
                  </a:moveTo>
                  <a:cubicBezTo>
                    <a:pt x="187" y="58"/>
                    <a:pt x="187" y="51"/>
                    <a:pt x="193" y="47"/>
                  </a:cubicBezTo>
                  <a:cubicBezTo>
                    <a:pt x="197" y="45"/>
                    <a:pt x="201" y="43"/>
                    <a:pt x="205" y="41"/>
                  </a:cubicBezTo>
                  <a:cubicBezTo>
                    <a:pt x="216" y="34"/>
                    <a:pt x="217" y="20"/>
                    <a:pt x="207" y="11"/>
                  </a:cubicBezTo>
                  <a:cubicBezTo>
                    <a:pt x="197" y="3"/>
                    <a:pt x="183" y="0"/>
                    <a:pt x="169" y="0"/>
                  </a:cubicBezTo>
                  <a:cubicBezTo>
                    <a:pt x="156" y="0"/>
                    <a:pt x="142" y="3"/>
                    <a:pt x="132" y="11"/>
                  </a:cubicBezTo>
                  <a:cubicBezTo>
                    <a:pt x="122" y="20"/>
                    <a:pt x="123" y="34"/>
                    <a:pt x="134" y="41"/>
                  </a:cubicBezTo>
                  <a:cubicBezTo>
                    <a:pt x="138" y="43"/>
                    <a:pt x="142" y="45"/>
                    <a:pt x="145" y="47"/>
                  </a:cubicBezTo>
                  <a:cubicBezTo>
                    <a:pt x="152" y="51"/>
                    <a:pt x="152" y="58"/>
                    <a:pt x="151" y="65"/>
                  </a:cubicBezTo>
                  <a:cubicBezTo>
                    <a:pt x="151" y="69"/>
                    <a:pt x="148" y="71"/>
                    <a:pt x="145" y="72"/>
                  </a:cubicBezTo>
                  <a:cubicBezTo>
                    <a:pt x="61" y="72"/>
                    <a:pt x="61" y="72"/>
                    <a:pt x="61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170"/>
                    <a:pt x="0" y="170"/>
                    <a:pt x="0" y="170"/>
                  </a:cubicBezTo>
                  <a:cubicBezTo>
                    <a:pt x="7" y="161"/>
                    <a:pt x="17" y="156"/>
                    <a:pt x="28" y="156"/>
                  </a:cubicBezTo>
                  <a:cubicBezTo>
                    <a:pt x="39" y="156"/>
                    <a:pt x="49" y="161"/>
                    <a:pt x="56" y="170"/>
                  </a:cubicBezTo>
                  <a:cubicBezTo>
                    <a:pt x="66" y="182"/>
                    <a:pt x="71" y="199"/>
                    <a:pt x="71" y="218"/>
                  </a:cubicBezTo>
                  <a:cubicBezTo>
                    <a:pt x="71" y="238"/>
                    <a:pt x="66" y="255"/>
                    <a:pt x="56" y="267"/>
                  </a:cubicBezTo>
                  <a:cubicBezTo>
                    <a:pt x="49" y="276"/>
                    <a:pt x="39" y="281"/>
                    <a:pt x="28" y="281"/>
                  </a:cubicBezTo>
                  <a:cubicBezTo>
                    <a:pt x="17" y="281"/>
                    <a:pt x="7" y="275"/>
                    <a:pt x="0" y="267"/>
                  </a:cubicBezTo>
                  <a:cubicBezTo>
                    <a:pt x="0" y="425"/>
                    <a:pt x="0" y="425"/>
                    <a:pt x="0" y="425"/>
                  </a:cubicBezTo>
                  <a:cubicBezTo>
                    <a:pt x="86" y="436"/>
                    <a:pt x="86" y="436"/>
                    <a:pt x="86" y="436"/>
                  </a:cubicBezTo>
                  <a:cubicBezTo>
                    <a:pt x="128" y="431"/>
                    <a:pt x="201" y="415"/>
                    <a:pt x="248" y="367"/>
                  </a:cubicBezTo>
                  <a:cubicBezTo>
                    <a:pt x="307" y="309"/>
                    <a:pt x="328" y="205"/>
                    <a:pt x="328" y="205"/>
                  </a:cubicBezTo>
                  <a:cubicBezTo>
                    <a:pt x="328" y="205"/>
                    <a:pt x="339" y="143"/>
                    <a:pt x="333" y="72"/>
                  </a:cubicBezTo>
                  <a:cubicBezTo>
                    <a:pt x="193" y="72"/>
                    <a:pt x="193" y="72"/>
                    <a:pt x="193" y="72"/>
                  </a:cubicBezTo>
                  <a:cubicBezTo>
                    <a:pt x="190" y="71"/>
                    <a:pt x="187" y="69"/>
                    <a:pt x="187" y="65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21" name="Google Shape;621;p36"/>
            <p:cNvSpPr/>
            <p:nvPr/>
          </p:nvSpPr>
          <p:spPr>
            <a:xfrm>
              <a:off x="1774546" y="3225422"/>
              <a:ext cx="211874" cy="236503"/>
            </a:xfrm>
            <a:custGeom>
              <a:rect b="b" l="l" r="r" t="t"/>
              <a:pathLst>
                <a:path extrusionOk="0" h="348" w="312">
                  <a:moveTo>
                    <a:pt x="0" y="157"/>
                  </a:moveTo>
                  <a:cubicBezTo>
                    <a:pt x="7" y="149"/>
                    <a:pt x="17" y="143"/>
                    <a:pt x="28" y="143"/>
                  </a:cubicBezTo>
                  <a:cubicBezTo>
                    <a:pt x="39" y="143"/>
                    <a:pt x="49" y="148"/>
                    <a:pt x="56" y="157"/>
                  </a:cubicBezTo>
                  <a:cubicBezTo>
                    <a:pt x="66" y="169"/>
                    <a:pt x="72" y="186"/>
                    <a:pt x="71" y="206"/>
                  </a:cubicBezTo>
                  <a:cubicBezTo>
                    <a:pt x="72" y="225"/>
                    <a:pt x="66" y="242"/>
                    <a:pt x="56" y="255"/>
                  </a:cubicBezTo>
                  <a:cubicBezTo>
                    <a:pt x="49" y="263"/>
                    <a:pt x="39" y="268"/>
                    <a:pt x="28" y="268"/>
                  </a:cubicBezTo>
                  <a:cubicBezTo>
                    <a:pt x="17" y="268"/>
                    <a:pt x="7" y="263"/>
                    <a:pt x="0" y="254"/>
                  </a:cubicBezTo>
                  <a:cubicBezTo>
                    <a:pt x="0" y="348"/>
                    <a:pt x="0" y="348"/>
                    <a:pt x="0" y="348"/>
                  </a:cubicBezTo>
                  <a:cubicBezTo>
                    <a:pt x="189" y="348"/>
                    <a:pt x="189" y="348"/>
                    <a:pt x="189" y="348"/>
                  </a:cubicBezTo>
                  <a:cubicBezTo>
                    <a:pt x="312" y="348"/>
                    <a:pt x="312" y="348"/>
                    <a:pt x="312" y="348"/>
                  </a:cubicBezTo>
                  <a:cubicBezTo>
                    <a:pt x="312" y="254"/>
                    <a:pt x="312" y="254"/>
                    <a:pt x="312" y="254"/>
                  </a:cubicBezTo>
                  <a:cubicBezTo>
                    <a:pt x="305" y="263"/>
                    <a:pt x="295" y="268"/>
                    <a:pt x="284" y="268"/>
                  </a:cubicBezTo>
                  <a:cubicBezTo>
                    <a:pt x="274" y="268"/>
                    <a:pt x="264" y="263"/>
                    <a:pt x="257" y="255"/>
                  </a:cubicBezTo>
                  <a:cubicBezTo>
                    <a:pt x="246" y="242"/>
                    <a:pt x="241" y="225"/>
                    <a:pt x="241" y="206"/>
                  </a:cubicBezTo>
                  <a:cubicBezTo>
                    <a:pt x="241" y="186"/>
                    <a:pt x="246" y="169"/>
                    <a:pt x="257" y="157"/>
                  </a:cubicBezTo>
                  <a:cubicBezTo>
                    <a:pt x="264" y="148"/>
                    <a:pt x="274" y="143"/>
                    <a:pt x="284" y="143"/>
                  </a:cubicBezTo>
                  <a:cubicBezTo>
                    <a:pt x="295" y="143"/>
                    <a:pt x="305" y="149"/>
                    <a:pt x="312" y="157"/>
                  </a:cubicBezTo>
                  <a:cubicBezTo>
                    <a:pt x="312" y="23"/>
                    <a:pt x="312" y="23"/>
                    <a:pt x="312" y="23"/>
                  </a:cubicBezTo>
                  <a:cubicBezTo>
                    <a:pt x="292" y="20"/>
                    <a:pt x="273" y="18"/>
                    <a:pt x="256" y="17"/>
                  </a:cubicBezTo>
                  <a:cubicBezTo>
                    <a:pt x="182" y="11"/>
                    <a:pt x="96" y="0"/>
                    <a:pt x="0" y="12"/>
                  </a:cubicBezTo>
                  <a:lnTo>
                    <a:pt x="0" y="157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22" name="Google Shape;622;p36"/>
            <p:cNvSpPr/>
            <p:nvPr/>
          </p:nvSpPr>
          <p:spPr>
            <a:xfrm>
              <a:off x="1951107" y="3243857"/>
              <a:ext cx="274329" cy="218067"/>
            </a:xfrm>
            <a:custGeom>
              <a:rect b="b" l="l" r="r" t="t"/>
              <a:pathLst>
                <a:path extrusionOk="0" h="321" w="404">
                  <a:moveTo>
                    <a:pt x="72" y="155"/>
                  </a:moveTo>
                  <a:cubicBezTo>
                    <a:pt x="71" y="158"/>
                    <a:pt x="69" y="161"/>
                    <a:pt x="65" y="161"/>
                  </a:cubicBezTo>
                  <a:cubicBezTo>
                    <a:pt x="58" y="161"/>
                    <a:pt x="52" y="161"/>
                    <a:pt x="47" y="155"/>
                  </a:cubicBezTo>
                  <a:cubicBezTo>
                    <a:pt x="45" y="151"/>
                    <a:pt x="43" y="147"/>
                    <a:pt x="41" y="143"/>
                  </a:cubicBezTo>
                  <a:cubicBezTo>
                    <a:pt x="34" y="132"/>
                    <a:pt x="20" y="131"/>
                    <a:pt x="11" y="141"/>
                  </a:cubicBezTo>
                  <a:cubicBezTo>
                    <a:pt x="3" y="151"/>
                    <a:pt x="0" y="165"/>
                    <a:pt x="0" y="179"/>
                  </a:cubicBezTo>
                  <a:cubicBezTo>
                    <a:pt x="0" y="192"/>
                    <a:pt x="3" y="206"/>
                    <a:pt x="11" y="216"/>
                  </a:cubicBezTo>
                  <a:cubicBezTo>
                    <a:pt x="20" y="226"/>
                    <a:pt x="34" y="225"/>
                    <a:pt x="41" y="214"/>
                  </a:cubicBezTo>
                  <a:cubicBezTo>
                    <a:pt x="43" y="210"/>
                    <a:pt x="45" y="206"/>
                    <a:pt x="47" y="203"/>
                  </a:cubicBezTo>
                  <a:cubicBezTo>
                    <a:pt x="52" y="196"/>
                    <a:pt x="58" y="196"/>
                    <a:pt x="65" y="197"/>
                  </a:cubicBezTo>
                  <a:cubicBezTo>
                    <a:pt x="69" y="197"/>
                    <a:pt x="71" y="200"/>
                    <a:pt x="72" y="203"/>
                  </a:cubicBezTo>
                  <a:cubicBezTo>
                    <a:pt x="72" y="321"/>
                    <a:pt x="72" y="321"/>
                    <a:pt x="72" y="321"/>
                  </a:cubicBezTo>
                  <a:cubicBezTo>
                    <a:pt x="134" y="321"/>
                    <a:pt x="134" y="321"/>
                    <a:pt x="134" y="321"/>
                  </a:cubicBezTo>
                  <a:cubicBezTo>
                    <a:pt x="194" y="321"/>
                    <a:pt x="194" y="321"/>
                    <a:pt x="194" y="321"/>
                  </a:cubicBezTo>
                  <a:cubicBezTo>
                    <a:pt x="185" y="314"/>
                    <a:pt x="180" y="304"/>
                    <a:pt x="180" y="293"/>
                  </a:cubicBezTo>
                  <a:cubicBezTo>
                    <a:pt x="180" y="283"/>
                    <a:pt x="185" y="272"/>
                    <a:pt x="193" y="265"/>
                  </a:cubicBezTo>
                  <a:cubicBezTo>
                    <a:pt x="206" y="255"/>
                    <a:pt x="223" y="250"/>
                    <a:pt x="242" y="250"/>
                  </a:cubicBezTo>
                  <a:cubicBezTo>
                    <a:pt x="262" y="250"/>
                    <a:pt x="279" y="255"/>
                    <a:pt x="291" y="265"/>
                  </a:cubicBezTo>
                  <a:cubicBezTo>
                    <a:pt x="300" y="272"/>
                    <a:pt x="305" y="283"/>
                    <a:pt x="305" y="293"/>
                  </a:cubicBezTo>
                  <a:cubicBezTo>
                    <a:pt x="305" y="304"/>
                    <a:pt x="299" y="314"/>
                    <a:pt x="291" y="321"/>
                  </a:cubicBezTo>
                  <a:cubicBezTo>
                    <a:pt x="404" y="321"/>
                    <a:pt x="404" y="321"/>
                    <a:pt x="404" y="321"/>
                  </a:cubicBezTo>
                  <a:cubicBezTo>
                    <a:pt x="403" y="315"/>
                    <a:pt x="402" y="308"/>
                    <a:pt x="401" y="301"/>
                  </a:cubicBezTo>
                  <a:cubicBezTo>
                    <a:pt x="396" y="273"/>
                    <a:pt x="371" y="189"/>
                    <a:pt x="282" y="113"/>
                  </a:cubicBezTo>
                  <a:cubicBezTo>
                    <a:pt x="199" y="42"/>
                    <a:pt x="130" y="13"/>
                    <a:pt x="72" y="0"/>
                  </a:cubicBezTo>
                  <a:lnTo>
                    <a:pt x="72" y="155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23" name="Google Shape;623;p36"/>
            <p:cNvSpPr/>
            <p:nvPr/>
          </p:nvSpPr>
          <p:spPr>
            <a:xfrm>
              <a:off x="1858610" y="3710542"/>
              <a:ext cx="173926" cy="152226"/>
            </a:xfrm>
            <a:custGeom>
              <a:rect b="b" l="l" r="r" t="t"/>
              <a:pathLst>
                <a:path extrusionOk="0" h="224" w="256">
                  <a:moveTo>
                    <a:pt x="253" y="39"/>
                  </a:moveTo>
                  <a:cubicBezTo>
                    <a:pt x="254" y="37"/>
                    <a:pt x="255" y="35"/>
                    <a:pt x="256" y="34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42" y="206"/>
                    <a:pt x="142" y="206"/>
                    <a:pt x="142" y="206"/>
                  </a:cubicBezTo>
                  <a:cubicBezTo>
                    <a:pt x="148" y="216"/>
                    <a:pt x="159" y="221"/>
                    <a:pt x="170" y="222"/>
                  </a:cubicBezTo>
                  <a:cubicBezTo>
                    <a:pt x="225" y="224"/>
                    <a:pt x="225" y="224"/>
                    <a:pt x="225" y="224"/>
                  </a:cubicBezTo>
                  <a:cubicBezTo>
                    <a:pt x="233" y="224"/>
                    <a:pt x="235" y="221"/>
                    <a:pt x="233" y="218"/>
                  </a:cubicBezTo>
                  <a:cubicBezTo>
                    <a:pt x="229" y="209"/>
                    <a:pt x="220" y="192"/>
                    <a:pt x="212" y="175"/>
                  </a:cubicBezTo>
                  <a:cubicBezTo>
                    <a:pt x="207" y="166"/>
                    <a:pt x="206" y="154"/>
                    <a:pt x="210" y="144"/>
                  </a:cubicBezTo>
                  <a:lnTo>
                    <a:pt x="253" y="39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24" name="Google Shape;624;p36"/>
            <p:cNvSpPr/>
            <p:nvPr/>
          </p:nvSpPr>
          <p:spPr>
            <a:xfrm>
              <a:off x="1521825" y="3426634"/>
              <a:ext cx="288560" cy="234396"/>
            </a:xfrm>
            <a:custGeom>
              <a:rect b="b" l="l" r="r" t="t"/>
              <a:pathLst>
                <a:path extrusionOk="0" h="345" w="425">
                  <a:moveTo>
                    <a:pt x="299" y="269"/>
                  </a:moveTo>
                  <a:cubicBezTo>
                    <a:pt x="299" y="269"/>
                    <a:pt x="299" y="269"/>
                    <a:pt x="299" y="269"/>
                  </a:cubicBezTo>
                  <a:cubicBezTo>
                    <a:pt x="308" y="298"/>
                    <a:pt x="328" y="324"/>
                    <a:pt x="352" y="345"/>
                  </a:cubicBezTo>
                  <a:cubicBezTo>
                    <a:pt x="352" y="243"/>
                    <a:pt x="352" y="243"/>
                    <a:pt x="352" y="243"/>
                  </a:cubicBezTo>
                  <a:cubicBezTo>
                    <a:pt x="353" y="240"/>
                    <a:pt x="356" y="236"/>
                    <a:pt x="359" y="236"/>
                  </a:cubicBezTo>
                  <a:cubicBezTo>
                    <a:pt x="366" y="236"/>
                    <a:pt x="373" y="236"/>
                    <a:pt x="377" y="242"/>
                  </a:cubicBezTo>
                  <a:cubicBezTo>
                    <a:pt x="380" y="246"/>
                    <a:pt x="381" y="250"/>
                    <a:pt x="384" y="254"/>
                  </a:cubicBezTo>
                  <a:cubicBezTo>
                    <a:pt x="391" y="265"/>
                    <a:pt x="405" y="266"/>
                    <a:pt x="413" y="256"/>
                  </a:cubicBezTo>
                  <a:cubicBezTo>
                    <a:pt x="421" y="246"/>
                    <a:pt x="425" y="232"/>
                    <a:pt x="424" y="218"/>
                  </a:cubicBezTo>
                  <a:cubicBezTo>
                    <a:pt x="425" y="205"/>
                    <a:pt x="421" y="191"/>
                    <a:pt x="413" y="181"/>
                  </a:cubicBezTo>
                  <a:cubicBezTo>
                    <a:pt x="405" y="171"/>
                    <a:pt x="391" y="172"/>
                    <a:pt x="384" y="183"/>
                  </a:cubicBezTo>
                  <a:cubicBezTo>
                    <a:pt x="381" y="187"/>
                    <a:pt x="380" y="191"/>
                    <a:pt x="377" y="194"/>
                  </a:cubicBezTo>
                  <a:cubicBezTo>
                    <a:pt x="373" y="201"/>
                    <a:pt x="366" y="201"/>
                    <a:pt x="359" y="200"/>
                  </a:cubicBezTo>
                  <a:cubicBezTo>
                    <a:pt x="356" y="200"/>
                    <a:pt x="353" y="197"/>
                    <a:pt x="352" y="194"/>
                  </a:cubicBezTo>
                  <a:cubicBezTo>
                    <a:pt x="352" y="72"/>
                    <a:pt x="352" y="72"/>
                    <a:pt x="352" y="72"/>
                  </a:cubicBezTo>
                  <a:cubicBezTo>
                    <a:pt x="205" y="72"/>
                    <a:pt x="205" y="72"/>
                    <a:pt x="205" y="72"/>
                  </a:cubicBezTo>
                  <a:cubicBezTo>
                    <a:pt x="202" y="71"/>
                    <a:pt x="198" y="69"/>
                    <a:pt x="198" y="65"/>
                  </a:cubicBezTo>
                  <a:cubicBezTo>
                    <a:pt x="198" y="58"/>
                    <a:pt x="198" y="51"/>
                    <a:pt x="204" y="47"/>
                  </a:cubicBezTo>
                  <a:cubicBezTo>
                    <a:pt x="208" y="45"/>
                    <a:pt x="212" y="43"/>
                    <a:pt x="216" y="41"/>
                  </a:cubicBezTo>
                  <a:cubicBezTo>
                    <a:pt x="227" y="34"/>
                    <a:pt x="228" y="20"/>
                    <a:pt x="218" y="11"/>
                  </a:cubicBezTo>
                  <a:cubicBezTo>
                    <a:pt x="208" y="3"/>
                    <a:pt x="194" y="0"/>
                    <a:pt x="180" y="0"/>
                  </a:cubicBezTo>
                  <a:cubicBezTo>
                    <a:pt x="167" y="0"/>
                    <a:pt x="153" y="3"/>
                    <a:pt x="143" y="11"/>
                  </a:cubicBezTo>
                  <a:cubicBezTo>
                    <a:pt x="133" y="20"/>
                    <a:pt x="134" y="34"/>
                    <a:pt x="145" y="41"/>
                  </a:cubicBezTo>
                  <a:cubicBezTo>
                    <a:pt x="149" y="43"/>
                    <a:pt x="153" y="45"/>
                    <a:pt x="156" y="47"/>
                  </a:cubicBezTo>
                  <a:cubicBezTo>
                    <a:pt x="163" y="51"/>
                    <a:pt x="163" y="58"/>
                    <a:pt x="162" y="65"/>
                  </a:cubicBezTo>
                  <a:cubicBezTo>
                    <a:pt x="162" y="69"/>
                    <a:pt x="159" y="71"/>
                    <a:pt x="156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3" y="89"/>
                    <a:pt x="23" y="134"/>
                    <a:pt x="23" y="134"/>
                  </a:cubicBezTo>
                  <a:cubicBezTo>
                    <a:pt x="53" y="249"/>
                    <a:pt x="185" y="304"/>
                    <a:pt x="299" y="269"/>
                  </a:cubicBezTo>
                  <a:cubicBezTo>
                    <a:pt x="299" y="269"/>
                    <a:pt x="299" y="269"/>
                    <a:pt x="299" y="269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25" name="Google Shape;625;p36"/>
            <p:cNvSpPr/>
            <p:nvPr/>
          </p:nvSpPr>
          <p:spPr>
            <a:xfrm>
              <a:off x="1510757" y="3234903"/>
              <a:ext cx="299628" cy="227021"/>
            </a:xfrm>
            <a:custGeom>
              <a:rect b="b" l="l" r="r" t="t"/>
              <a:pathLst>
                <a:path extrusionOk="0" h="334" w="441">
                  <a:moveTo>
                    <a:pt x="148" y="334"/>
                  </a:moveTo>
                  <a:cubicBezTo>
                    <a:pt x="139" y="327"/>
                    <a:pt x="134" y="317"/>
                    <a:pt x="134" y="306"/>
                  </a:cubicBezTo>
                  <a:cubicBezTo>
                    <a:pt x="134" y="296"/>
                    <a:pt x="139" y="285"/>
                    <a:pt x="147" y="278"/>
                  </a:cubicBezTo>
                  <a:cubicBezTo>
                    <a:pt x="160" y="268"/>
                    <a:pt x="177" y="263"/>
                    <a:pt x="196" y="263"/>
                  </a:cubicBezTo>
                  <a:cubicBezTo>
                    <a:pt x="216" y="263"/>
                    <a:pt x="233" y="268"/>
                    <a:pt x="245" y="278"/>
                  </a:cubicBezTo>
                  <a:cubicBezTo>
                    <a:pt x="254" y="285"/>
                    <a:pt x="259" y="296"/>
                    <a:pt x="259" y="306"/>
                  </a:cubicBezTo>
                  <a:cubicBezTo>
                    <a:pt x="259" y="317"/>
                    <a:pt x="253" y="327"/>
                    <a:pt x="245" y="334"/>
                  </a:cubicBezTo>
                  <a:cubicBezTo>
                    <a:pt x="368" y="334"/>
                    <a:pt x="368" y="334"/>
                    <a:pt x="368" y="334"/>
                  </a:cubicBezTo>
                  <a:cubicBezTo>
                    <a:pt x="368" y="216"/>
                    <a:pt x="368" y="216"/>
                    <a:pt x="368" y="216"/>
                  </a:cubicBezTo>
                  <a:cubicBezTo>
                    <a:pt x="369" y="213"/>
                    <a:pt x="372" y="210"/>
                    <a:pt x="375" y="210"/>
                  </a:cubicBezTo>
                  <a:cubicBezTo>
                    <a:pt x="382" y="209"/>
                    <a:pt x="389" y="209"/>
                    <a:pt x="393" y="216"/>
                  </a:cubicBezTo>
                  <a:cubicBezTo>
                    <a:pt x="396" y="219"/>
                    <a:pt x="397" y="223"/>
                    <a:pt x="400" y="227"/>
                  </a:cubicBezTo>
                  <a:cubicBezTo>
                    <a:pt x="407" y="238"/>
                    <a:pt x="421" y="239"/>
                    <a:pt x="429" y="229"/>
                  </a:cubicBezTo>
                  <a:cubicBezTo>
                    <a:pt x="437" y="219"/>
                    <a:pt x="441" y="205"/>
                    <a:pt x="440" y="192"/>
                  </a:cubicBezTo>
                  <a:cubicBezTo>
                    <a:pt x="441" y="178"/>
                    <a:pt x="437" y="164"/>
                    <a:pt x="429" y="154"/>
                  </a:cubicBezTo>
                  <a:cubicBezTo>
                    <a:pt x="421" y="144"/>
                    <a:pt x="407" y="145"/>
                    <a:pt x="400" y="156"/>
                  </a:cubicBezTo>
                  <a:cubicBezTo>
                    <a:pt x="397" y="160"/>
                    <a:pt x="396" y="164"/>
                    <a:pt x="393" y="168"/>
                  </a:cubicBezTo>
                  <a:cubicBezTo>
                    <a:pt x="389" y="174"/>
                    <a:pt x="382" y="174"/>
                    <a:pt x="375" y="174"/>
                  </a:cubicBezTo>
                  <a:cubicBezTo>
                    <a:pt x="372" y="174"/>
                    <a:pt x="369" y="171"/>
                    <a:pt x="368" y="168"/>
                  </a:cubicBezTo>
                  <a:cubicBezTo>
                    <a:pt x="368" y="0"/>
                    <a:pt x="368" y="0"/>
                    <a:pt x="368" y="0"/>
                  </a:cubicBezTo>
                  <a:cubicBezTo>
                    <a:pt x="367" y="1"/>
                    <a:pt x="366" y="1"/>
                    <a:pt x="365" y="1"/>
                  </a:cubicBezTo>
                  <a:cubicBezTo>
                    <a:pt x="253" y="36"/>
                    <a:pt x="253" y="36"/>
                    <a:pt x="253" y="36"/>
                  </a:cubicBezTo>
                  <a:cubicBezTo>
                    <a:pt x="226" y="45"/>
                    <a:pt x="199" y="57"/>
                    <a:pt x="175" y="72"/>
                  </a:cubicBezTo>
                  <a:cubicBezTo>
                    <a:pt x="175" y="72"/>
                    <a:pt x="109" y="111"/>
                    <a:pt x="90" y="130"/>
                  </a:cubicBezTo>
                  <a:cubicBezTo>
                    <a:pt x="32" y="188"/>
                    <a:pt x="0" y="227"/>
                    <a:pt x="14" y="334"/>
                  </a:cubicBezTo>
                  <a:lnTo>
                    <a:pt x="148" y="334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626" name="Google Shape;626;p36"/>
          <p:cNvGrpSpPr/>
          <p:nvPr/>
        </p:nvGrpSpPr>
        <p:grpSpPr>
          <a:xfrm>
            <a:off x="3761148" y="2300567"/>
            <a:ext cx="445767" cy="359478"/>
            <a:chOff x="2595501" y="3253725"/>
            <a:chExt cx="720141" cy="580739"/>
          </a:xfrm>
        </p:grpSpPr>
        <p:sp>
          <p:nvSpPr>
            <p:cNvPr id="627" name="Google Shape;627;p36"/>
            <p:cNvSpPr/>
            <p:nvPr/>
          </p:nvSpPr>
          <p:spPr>
            <a:xfrm>
              <a:off x="2595501" y="3269807"/>
              <a:ext cx="416349" cy="273171"/>
            </a:xfrm>
            <a:custGeom>
              <a:rect b="b" l="l" r="r" t="t"/>
              <a:pathLst>
                <a:path extrusionOk="0" h="472" w="722">
                  <a:moveTo>
                    <a:pt x="250" y="429"/>
                  </a:moveTo>
                  <a:cubicBezTo>
                    <a:pt x="250" y="413"/>
                    <a:pt x="258" y="398"/>
                    <a:pt x="270" y="388"/>
                  </a:cubicBezTo>
                  <a:cubicBezTo>
                    <a:pt x="289" y="372"/>
                    <a:pt x="315" y="364"/>
                    <a:pt x="344" y="365"/>
                  </a:cubicBezTo>
                  <a:cubicBezTo>
                    <a:pt x="373" y="364"/>
                    <a:pt x="399" y="372"/>
                    <a:pt x="418" y="388"/>
                  </a:cubicBezTo>
                  <a:cubicBezTo>
                    <a:pt x="431" y="398"/>
                    <a:pt x="438" y="413"/>
                    <a:pt x="438" y="429"/>
                  </a:cubicBezTo>
                  <a:cubicBezTo>
                    <a:pt x="438" y="446"/>
                    <a:pt x="430" y="461"/>
                    <a:pt x="417" y="472"/>
                  </a:cubicBezTo>
                  <a:cubicBezTo>
                    <a:pt x="598" y="472"/>
                    <a:pt x="598" y="472"/>
                    <a:pt x="598" y="472"/>
                  </a:cubicBezTo>
                  <a:cubicBezTo>
                    <a:pt x="606" y="472"/>
                    <a:pt x="613" y="465"/>
                    <a:pt x="613" y="457"/>
                  </a:cubicBezTo>
                  <a:cubicBezTo>
                    <a:pt x="613" y="457"/>
                    <a:pt x="613" y="457"/>
                    <a:pt x="613" y="457"/>
                  </a:cubicBezTo>
                  <a:cubicBezTo>
                    <a:pt x="613" y="457"/>
                    <a:pt x="613" y="457"/>
                    <a:pt x="613" y="457"/>
                  </a:cubicBezTo>
                  <a:cubicBezTo>
                    <a:pt x="613" y="320"/>
                    <a:pt x="613" y="320"/>
                    <a:pt x="613" y="320"/>
                  </a:cubicBezTo>
                  <a:cubicBezTo>
                    <a:pt x="615" y="315"/>
                    <a:pt x="619" y="310"/>
                    <a:pt x="624" y="310"/>
                  </a:cubicBezTo>
                  <a:cubicBezTo>
                    <a:pt x="635" y="310"/>
                    <a:pt x="645" y="310"/>
                    <a:pt x="651" y="319"/>
                  </a:cubicBezTo>
                  <a:cubicBezTo>
                    <a:pt x="655" y="325"/>
                    <a:pt x="657" y="331"/>
                    <a:pt x="661" y="336"/>
                  </a:cubicBezTo>
                  <a:cubicBezTo>
                    <a:pt x="671" y="353"/>
                    <a:pt x="693" y="355"/>
                    <a:pt x="705" y="340"/>
                  </a:cubicBezTo>
                  <a:cubicBezTo>
                    <a:pt x="718" y="325"/>
                    <a:pt x="722" y="303"/>
                    <a:pt x="722" y="283"/>
                  </a:cubicBezTo>
                  <a:cubicBezTo>
                    <a:pt x="722" y="263"/>
                    <a:pt x="718" y="242"/>
                    <a:pt x="705" y="227"/>
                  </a:cubicBezTo>
                  <a:cubicBezTo>
                    <a:pt x="693" y="211"/>
                    <a:pt x="671" y="213"/>
                    <a:pt x="661" y="230"/>
                  </a:cubicBezTo>
                  <a:cubicBezTo>
                    <a:pt x="657" y="235"/>
                    <a:pt x="655" y="241"/>
                    <a:pt x="651" y="247"/>
                  </a:cubicBezTo>
                  <a:cubicBezTo>
                    <a:pt x="645" y="256"/>
                    <a:pt x="635" y="256"/>
                    <a:pt x="624" y="256"/>
                  </a:cubicBezTo>
                  <a:cubicBezTo>
                    <a:pt x="619" y="256"/>
                    <a:pt x="615" y="251"/>
                    <a:pt x="613" y="247"/>
                  </a:cubicBezTo>
                  <a:cubicBezTo>
                    <a:pt x="613" y="104"/>
                    <a:pt x="613" y="104"/>
                    <a:pt x="613" y="104"/>
                  </a:cubicBezTo>
                  <a:cubicBezTo>
                    <a:pt x="613" y="96"/>
                    <a:pt x="609" y="89"/>
                    <a:pt x="602" y="85"/>
                  </a:cubicBezTo>
                  <a:cubicBezTo>
                    <a:pt x="600" y="84"/>
                    <a:pt x="598" y="82"/>
                    <a:pt x="595" y="81"/>
                  </a:cubicBezTo>
                  <a:cubicBezTo>
                    <a:pt x="520" y="29"/>
                    <a:pt x="437" y="0"/>
                    <a:pt x="345" y="0"/>
                  </a:cubicBezTo>
                  <a:cubicBezTo>
                    <a:pt x="147" y="9"/>
                    <a:pt x="0" y="128"/>
                    <a:pt x="25" y="345"/>
                  </a:cubicBezTo>
                  <a:cubicBezTo>
                    <a:pt x="29" y="385"/>
                    <a:pt x="37" y="424"/>
                    <a:pt x="49" y="461"/>
                  </a:cubicBezTo>
                  <a:cubicBezTo>
                    <a:pt x="52" y="467"/>
                    <a:pt x="57" y="472"/>
                    <a:pt x="64" y="472"/>
                  </a:cubicBezTo>
                  <a:cubicBezTo>
                    <a:pt x="271" y="472"/>
                    <a:pt x="271" y="472"/>
                    <a:pt x="271" y="472"/>
                  </a:cubicBezTo>
                  <a:cubicBezTo>
                    <a:pt x="258" y="461"/>
                    <a:pt x="250" y="446"/>
                    <a:pt x="250" y="42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28" name="Google Shape;628;p36"/>
            <p:cNvSpPr/>
            <p:nvPr/>
          </p:nvSpPr>
          <p:spPr>
            <a:xfrm>
              <a:off x="2903528" y="3560177"/>
              <a:ext cx="374670" cy="273617"/>
            </a:xfrm>
            <a:custGeom>
              <a:rect b="b" l="l" r="r" t="t"/>
              <a:pathLst>
                <a:path extrusionOk="0" h="473" w="650">
                  <a:moveTo>
                    <a:pt x="455" y="42"/>
                  </a:moveTo>
                  <a:cubicBezTo>
                    <a:pt x="455" y="58"/>
                    <a:pt x="448" y="74"/>
                    <a:pt x="435" y="84"/>
                  </a:cubicBezTo>
                  <a:cubicBezTo>
                    <a:pt x="417" y="100"/>
                    <a:pt x="391" y="108"/>
                    <a:pt x="361" y="107"/>
                  </a:cubicBezTo>
                  <a:cubicBezTo>
                    <a:pt x="332" y="108"/>
                    <a:pt x="306" y="100"/>
                    <a:pt x="288" y="84"/>
                  </a:cubicBezTo>
                  <a:cubicBezTo>
                    <a:pt x="275" y="74"/>
                    <a:pt x="268" y="58"/>
                    <a:pt x="268" y="42"/>
                  </a:cubicBezTo>
                  <a:cubicBezTo>
                    <a:pt x="268" y="26"/>
                    <a:pt x="275" y="11"/>
                    <a:pt x="289" y="0"/>
                  </a:cubicBezTo>
                  <a:cubicBezTo>
                    <a:pt x="124" y="0"/>
                    <a:pt x="124" y="0"/>
                    <a:pt x="124" y="0"/>
                  </a:cubicBezTo>
                  <a:cubicBezTo>
                    <a:pt x="116" y="0"/>
                    <a:pt x="109" y="7"/>
                    <a:pt x="109" y="15"/>
                  </a:cubicBezTo>
                  <a:cubicBezTo>
                    <a:pt x="109" y="181"/>
                    <a:pt x="109" y="181"/>
                    <a:pt x="109" y="181"/>
                  </a:cubicBezTo>
                  <a:cubicBezTo>
                    <a:pt x="107" y="186"/>
                    <a:pt x="104" y="190"/>
                    <a:pt x="98" y="191"/>
                  </a:cubicBezTo>
                  <a:cubicBezTo>
                    <a:pt x="88" y="191"/>
                    <a:pt x="78" y="191"/>
                    <a:pt x="71" y="181"/>
                  </a:cubicBezTo>
                  <a:cubicBezTo>
                    <a:pt x="68" y="176"/>
                    <a:pt x="65" y="170"/>
                    <a:pt x="62" y="164"/>
                  </a:cubicBezTo>
                  <a:cubicBezTo>
                    <a:pt x="51" y="148"/>
                    <a:pt x="30" y="146"/>
                    <a:pt x="17" y="161"/>
                  </a:cubicBezTo>
                  <a:cubicBezTo>
                    <a:pt x="5" y="176"/>
                    <a:pt x="0" y="198"/>
                    <a:pt x="1" y="218"/>
                  </a:cubicBezTo>
                  <a:cubicBezTo>
                    <a:pt x="0" y="238"/>
                    <a:pt x="5" y="259"/>
                    <a:pt x="17" y="274"/>
                  </a:cubicBezTo>
                  <a:cubicBezTo>
                    <a:pt x="30" y="289"/>
                    <a:pt x="51" y="288"/>
                    <a:pt x="62" y="271"/>
                  </a:cubicBezTo>
                  <a:cubicBezTo>
                    <a:pt x="65" y="265"/>
                    <a:pt x="68" y="259"/>
                    <a:pt x="71" y="254"/>
                  </a:cubicBezTo>
                  <a:cubicBezTo>
                    <a:pt x="78" y="244"/>
                    <a:pt x="88" y="244"/>
                    <a:pt x="98" y="245"/>
                  </a:cubicBezTo>
                  <a:cubicBezTo>
                    <a:pt x="104" y="245"/>
                    <a:pt x="107" y="250"/>
                    <a:pt x="109" y="254"/>
                  </a:cubicBezTo>
                  <a:cubicBezTo>
                    <a:pt x="109" y="457"/>
                    <a:pt x="109" y="457"/>
                    <a:pt x="109" y="457"/>
                  </a:cubicBezTo>
                  <a:cubicBezTo>
                    <a:pt x="109" y="466"/>
                    <a:pt x="118" y="473"/>
                    <a:pt x="127" y="470"/>
                  </a:cubicBezTo>
                  <a:cubicBezTo>
                    <a:pt x="132" y="468"/>
                    <a:pt x="138" y="466"/>
                    <a:pt x="143" y="464"/>
                  </a:cubicBezTo>
                  <a:cubicBezTo>
                    <a:pt x="264" y="406"/>
                    <a:pt x="377" y="334"/>
                    <a:pt x="477" y="243"/>
                  </a:cubicBezTo>
                  <a:cubicBezTo>
                    <a:pt x="549" y="178"/>
                    <a:pt x="607" y="105"/>
                    <a:pt x="646" y="21"/>
                  </a:cubicBezTo>
                  <a:cubicBezTo>
                    <a:pt x="650" y="11"/>
                    <a:pt x="643" y="0"/>
                    <a:pt x="632" y="0"/>
                  </a:cubicBezTo>
                  <a:cubicBezTo>
                    <a:pt x="434" y="0"/>
                    <a:pt x="434" y="0"/>
                    <a:pt x="434" y="0"/>
                  </a:cubicBezTo>
                  <a:cubicBezTo>
                    <a:pt x="448" y="11"/>
                    <a:pt x="455" y="26"/>
                    <a:pt x="455" y="42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29" name="Google Shape;629;p36"/>
            <p:cNvSpPr/>
            <p:nvPr/>
          </p:nvSpPr>
          <p:spPr>
            <a:xfrm>
              <a:off x="2635397" y="3497189"/>
              <a:ext cx="313600" cy="337276"/>
            </a:xfrm>
            <a:custGeom>
              <a:rect b="b" l="l" r="r" t="t"/>
              <a:pathLst>
                <a:path extrusionOk="0" h="583" w="544">
                  <a:moveTo>
                    <a:pt x="502" y="420"/>
                  </a:moveTo>
                  <a:cubicBezTo>
                    <a:pt x="486" y="420"/>
                    <a:pt x="471" y="413"/>
                    <a:pt x="460" y="400"/>
                  </a:cubicBezTo>
                  <a:cubicBezTo>
                    <a:pt x="445" y="382"/>
                    <a:pt x="436" y="356"/>
                    <a:pt x="437" y="327"/>
                  </a:cubicBezTo>
                  <a:cubicBezTo>
                    <a:pt x="436" y="298"/>
                    <a:pt x="445" y="271"/>
                    <a:pt x="460" y="253"/>
                  </a:cubicBezTo>
                  <a:cubicBezTo>
                    <a:pt x="471" y="240"/>
                    <a:pt x="486" y="233"/>
                    <a:pt x="502" y="233"/>
                  </a:cubicBezTo>
                  <a:cubicBezTo>
                    <a:pt x="518" y="233"/>
                    <a:pt x="534" y="241"/>
                    <a:pt x="544" y="254"/>
                  </a:cubicBezTo>
                  <a:cubicBezTo>
                    <a:pt x="544" y="124"/>
                    <a:pt x="544" y="124"/>
                    <a:pt x="544" y="124"/>
                  </a:cubicBezTo>
                  <a:cubicBezTo>
                    <a:pt x="544" y="116"/>
                    <a:pt x="537" y="109"/>
                    <a:pt x="529" y="109"/>
                  </a:cubicBezTo>
                  <a:cubicBezTo>
                    <a:pt x="312" y="109"/>
                    <a:pt x="312" y="109"/>
                    <a:pt x="312" y="109"/>
                  </a:cubicBezTo>
                  <a:cubicBezTo>
                    <a:pt x="307" y="107"/>
                    <a:pt x="302" y="103"/>
                    <a:pt x="302" y="98"/>
                  </a:cubicBezTo>
                  <a:cubicBezTo>
                    <a:pt x="302" y="87"/>
                    <a:pt x="302" y="78"/>
                    <a:pt x="311" y="71"/>
                  </a:cubicBezTo>
                  <a:cubicBezTo>
                    <a:pt x="317" y="67"/>
                    <a:pt x="323" y="65"/>
                    <a:pt x="328" y="61"/>
                  </a:cubicBezTo>
                  <a:cubicBezTo>
                    <a:pt x="345" y="51"/>
                    <a:pt x="347" y="30"/>
                    <a:pt x="332" y="17"/>
                  </a:cubicBezTo>
                  <a:cubicBezTo>
                    <a:pt x="317" y="5"/>
                    <a:pt x="295" y="0"/>
                    <a:pt x="275" y="0"/>
                  </a:cubicBezTo>
                  <a:cubicBezTo>
                    <a:pt x="255" y="0"/>
                    <a:pt x="234" y="5"/>
                    <a:pt x="219" y="17"/>
                  </a:cubicBezTo>
                  <a:cubicBezTo>
                    <a:pt x="203" y="30"/>
                    <a:pt x="205" y="51"/>
                    <a:pt x="222" y="61"/>
                  </a:cubicBezTo>
                  <a:cubicBezTo>
                    <a:pt x="227" y="65"/>
                    <a:pt x="233" y="67"/>
                    <a:pt x="239" y="71"/>
                  </a:cubicBezTo>
                  <a:cubicBezTo>
                    <a:pt x="248" y="78"/>
                    <a:pt x="248" y="87"/>
                    <a:pt x="248" y="98"/>
                  </a:cubicBezTo>
                  <a:cubicBezTo>
                    <a:pt x="248" y="103"/>
                    <a:pt x="243" y="107"/>
                    <a:pt x="239" y="109"/>
                  </a:cubicBezTo>
                  <a:cubicBezTo>
                    <a:pt x="19" y="109"/>
                    <a:pt x="19" y="109"/>
                    <a:pt x="19" y="109"/>
                  </a:cubicBezTo>
                  <a:cubicBezTo>
                    <a:pt x="8" y="109"/>
                    <a:pt x="0" y="120"/>
                    <a:pt x="5" y="130"/>
                  </a:cubicBezTo>
                  <a:cubicBezTo>
                    <a:pt x="18" y="157"/>
                    <a:pt x="32" y="183"/>
                    <a:pt x="50" y="208"/>
                  </a:cubicBezTo>
                  <a:cubicBezTo>
                    <a:pt x="170" y="381"/>
                    <a:pt x="338" y="493"/>
                    <a:pt x="525" y="579"/>
                  </a:cubicBezTo>
                  <a:cubicBezTo>
                    <a:pt x="525" y="579"/>
                    <a:pt x="525" y="579"/>
                    <a:pt x="525" y="579"/>
                  </a:cubicBezTo>
                  <a:cubicBezTo>
                    <a:pt x="534" y="583"/>
                    <a:pt x="544" y="576"/>
                    <a:pt x="544" y="567"/>
                  </a:cubicBezTo>
                  <a:cubicBezTo>
                    <a:pt x="544" y="399"/>
                    <a:pt x="544" y="399"/>
                    <a:pt x="544" y="399"/>
                  </a:cubicBezTo>
                  <a:cubicBezTo>
                    <a:pt x="534" y="413"/>
                    <a:pt x="518" y="420"/>
                    <a:pt x="502" y="42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30" name="Google Shape;630;p36"/>
            <p:cNvSpPr/>
            <p:nvPr/>
          </p:nvSpPr>
          <p:spPr>
            <a:xfrm>
              <a:off x="2966382" y="3253725"/>
              <a:ext cx="349261" cy="352241"/>
            </a:xfrm>
            <a:custGeom>
              <a:rect b="b" l="l" r="r" t="t"/>
              <a:pathLst>
                <a:path extrusionOk="0" h="609" w="606">
                  <a:moveTo>
                    <a:pt x="397" y="49"/>
                  </a:moveTo>
                  <a:cubicBezTo>
                    <a:pt x="262" y="0"/>
                    <a:pt x="137" y="39"/>
                    <a:pt x="19" y="109"/>
                  </a:cubicBezTo>
                  <a:cubicBezTo>
                    <a:pt x="17" y="110"/>
                    <a:pt x="15" y="111"/>
                    <a:pt x="13" y="112"/>
                  </a:cubicBezTo>
                  <a:cubicBezTo>
                    <a:pt x="5" y="116"/>
                    <a:pt x="0" y="124"/>
                    <a:pt x="0" y="132"/>
                  </a:cubicBezTo>
                  <a:cubicBezTo>
                    <a:pt x="0" y="238"/>
                    <a:pt x="0" y="238"/>
                    <a:pt x="0" y="238"/>
                  </a:cubicBezTo>
                  <a:cubicBezTo>
                    <a:pt x="11" y="225"/>
                    <a:pt x="26" y="217"/>
                    <a:pt x="43" y="217"/>
                  </a:cubicBezTo>
                  <a:cubicBezTo>
                    <a:pt x="59" y="217"/>
                    <a:pt x="74" y="225"/>
                    <a:pt x="85" y="237"/>
                  </a:cubicBezTo>
                  <a:cubicBezTo>
                    <a:pt x="100" y="256"/>
                    <a:pt x="108" y="282"/>
                    <a:pt x="108" y="311"/>
                  </a:cubicBezTo>
                  <a:cubicBezTo>
                    <a:pt x="108" y="340"/>
                    <a:pt x="100" y="366"/>
                    <a:pt x="85" y="385"/>
                  </a:cubicBezTo>
                  <a:cubicBezTo>
                    <a:pt x="74" y="398"/>
                    <a:pt x="59" y="405"/>
                    <a:pt x="43" y="405"/>
                  </a:cubicBezTo>
                  <a:cubicBezTo>
                    <a:pt x="26" y="405"/>
                    <a:pt x="11" y="397"/>
                    <a:pt x="0" y="384"/>
                  </a:cubicBezTo>
                  <a:cubicBezTo>
                    <a:pt x="0" y="485"/>
                    <a:pt x="0" y="485"/>
                    <a:pt x="0" y="485"/>
                  </a:cubicBezTo>
                  <a:cubicBezTo>
                    <a:pt x="0" y="493"/>
                    <a:pt x="7" y="500"/>
                    <a:pt x="15" y="500"/>
                  </a:cubicBezTo>
                  <a:cubicBezTo>
                    <a:pt x="216" y="500"/>
                    <a:pt x="216" y="500"/>
                    <a:pt x="216" y="500"/>
                  </a:cubicBezTo>
                  <a:cubicBezTo>
                    <a:pt x="221" y="502"/>
                    <a:pt x="225" y="505"/>
                    <a:pt x="225" y="511"/>
                  </a:cubicBezTo>
                  <a:cubicBezTo>
                    <a:pt x="226" y="521"/>
                    <a:pt x="226" y="531"/>
                    <a:pt x="216" y="538"/>
                  </a:cubicBezTo>
                  <a:cubicBezTo>
                    <a:pt x="211" y="541"/>
                    <a:pt x="205" y="544"/>
                    <a:pt x="199" y="547"/>
                  </a:cubicBezTo>
                  <a:cubicBezTo>
                    <a:pt x="183" y="558"/>
                    <a:pt x="181" y="579"/>
                    <a:pt x="196" y="592"/>
                  </a:cubicBezTo>
                  <a:cubicBezTo>
                    <a:pt x="211" y="604"/>
                    <a:pt x="233" y="609"/>
                    <a:pt x="252" y="609"/>
                  </a:cubicBezTo>
                  <a:cubicBezTo>
                    <a:pt x="272" y="609"/>
                    <a:pt x="294" y="604"/>
                    <a:pt x="309" y="592"/>
                  </a:cubicBezTo>
                  <a:cubicBezTo>
                    <a:pt x="324" y="579"/>
                    <a:pt x="322" y="558"/>
                    <a:pt x="306" y="547"/>
                  </a:cubicBezTo>
                  <a:cubicBezTo>
                    <a:pt x="300" y="544"/>
                    <a:pt x="294" y="541"/>
                    <a:pt x="289" y="538"/>
                  </a:cubicBezTo>
                  <a:cubicBezTo>
                    <a:pt x="279" y="531"/>
                    <a:pt x="279" y="521"/>
                    <a:pt x="279" y="511"/>
                  </a:cubicBezTo>
                  <a:cubicBezTo>
                    <a:pt x="280" y="505"/>
                    <a:pt x="284" y="502"/>
                    <a:pt x="289" y="500"/>
                  </a:cubicBezTo>
                  <a:cubicBezTo>
                    <a:pt x="547" y="500"/>
                    <a:pt x="547" y="500"/>
                    <a:pt x="547" y="500"/>
                  </a:cubicBezTo>
                  <a:cubicBezTo>
                    <a:pt x="554" y="500"/>
                    <a:pt x="559" y="496"/>
                    <a:pt x="561" y="490"/>
                  </a:cubicBezTo>
                  <a:cubicBezTo>
                    <a:pt x="574" y="451"/>
                    <a:pt x="583" y="411"/>
                    <a:pt x="588" y="368"/>
                  </a:cubicBezTo>
                  <a:cubicBezTo>
                    <a:pt x="606" y="217"/>
                    <a:pt x="540" y="101"/>
                    <a:pt x="397" y="4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631" name="Google Shape;631;p36"/>
          <p:cNvGrpSpPr/>
          <p:nvPr/>
        </p:nvGrpSpPr>
        <p:grpSpPr>
          <a:xfrm>
            <a:off x="5143819" y="2257535"/>
            <a:ext cx="443879" cy="445541"/>
            <a:chOff x="4764809" y="3184208"/>
            <a:chExt cx="717090" cy="719775"/>
          </a:xfrm>
        </p:grpSpPr>
        <p:sp>
          <p:nvSpPr>
            <p:cNvPr id="632" name="Google Shape;632;p36"/>
            <p:cNvSpPr/>
            <p:nvPr/>
          </p:nvSpPr>
          <p:spPr>
            <a:xfrm>
              <a:off x="5143387" y="3232375"/>
              <a:ext cx="338512" cy="556553"/>
            </a:xfrm>
            <a:custGeom>
              <a:rect b="b" l="l" r="r" t="t"/>
              <a:pathLst>
                <a:path extrusionOk="0" h="847" w="517">
                  <a:moveTo>
                    <a:pt x="0" y="802"/>
                  </a:moveTo>
                  <a:cubicBezTo>
                    <a:pt x="37" y="819"/>
                    <a:pt x="110" y="847"/>
                    <a:pt x="190" y="847"/>
                  </a:cubicBezTo>
                  <a:cubicBezTo>
                    <a:pt x="190" y="847"/>
                    <a:pt x="190" y="847"/>
                    <a:pt x="190" y="847"/>
                  </a:cubicBezTo>
                  <a:cubicBezTo>
                    <a:pt x="199" y="847"/>
                    <a:pt x="209" y="847"/>
                    <a:pt x="218" y="846"/>
                  </a:cubicBezTo>
                  <a:cubicBezTo>
                    <a:pt x="349" y="835"/>
                    <a:pt x="430" y="763"/>
                    <a:pt x="441" y="754"/>
                  </a:cubicBezTo>
                  <a:cubicBezTo>
                    <a:pt x="491" y="669"/>
                    <a:pt x="517" y="573"/>
                    <a:pt x="517" y="474"/>
                  </a:cubicBezTo>
                  <a:cubicBezTo>
                    <a:pt x="517" y="274"/>
                    <a:pt x="411" y="96"/>
                    <a:pt x="244" y="0"/>
                  </a:cubicBezTo>
                  <a:cubicBezTo>
                    <a:pt x="282" y="43"/>
                    <a:pt x="320" y="107"/>
                    <a:pt x="335" y="201"/>
                  </a:cubicBezTo>
                  <a:cubicBezTo>
                    <a:pt x="354" y="317"/>
                    <a:pt x="329" y="414"/>
                    <a:pt x="305" y="476"/>
                  </a:cubicBezTo>
                  <a:cubicBezTo>
                    <a:pt x="279" y="543"/>
                    <a:pt x="249" y="582"/>
                    <a:pt x="247" y="583"/>
                  </a:cubicBezTo>
                  <a:cubicBezTo>
                    <a:pt x="247" y="583"/>
                    <a:pt x="247" y="583"/>
                    <a:pt x="247" y="583"/>
                  </a:cubicBezTo>
                  <a:cubicBezTo>
                    <a:pt x="236" y="599"/>
                    <a:pt x="224" y="615"/>
                    <a:pt x="210" y="631"/>
                  </a:cubicBezTo>
                  <a:cubicBezTo>
                    <a:pt x="168" y="680"/>
                    <a:pt x="115" y="725"/>
                    <a:pt x="50" y="770"/>
                  </a:cubicBezTo>
                  <a:cubicBezTo>
                    <a:pt x="35" y="780"/>
                    <a:pt x="20" y="790"/>
                    <a:pt x="5" y="800"/>
                  </a:cubicBezTo>
                  <a:cubicBezTo>
                    <a:pt x="3" y="800"/>
                    <a:pt x="2" y="801"/>
                    <a:pt x="0" y="80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33" name="Google Shape;633;p36"/>
            <p:cNvSpPr/>
            <p:nvPr/>
          </p:nvSpPr>
          <p:spPr>
            <a:xfrm>
              <a:off x="4783248" y="3418197"/>
              <a:ext cx="616697" cy="485785"/>
            </a:xfrm>
            <a:custGeom>
              <a:rect b="b" l="l" r="r" t="t"/>
              <a:pathLst>
                <a:path extrusionOk="0" h="739" w="942">
                  <a:moveTo>
                    <a:pt x="84" y="145"/>
                  </a:moveTo>
                  <a:cubicBezTo>
                    <a:pt x="0" y="309"/>
                    <a:pt x="79" y="508"/>
                    <a:pt x="87" y="527"/>
                  </a:cubicBezTo>
                  <a:cubicBezTo>
                    <a:pt x="192" y="662"/>
                    <a:pt x="349" y="739"/>
                    <a:pt x="520" y="739"/>
                  </a:cubicBezTo>
                  <a:cubicBezTo>
                    <a:pt x="683" y="739"/>
                    <a:pt x="839" y="664"/>
                    <a:pt x="942" y="540"/>
                  </a:cubicBezTo>
                  <a:cubicBezTo>
                    <a:pt x="901" y="562"/>
                    <a:pt x="843" y="585"/>
                    <a:pt x="770" y="591"/>
                  </a:cubicBezTo>
                  <a:cubicBezTo>
                    <a:pt x="760" y="592"/>
                    <a:pt x="750" y="593"/>
                    <a:pt x="740" y="593"/>
                  </a:cubicBezTo>
                  <a:cubicBezTo>
                    <a:pt x="629" y="593"/>
                    <a:pt x="541" y="547"/>
                    <a:pt x="524" y="539"/>
                  </a:cubicBezTo>
                  <a:cubicBezTo>
                    <a:pt x="519" y="537"/>
                    <a:pt x="510" y="532"/>
                    <a:pt x="508" y="531"/>
                  </a:cubicBezTo>
                  <a:cubicBezTo>
                    <a:pt x="451" y="498"/>
                    <a:pt x="405" y="464"/>
                    <a:pt x="363" y="429"/>
                  </a:cubicBezTo>
                  <a:cubicBezTo>
                    <a:pt x="308" y="383"/>
                    <a:pt x="268" y="340"/>
                    <a:pt x="237" y="293"/>
                  </a:cubicBezTo>
                  <a:cubicBezTo>
                    <a:pt x="212" y="256"/>
                    <a:pt x="196" y="220"/>
                    <a:pt x="188" y="183"/>
                  </a:cubicBezTo>
                  <a:cubicBezTo>
                    <a:pt x="176" y="134"/>
                    <a:pt x="179" y="91"/>
                    <a:pt x="195" y="51"/>
                  </a:cubicBezTo>
                  <a:cubicBezTo>
                    <a:pt x="203" y="32"/>
                    <a:pt x="213" y="15"/>
                    <a:pt x="225" y="0"/>
                  </a:cubicBezTo>
                  <a:cubicBezTo>
                    <a:pt x="175" y="27"/>
                    <a:pt x="122" y="72"/>
                    <a:pt x="84" y="14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34" name="Google Shape;634;p36"/>
            <p:cNvSpPr/>
            <p:nvPr/>
          </p:nvSpPr>
          <p:spPr>
            <a:xfrm>
              <a:off x="4764809" y="3184208"/>
              <a:ext cx="585965" cy="520485"/>
            </a:xfrm>
            <a:custGeom>
              <a:rect b="b" l="l" r="r" t="t"/>
              <a:pathLst>
                <a:path extrusionOk="0" h="792" w="895">
                  <a:moveTo>
                    <a:pt x="885" y="279"/>
                  </a:moveTo>
                  <a:cubicBezTo>
                    <a:pt x="871" y="194"/>
                    <a:pt x="837" y="125"/>
                    <a:pt x="783" y="74"/>
                  </a:cubicBezTo>
                  <a:cubicBezTo>
                    <a:pt x="745" y="38"/>
                    <a:pt x="710" y="24"/>
                    <a:pt x="706" y="23"/>
                  </a:cubicBezTo>
                  <a:cubicBezTo>
                    <a:pt x="655" y="8"/>
                    <a:pt x="602" y="0"/>
                    <a:pt x="548" y="0"/>
                  </a:cubicBezTo>
                  <a:cubicBezTo>
                    <a:pt x="246" y="0"/>
                    <a:pt x="0" y="245"/>
                    <a:pt x="0" y="547"/>
                  </a:cubicBezTo>
                  <a:cubicBezTo>
                    <a:pt x="0" y="634"/>
                    <a:pt x="20" y="717"/>
                    <a:pt x="57" y="792"/>
                  </a:cubicBezTo>
                  <a:cubicBezTo>
                    <a:pt x="40" y="710"/>
                    <a:pt x="32" y="594"/>
                    <a:pt x="87" y="488"/>
                  </a:cubicBezTo>
                  <a:cubicBezTo>
                    <a:pt x="170" y="327"/>
                    <a:pt x="318" y="293"/>
                    <a:pt x="378" y="286"/>
                  </a:cubicBezTo>
                  <a:cubicBezTo>
                    <a:pt x="387" y="285"/>
                    <a:pt x="396" y="284"/>
                    <a:pt x="405" y="284"/>
                  </a:cubicBezTo>
                  <a:cubicBezTo>
                    <a:pt x="406" y="284"/>
                    <a:pt x="406" y="284"/>
                    <a:pt x="406" y="284"/>
                  </a:cubicBezTo>
                  <a:cubicBezTo>
                    <a:pt x="408" y="284"/>
                    <a:pt x="408" y="284"/>
                    <a:pt x="408" y="284"/>
                  </a:cubicBezTo>
                  <a:cubicBezTo>
                    <a:pt x="410" y="285"/>
                    <a:pt x="410" y="285"/>
                    <a:pt x="410" y="285"/>
                  </a:cubicBezTo>
                  <a:cubicBezTo>
                    <a:pt x="441" y="285"/>
                    <a:pt x="472" y="294"/>
                    <a:pt x="500" y="311"/>
                  </a:cubicBezTo>
                  <a:cubicBezTo>
                    <a:pt x="519" y="322"/>
                    <a:pt x="535" y="337"/>
                    <a:pt x="548" y="356"/>
                  </a:cubicBezTo>
                  <a:cubicBezTo>
                    <a:pt x="570" y="322"/>
                    <a:pt x="603" y="301"/>
                    <a:pt x="645" y="291"/>
                  </a:cubicBezTo>
                  <a:cubicBezTo>
                    <a:pt x="662" y="287"/>
                    <a:pt x="678" y="285"/>
                    <a:pt x="694" y="285"/>
                  </a:cubicBezTo>
                  <a:cubicBezTo>
                    <a:pt x="737" y="285"/>
                    <a:pt x="776" y="299"/>
                    <a:pt x="812" y="326"/>
                  </a:cubicBezTo>
                  <a:cubicBezTo>
                    <a:pt x="850" y="356"/>
                    <a:pt x="874" y="395"/>
                    <a:pt x="883" y="444"/>
                  </a:cubicBezTo>
                  <a:cubicBezTo>
                    <a:pt x="892" y="395"/>
                    <a:pt x="895" y="340"/>
                    <a:pt x="885" y="27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635" name="Google Shape;635;p36"/>
          <p:cNvGrpSpPr/>
          <p:nvPr/>
        </p:nvGrpSpPr>
        <p:grpSpPr>
          <a:xfrm>
            <a:off x="4452495" y="2286500"/>
            <a:ext cx="445746" cy="387612"/>
            <a:chOff x="3680173" y="3231000"/>
            <a:chExt cx="720106" cy="626190"/>
          </a:xfrm>
        </p:grpSpPr>
        <p:sp>
          <p:nvSpPr>
            <p:cNvPr id="636" name="Google Shape;636;p36"/>
            <p:cNvSpPr/>
            <p:nvPr/>
          </p:nvSpPr>
          <p:spPr>
            <a:xfrm>
              <a:off x="3680173" y="3232386"/>
              <a:ext cx="468746" cy="451568"/>
            </a:xfrm>
            <a:custGeom>
              <a:rect b="b" l="l" r="r" t="t"/>
              <a:pathLst>
                <a:path extrusionOk="0" h="326" w="341">
                  <a:moveTo>
                    <a:pt x="337" y="79"/>
                  </a:moveTo>
                  <a:cubicBezTo>
                    <a:pt x="332" y="73"/>
                    <a:pt x="325" y="65"/>
                    <a:pt x="312" y="52"/>
                  </a:cubicBezTo>
                  <a:cubicBezTo>
                    <a:pt x="290" y="31"/>
                    <a:pt x="264" y="16"/>
                    <a:pt x="261" y="15"/>
                  </a:cubicBezTo>
                  <a:cubicBezTo>
                    <a:pt x="237" y="5"/>
                    <a:pt x="211" y="0"/>
                    <a:pt x="184" y="0"/>
                  </a:cubicBezTo>
                  <a:cubicBezTo>
                    <a:pt x="180" y="0"/>
                    <a:pt x="180" y="0"/>
                    <a:pt x="180" y="0"/>
                  </a:cubicBezTo>
                  <a:cubicBezTo>
                    <a:pt x="124" y="2"/>
                    <a:pt x="76" y="24"/>
                    <a:pt x="44" y="61"/>
                  </a:cubicBezTo>
                  <a:cubicBezTo>
                    <a:pt x="13" y="97"/>
                    <a:pt x="0" y="144"/>
                    <a:pt x="5" y="195"/>
                  </a:cubicBezTo>
                  <a:cubicBezTo>
                    <a:pt x="10" y="237"/>
                    <a:pt x="24" y="275"/>
                    <a:pt x="47" y="308"/>
                  </a:cubicBezTo>
                  <a:cubicBezTo>
                    <a:pt x="51" y="314"/>
                    <a:pt x="56" y="320"/>
                    <a:pt x="61" y="326"/>
                  </a:cubicBezTo>
                  <a:cubicBezTo>
                    <a:pt x="50" y="296"/>
                    <a:pt x="39" y="251"/>
                    <a:pt x="47" y="200"/>
                  </a:cubicBezTo>
                  <a:cubicBezTo>
                    <a:pt x="62" y="106"/>
                    <a:pt x="151" y="88"/>
                    <a:pt x="162" y="86"/>
                  </a:cubicBezTo>
                  <a:cubicBezTo>
                    <a:pt x="162" y="86"/>
                    <a:pt x="162" y="86"/>
                    <a:pt x="162" y="86"/>
                  </a:cubicBezTo>
                  <a:cubicBezTo>
                    <a:pt x="169" y="85"/>
                    <a:pt x="176" y="84"/>
                    <a:pt x="183" y="83"/>
                  </a:cubicBezTo>
                  <a:cubicBezTo>
                    <a:pt x="184" y="83"/>
                    <a:pt x="184" y="83"/>
                    <a:pt x="184" y="83"/>
                  </a:cubicBezTo>
                  <a:cubicBezTo>
                    <a:pt x="210" y="83"/>
                    <a:pt x="234" y="91"/>
                    <a:pt x="257" y="107"/>
                  </a:cubicBezTo>
                  <a:cubicBezTo>
                    <a:pt x="259" y="109"/>
                    <a:pt x="261" y="109"/>
                    <a:pt x="262" y="109"/>
                  </a:cubicBezTo>
                  <a:cubicBezTo>
                    <a:pt x="264" y="109"/>
                    <a:pt x="266" y="108"/>
                    <a:pt x="269" y="107"/>
                  </a:cubicBezTo>
                  <a:cubicBezTo>
                    <a:pt x="295" y="91"/>
                    <a:pt x="318" y="84"/>
                    <a:pt x="341" y="83"/>
                  </a:cubicBezTo>
                  <a:cubicBezTo>
                    <a:pt x="339" y="82"/>
                    <a:pt x="338" y="80"/>
                    <a:pt x="337" y="7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37" name="Google Shape;637;p36"/>
            <p:cNvSpPr/>
            <p:nvPr/>
          </p:nvSpPr>
          <p:spPr>
            <a:xfrm>
              <a:off x="3743529" y="3408162"/>
              <a:ext cx="548171" cy="449028"/>
            </a:xfrm>
            <a:custGeom>
              <a:rect b="b" l="l" r="r" t="t"/>
              <a:pathLst>
                <a:path extrusionOk="0" h="324" w="399">
                  <a:moveTo>
                    <a:pt x="399" y="221"/>
                  </a:moveTo>
                  <a:cubicBezTo>
                    <a:pt x="381" y="231"/>
                    <a:pt x="357" y="241"/>
                    <a:pt x="329" y="246"/>
                  </a:cubicBezTo>
                  <a:cubicBezTo>
                    <a:pt x="315" y="249"/>
                    <a:pt x="299" y="250"/>
                    <a:pt x="284" y="250"/>
                  </a:cubicBezTo>
                  <a:cubicBezTo>
                    <a:pt x="244" y="250"/>
                    <a:pt x="214" y="241"/>
                    <a:pt x="209" y="239"/>
                  </a:cubicBezTo>
                  <a:cubicBezTo>
                    <a:pt x="208" y="239"/>
                    <a:pt x="206" y="239"/>
                    <a:pt x="204" y="238"/>
                  </a:cubicBezTo>
                  <a:cubicBezTo>
                    <a:pt x="143" y="209"/>
                    <a:pt x="100" y="176"/>
                    <a:pt x="70" y="133"/>
                  </a:cubicBezTo>
                  <a:cubicBezTo>
                    <a:pt x="55" y="111"/>
                    <a:pt x="46" y="86"/>
                    <a:pt x="43" y="59"/>
                  </a:cubicBezTo>
                  <a:cubicBezTo>
                    <a:pt x="40" y="36"/>
                    <a:pt x="44" y="16"/>
                    <a:pt x="53" y="0"/>
                  </a:cubicBezTo>
                  <a:cubicBezTo>
                    <a:pt x="35" y="16"/>
                    <a:pt x="18" y="39"/>
                    <a:pt x="12" y="75"/>
                  </a:cubicBezTo>
                  <a:cubicBezTo>
                    <a:pt x="0" y="154"/>
                    <a:pt x="37" y="221"/>
                    <a:pt x="41" y="228"/>
                  </a:cubicBezTo>
                  <a:cubicBezTo>
                    <a:pt x="74" y="261"/>
                    <a:pt x="116" y="289"/>
                    <a:pt x="169" y="314"/>
                  </a:cubicBezTo>
                  <a:cubicBezTo>
                    <a:pt x="183" y="320"/>
                    <a:pt x="199" y="324"/>
                    <a:pt x="215" y="324"/>
                  </a:cubicBezTo>
                  <a:cubicBezTo>
                    <a:pt x="233" y="324"/>
                    <a:pt x="252" y="319"/>
                    <a:pt x="268" y="312"/>
                  </a:cubicBezTo>
                  <a:cubicBezTo>
                    <a:pt x="312" y="291"/>
                    <a:pt x="350" y="266"/>
                    <a:pt x="383" y="236"/>
                  </a:cubicBezTo>
                  <a:cubicBezTo>
                    <a:pt x="389" y="231"/>
                    <a:pt x="394" y="226"/>
                    <a:pt x="399" y="22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38" name="Google Shape;638;p36"/>
            <p:cNvSpPr/>
            <p:nvPr/>
          </p:nvSpPr>
          <p:spPr>
            <a:xfrm>
              <a:off x="4061000" y="3231000"/>
              <a:ext cx="339279" cy="508390"/>
            </a:xfrm>
            <a:custGeom>
              <a:rect b="b" l="l" r="r" t="t"/>
              <a:pathLst>
                <a:path extrusionOk="0" h="367" w="247">
                  <a:moveTo>
                    <a:pt x="53" y="367"/>
                  </a:moveTo>
                  <a:cubicBezTo>
                    <a:pt x="68" y="367"/>
                    <a:pt x="82" y="365"/>
                    <a:pt x="96" y="363"/>
                  </a:cubicBezTo>
                  <a:cubicBezTo>
                    <a:pt x="150" y="353"/>
                    <a:pt x="191" y="320"/>
                    <a:pt x="195" y="316"/>
                  </a:cubicBezTo>
                  <a:cubicBezTo>
                    <a:pt x="221" y="279"/>
                    <a:pt x="237" y="239"/>
                    <a:pt x="242" y="195"/>
                  </a:cubicBezTo>
                  <a:cubicBezTo>
                    <a:pt x="247" y="155"/>
                    <a:pt x="239" y="116"/>
                    <a:pt x="221" y="85"/>
                  </a:cubicBezTo>
                  <a:cubicBezTo>
                    <a:pt x="201" y="51"/>
                    <a:pt x="170" y="26"/>
                    <a:pt x="130" y="12"/>
                  </a:cubicBezTo>
                  <a:cubicBezTo>
                    <a:pt x="110" y="4"/>
                    <a:pt x="88" y="0"/>
                    <a:pt x="66" y="0"/>
                  </a:cubicBezTo>
                  <a:cubicBezTo>
                    <a:pt x="44" y="0"/>
                    <a:pt x="22" y="4"/>
                    <a:pt x="0" y="11"/>
                  </a:cubicBezTo>
                  <a:cubicBezTo>
                    <a:pt x="11" y="18"/>
                    <a:pt x="28" y="30"/>
                    <a:pt x="43" y="44"/>
                  </a:cubicBezTo>
                  <a:cubicBezTo>
                    <a:pt x="57" y="58"/>
                    <a:pt x="64" y="66"/>
                    <a:pt x="69" y="72"/>
                  </a:cubicBezTo>
                  <a:cubicBezTo>
                    <a:pt x="71" y="74"/>
                    <a:pt x="72" y="76"/>
                    <a:pt x="74" y="78"/>
                  </a:cubicBezTo>
                  <a:cubicBezTo>
                    <a:pt x="80" y="85"/>
                    <a:pt x="89" y="87"/>
                    <a:pt x="89" y="87"/>
                  </a:cubicBezTo>
                  <a:cubicBezTo>
                    <a:pt x="102" y="91"/>
                    <a:pt x="102" y="91"/>
                    <a:pt x="102" y="91"/>
                  </a:cubicBezTo>
                  <a:cubicBezTo>
                    <a:pt x="102" y="91"/>
                    <a:pt x="102" y="91"/>
                    <a:pt x="102" y="91"/>
                  </a:cubicBezTo>
                  <a:cubicBezTo>
                    <a:pt x="143" y="106"/>
                    <a:pt x="164" y="140"/>
                    <a:pt x="159" y="185"/>
                  </a:cubicBezTo>
                  <a:cubicBezTo>
                    <a:pt x="154" y="230"/>
                    <a:pt x="133" y="268"/>
                    <a:pt x="96" y="302"/>
                  </a:cubicBezTo>
                  <a:cubicBezTo>
                    <a:pt x="70" y="326"/>
                    <a:pt x="40" y="345"/>
                    <a:pt x="5" y="362"/>
                  </a:cubicBezTo>
                  <a:cubicBezTo>
                    <a:pt x="18" y="365"/>
                    <a:pt x="34" y="367"/>
                    <a:pt x="53" y="367"/>
                  </a:cubicBezTo>
                  <a:cubicBezTo>
                    <a:pt x="53" y="367"/>
                    <a:pt x="53" y="367"/>
                    <a:pt x="53" y="36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639" name="Google Shape;639;p36"/>
          <p:cNvGrpSpPr/>
          <p:nvPr/>
        </p:nvGrpSpPr>
        <p:grpSpPr>
          <a:xfrm>
            <a:off x="6524582" y="2257496"/>
            <a:ext cx="443283" cy="445620"/>
            <a:chOff x="6931035" y="3184144"/>
            <a:chExt cx="716128" cy="719903"/>
          </a:xfrm>
        </p:grpSpPr>
        <p:sp>
          <p:nvSpPr>
            <p:cNvPr id="640" name="Google Shape;640;p36"/>
            <p:cNvSpPr/>
            <p:nvPr/>
          </p:nvSpPr>
          <p:spPr>
            <a:xfrm>
              <a:off x="7304099" y="3430106"/>
              <a:ext cx="343064" cy="228463"/>
            </a:xfrm>
            <a:custGeom>
              <a:rect b="b" l="l" r="r" t="t"/>
              <a:pathLst>
                <a:path extrusionOk="0" h="391" w="590">
                  <a:moveTo>
                    <a:pt x="507" y="0"/>
                  </a:moveTo>
                  <a:cubicBezTo>
                    <a:pt x="196" y="0"/>
                    <a:pt x="196" y="0"/>
                    <a:pt x="196" y="0"/>
                  </a:cubicBezTo>
                  <a:cubicBezTo>
                    <a:pt x="194" y="0"/>
                    <a:pt x="192" y="0"/>
                    <a:pt x="191" y="2"/>
                  </a:cubicBezTo>
                  <a:cubicBezTo>
                    <a:pt x="2" y="190"/>
                    <a:pt x="2" y="190"/>
                    <a:pt x="2" y="190"/>
                  </a:cubicBezTo>
                  <a:cubicBezTo>
                    <a:pt x="0" y="193"/>
                    <a:pt x="0" y="197"/>
                    <a:pt x="2" y="200"/>
                  </a:cubicBezTo>
                  <a:cubicBezTo>
                    <a:pt x="191" y="389"/>
                    <a:pt x="191" y="389"/>
                    <a:pt x="191" y="389"/>
                  </a:cubicBezTo>
                  <a:cubicBezTo>
                    <a:pt x="192" y="390"/>
                    <a:pt x="194" y="391"/>
                    <a:pt x="196" y="391"/>
                  </a:cubicBezTo>
                  <a:cubicBezTo>
                    <a:pt x="507" y="391"/>
                    <a:pt x="507" y="391"/>
                    <a:pt x="507" y="391"/>
                  </a:cubicBezTo>
                  <a:cubicBezTo>
                    <a:pt x="553" y="391"/>
                    <a:pt x="590" y="353"/>
                    <a:pt x="590" y="307"/>
                  </a:cubicBezTo>
                  <a:cubicBezTo>
                    <a:pt x="590" y="83"/>
                    <a:pt x="590" y="83"/>
                    <a:pt x="590" y="83"/>
                  </a:cubicBezTo>
                  <a:cubicBezTo>
                    <a:pt x="590" y="37"/>
                    <a:pt x="553" y="0"/>
                    <a:pt x="50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41" name="Google Shape;641;p36"/>
            <p:cNvSpPr/>
            <p:nvPr/>
          </p:nvSpPr>
          <p:spPr>
            <a:xfrm>
              <a:off x="6931035" y="3430106"/>
              <a:ext cx="343548" cy="228463"/>
            </a:xfrm>
            <a:custGeom>
              <a:rect b="b" l="l" r="r" t="t"/>
              <a:pathLst>
                <a:path extrusionOk="0" h="391" w="591">
                  <a:moveTo>
                    <a:pt x="84" y="0"/>
                  </a:moveTo>
                  <a:cubicBezTo>
                    <a:pt x="38" y="0"/>
                    <a:pt x="0" y="37"/>
                    <a:pt x="0" y="83"/>
                  </a:cubicBezTo>
                  <a:cubicBezTo>
                    <a:pt x="0" y="307"/>
                    <a:pt x="0" y="307"/>
                    <a:pt x="0" y="307"/>
                  </a:cubicBezTo>
                  <a:cubicBezTo>
                    <a:pt x="0" y="353"/>
                    <a:pt x="38" y="391"/>
                    <a:pt x="84" y="391"/>
                  </a:cubicBezTo>
                  <a:cubicBezTo>
                    <a:pt x="395" y="391"/>
                    <a:pt x="395" y="391"/>
                    <a:pt x="395" y="391"/>
                  </a:cubicBezTo>
                  <a:cubicBezTo>
                    <a:pt x="396" y="391"/>
                    <a:pt x="398" y="390"/>
                    <a:pt x="399" y="389"/>
                  </a:cubicBezTo>
                  <a:cubicBezTo>
                    <a:pt x="588" y="200"/>
                    <a:pt x="588" y="200"/>
                    <a:pt x="588" y="200"/>
                  </a:cubicBezTo>
                  <a:cubicBezTo>
                    <a:pt x="591" y="197"/>
                    <a:pt x="591" y="193"/>
                    <a:pt x="588" y="190"/>
                  </a:cubicBezTo>
                  <a:cubicBezTo>
                    <a:pt x="399" y="2"/>
                    <a:pt x="399" y="2"/>
                    <a:pt x="399" y="2"/>
                  </a:cubicBezTo>
                  <a:cubicBezTo>
                    <a:pt x="398" y="0"/>
                    <a:pt x="396" y="0"/>
                    <a:pt x="395" y="0"/>
                  </a:cubicBezTo>
                  <a:lnTo>
                    <a:pt x="84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42" name="Google Shape;642;p36"/>
            <p:cNvSpPr/>
            <p:nvPr/>
          </p:nvSpPr>
          <p:spPr>
            <a:xfrm>
              <a:off x="7175631" y="3184144"/>
              <a:ext cx="227419" cy="345369"/>
            </a:xfrm>
            <a:custGeom>
              <a:rect b="b" l="l" r="r" t="t"/>
              <a:pathLst>
                <a:path extrusionOk="0" h="591" w="391">
                  <a:moveTo>
                    <a:pt x="307" y="0"/>
                  </a:moveTo>
                  <a:cubicBezTo>
                    <a:pt x="84" y="0"/>
                    <a:pt x="84" y="0"/>
                    <a:pt x="84" y="0"/>
                  </a:cubicBezTo>
                  <a:cubicBezTo>
                    <a:pt x="37" y="0"/>
                    <a:pt x="0" y="38"/>
                    <a:pt x="0" y="84"/>
                  </a:cubicBezTo>
                  <a:cubicBezTo>
                    <a:pt x="0" y="395"/>
                    <a:pt x="0" y="395"/>
                    <a:pt x="0" y="395"/>
                  </a:cubicBezTo>
                  <a:cubicBezTo>
                    <a:pt x="0" y="396"/>
                    <a:pt x="1" y="398"/>
                    <a:pt x="2" y="399"/>
                  </a:cubicBezTo>
                  <a:cubicBezTo>
                    <a:pt x="191" y="588"/>
                    <a:pt x="191" y="588"/>
                    <a:pt x="191" y="588"/>
                  </a:cubicBezTo>
                  <a:cubicBezTo>
                    <a:pt x="193" y="591"/>
                    <a:pt x="198" y="591"/>
                    <a:pt x="200" y="588"/>
                  </a:cubicBezTo>
                  <a:cubicBezTo>
                    <a:pt x="389" y="399"/>
                    <a:pt x="389" y="399"/>
                    <a:pt x="389" y="399"/>
                  </a:cubicBezTo>
                  <a:cubicBezTo>
                    <a:pt x="390" y="398"/>
                    <a:pt x="391" y="396"/>
                    <a:pt x="391" y="395"/>
                  </a:cubicBezTo>
                  <a:cubicBezTo>
                    <a:pt x="391" y="84"/>
                    <a:pt x="391" y="84"/>
                    <a:pt x="391" y="84"/>
                  </a:cubicBezTo>
                  <a:cubicBezTo>
                    <a:pt x="391" y="38"/>
                    <a:pt x="354" y="0"/>
                    <a:pt x="30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43" name="Google Shape;643;p36"/>
            <p:cNvSpPr/>
            <p:nvPr/>
          </p:nvSpPr>
          <p:spPr>
            <a:xfrm>
              <a:off x="7175631" y="3558678"/>
              <a:ext cx="227419" cy="345369"/>
            </a:xfrm>
            <a:custGeom>
              <a:rect b="b" l="l" r="r" t="t"/>
              <a:pathLst>
                <a:path extrusionOk="0" h="591" w="391">
                  <a:moveTo>
                    <a:pt x="84" y="591"/>
                  </a:moveTo>
                  <a:cubicBezTo>
                    <a:pt x="307" y="591"/>
                    <a:pt x="307" y="591"/>
                    <a:pt x="307" y="591"/>
                  </a:cubicBezTo>
                  <a:cubicBezTo>
                    <a:pt x="354" y="591"/>
                    <a:pt x="391" y="553"/>
                    <a:pt x="391" y="507"/>
                  </a:cubicBezTo>
                  <a:cubicBezTo>
                    <a:pt x="391" y="197"/>
                    <a:pt x="391" y="197"/>
                    <a:pt x="391" y="197"/>
                  </a:cubicBezTo>
                  <a:cubicBezTo>
                    <a:pt x="391" y="195"/>
                    <a:pt x="390" y="193"/>
                    <a:pt x="389" y="192"/>
                  </a:cubicBezTo>
                  <a:cubicBezTo>
                    <a:pt x="200" y="3"/>
                    <a:pt x="200" y="3"/>
                    <a:pt x="200" y="3"/>
                  </a:cubicBezTo>
                  <a:cubicBezTo>
                    <a:pt x="198" y="0"/>
                    <a:pt x="193" y="0"/>
                    <a:pt x="191" y="3"/>
                  </a:cubicBezTo>
                  <a:cubicBezTo>
                    <a:pt x="2" y="192"/>
                    <a:pt x="2" y="192"/>
                    <a:pt x="2" y="192"/>
                  </a:cubicBezTo>
                  <a:cubicBezTo>
                    <a:pt x="1" y="193"/>
                    <a:pt x="0" y="195"/>
                    <a:pt x="0" y="197"/>
                  </a:cubicBezTo>
                  <a:cubicBezTo>
                    <a:pt x="0" y="507"/>
                    <a:pt x="0" y="507"/>
                    <a:pt x="0" y="507"/>
                  </a:cubicBezTo>
                  <a:cubicBezTo>
                    <a:pt x="0" y="553"/>
                    <a:pt x="37" y="591"/>
                    <a:pt x="84" y="59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644" name="Google Shape;644;p36"/>
          <p:cNvGrpSpPr/>
          <p:nvPr/>
        </p:nvGrpSpPr>
        <p:grpSpPr>
          <a:xfrm>
            <a:off x="5833276" y="2257448"/>
            <a:ext cx="445727" cy="445714"/>
            <a:chOff x="5846429" y="3184067"/>
            <a:chExt cx="720076" cy="720055"/>
          </a:xfrm>
        </p:grpSpPr>
        <p:sp>
          <p:nvSpPr>
            <p:cNvPr id="645" name="Google Shape;645;p36"/>
            <p:cNvSpPr/>
            <p:nvPr/>
          </p:nvSpPr>
          <p:spPr>
            <a:xfrm>
              <a:off x="6207893" y="3184067"/>
              <a:ext cx="355998" cy="422879"/>
            </a:xfrm>
            <a:custGeom>
              <a:rect b="b" l="l" r="r" t="t"/>
              <a:pathLst>
                <a:path extrusionOk="0" h="642" w="540">
                  <a:moveTo>
                    <a:pt x="473" y="593"/>
                  </a:moveTo>
                  <a:cubicBezTo>
                    <a:pt x="536" y="545"/>
                    <a:pt x="540" y="487"/>
                    <a:pt x="540" y="480"/>
                  </a:cubicBezTo>
                  <a:cubicBezTo>
                    <a:pt x="507" y="208"/>
                    <a:pt x="276" y="2"/>
                    <a:pt x="0" y="0"/>
                  </a:cubicBezTo>
                  <a:cubicBezTo>
                    <a:pt x="24" y="14"/>
                    <a:pt x="46" y="33"/>
                    <a:pt x="64" y="57"/>
                  </a:cubicBezTo>
                  <a:cubicBezTo>
                    <a:pt x="117" y="125"/>
                    <a:pt x="119" y="216"/>
                    <a:pt x="119" y="220"/>
                  </a:cubicBezTo>
                  <a:cubicBezTo>
                    <a:pt x="119" y="425"/>
                    <a:pt x="119" y="425"/>
                    <a:pt x="119" y="425"/>
                  </a:cubicBezTo>
                  <a:cubicBezTo>
                    <a:pt x="337" y="425"/>
                    <a:pt x="337" y="425"/>
                    <a:pt x="337" y="425"/>
                  </a:cubicBezTo>
                  <a:cubicBezTo>
                    <a:pt x="337" y="642"/>
                    <a:pt x="337" y="642"/>
                    <a:pt x="337" y="642"/>
                  </a:cubicBezTo>
                  <a:cubicBezTo>
                    <a:pt x="365" y="640"/>
                    <a:pt x="425" y="630"/>
                    <a:pt x="473" y="59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46" name="Google Shape;646;p36"/>
            <p:cNvSpPr/>
            <p:nvPr/>
          </p:nvSpPr>
          <p:spPr>
            <a:xfrm>
              <a:off x="5846429" y="3186676"/>
              <a:ext cx="423253" cy="355759"/>
            </a:xfrm>
            <a:custGeom>
              <a:rect b="b" l="l" r="r" t="t"/>
              <a:pathLst>
                <a:path extrusionOk="0" h="540" w="642">
                  <a:moveTo>
                    <a:pt x="480" y="0"/>
                  </a:moveTo>
                  <a:cubicBezTo>
                    <a:pt x="207" y="33"/>
                    <a:pt x="1" y="265"/>
                    <a:pt x="0" y="540"/>
                  </a:cubicBezTo>
                  <a:cubicBezTo>
                    <a:pt x="13" y="516"/>
                    <a:pt x="32" y="495"/>
                    <a:pt x="56" y="476"/>
                  </a:cubicBezTo>
                  <a:cubicBezTo>
                    <a:pt x="125" y="423"/>
                    <a:pt x="215" y="421"/>
                    <a:pt x="219" y="421"/>
                  </a:cubicBezTo>
                  <a:cubicBezTo>
                    <a:pt x="425" y="421"/>
                    <a:pt x="425" y="421"/>
                    <a:pt x="425" y="421"/>
                  </a:cubicBezTo>
                  <a:cubicBezTo>
                    <a:pt x="425" y="203"/>
                    <a:pt x="425" y="203"/>
                    <a:pt x="425" y="203"/>
                  </a:cubicBezTo>
                  <a:cubicBezTo>
                    <a:pt x="642" y="203"/>
                    <a:pt x="642" y="203"/>
                    <a:pt x="642" y="203"/>
                  </a:cubicBezTo>
                  <a:cubicBezTo>
                    <a:pt x="639" y="176"/>
                    <a:pt x="629" y="115"/>
                    <a:pt x="593" y="68"/>
                  </a:cubicBezTo>
                  <a:cubicBezTo>
                    <a:pt x="544" y="4"/>
                    <a:pt x="486" y="1"/>
                    <a:pt x="48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47" name="Google Shape;647;p36"/>
            <p:cNvSpPr/>
            <p:nvPr/>
          </p:nvSpPr>
          <p:spPr>
            <a:xfrm>
              <a:off x="5849043" y="3481007"/>
              <a:ext cx="355998" cy="423115"/>
            </a:xfrm>
            <a:custGeom>
              <a:rect b="b" l="l" r="r" t="t"/>
              <a:pathLst>
                <a:path extrusionOk="0" h="642" w="540">
                  <a:moveTo>
                    <a:pt x="476" y="586"/>
                  </a:moveTo>
                  <a:cubicBezTo>
                    <a:pt x="423" y="517"/>
                    <a:pt x="421" y="426"/>
                    <a:pt x="421" y="423"/>
                  </a:cubicBezTo>
                  <a:cubicBezTo>
                    <a:pt x="421" y="217"/>
                    <a:pt x="421" y="217"/>
                    <a:pt x="421" y="217"/>
                  </a:cubicBezTo>
                  <a:cubicBezTo>
                    <a:pt x="203" y="217"/>
                    <a:pt x="203" y="217"/>
                    <a:pt x="203" y="217"/>
                  </a:cubicBezTo>
                  <a:cubicBezTo>
                    <a:pt x="203" y="0"/>
                    <a:pt x="203" y="0"/>
                    <a:pt x="203" y="0"/>
                  </a:cubicBezTo>
                  <a:cubicBezTo>
                    <a:pt x="175" y="2"/>
                    <a:pt x="114" y="12"/>
                    <a:pt x="67" y="49"/>
                  </a:cubicBezTo>
                  <a:cubicBezTo>
                    <a:pt x="4" y="97"/>
                    <a:pt x="0" y="155"/>
                    <a:pt x="0" y="162"/>
                  </a:cubicBezTo>
                  <a:cubicBezTo>
                    <a:pt x="32" y="434"/>
                    <a:pt x="264" y="641"/>
                    <a:pt x="540" y="642"/>
                  </a:cubicBezTo>
                  <a:cubicBezTo>
                    <a:pt x="516" y="628"/>
                    <a:pt x="494" y="610"/>
                    <a:pt x="476" y="586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48" name="Google Shape;648;p36"/>
            <p:cNvSpPr/>
            <p:nvPr/>
          </p:nvSpPr>
          <p:spPr>
            <a:xfrm>
              <a:off x="6143252" y="3545755"/>
              <a:ext cx="423253" cy="355759"/>
            </a:xfrm>
            <a:custGeom>
              <a:rect b="b" l="l" r="r" t="t"/>
              <a:pathLst>
                <a:path extrusionOk="0" h="540" w="642">
                  <a:moveTo>
                    <a:pt x="423" y="119"/>
                  </a:moveTo>
                  <a:cubicBezTo>
                    <a:pt x="217" y="119"/>
                    <a:pt x="217" y="119"/>
                    <a:pt x="217" y="119"/>
                  </a:cubicBezTo>
                  <a:cubicBezTo>
                    <a:pt x="217" y="337"/>
                    <a:pt x="217" y="337"/>
                    <a:pt x="217" y="337"/>
                  </a:cubicBezTo>
                  <a:cubicBezTo>
                    <a:pt x="0" y="337"/>
                    <a:pt x="0" y="337"/>
                    <a:pt x="0" y="337"/>
                  </a:cubicBezTo>
                  <a:cubicBezTo>
                    <a:pt x="3" y="365"/>
                    <a:pt x="12" y="425"/>
                    <a:pt x="49" y="473"/>
                  </a:cubicBezTo>
                  <a:cubicBezTo>
                    <a:pt x="98" y="536"/>
                    <a:pt x="156" y="540"/>
                    <a:pt x="162" y="540"/>
                  </a:cubicBezTo>
                  <a:cubicBezTo>
                    <a:pt x="435" y="507"/>
                    <a:pt x="641" y="275"/>
                    <a:pt x="642" y="0"/>
                  </a:cubicBezTo>
                  <a:cubicBezTo>
                    <a:pt x="629" y="24"/>
                    <a:pt x="610" y="45"/>
                    <a:pt x="586" y="64"/>
                  </a:cubicBezTo>
                  <a:cubicBezTo>
                    <a:pt x="517" y="117"/>
                    <a:pt x="427" y="119"/>
                    <a:pt x="423" y="11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649" name="Google Shape;649;p36"/>
          <p:cNvGrpSpPr/>
          <p:nvPr/>
        </p:nvGrpSpPr>
        <p:grpSpPr>
          <a:xfrm>
            <a:off x="2520481" y="2257393"/>
            <a:ext cx="303698" cy="445825"/>
            <a:chOff x="655600" y="3183978"/>
            <a:chExt cx="490627" cy="720234"/>
          </a:xfrm>
        </p:grpSpPr>
        <p:sp>
          <p:nvSpPr>
            <p:cNvPr id="650" name="Google Shape;650;p36"/>
            <p:cNvSpPr/>
            <p:nvPr/>
          </p:nvSpPr>
          <p:spPr>
            <a:xfrm>
              <a:off x="781315" y="3461564"/>
              <a:ext cx="274086" cy="162243"/>
            </a:xfrm>
            <a:custGeom>
              <a:rect b="b" l="l" r="r" t="t"/>
              <a:pathLst>
                <a:path extrusionOk="0" h="302" w="513">
                  <a:moveTo>
                    <a:pt x="447" y="170"/>
                  </a:moveTo>
                  <a:cubicBezTo>
                    <a:pt x="454" y="167"/>
                    <a:pt x="462" y="168"/>
                    <a:pt x="468" y="172"/>
                  </a:cubicBezTo>
                  <a:cubicBezTo>
                    <a:pt x="474" y="175"/>
                    <a:pt x="478" y="182"/>
                    <a:pt x="479" y="189"/>
                  </a:cubicBezTo>
                  <a:cubicBezTo>
                    <a:pt x="511" y="137"/>
                    <a:pt x="511" y="137"/>
                    <a:pt x="511" y="137"/>
                  </a:cubicBezTo>
                  <a:cubicBezTo>
                    <a:pt x="513" y="133"/>
                    <a:pt x="511" y="127"/>
                    <a:pt x="507" y="125"/>
                  </a:cubicBezTo>
                  <a:cubicBezTo>
                    <a:pt x="466" y="104"/>
                    <a:pt x="418" y="87"/>
                    <a:pt x="363" y="73"/>
                  </a:cubicBezTo>
                  <a:cubicBezTo>
                    <a:pt x="339" y="68"/>
                    <a:pt x="220" y="38"/>
                    <a:pt x="197" y="31"/>
                  </a:cubicBezTo>
                  <a:cubicBezTo>
                    <a:pt x="153" y="20"/>
                    <a:pt x="118" y="10"/>
                    <a:pt x="89" y="1"/>
                  </a:cubicBezTo>
                  <a:cubicBezTo>
                    <a:pt x="85" y="0"/>
                    <a:pt x="80" y="2"/>
                    <a:pt x="78" y="6"/>
                  </a:cubicBezTo>
                  <a:cubicBezTo>
                    <a:pt x="55" y="75"/>
                    <a:pt x="55" y="75"/>
                    <a:pt x="55" y="75"/>
                  </a:cubicBezTo>
                  <a:cubicBezTo>
                    <a:pt x="54" y="76"/>
                    <a:pt x="51" y="78"/>
                    <a:pt x="49" y="77"/>
                  </a:cubicBezTo>
                  <a:cubicBezTo>
                    <a:pt x="45" y="76"/>
                    <a:pt x="41" y="74"/>
                    <a:pt x="39" y="69"/>
                  </a:cubicBezTo>
                  <a:cubicBezTo>
                    <a:pt x="38" y="67"/>
                    <a:pt x="38" y="64"/>
                    <a:pt x="37" y="61"/>
                  </a:cubicBezTo>
                  <a:cubicBezTo>
                    <a:pt x="35" y="52"/>
                    <a:pt x="27" y="48"/>
                    <a:pt x="19" y="53"/>
                  </a:cubicBezTo>
                  <a:cubicBezTo>
                    <a:pt x="12" y="58"/>
                    <a:pt x="7" y="66"/>
                    <a:pt x="4" y="74"/>
                  </a:cubicBezTo>
                  <a:cubicBezTo>
                    <a:pt x="1" y="83"/>
                    <a:pt x="0" y="93"/>
                    <a:pt x="3" y="101"/>
                  </a:cubicBezTo>
                  <a:cubicBezTo>
                    <a:pt x="6" y="109"/>
                    <a:pt x="15" y="111"/>
                    <a:pt x="22" y="106"/>
                  </a:cubicBezTo>
                  <a:cubicBezTo>
                    <a:pt x="24" y="104"/>
                    <a:pt x="26" y="102"/>
                    <a:pt x="29" y="100"/>
                  </a:cubicBezTo>
                  <a:cubicBezTo>
                    <a:pt x="33" y="97"/>
                    <a:pt x="37" y="98"/>
                    <a:pt x="41" y="100"/>
                  </a:cubicBezTo>
                  <a:cubicBezTo>
                    <a:pt x="44" y="101"/>
                    <a:pt x="44" y="103"/>
                    <a:pt x="45" y="106"/>
                  </a:cubicBezTo>
                  <a:cubicBezTo>
                    <a:pt x="20" y="179"/>
                    <a:pt x="20" y="179"/>
                    <a:pt x="20" y="179"/>
                  </a:cubicBezTo>
                  <a:cubicBezTo>
                    <a:pt x="18" y="183"/>
                    <a:pt x="21" y="188"/>
                    <a:pt x="25" y="189"/>
                  </a:cubicBezTo>
                  <a:cubicBezTo>
                    <a:pt x="53" y="198"/>
                    <a:pt x="81" y="206"/>
                    <a:pt x="111" y="214"/>
                  </a:cubicBezTo>
                  <a:cubicBezTo>
                    <a:pt x="135" y="220"/>
                    <a:pt x="278" y="256"/>
                    <a:pt x="301" y="261"/>
                  </a:cubicBezTo>
                  <a:cubicBezTo>
                    <a:pt x="346" y="272"/>
                    <a:pt x="380" y="285"/>
                    <a:pt x="404" y="299"/>
                  </a:cubicBezTo>
                  <a:cubicBezTo>
                    <a:pt x="408" y="302"/>
                    <a:pt x="414" y="300"/>
                    <a:pt x="416" y="296"/>
                  </a:cubicBezTo>
                  <a:cubicBezTo>
                    <a:pt x="446" y="245"/>
                    <a:pt x="446" y="245"/>
                    <a:pt x="446" y="245"/>
                  </a:cubicBezTo>
                  <a:cubicBezTo>
                    <a:pt x="439" y="248"/>
                    <a:pt x="432" y="247"/>
                    <a:pt x="425" y="243"/>
                  </a:cubicBezTo>
                  <a:cubicBezTo>
                    <a:pt x="419" y="240"/>
                    <a:pt x="415" y="234"/>
                    <a:pt x="414" y="226"/>
                  </a:cubicBezTo>
                  <a:cubicBezTo>
                    <a:pt x="412" y="216"/>
                    <a:pt x="415" y="204"/>
                    <a:pt x="422" y="193"/>
                  </a:cubicBezTo>
                  <a:cubicBezTo>
                    <a:pt x="428" y="182"/>
                    <a:pt x="437" y="173"/>
                    <a:pt x="447" y="17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51" name="Google Shape;651;p36"/>
            <p:cNvSpPr/>
            <p:nvPr/>
          </p:nvSpPr>
          <p:spPr>
            <a:xfrm>
              <a:off x="850087" y="3183978"/>
              <a:ext cx="259850" cy="244775"/>
            </a:xfrm>
            <a:custGeom>
              <a:rect b="b" l="l" r="r" t="t"/>
              <a:pathLst>
                <a:path extrusionOk="0" h="456" w="486">
                  <a:moveTo>
                    <a:pt x="0" y="212"/>
                  </a:moveTo>
                  <a:cubicBezTo>
                    <a:pt x="4" y="206"/>
                    <a:pt x="11" y="203"/>
                    <a:pt x="18" y="203"/>
                  </a:cubicBezTo>
                  <a:cubicBezTo>
                    <a:pt x="26" y="203"/>
                    <a:pt x="32" y="206"/>
                    <a:pt x="37" y="212"/>
                  </a:cubicBezTo>
                  <a:cubicBezTo>
                    <a:pt x="44" y="220"/>
                    <a:pt x="48" y="232"/>
                    <a:pt x="47" y="245"/>
                  </a:cubicBezTo>
                  <a:cubicBezTo>
                    <a:pt x="48" y="258"/>
                    <a:pt x="44" y="269"/>
                    <a:pt x="37" y="277"/>
                  </a:cubicBezTo>
                  <a:cubicBezTo>
                    <a:pt x="32" y="283"/>
                    <a:pt x="26" y="286"/>
                    <a:pt x="18" y="286"/>
                  </a:cubicBezTo>
                  <a:cubicBezTo>
                    <a:pt x="11" y="286"/>
                    <a:pt x="4" y="283"/>
                    <a:pt x="0" y="277"/>
                  </a:cubicBezTo>
                  <a:cubicBezTo>
                    <a:pt x="0" y="331"/>
                    <a:pt x="0" y="331"/>
                    <a:pt x="0" y="331"/>
                  </a:cubicBezTo>
                  <a:cubicBezTo>
                    <a:pt x="0" y="336"/>
                    <a:pt x="4" y="340"/>
                    <a:pt x="9" y="340"/>
                  </a:cubicBezTo>
                  <a:cubicBezTo>
                    <a:pt x="31" y="337"/>
                    <a:pt x="55" y="336"/>
                    <a:pt x="83" y="336"/>
                  </a:cubicBezTo>
                  <a:cubicBezTo>
                    <a:pt x="202" y="336"/>
                    <a:pt x="321" y="425"/>
                    <a:pt x="321" y="425"/>
                  </a:cubicBezTo>
                  <a:cubicBezTo>
                    <a:pt x="368" y="456"/>
                    <a:pt x="397" y="454"/>
                    <a:pt x="436" y="417"/>
                  </a:cubicBezTo>
                  <a:cubicBezTo>
                    <a:pt x="436" y="417"/>
                    <a:pt x="486" y="374"/>
                    <a:pt x="486" y="334"/>
                  </a:cubicBezTo>
                  <a:cubicBezTo>
                    <a:pt x="486" y="273"/>
                    <a:pt x="343" y="186"/>
                    <a:pt x="190" y="155"/>
                  </a:cubicBezTo>
                  <a:cubicBezTo>
                    <a:pt x="190" y="49"/>
                    <a:pt x="190" y="49"/>
                    <a:pt x="190" y="49"/>
                  </a:cubicBezTo>
                  <a:cubicBezTo>
                    <a:pt x="190" y="22"/>
                    <a:pt x="163" y="0"/>
                    <a:pt x="130" y="0"/>
                  </a:cubicBezTo>
                  <a:cubicBezTo>
                    <a:pt x="60" y="0"/>
                    <a:pt x="60" y="0"/>
                    <a:pt x="60" y="0"/>
                  </a:cubicBezTo>
                  <a:cubicBezTo>
                    <a:pt x="27" y="0"/>
                    <a:pt x="0" y="22"/>
                    <a:pt x="0" y="49"/>
                  </a:cubicBezTo>
                  <a:cubicBezTo>
                    <a:pt x="0" y="148"/>
                    <a:pt x="0" y="148"/>
                    <a:pt x="0" y="148"/>
                  </a:cubicBezTo>
                  <a:cubicBezTo>
                    <a:pt x="0" y="148"/>
                    <a:pt x="0" y="148"/>
                    <a:pt x="0" y="148"/>
                  </a:cubicBezTo>
                  <a:lnTo>
                    <a:pt x="0" y="212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52" name="Google Shape;652;p36"/>
            <p:cNvSpPr/>
            <p:nvPr/>
          </p:nvSpPr>
          <p:spPr>
            <a:xfrm>
              <a:off x="655600" y="3264496"/>
              <a:ext cx="213333" cy="294294"/>
            </a:xfrm>
            <a:custGeom>
              <a:rect b="b" l="l" r="r" t="t"/>
              <a:pathLst>
                <a:path extrusionOk="0" h="548" w="399">
                  <a:moveTo>
                    <a:pt x="242" y="541"/>
                  </a:moveTo>
                  <a:cubicBezTo>
                    <a:pt x="262" y="483"/>
                    <a:pt x="262" y="483"/>
                    <a:pt x="262" y="483"/>
                  </a:cubicBezTo>
                  <a:cubicBezTo>
                    <a:pt x="255" y="488"/>
                    <a:pt x="248" y="489"/>
                    <a:pt x="241" y="486"/>
                  </a:cubicBezTo>
                  <a:cubicBezTo>
                    <a:pt x="234" y="484"/>
                    <a:pt x="229" y="479"/>
                    <a:pt x="226" y="472"/>
                  </a:cubicBezTo>
                  <a:cubicBezTo>
                    <a:pt x="222" y="462"/>
                    <a:pt x="223" y="450"/>
                    <a:pt x="227" y="437"/>
                  </a:cubicBezTo>
                  <a:cubicBezTo>
                    <a:pt x="231" y="425"/>
                    <a:pt x="238" y="415"/>
                    <a:pt x="247" y="410"/>
                  </a:cubicBezTo>
                  <a:cubicBezTo>
                    <a:pt x="254" y="406"/>
                    <a:pt x="261" y="405"/>
                    <a:pt x="268" y="407"/>
                  </a:cubicBezTo>
                  <a:cubicBezTo>
                    <a:pt x="275" y="409"/>
                    <a:pt x="280" y="415"/>
                    <a:pt x="283" y="422"/>
                  </a:cubicBezTo>
                  <a:cubicBezTo>
                    <a:pt x="301" y="369"/>
                    <a:pt x="301" y="369"/>
                    <a:pt x="301" y="369"/>
                  </a:cubicBezTo>
                  <a:cubicBezTo>
                    <a:pt x="302" y="364"/>
                    <a:pt x="300" y="359"/>
                    <a:pt x="296" y="358"/>
                  </a:cubicBezTo>
                  <a:cubicBezTo>
                    <a:pt x="238" y="335"/>
                    <a:pt x="219" y="315"/>
                    <a:pt x="219" y="287"/>
                  </a:cubicBezTo>
                  <a:cubicBezTo>
                    <a:pt x="219" y="250"/>
                    <a:pt x="254" y="211"/>
                    <a:pt x="343" y="194"/>
                  </a:cubicBezTo>
                  <a:cubicBezTo>
                    <a:pt x="347" y="193"/>
                    <a:pt x="350" y="190"/>
                    <a:pt x="350" y="186"/>
                  </a:cubicBezTo>
                  <a:cubicBezTo>
                    <a:pt x="350" y="111"/>
                    <a:pt x="350" y="111"/>
                    <a:pt x="350" y="111"/>
                  </a:cubicBezTo>
                  <a:cubicBezTo>
                    <a:pt x="351" y="109"/>
                    <a:pt x="353" y="107"/>
                    <a:pt x="355" y="107"/>
                  </a:cubicBezTo>
                  <a:cubicBezTo>
                    <a:pt x="360" y="106"/>
                    <a:pt x="364" y="107"/>
                    <a:pt x="367" y="111"/>
                  </a:cubicBezTo>
                  <a:cubicBezTo>
                    <a:pt x="369" y="113"/>
                    <a:pt x="370" y="116"/>
                    <a:pt x="371" y="118"/>
                  </a:cubicBezTo>
                  <a:cubicBezTo>
                    <a:pt x="376" y="126"/>
                    <a:pt x="385" y="127"/>
                    <a:pt x="391" y="120"/>
                  </a:cubicBezTo>
                  <a:cubicBezTo>
                    <a:pt x="397" y="113"/>
                    <a:pt x="399" y="104"/>
                    <a:pt x="399" y="95"/>
                  </a:cubicBezTo>
                  <a:cubicBezTo>
                    <a:pt x="399" y="86"/>
                    <a:pt x="397" y="76"/>
                    <a:pt x="391" y="69"/>
                  </a:cubicBezTo>
                  <a:cubicBezTo>
                    <a:pt x="385" y="63"/>
                    <a:pt x="376" y="63"/>
                    <a:pt x="371" y="71"/>
                  </a:cubicBezTo>
                  <a:cubicBezTo>
                    <a:pt x="370" y="73"/>
                    <a:pt x="369" y="76"/>
                    <a:pt x="367" y="78"/>
                  </a:cubicBezTo>
                  <a:cubicBezTo>
                    <a:pt x="364" y="83"/>
                    <a:pt x="360" y="83"/>
                    <a:pt x="355" y="83"/>
                  </a:cubicBezTo>
                  <a:cubicBezTo>
                    <a:pt x="353" y="82"/>
                    <a:pt x="351" y="80"/>
                    <a:pt x="350" y="78"/>
                  </a:cubicBezTo>
                  <a:cubicBezTo>
                    <a:pt x="350" y="9"/>
                    <a:pt x="350" y="9"/>
                    <a:pt x="350" y="9"/>
                  </a:cubicBezTo>
                  <a:cubicBezTo>
                    <a:pt x="350" y="4"/>
                    <a:pt x="346" y="0"/>
                    <a:pt x="341" y="1"/>
                  </a:cubicBezTo>
                  <a:cubicBezTo>
                    <a:pt x="117" y="30"/>
                    <a:pt x="0" y="150"/>
                    <a:pt x="0" y="292"/>
                  </a:cubicBezTo>
                  <a:cubicBezTo>
                    <a:pt x="0" y="428"/>
                    <a:pt x="100" y="499"/>
                    <a:pt x="231" y="546"/>
                  </a:cubicBezTo>
                  <a:cubicBezTo>
                    <a:pt x="236" y="548"/>
                    <a:pt x="240" y="546"/>
                    <a:pt x="242" y="54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53" name="Google Shape;653;p36"/>
            <p:cNvSpPr/>
            <p:nvPr/>
          </p:nvSpPr>
          <p:spPr>
            <a:xfrm>
              <a:off x="673846" y="3654405"/>
              <a:ext cx="303960" cy="249807"/>
            </a:xfrm>
            <a:custGeom>
              <a:rect b="b" l="l" r="r" t="t"/>
              <a:pathLst>
                <a:path extrusionOk="0" h="465" w="569">
                  <a:moveTo>
                    <a:pt x="520" y="368"/>
                  </a:moveTo>
                  <a:cubicBezTo>
                    <a:pt x="520" y="233"/>
                    <a:pt x="520" y="233"/>
                    <a:pt x="520" y="233"/>
                  </a:cubicBezTo>
                  <a:cubicBezTo>
                    <a:pt x="521" y="231"/>
                    <a:pt x="523" y="229"/>
                    <a:pt x="525" y="229"/>
                  </a:cubicBezTo>
                  <a:cubicBezTo>
                    <a:pt x="530" y="229"/>
                    <a:pt x="534" y="229"/>
                    <a:pt x="537" y="233"/>
                  </a:cubicBezTo>
                  <a:cubicBezTo>
                    <a:pt x="539" y="236"/>
                    <a:pt x="540" y="238"/>
                    <a:pt x="542" y="241"/>
                  </a:cubicBezTo>
                  <a:cubicBezTo>
                    <a:pt x="546" y="248"/>
                    <a:pt x="556" y="249"/>
                    <a:pt x="561" y="242"/>
                  </a:cubicBezTo>
                  <a:cubicBezTo>
                    <a:pt x="567" y="236"/>
                    <a:pt x="569" y="226"/>
                    <a:pt x="569" y="217"/>
                  </a:cubicBezTo>
                  <a:cubicBezTo>
                    <a:pt x="569" y="208"/>
                    <a:pt x="567" y="199"/>
                    <a:pt x="561" y="192"/>
                  </a:cubicBezTo>
                  <a:cubicBezTo>
                    <a:pt x="556" y="185"/>
                    <a:pt x="546" y="186"/>
                    <a:pt x="542" y="194"/>
                  </a:cubicBezTo>
                  <a:cubicBezTo>
                    <a:pt x="540" y="196"/>
                    <a:pt x="539" y="199"/>
                    <a:pt x="537" y="201"/>
                  </a:cubicBezTo>
                  <a:cubicBezTo>
                    <a:pt x="534" y="205"/>
                    <a:pt x="530" y="205"/>
                    <a:pt x="525" y="205"/>
                  </a:cubicBezTo>
                  <a:cubicBezTo>
                    <a:pt x="523" y="205"/>
                    <a:pt x="521" y="203"/>
                    <a:pt x="520" y="201"/>
                  </a:cubicBezTo>
                  <a:cubicBezTo>
                    <a:pt x="520" y="133"/>
                    <a:pt x="520" y="133"/>
                    <a:pt x="520" y="133"/>
                  </a:cubicBezTo>
                  <a:cubicBezTo>
                    <a:pt x="520" y="128"/>
                    <a:pt x="516" y="124"/>
                    <a:pt x="511" y="124"/>
                  </a:cubicBezTo>
                  <a:cubicBezTo>
                    <a:pt x="489" y="127"/>
                    <a:pt x="464" y="129"/>
                    <a:pt x="436" y="129"/>
                  </a:cubicBezTo>
                  <a:cubicBezTo>
                    <a:pt x="317" y="129"/>
                    <a:pt x="154" y="29"/>
                    <a:pt x="154" y="29"/>
                  </a:cubicBezTo>
                  <a:cubicBezTo>
                    <a:pt x="110" y="0"/>
                    <a:pt x="67" y="8"/>
                    <a:pt x="30" y="51"/>
                  </a:cubicBezTo>
                  <a:cubicBezTo>
                    <a:pt x="30" y="51"/>
                    <a:pt x="0" y="88"/>
                    <a:pt x="0" y="130"/>
                  </a:cubicBezTo>
                  <a:cubicBezTo>
                    <a:pt x="0" y="194"/>
                    <a:pt x="169" y="278"/>
                    <a:pt x="330" y="309"/>
                  </a:cubicBezTo>
                  <a:cubicBezTo>
                    <a:pt x="330" y="416"/>
                    <a:pt x="330" y="416"/>
                    <a:pt x="330" y="416"/>
                  </a:cubicBezTo>
                  <a:cubicBezTo>
                    <a:pt x="330" y="443"/>
                    <a:pt x="357" y="465"/>
                    <a:pt x="390" y="465"/>
                  </a:cubicBezTo>
                  <a:cubicBezTo>
                    <a:pt x="460" y="465"/>
                    <a:pt x="460" y="465"/>
                    <a:pt x="460" y="465"/>
                  </a:cubicBezTo>
                  <a:cubicBezTo>
                    <a:pt x="493" y="465"/>
                    <a:pt x="520" y="443"/>
                    <a:pt x="520" y="416"/>
                  </a:cubicBezTo>
                  <a:cubicBezTo>
                    <a:pt x="520" y="368"/>
                    <a:pt x="520" y="368"/>
                    <a:pt x="520" y="36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54" name="Google Shape;654;p36"/>
            <p:cNvSpPr/>
            <p:nvPr/>
          </p:nvSpPr>
          <p:spPr>
            <a:xfrm>
              <a:off x="959159" y="3535238"/>
              <a:ext cx="187068" cy="287248"/>
            </a:xfrm>
            <a:custGeom>
              <a:rect b="b" l="l" r="r" t="t"/>
              <a:pathLst>
                <a:path extrusionOk="0" h="535" w="350">
                  <a:moveTo>
                    <a:pt x="201" y="3"/>
                  </a:moveTo>
                  <a:cubicBezTo>
                    <a:pt x="197" y="0"/>
                    <a:pt x="192" y="2"/>
                    <a:pt x="190" y="6"/>
                  </a:cubicBezTo>
                  <a:cubicBezTo>
                    <a:pt x="150" y="73"/>
                    <a:pt x="150" y="73"/>
                    <a:pt x="150" y="73"/>
                  </a:cubicBezTo>
                  <a:cubicBezTo>
                    <a:pt x="148" y="74"/>
                    <a:pt x="146" y="75"/>
                    <a:pt x="143" y="74"/>
                  </a:cubicBezTo>
                  <a:cubicBezTo>
                    <a:pt x="139" y="72"/>
                    <a:pt x="135" y="70"/>
                    <a:pt x="135" y="64"/>
                  </a:cubicBezTo>
                  <a:cubicBezTo>
                    <a:pt x="135" y="62"/>
                    <a:pt x="135" y="59"/>
                    <a:pt x="135" y="56"/>
                  </a:cubicBezTo>
                  <a:cubicBezTo>
                    <a:pt x="135" y="47"/>
                    <a:pt x="127" y="41"/>
                    <a:pt x="119" y="44"/>
                  </a:cubicBezTo>
                  <a:cubicBezTo>
                    <a:pt x="111" y="47"/>
                    <a:pt x="104" y="55"/>
                    <a:pt x="100" y="62"/>
                  </a:cubicBezTo>
                  <a:cubicBezTo>
                    <a:pt x="95" y="70"/>
                    <a:pt x="92" y="79"/>
                    <a:pt x="93" y="88"/>
                  </a:cubicBezTo>
                  <a:cubicBezTo>
                    <a:pt x="95" y="96"/>
                    <a:pt x="103" y="101"/>
                    <a:pt x="111" y="97"/>
                  </a:cubicBezTo>
                  <a:cubicBezTo>
                    <a:pt x="114" y="95"/>
                    <a:pt x="116" y="94"/>
                    <a:pt x="119" y="92"/>
                  </a:cubicBezTo>
                  <a:cubicBezTo>
                    <a:pt x="123" y="90"/>
                    <a:pt x="127" y="92"/>
                    <a:pt x="131" y="95"/>
                  </a:cubicBezTo>
                  <a:cubicBezTo>
                    <a:pt x="133" y="96"/>
                    <a:pt x="133" y="99"/>
                    <a:pt x="133" y="101"/>
                  </a:cubicBezTo>
                  <a:cubicBezTo>
                    <a:pt x="94" y="168"/>
                    <a:pt x="94" y="168"/>
                    <a:pt x="94" y="168"/>
                  </a:cubicBezTo>
                  <a:cubicBezTo>
                    <a:pt x="91" y="171"/>
                    <a:pt x="92" y="176"/>
                    <a:pt x="96" y="179"/>
                  </a:cubicBezTo>
                  <a:cubicBezTo>
                    <a:pt x="123" y="201"/>
                    <a:pt x="131" y="223"/>
                    <a:pt x="131" y="240"/>
                  </a:cubicBezTo>
                  <a:cubicBezTo>
                    <a:pt x="131" y="283"/>
                    <a:pt x="96" y="324"/>
                    <a:pt x="7" y="342"/>
                  </a:cubicBezTo>
                  <a:cubicBezTo>
                    <a:pt x="3" y="342"/>
                    <a:pt x="0" y="346"/>
                    <a:pt x="0" y="350"/>
                  </a:cubicBezTo>
                  <a:cubicBezTo>
                    <a:pt x="0" y="407"/>
                    <a:pt x="0" y="407"/>
                    <a:pt x="0" y="407"/>
                  </a:cubicBezTo>
                  <a:cubicBezTo>
                    <a:pt x="4" y="401"/>
                    <a:pt x="11" y="397"/>
                    <a:pt x="19" y="397"/>
                  </a:cubicBezTo>
                  <a:cubicBezTo>
                    <a:pt x="26" y="397"/>
                    <a:pt x="33" y="401"/>
                    <a:pt x="37" y="406"/>
                  </a:cubicBezTo>
                  <a:cubicBezTo>
                    <a:pt x="44" y="415"/>
                    <a:pt x="48" y="426"/>
                    <a:pt x="48" y="439"/>
                  </a:cubicBezTo>
                  <a:cubicBezTo>
                    <a:pt x="48" y="452"/>
                    <a:pt x="44" y="464"/>
                    <a:pt x="37" y="472"/>
                  </a:cubicBezTo>
                  <a:cubicBezTo>
                    <a:pt x="33" y="478"/>
                    <a:pt x="26" y="481"/>
                    <a:pt x="19" y="481"/>
                  </a:cubicBezTo>
                  <a:cubicBezTo>
                    <a:pt x="11" y="481"/>
                    <a:pt x="4" y="478"/>
                    <a:pt x="0" y="472"/>
                  </a:cubicBezTo>
                  <a:cubicBezTo>
                    <a:pt x="0" y="526"/>
                    <a:pt x="0" y="526"/>
                    <a:pt x="0" y="526"/>
                  </a:cubicBezTo>
                  <a:cubicBezTo>
                    <a:pt x="0" y="531"/>
                    <a:pt x="4" y="535"/>
                    <a:pt x="9" y="535"/>
                  </a:cubicBezTo>
                  <a:cubicBezTo>
                    <a:pt x="245" y="503"/>
                    <a:pt x="350" y="374"/>
                    <a:pt x="350" y="237"/>
                  </a:cubicBezTo>
                  <a:cubicBezTo>
                    <a:pt x="350" y="143"/>
                    <a:pt x="301" y="62"/>
                    <a:pt x="201" y="3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655" name="Google Shape;655;p36"/>
          <p:cNvGrpSpPr/>
          <p:nvPr/>
        </p:nvGrpSpPr>
        <p:grpSpPr>
          <a:xfrm>
            <a:off x="7213443" y="2257509"/>
            <a:ext cx="189785" cy="445592"/>
            <a:chOff x="8011692" y="3184166"/>
            <a:chExt cx="306600" cy="719859"/>
          </a:xfrm>
        </p:grpSpPr>
        <p:sp>
          <p:nvSpPr>
            <p:cNvPr id="656" name="Google Shape;656;p36"/>
            <p:cNvSpPr/>
            <p:nvPr/>
          </p:nvSpPr>
          <p:spPr>
            <a:xfrm>
              <a:off x="8011692" y="3885096"/>
              <a:ext cx="306496" cy="18928"/>
            </a:xfrm>
            <a:custGeom>
              <a:rect b="b" l="l" r="r" t="t"/>
              <a:pathLst>
                <a:path extrusionOk="0" h="35" w="569">
                  <a:moveTo>
                    <a:pt x="569" y="13"/>
                  </a:moveTo>
                  <a:cubicBezTo>
                    <a:pt x="569" y="19"/>
                    <a:pt x="562" y="23"/>
                    <a:pt x="554" y="24"/>
                  </a:cubicBezTo>
                  <a:cubicBezTo>
                    <a:pt x="520" y="28"/>
                    <a:pt x="430" y="35"/>
                    <a:pt x="284" y="35"/>
                  </a:cubicBezTo>
                  <a:cubicBezTo>
                    <a:pt x="134" y="35"/>
                    <a:pt x="47" y="28"/>
                    <a:pt x="14" y="24"/>
                  </a:cubicBezTo>
                  <a:cubicBezTo>
                    <a:pt x="6" y="23"/>
                    <a:pt x="0" y="19"/>
                    <a:pt x="0" y="1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569" y="0"/>
                    <a:pt x="569" y="0"/>
                    <a:pt x="569" y="0"/>
                  </a:cubicBezTo>
                  <a:lnTo>
                    <a:pt x="569" y="13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57" name="Google Shape;657;p36"/>
            <p:cNvSpPr/>
            <p:nvPr/>
          </p:nvSpPr>
          <p:spPr>
            <a:xfrm>
              <a:off x="8011692" y="3184166"/>
              <a:ext cx="306496" cy="40025"/>
            </a:xfrm>
            <a:custGeom>
              <a:rect b="b" l="l" r="r" t="t"/>
              <a:pathLst>
                <a:path extrusionOk="0" h="74" w="569">
                  <a:moveTo>
                    <a:pt x="372" y="32"/>
                  </a:moveTo>
                  <a:cubicBezTo>
                    <a:pt x="372" y="24"/>
                    <a:pt x="372" y="24"/>
                    <a:pt x="372" y="24"/>
                  </a:cubicBezTo>
                  <a:cubicBezTo>
                    <a:pt x="372" y="14"/>
                    <a:pt x="360" y="6"/>
                    <a:pt x="345" y="4"/>
                  </a:cubicBezTo>
                  <a:cubicBezTo>
                    <a:pt x="325" y="2"/>
                    <a:pt x="316" y="0"/>
                    <a:pt x="287" y="0"/>
                  </a:cubicBezTo>
                  <a:cubicBezTo>
                    <a:pt x="255" y="0"/>
                    <a:pt x="247" y="2"/>
                    <a:pt x="228" y="4"/>
                  </a:cubicBezTo>
                  <a:cubicBezTo>
                    <a:pt x="212" y="5"/>
                    <a:pt x="201" y="14"/>
                    <a:pt x="201" y="24"/>
                  </a:cubicBezTo>
                  <a:cubicBezTo>
                    <a:pt x="201" y="32"/>
                    <a:pt x="201" y="32"/>
                    <a:pt x="201" y="32"/>
                  </a:cubicBezTo>
                  <a:cubicBezTo>
                    <a:pt x="201" y="36"/>
                    <a:pt x="195" y="40"/>
                    <a:pt x="188" y="41"/>
                  </a:cubicBezTo>
                  <a:cubicBezTo>
                    <a:pt x="108" y="43"/>
                    <a:pt x="36" y="48"/>
                    <a:pt x="13" y="50"/>
                  </a:cubicBezTo>
                  <a:cubicBezTo>
                    <a:pt x="6" y="51"/>
                    <a:pt x="0" y="55"/>
                    <a:pt x="0" y="60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569" y="74"/>
                    <a:pt x="569" y="74"/>
                    <a:pt x="569" y="74"/>
                  </a:cubicBezTo>
                  <a:cubicBezTo>
                    <a:pt x="569" y="60"/>
                    <a:pt x="569" y="60"/>
                    <a:pt x="569" y="60"/>
                  </a:cubicBezTo>
                  <a:cubicBezTo>
                    <a:pt x="569" y="55"/>
                    <a:pt x="563" y="51"/>
                    <a:pt x="555" y="50"/>
                  </a:cubicBezTo>
                  <a:cubicBezTo>
                    <a:pt x="533" y="47"/>
                    <a:pt x="464" y="43"/>
                    <a:pt x="385" y="41"/>
                  </a:cubicBezTo>
                  <a:cubicBezTo>
                    <a:pt x="378" y="40"/>
                    <a:pt x="372" y="36"/>
                    <a:pt x="372" y="3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58" name="Google Shape;658;p36"/>
            <p:cNvSpPr txBox="1"/>
            <p:nvPr/>
          </p:nvSpPr>
          <p:spPr>
            <a:xfrm>
              <a:off x="8011692" y="3395332"/>
              <a:ext cx="306600" cy="1572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59" name="Google Shape;659;p36"/>
            <p:cNvSpPr txBox="1"/>
            <p:nvPr/>
          </p:nvSpPr>
          <p:spPr>
            <a:xfrm>
              <a:off x="8011692" y="3231683"/>
              <a:ext cx="306600" cy="1593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60" name="Google Shape;660;p36"/>
            <p:cNvSpPr txBox="1"/>
            <p:nvPr/>
          </p:nvSpPr>
          <p:spPr>
            <a:xfrm>
              <a:off x="8011692" y="3718293"/>
              <a:ext cx="306600" cy="1593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61" name="Google Shape;661;p36"/>
            <p:cNvSpPr txBox="1"/>
            <p:nvPr/>
          </p:nvSpPr>
          <p:spPr>
            <a:xfrm>
              <a:off x="8011692" y="3556812"/>
              <a:ext cx="306600" cy="157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662" name="Google Shape;662;p36"/>
          <p:cNvGrpSpPr/>
          <p:nvPr/>
        </p:nvGrpSpPr>
        <p:grpSpPr>
          <a:xfrm>
            <a:off x="7648230" y="2257259"/>
            <a:ext cx="246199" cy="445516"/>
            <a:chOff x="4556125" y="630237"/>
            <a:chExt cx="3081338" cy="5568950"/>
          </a:xfrm>
        </p:grpSpPr>
        <p:sp>
          <p:nvSpPr>
            <p:cNvPr id="663" name="Google Shape;663;p36"/>
            <p:cNvSpPr/>
            <p:nvPr/>
          </p:nvSpPr>
          <p:spPr>
            <a:xfrm>
              <a:off x="4756150" y="630237"/>
              <a:ext cx="2397126" cy="1016000"/>
            </a:xfrm>
            <a:custGeom>
              <a:rect b="b" l="l" r="r" t="t"/>
              <a:pathLst>
                <a:path extrusionOk="0" h="233" w="550">
                  <a:moveTo>
                    <a:pt x="88" y="233"/>
                  </a:moveTo>
                  <a:cubicBezTo>
                    <a:pt x="49" y="233"/>
                    <a:pt x="14" y="205"/>
                    <a:pt x="7" y="165"/>
                  </a:cubicBezTo>
                  <a:cubicBezTo>
                    <a:pt x="0" y="120"/>
                    <a:pt x="30" y="78"/>
                    <a:pt x="74" y="71"/>
                  </a:cubicBezTo>
                  <a:cubicBezTo>
                    <a:pt x="448" y="8"/>
                    <a:pt x="448" y="8"/>
                    <a:pt x="448" y="8"/>
                  </a:cubicBezTo>
                  <a:cubicBezTo>
                    <a:pt x="492" y="0"/>
                    <a:pt x="535" y="30"/>
                    <a:pt x="542" y="75"/>
                  </a:cubicBezTo>
                  <a:cubicBezTo>
                    <a:pt x="550" y="120"/>
                    <a:pt x="520" y="162"/>
                    <a:pt x="475" y="169"/>
                  </a:cubicBezTo>
                  <a:cubicBezTo>
                    <a:pt x="102" y="232"/>
                    <a:pt x="102" y="232"/>
                    <a:pt x="102" y="232"/>
                  </a:cubicBezTo>
                  <a:cubicBezTo>
                    <a:pt x="97" y="233"/>
                    <a:pt x="92" y="233"/>
                    <a:pt x="88" y="23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64" name="Google Shape;664;p36"/>
            <p:cNvSpPr/>
            <p:nvPr/>
          </p:nvSpPr>
          <p:spPr>
            <a:xfrm>
              <a:off x="4556125" y="1357312"/>
              <a:ext cx="3081338" cy="1135062"/>
            </a:xfrm>
            <a:custGeom>
              <a:rect b="b" l="l" r="r" t="t"/>
              <a:pathLst>
                <a:path extrusionOk="0" h="260" w="707">
                  <a:moveTo>
                    <a:pt x="88" y="260"/>
                  </a:moveTo>
                  <a:cubicBezTo>
                    <a:pt x="49" y="260"/>
                    <a:pt x="14" y="232"/>
                    <a:pt x="7" y="192"/>
                  </a:cubicBezTo>
                  <a:cubicBezTo>
                    <a:pt x="0" y="147"/>
                    <a:pt x="30" y="105"/>
                    <a:pt x="74" y="97"/>
                  </a:cubicBezTo>
                  <a:cubicBezTo>
                    <a:pt x="605" y="7"/>
                    <a:pt x="605" y="7"/>
                    <a:pt x="605" y="7"/>
                  </a:cubicBezTo>
                  <a:cubicBezTo>
                    <a:pt x="649" y="0"/>
                    <a:pt x="692" y="30"/>
                    <a:pt x="699" y="75"/>
                  </a:cubicBezTo>
                  <a:cubicBezTo>
                    <a:pt x="707" y="119"/>
                    <a:pt x="677" y="161"/>
                    <a:pt x="632" y="169"/>
                  </a:cubicBezTo>
                  <a:cubicBezTo>
                    <a:pt x="102" y="259"/>
                    <a:pt x="102" y="259"/>
                    <a:pt x="102" y="259"/>
                  </a:cubicBezTo>
                  <a:cubicBezTo>
                    <a:pt x="97" y="260"/>
                    <a:pt x="93" y="260"/>
                    <a:pt x="88" y="26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65" name="Google Shape;665;p36"/>
            <p:cNvSpPr/>
            <p:nvPr/>
          </p:nvSpPr>
          <p:spPr>
            <a:xfrm>
              <a:off x="4556125" y="2168525"/>
              <a:ext cx="3081338" cy="1139825"/>
            </a:xfrm>
            <a:custGeom>
              <a:rect b="b" l="l" r="r" t="t"/>
              <a:pathLst>
                <a:path extrusionOk="0" h="261" w="707">
                  <a:moveTo>
                    <a:pt x="88" y="261"/>
                  </a:moveTo>
                  <a:cubicBezTo>
                    <a:pt x="49" y="261"/>
                    <a:pt x="14" y="232"/>
                    <a:pt x="7" y="192"/>
                  </a:cubicBezTo>
                  <a:cubicBezTo>
                    <a:pt x="0" y="148"/>
                    <a:pt x="30" y="105"/>
                    <a:pt x="74" y="98"/>
                  </a:cubicBezTo>
                  <a:cubicBezTo>
                    <a:pt x="605" y="8"/>
                    <a:pt x="605" y="8"/>
                    <a:pt x="605" y="8"/>
                  </a:cubicBezTo>
                  <a:cubicBezTo>
                    <a:pt x="649" y="0"/>
                    <a:pt x="692" y="30"/>
                    <a:pt x="699" y="75"/>
                  </a:cubicBezTo>
                  <a:cubicBezTo>
                    <a:pt x="707" y="119"/>
                    <a:pt x="677" y="162"/>
                    <a:pt x="632" y="169"/>
                  </a:cubicBezTo>
                  <a:cubicBezTo>
                    <a:pt x="102" y="259"/>
                    <a:pt x="102" y="259"/>
                    <a:pt x="102" y="259"/>
                  </a:cubicBezTo>
                  <a:cubicBezTo>
                    <a:pt x="97" y="260"/>
                    <a:pt x="93" y="261"/>
                    <a:pt x="88" y="26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66" name="Google Shape;666;p36"/>
            <p:cNvSpPr/>
            <p:nvPr/>
          </p:nvSpPr>
          <p:spPr>
            <a:xfrm>
              <a:off x="4556125" y="2981325"/>
              <a:ext cx="3081338" cy="1138237"/>
            </a:xfrm>
            <a:custGeom>
              <a:rect b="b" l="l" r="r" t="t"/>
              <a:pathLst>
                <a:path extrusionOk="0" h="261" w="707">
                  <a:moveTo>
                    <a:pt x="88" y="261"/>
                  </a:moveTo>
                  <a:cubicBezTo>
                    <a:pt x="49" y="261"/>
                    <a:pt x="14" y="233"/>
                    <a:pt x="7" y="193"/>
                  </a:cubicBezTo>
                  <a:cubicBezTo>
                    <a:pt x="0" y="148"/>
                    <a:pt x="30" y="106"/>
                    <a:pt x="74" y="98"/>
                  </a:cubicBezTo>
                  <a:cubicBezTo>
                    <a:pt x="605" y="8"/>
                    <a:pt x="605" y="8"/>
                    <a:pt x="605" y="8"/>
                  </a:cubicBezTo>
                  <a:cubicBezTo>
                    <a:pt x="649" y="0"/>
                    <a:pt x="692" y="31"/>
                    <a:pt x="699" y="75"/>
                  </a:cubicBezTo>
                  <a:cubicBezTo>
                    <a:pt x="707" y="120"/>
                    <a:pt x="677" y="162"/>
                    <a:pt x="632" y="170"/>
                  </a:cubicBezTo>
                  <a:cubicBezTo>
                    <a:pt x="102" y="260"/>
                    <a:pt x="102" y="260"/>
                    <a:pt x="102" y="260"/>
                  </a:cubicBezTo>
                  <a:cubicBezTo>
                    <a:pt x="97" y="261"/>
                    <a:pt x="93" y="261"/>
                    <a:pt x="88" y="26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67" name="Google Shape;667;p36"/>
            <p:cNvSpPr/>
            <p:nvPr/>
          </p:nvSpPr>
          <p:spPr>
            <a:xfrm>
              <a:off x="4830762" y="4476750"/>
              <a:ext cx="2535237" cy="1722437"/>
            </a:xfrm>
            <a:custGeom>
              <a:rect b="b" l="l" r="r" t="t"/>
              <a:pathLst>
                <a:path extrusionOk="0" h="395" w="582">
                  <a:moveTo>
                    <a:pt x="550" y="0"/>
                  </a:moveTo>
                  <a:cubicBezTo>
                    <a:pt x="32" y="0"/>
                    <a:pt x="32" y="0"/>
                    <a:pt x="32" y="0"/>
                  </a:cubicBezTo>
                  <a:cubicBezTo>
                    <a:pt x="14" y="0"/>
                    <a:pt x="0" y="14"/>
                    <a:pt x="0" y="31"/>
                  </a:cubicBezTo>
                  <a:cubicBezTo>
                    <a:pt x="0" y="54"/>
                    <a:pt x="0" y="54"/>
                    <a:pt x="0" y="54"/>
                  </a:cubicBezTo>
                  <a:cubicBezTo>
                    <a:pt x="0" y="152"/>
                    <a:pt x="72" y="234"/>
                    <a:pt x="166" y="250"/>
                  </a:cubicBezTo>
                  <a:cubicBezTo>
                    <a:pt x="164" y="253"/>
                    <a:pt x="164" y="256"/>
                    <a:pt x="164" y="259"/>
                  </a:cubicBezTo>
                  <a:cubicBezTo>
                    <a:pt x="164" y="273"/>
                    <a:pt x="175" y="284"/>
                    <a:pt x="188" y="284"/>
                  </a:cubicBezTo>
                  <a:cubicBezTo>
                    <a:pt x="190" y="284"/>
                    <a:pt x="190" y="284"/>
                    <a:pt x="190" y="284"/>
                  </a:cubicBezTo>
                  <a:cubicBezTo>
                    <a:pt x="180" y="287"/>
                    <a:pt x="173" y="296"/>
                    <a:pt x="173" y="308"/>
                  </a:cubicBezTo>
                  <a:cubicBezTo>
                    <a:pt x="173" y="321"/>
                    <a:pt x="184" y="332"/>
                    <a:pt x="197" y="332"/>
                  </a:cubicBezTo>
                  <a:cubicBezTo>
                    <a:pt x="186" y="334"/>
                    <a:pt x="177" y="344"/>
                    <a:pt x="177" y="356"/>
                  </a:cubicBezTo>
                  <a:cubicBezTo>
                    <a:pt x="177" y="370"/>
                    <a:pt x="188" y="381"/>
                    <a:pt x="202" y="381"/>
                  </a:cubicBezTo>
                  <a:cubicBezTo>
                    <a:pt x="218" y="381"/>
                    <a:pt x="218" y="381"/>
                    <a:pt x="218" y="381"/>
                  </a:cubicBezTo>
                  <a:cubicBezTo>
                    <a:pt x="232" y="390"/>
                    <a:pt x="259" y="395"/>
                    <a:pt x="289" y="395"/>
                  </a:cubicBezTo>
                  <a:cubicBezTo>
                    <a:pt x="319" y="395"/>
                    <a:pt x="346" y="390"/>
                    <a:pt x="360" y="381"/>
                  </a:cubicBezTo>
                  <a:cubicBezTo>
                    <a:pt x="379" y="381"/>
                    <a:pt x="379" y="381"/>
                    <a:pt x="379" y="381"/>
                  </a:cubicBezTo>
                  <a:cubicBezTo>
                    <a:pt x="393" y="381"/>
                    <a:pt x="404" y="370"/>
                    <a:pt x="404" y="356"/>
                  </a:cubicBezTo>
                  <a:cubicBezTo>
                    <a:pt x="404" y="344"/>
                    <a:pt x="395" y="335"/>
                    <a:pt x="384" y="332"/>
                  </a:cubicBezTo>
                  <a:cubicBezTo>
                    <a:pt x="398" y="332"/>
                    <a:pt x="409" y="321"/>
                    <a:pt x="409" y="308"/>
                  </a:cubicBezTo>
                  <a:cubicBezTo>
                    <a:pt x="409" y="296"/>
                    <a:pt x="401" y="287"/>
                    <a:pt x="391" y="284"/>
                  </a:cubicBezTo>
                  <a:cubicBezTo>
                    <a:pt x="392" y="284"/>
                    <a:pt x="392" y="284"/>
                    <a:pt x="392" y="284"/>
                  </a:cubicBezTo>
                  <a:cubicBezTo>
                    <a:pt x="406" y="284"/>
                    <a:pt x="417" y="273"/>
                    <a:pt x="417" y="259"/>
                  </a:cubicBezTo>
                  <a:cubicBezTo>
                    <a:pt x="417" y="256"/>
                    <a:pt x="416" y="253"/>
                    <a:pt x="415" y="250"/>
                  </a:cubicBezTo>
                  <a:cubicBezTo>
                    <a:pt x="510" y="234"/>
                    <a:pt x="582" y="153"/>
                    <a:pt x="582" y="54"/>
                  </a:cubicBezTo>
                  <a:cubicBezTo>
                    <a:pt x="582" y="31"/>
                    <a:pt x="582" y="31"/>
                    <a:pt x="582" y="31"/>
                  </a:cubicBezTo>
                  <a:cubicBezTo>
                    <a:pt x="582" y="14"/>
                    <a:pt x="567" y="0"/>
                    <a:pt x="55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68" name="Google Shape;668;p36"/>
            <p:cNvSpPr/>
            <p:nvPr/>
          </p:nvSpPr>
          <p:spPr>
            <a:xfrm>
              <a:off x="5078412" y="4067175"/>
              <a:ext cx="714375" cy="322262"/>
            </a:xfrm>
            <a:custGeom>
              <a:rect b="b" l="l" r="r" t="t"/>
              <a:pathLst>
                <a:path extrusionOk="0" h="74" w="164">
                  <a:moveTo>
                    <a:pt x="164" y="67"/>
                  </a:moveTo>
                  <a:cubicBezTo>
                    <a:pt x="164" y="12"/>
                    <a:pt x="164" y="12"/>
                    <a:pt x="164" y="12"/>
                  </a:cubicBezTo>
                  <a:cubicBezTo>
                    <a:pt x="164" y="5"/>
                    <a:pt x="158" y="0"/>
                    <a:pt x="152" y="1"/>
                  </a:cubicBezTo>
                  <a:cubicBezTo>
                    <a:pt x="8" y="26"/>
                    <a:pt x="8" y="26"/>
                    <a:pt x="8" y="26"/>
                  </a:cubicBezTo>
                  <a:cubicBezTo>
                    <a:pt x="4" y="27"/>
                    <a:pt x="0" y="31"/>
                    <a:pt x="0" y="36"/>
                  </a:cubicBezTo>
                  <a:cubicBezTo>
                    <a:pt x="0" y="67"/>
                    <a:pt x="0" y="67"/>
                    <a:pt x="0" y="67"/>
                  </a:cubicBezTo>
                  <a:cubicBezTo>
                    <a:pt x="0" y="71"/>
                    <a:pt x="3" y="74"/>
                    <a:pt x="8" y="74"/>
                  </a:cubicBezTo>
                  <a:cubicBezTo>
                    <a:pt x="156" y="74"/>
                    <a:pt x="156" y="74"/>
                    <a:pt x="156" y="74"/>
                  </a:cubicBezTo>
                  <a:cubicBezTo>
                    <a:pt x="160" y="74"/>
                    <a:pt x="164" y="71"/>
                    <a:pt x="164" y="67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69" name="Google Shape;669;p36"/>
            <p:cNvSpPr/>
            <p:nvPr/>
          </p:nvSpPr>
          <p:spPr>
            <a:xfrm>
              <a:off x="6389687" y="3844925"/>
              <a:ext cx="715962" cy="544512"/>
            </a:xfrm>
            <a:custGeom>
              <a:rect b="b" l="l" r="r" t="t"/>
              <a:pathLst>
                <a:path extrusionOk="0" h="125" w="164">
                  <a:moveTo>
                    <a:pt x="164" y="118"/>
                  </a:moveTo>
                  <a:cubicBezTo>
                    <a:pt x="164" y="11"/>
                    <a:pt x="164" y="11"/>
                    <a:pt x="164" y="11"/>
                  </a:cubicBezTo>
                  <a:cubicBezTo>
                    <a:pt x="164" y="5"/>
                    <a:pt x="158" y="0"/>
                    <a:pt x="152" y="1"/>
                  </a:cubicBezTo>
                  <a:cubicBezTo>
                    <a:pt x="8" y="26"/>
                    <a:pt x="8" y="26"/>
                    <a:pt x="8" y="26"/>
                  </a:cubicBezTo>
                  <a:cubicBezTo>
                    <a:pt x="3" y="26"/>
                    <a:pt x="0" y="31"/>
                    <a:pt x="0" y="36"/>
                  </a:cubicBezTo>
                  <a:cubicBezTo>
                    <a:pt x="0" y="118"/>
                    <a:pt x="0" y="118"/>
                    <a:pt x="0" y="118"/>
                  </a:cubicBezTo>
                  <a:cubicBezTo>
                    <a:pt x="0" y="122"/>
                    <a:pt x="3" y="125"/>
                    <a:pt x="8" y="125"/>
                  </a:cubicBezTo>
                  <a:cubicBezTo>
                    <a:pt x="156" y="125"/>
                    <a:pt x="156" y="125"/>
                    <a:pt x="156" y="125"/>
                  </a:cubicBezTo>
                  <a:cubicBezTo>
                    <a:pt x="160" y="125"/>
                    <a:pt x="164" y="122"/>
                    <a:pt x="164" y="11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670" name="Google Shape;670;p36"/>
          <p:cNvGrpSpPr/>
          <p:nvPr/>
        </p:nvGrpSpPr>
        <p:grpSpPr>
          <a:xfrm>
            <a:off x="1829253" y="2257459"/>
            <a:ext cx="445768" cy="445697"/>
            <a:chOff x="1674084" y="3214987"/>
            <a:chExt cx="720142" cy="720027"/>
          </a:xfrm>
        </p:grpSpPr>
        <p:sp>
          <p:nvSpPr>
            <p:cNvPr id="671" name="Google Shape;671;p36"/>
            <p:cNvSpPr/>
            <p:nvPr/>
          </p:nvSpPr>
          <p:spPr>
            <a:xfrm>
              <a:off x="1674084" y="3354958"/>
              <a:ext cx="179880" cy="213215"/>
            </a:xfrm>
            <a:custGeom>
              <a:rect b="b" l="l" r="r" t="t"/>
              <a:pathLst>
                <a:path extrusionOk="0" h="242" w="204">
                  <a:moveTo>
                    <a:pt x="57" y="222"/>
                  </a:moveTo>
                  <a:cubicBezTo>
                    <a:pt x="57" y="214"/>
                    <a:pt x="61" y="207"/>
                    <a:pt x="67" y="202"/>
                  </a:cubicBezTo>
                  <a:cubicBezTo>
                    <a:pt x="76" y="195"/>
                    <a:pt x="88" y="191"/>
                    <a:pt x="102" y="191"/>
                  </a:cubicBezTo>
                  <a:cubicBezTo>
                    <a:pt x="116" y="191"/>
                    <a:pt x="129" y="195"/>
                    <a:pt x="137" y="202"/>
                  </a:cubicBezTo>
                  <a:cubicBezTo>
                    <a:pt x="144" y="207"/>
                    <a:pt x="147" y="214"/>
                    <a:pt x="147" y="222"/>
                  </a:cubicBezTo>
                  <a:cubicBezTo>
                    <a:pt x="147" y="230"/>
                    <a:pt x="143" y="237"/>
                    <a:pt x="137" y="242"/>
                  </a:cubicBezTo>
                  <a:cubicBezTo>
                    <a:pt x="190" y="242"/>
                    <a:pt x="190" y="242"/>
                    <a:pt x="190" y="242"/>
                  </a:cubicBezTo>
                  <a:cubicBezTo>
                    <a:pt x="198" y="242"/>
                    <a:pt x="204" y="235"/>
                    <a:pt x="204" y="227"/>
                  </a:cubicBezTo>
                  <a:cubicBezTo>
                    <a:pt x="204" y="67"/>
                    <a:pt x="204" y="67"/>
                    <a:pt x="204" y="67"/>
                  </a:cubicBezTo>
                  <a:cubicBezTo>
                    <a:pt x="204" y="59"/>
                    <a:pt x="198" y="52"/>
                    <a:pt x="190" y="52"/>
                  </a:cubicBezTo>
                  <a:cubicBezTo>
                    <a:pt x="120" y="52"/>
                    <a:pt x="120" y="52"/>
                    <a:pt x="120" y="52"/>
                  </a:cubicBezTo>
                  <a:cubicBezTo>
                    <a:pt x="118" y="51"/>
                    <a:pt x="115" y="50"/>
                    <a:pt x="115" y="47"/>
                  </a:cubicBezTo>
                  <a:cubicBezTo>
                    <a:pt x="115" y="42"/>
                    <a:pt x="115" y="37"/>
                    <a:pt x="120" y="34"/>
                  </a:cubicBezTo>
                  <a:cubicBezTo>
                    <a:pt x="122" y="32"/>
                    <a:pt x="125" y="31"/>
                    <a:pt x="128" y="30"/>
                  </a:cubicBezTo>
                  <a:cubicBezTo>
                    <a:pt x="136" y="25"/>
                    <a:pt x="137" y="14"/>
                    <a:pt x="129" y="8"/>
                  </a:cubicBezTo>
                  <a:cubicBezTo>
                    <a:pt x="122" y="2"/>
                    <a:pt x="112" y="0"/>
                    <a:pt x="102" y="0"/>
                  </a:cubicBezTo>
                  <a:cubicBezTo>
                    <a:pt x="93" y="0"/>
                    <a:pt x="82" y="2"/>
                    <a:pt x="75" y="8"/>
                  </a:cubicBezTo>
                  <a:cubicBezTo>
                    <a:pt x="68" y="14"/>
                    <a:pt x="69" y="25"/>
                    <a:pt x="77" y="30"/>
                  </a:cubicBezTo>
                  <a:cubicBezTo>
                    <a:pt x="80" y="31"/>
                    <a:pt x="82" y="32"/>
                    <a:pt x="85" y="34"/>
                  </a:cubicBezTo>
                  <a:cubicBezTo>
                    <a:pt x="89" y="37"/>
                    <a:pt x="90" y="42"/>
                    <a:pt x="89" y="47"/>
                  </a:cubicBezTo>
                  <a:cubicBezTo>
                    <a:pt x="89" y="50"/>
                    <a:pt x="87" y="51"/>
                    <a:pt x="85" y="52"/>
                  </a:cubicBezTo>
                  <a:cubicBezTo>
                    <a:pt x="15" y="52"/>
                    <a:pt x="15" y="52"/>
                    <a:pt x="15" y="52"/>
                  </a:cubicBezTo>
                  <a:cubicBezTo>
                    <a:pt x="7" y="52"/>
                    <a:pt x="0" y="59"/>
                    <a:pt x="0" y="67"/>
                  </a:cubicBezTo>
                  <a:cubicBezTo>
                    <a:pt x="0" y="227"/>
                    <a:pt x="0" y="227"/>
                    <a:pt x="0" y="227"/>
                  </a:cubicBezTo>
                  <a:cubicBezTo>
                    <a:pt x="0" y="235"/>
                    <a:pt x="7" y="242"/>
                    <a:pt x="15" y="242"/>
                  </a:cubicBezTo>
                  <a:cubicBezTo>
                    <a:pt x="68" y="242"/>
                    <a:pt x="68" y="242"/>
                    <a:pt x="68" y="242"/>
                  </a:cubicBezTo>
                  <a:cubicBezTo>
                    <a:pt x="61" y="237"/>
                    <a:pt x="57" y="230"/>
                    <a:pt x="57" y="222"/>
                  </a:cubicBez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72" name="Google Shape;672;p36"/>
            <p:cNvSpPr/>
            <p:nvPr/>
          </p:nvSpPr>
          <p:spPr>
            <a:xfrm>
              <a:off x="1674084" y="3534654"/>
              <a:ext cx="179880" cy="213525"/>
            </a:xfrm>
            <a:custGeom>
              <a:rect b="b" l="l" r="r" t="t"/>
              <a:pathLst>
                <a:path extrusionOk="0" h="242" w="204">
                  <a:moveTo>
                    <a:pt x="57" y="222"/>
                  </a:moveTo>
                  <a:cubicBezTo>
                    <a:pt x="57" y="214"/>
                    <a:pt x="61" y="207"/>
                    <a:pt x="67" y="202"/>
                  </a:cubicBezTo>
                  <a:cubicBezTo>
                    <a:pt x="76" y="195"/>
                    <a:pt x="88" y="191"/>
                    <a:pt x="102" y="191"/>
                  </a:cubicBezTo>
                  <a:cubicBezTo>
                    <a:pt x="116" y="191"/>
                    <a:pt x="129" y="195"/>
                    <a:pt x="137" y="202"/>
                  </a:cubicBezTo>
                  <a:cubicBezTo>
                    <a:pt x="144" y="207"/>
                    <a:pt x="147" y="214"/>
                    <a:pt x="147" y="222"/>
                  </a:cubicBezTo>
                  <a:cubicBezTo>
                    <a:pt x="147" y="230"/>
                    <a:pt x="143" y="237"/>
                    <a:pt x="137" y="242"/>
                  </a:cubicBezTo>
                  <a:cubicBezTo>
                    <a:pt x="190" y="242"/>
                    <a:pt x="190" y="242"/>
                    <a:pt x="190" y="242"/>
                  </a:cubicBezTo>
                  <a:cubicBezTo>
                    <a:pt x="198" y="242"/>
                    <a:pt x="204" y="236"/>
                    <a:pt x="204" y="227"/>
                  </a:cubicBezTo>
                  <a:cubicBezTo>
                    <a:pt x="204" y="67"/>
                    <a:pt x="204" y="67"/>
                    <a:pt x="204" y="67"/>
                  </a:cubicBezTo>
                  <a:cubicBezTo>
                    <a:pt x="204" y="59"/>
                    <a:pt x="198" y="53"/>
                    <a:pt x="190" y="53"/>
                  </a:cubicBezTo>
                  <a:cubicBezTo>
                    <a:pt x="120" y="53"/>
                    <a:pt x="120" y="53"/>
                    <a:pt x="120" y="53"/>
                  </a:cubicBezTo>
                  <a:cubicBezTo>
                    <a:pt x="118" y="52"/>
                    <a:pt x="115" y="50"/>
                    <a:pt x="115" y="47"/>
                  </a:cubicBezTo>
                  <a:cubicBezTo>
                    <a:pt x="115" y="42"/>
                    <a:pt x="115" y="38"/>
                    <a:pt x="120" y="34"/>
                  </a:cubicBezTo>
                  <a:cubicBezTo>
                    <a:pt x="122" y="33"/>
                    <a:pt x="125" y="31"/>
                    <a:pt x="128" y="30"/>
                  </a:cubicBezTo>
                  <a:cubicBezTo>
                    <a:pt x="136" y="25"/>
                    <a:pt x="137" y="15"/>
                    <a:pt x="129" y="9"/>
                  </a:cubicBezTo>
                  <a:cubicBezTo>
                    <a:pt x="122" y="3"/>
                    <a:pt x="112" y="0"/>
                    <a:pt x="102" y="1"/>
                  </a:cubicBezTo>
                  <a:cubicBezTo>
                    <a:pt x="93" y="0"/>
                    <a:pt x="82" y="3"/>
                    <a:pt x="75" y="9"/>
                  </a:cubicBezTo>
                  <a:cubicBezTo>
                    <a:pt x="68" y="15"/>
                    <a:pt x="69" y="25"/>
                    <a:pt x="77" y="30"/>
                  </a:cubicBezTo>
                  <a:cubicBezTo>
                    <a:pt x="80" y="31"/>
                    <a:pt x="82" y="33"/>
                    <a:pt x="85" y="34"/>
                  </a:cubicBezTo>
                  <a:cubicBezTo>
                    <a:pt x="89" y="38"/>
                    <a:pt x="90" y="42"/>
                    <a:pt x="89" y="47"/>
                  </a:cubicBezTo>
                  <a:cubicBezTo>
                    <a:pt x="89" y="50"/>
                    <a:pt x="87" y="52"/>
                    <a:pt x="85" y="53"/>
                  </a:cubicBezTo>
                  <a:cubicBezTo>
                    <a:pt x="15" y="53"/>
                    <a:pt x="15" y="53"/>
                    <a:pt x="15" y="53"/>
                  </a:cubicBezTo>
                  <a:cubicBezTo>
                    <a:pt x="7" y="53"/>
                    <a:pt x="0" y="59"/>
                    <a:pt x="0" y="67"/>
                  </a:cubicBezTo>
                  <a:cubicBezTo>
                    <a:pt x="0" y="227"/>
                    <a:pt x="0" y="227"/>
                    <a:pt x="0" y="227"/>
                  </a:cubicBezTo>
                  <a:cubicBezTo>
                    <a:pt x="0" y="236"/>
                    <a:pt x="7" y="242"/>
                    <a:pt x="15" y="242"/>
                  </a:cubicBezTo>
                  <a:cubicBezTo>
                    <a:pt x="68" y="242"/>
                    <a:pt x="68" y="242"/>
                    <a:pt x="68" y="242"/>
                  </a:cubicBezTo>
                  <a:cubicBezTo>
                    <a:pt x="61" y="237"/>
                    <a:pt x="57" y="230"/>
                    <a:pt x="57" y="222"/>
                  </a:cubicBezTo>
                  <a:close/>
                </a:path>
              </a:pathLst>
            </a:custGeom>
            <a:solidFill>
              <a:srgbClr val="B7B7B7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73" name="Google Shape;673;p36"/>
            <p:cNvSpPr/>
            <p:nvPr/>
          </p:nvSpPr>
          <p:spPr>
            <a:xfrm>
              <a:off x="1861110" y="3214987"/>
              <a:ext cx="212190" cy="179696"/>
            </a:xfrm>
            <a:custGeom>
              <a:rect b="b" l="l" r="r" t="t"/>
              <a:pathLst>
                <a:path extrusionOk="0" h="204" w="241">
                  <a:moveTo>
                    <a:pt x="20" y="57"/>
                  </a:moveTo>
                  <a:cubicBezTo>
                    <a:pt x="27" y="57"/>
                    <a:pt x="35" y="61"/>
                    <a:pt x="40" y="67"/>
                  </a:cubicBezTo>
                  <a:cubicBezTo>
                    <a:pt x="47" y="76"/>
                    <a:pt x="51" y="88"/>
                    <a:pt x="51" y="102"/>
                  </a:cubicBezTo>
                  <a:cubicBezTo>
                    <a:pt x="51" y="116"/>
                    <a:pt x="47" y="128"/>
                    <a:pt x="40" y="137"/>
                  </a:cubicBezTo>
                  <a:cubicBezTo>
                    <a:pt x="35" y="143"/>
                    <a:pt x="27" y="147"/>
                    <a:pt x="20" y="147"/>
                  </a:cubicBezTo>
                  <a:cubicBezTo>
                    <a:pt x="12" y="147"/>
                    <a:pt x="5" y="143"/>
                    <a:pt x="0" y="137"/>
                  </a:cubicBezTo>
                  <a:cubicBezTo>
                    <a:pt x="0" y="189"/>
                    <a:pt x="0" y="189"/>
                    <a:pt x="0" y="189"/>
                  </a:cubicBezTo>
                  <a:cubicBezTo>
                    <a:pt x="0" y="197"/>
                    <a:pt x="6" y="204"/>
                    <a:pt x="14" y="204"/>
                  </a:cubicBezTo>
                  <a:cubicBezTo>
                    <a:pt x="175" y="204"/>
                    <a:pt x="175" y="204"/>
                    <a:pt x="175" y="204"/>
                  </a:cubicBezTo>
                  <a:cubicBezTo>
                    <a:pt x="183" y="204"/>
                    <a:pt x="189" y="197"/>
                    <a:pt x="189" y="189"/>
                  </a:cubicBezTo>
                  <a:cubicBezTo>
                    <a:pt x="189" y="119"/>
                    <a:pt x="189" y="119"/>
                    <a:pt x="189" y="119"/>
                  </a:cubicBezTo>
                  <a:cubicBezTo>
                    <a:pt x="190" y="117"/>
                    <a:pt x="192" y="115"/>
                    <a:pt x="195" y="115"/>
                  </a:cubicBezTo>
                  <a:cubicBezTo>
                    <a:pt x="200" y="115"/>
                    <a:pt x="204" y="115"/>
                    <a:pt x="207" y="119"/>
                  </a:cubicBezTo>
                  <a:cubicBezTo>
                    <a:pt x="209" y="122"/>
                    <a:pt x="210" y="125"/>
                    <a:pt x="212" y="127"/>
                  </a:cubicBezTo>
                  <a:cubicBezTo>
                    <a:pt x="217" y="135"/>
                    <a:pt x="227" y="136"/>
                    <a:pt x="233" y="129"/>
                  </a:cubicBezTo>
                  <a:cubicBezTo>
                    <a:pt x="239" y="122"/>
                    <a:pt x="241" y="112"/>
                    <a:pt x="241" y="102"/>
                  </a:cubicBezTo>
                  <a:cubicBezTo>
                    <a:pt x="241" y="92"/>
                    <a:pt x="239" y="82"/>
                    <a:pt x="233" y="75"/>
                  </a:cubicBezTo>
                  <a:cubicBezTo>
                    <a:pt x="227" y="68"/>
                    <a:pt x="217" y="69"/>
                    <a:pt x="212" y="77"/>
                  </a:cubicBezTo>
                  <a:cubicBezTo>
                    <a:pt x="210" y="79"/>
                    <a:pt x="209" y="82"/>
                    <a:pt x="207" y="85"/>
                  </a:cubicBezTo>
                  <a:cubicBezTo>
                    <a:pt x="204" y="89"/>
                    <a:pt x="200" y="89"/>
                    <a:pt x="195" y="89"/>
                  </a:cubicBezTo>
                  <a:cubicBezTo>
                    <a:pt x="192" y="89"/>
                    <a:pt x="190" y="87"/>
                    <a:pt x="189" y="85"/>
                  </a:cubicBezTo>
                  <a:cubicBezTo>
                    <a:pt x="189" y="15"/>
                    <a:pt x="189" y="15"/>
                    <a:pt x="189" y="15"/>
                  </a:cubicBezTo>
                  <a:cubicBezTo>
                    <a:pt x="189" y="6"/>
                    <a:pt x="183" y="0"/>
                    <a:pt x="175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6" y="0"/>
                    <a:pt x="0" y="6"/>
                    <a:pt x="0" y="15"/>
                  </a:cubicBezTo>
                  <a:cubicBezTo>
                    <a:pt x="0" y="67"/>
                    <a:pt x="0" y="67"/>
                    <a:pt x="0" y="67"/>
                  </a:cubicBezTo>
                  <a:cubicBezTo>
                    <a:pt x="5" y="61"/>
                    <a:pt x="12" y="57"/>
                    <a:pt x="20" y="57"/>
                  </a:cubicBezTo>
                  <a:close/>
                </a:path>
              </a:pathLst>
            </a:custGeom>
            <a:solidFill>
              <a:srgbClr val="CC0000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74" name="Google Shape;674;p36"/>
            <p:cNvSpPr/>
            <p:nvPr/>
          </p:nvSpPr>
          <p:spPr>
            <a:xfrm>
              <a:off x="2040679" y="3214987"/>
              <a:ext cx="213433" cy="179696"/>
            </a:xfrm>
            <a:custGeom>
              <a:rect b="b" l="l" r="r" t="t"/>
              <a:pathLst>
                <a:path extrusionOk="0" h="204" w="242">
                  <a:moveTo>
                    <a:pt x="20" y="57"/>
                  </a:moveTo>
                  <a:cubicBezTo>
                    <a:pt x="28" y="57"/>
                    <a:pt x="35" y="61"/>
                    <a:pt x="40" y="67"/>
                  </a:cubicBezTo>
                  <a:cubicBezTo>
                    <a:pt x="47" y="76"/>
                    <a:pt x="51" y="88"/>
                    <a:pt x="51" y="102"/>
                  </a:cubicBezTo>
                  <a:cubicBezTo>
                    <a:pt x="51" y="116"/>
                    <a:pt x="47" y="128"/>
                    <a:pt x="40" y="137"/>
                  </a:cubicBezTo>
                  <a:cubicBezTo>
                    <a:pt x="35" y="143"/>
                    <a:pt x="28" y="147"/>
                    <a:pt x="20" y="147"/>
                  </a:cubicBezTo>
                  <a:cubicBezTo>
                    <a:pt x="12" y="147"/>
                    <a:pt x="5" y="143"/>
                    <a:pt x="0" y="137"/>
                  </a:cubicBezTo>
                  <a:cubicBezTo>
                    <a:pt x="0" y="189"/>
                    <a:pt x="0" y="189"/>
                    <a:pt x="0" y="189"/>
                  </a:cubicBezTo>
                  <a:cubicBezTo>
                    <a:pt x="0" y="197"/>
                    <a:pt x="6" y="204"/>
                    <a:pt x="14" y="204"/>
                  </a:cubicBezTo>
                  <a:cubicBezTo>
                    <a:pt x="175" y="204"/>
                    <a:pt x="175" y="204"/>
                    <a:pt x="175" y="204"/>
                  </a:cubicBezTo>
                  <a:cubicBezTo>
                    <a:pt x="183" y="204"/>
                    <a:pt x="189" y="197"/>
                    <a:pt x="189" y="189"/>
                  </a:cubicBezTo>
                  <a:cubicBezTo>
                    <a:pt x="189" y="119"/>
                    <a:pt x="189" y="119"/>
                    <a:pt x="189" y="119"/>
                  </a:cubicBezTo>
                  <a:cubicBezTo>
                    <a:pt x="190" y="117"/>
                    <a:pt x="192" y="115"/>
                    <a:pt x="195" y="115"/>
                  </a:cubicBezTo>
                  <a:cubicBezTo>
                    <a:pt x="200" y="115"/>
                    <a:pt x="204" y="115"/>
                    <a:pt x="208" y="119"/>
                  </a:cubicBezTo>
                  <a:cubicBezTo>
                    <a:pt x="209" y="122"/>
                    <a:pt x="211" y="125"/>
                    <a:pt x="212" y="127"/>
                  </a:cubicBezTo>
                  <a:cubicBezTo>
                    <a:pt x="217" y="135"/>
                    <a:pt x="227" y="136"/>
                    <a:pt x="233" y="129"/>
                  </a:cubicBezTo>
                  <a:cubicBezTo>
                    <a:pt x="239" y="122"/>
                    <a:pt x="242" y="112"/>
                    <a:pt x="241" y="102"/>
                  </a:cubicBezTo>
                  <a:cubicBezTo>
                    <a:pt x="242" y="92"/>
                    <a:pt x="239" y="82"/>
                    <a:pt x="233" y="75"/>
                  </a:cubicBezTo>
                  <a:cubicBezTo>
                    <a:pt x="227" y="68"/>
                    <a:pt x="217" y="69"/>
                    <a:pt x="212" y="77"/>
                  </a:cubicBezTo>
                  <a:cubicBezTo>
                    <a:pt x="211" y="79"/>
                    <a:pt x="209" y="82"/>
                    <a:pt x="208" y="85"/>
                  </a:cubicBezTo>
                  <a:cubicBezTo>
                    <a:pt x="204" y="89"/>
                    <a:pt x="200" y="89"/>
                    <a:pt x="195" y="89"/>
                  </a:cubicBezTo>
                  <a:cubicBezTo>
                    <a:pt x="192" y="89"/>
                    <a:pt x="190" y="87"/>
                    <a:pt x="189" y="85"/>
                  </a:cubicBezTo>
                  <a:cubicBezTo>
                    <a:pt x="189" y="15"/>
                    <a:pt x="189" y="15"/>
                    <a:pt x="189" y="15"/>
                  </a:cubicBezTo>
                  <a:cubicBezTo>
                    <a:pt x="189" y="6"/>
                    <a:pt x="183" y="0"/>
                    <a:pt x="175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6" y="0"/>
                    <a:pt x="0" y="6"/>
                    <a:pt x="0" y="15"/>
                  </a:cubicBezTo>
                  <a:cubicBezTo>
                    <a:pt x="0" y="67"/>
                    <a:pt x="0" y="67"/>
                    <a:pt x="0" y="67"/>
                  </a:cubicBezTo>
                  <a:cubicBezTo>
                    <a:pt x="5" y="61"/>
                    <a:pt x="12" y="57"/>
                    <a:pt x="20" y="57"/>
                  </a:cubicBezTo>
                  <a:close/>
                </a:path>
              </a:pathLst>
            </a:custGeom>
            <a:solidFill>
              <a:srgbClr val="E6913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75" name="Google Shape;675;p36"/>
            <p:cNvSpPr/>
            <p:nvPr/>
          </p:nvSpPr>
          <p:spPr>
            <a:xfrm>
              <a:off x="1674084" y="3714660"/>
              <a:ext cx="173666" cy="220353"/>
            </a:xfrm>
            <a:custGeom>
              <a:rect b="b" l="l" r="r" t="t"/>
              <a:pathLst>
                <a:path extrusionOk="0" h="250" w="197">
                  <a:moveTo>
                    <a:pt x="177" y="192"/>
                  </a:moveTo>
                  <a:cubicBezTo>
                    <a:pt x="169" y="192"/>
                    <a:pt x="162" y="189"/>
                    <a:pt x="157" y="183"/>
                  </a:cubicBezTo>
                  <a:cubicBezTo>
                    <a:pt x="150" y="174"/>
                    <a:pt x="146" y="161"/>
                    <a:pt x="146" y="147"/>
                  </a:cubicBezTo>
                  <a:cubicBezTo>
                    <a:pt x="146" y="134"/>
                    <a:pt x="150" y="121"/>
                    <a:pt x="157" y="112"/>
                  </a:cubicBezTo>
                  <a:cubicBezTo>
                    <a:pt x="162" y="106"/>
                    <a:pt x="169" y="103"/>
                    <a:pt x="177" y="103"/>
                  </a:cubicBezTo>
                  <a:cubicBezTo>
                    <a:pt x="185" y="103"/>
                    <a:pt x="192" y="106"/>
                    <a:pt x="197" y="113"/>
                  </a:cubicBezTo>
                  <a:cubicBezTo>
                    <a:pt x="197" y="67"/>
                    <a:pt x="197" y="67"/>
                    <a:pt x="197" y="67"/>
                  </a:cubicBezTo>
                  <a:cubicBezTo>
                    <a:pt x="197" y="59"/>
                    <a:pt x="191" y="53"/>
                    <a:pt x="182" y="53"/>
                  </a:cubicBezTo>
                  <a:cubicBezTo>
                    <a:pt x="120" y="53"/>
                    <a:pt x="120" y="53"/>
                    <a:pt x="120" y="53"/>
                  </a:cubicBezTo>
                  <a:cubicBezTo>
                    <a:pt x="118" y="52"/>
                    <a:pt x="115" y="50"/>
                    <a:pt x="115" y="47"/>
                  </a:cubicBezTo>
                  <a:cubicBezTo>
                    <a:pt x="115" y="42"/>
                    <a:pt x="115" y="38"/>
                    <a:pt x="120" y="35"/>
                  </a:cubicBezTo>
                  <a:cubicBezTo>
                    <a:pt x="122" y="33"/>
                    <a:pt x="125" y="32"/>
                    <a:pt x="128" y="30"/>
                  </a:cubicBezTo>
                  <a:cubicBezTo>
                    <a:pt x="136" y="25"/>
                    <a:pt x="137" y="15"/>
                    <a:pt x="129" y="9"/>
                  </a:cubicBezTo>
                  <a:cubicBezTo>
                    <a:pt x="122" y="3"/>
                    <a:pt x="112" y="0"/>
                    <a:pt x="102" y="1"/>
                  </a:cubicBezTo>
                  <a:cubicBezTo>
                    <a:pt x="93" y="0"/>
                    <a:pt x="82" y="3"/>
                    <a:pt x="75" y="9"/>
                  </a:cubicBezTo>
                  <a:cubicBezTo>
                    <a:pt x="68" y="15"/>
                    <a:pt x="69" y="25"/>
                    <a:pt x="77" y="30"/>
                  </a:cubicBezTo>
                  <a:cubicBezTo>
                    <a:pt x="80" y="32"/>
                    <a:pt x="82" y="33"/>
                    <a:pt x="85" y="35"/>
                  </a:cubicBezTo>
                  <a:cubicBezTo>
                    <a:pt x="89" y="38"/>
                    <a:pt x="90" y="42"/>
                    <a:pt x="89" y="47"/>
                  </a:cubicBezTo>
                  <a:cubicBezTo>
                    <a:pt x="89" y="50"/>
                    <a:pt x="87" y="52"/>
                    <a:pt x="85" y="53"/>
                  </a:cubicBezTo>
                  <a:cubicBezTo>
                    <a:pt x="15" y="53"/>
                    <a:pt x="15" y="53"/>
                    <a:pt x="15" y="53"/>
                  </a:cubicBezTo>
                  <a:cubicBezTo>
                    <a:pt x="7" y="53"/>
                    <a:pt x="0" y="59"/>
                    <a:pt x="0" y="67"/>
                  </a:cubicBezTo>
                  <a:cubicBezTo>
                    <a:pt x="0" y="235"/>
                    <a:pt x="0" y="235"/>
                    <a:pt x="0" y="235"/>
                  </a:cubicBezTo>
                  <a:cubicBezTo>
                    <a:pt x="0" y="243"/>
                    <a:pt x="7" y="250"/>
                    <a:pt x="15" y="250"/>
                  </a:cubicBezTo>
                  <a:cubicBezTo>
                    <a:pt x="182" y="250"/>
                    <a:pt x="182" y="250"/>
                    <a:pt x="182" y="250"/>
                  </a:cubicBezTo>
                  <a:cubicBezTo>
                    <a:pt x="191" y="250"/>
                    <a:pt x="197" y="243"/>
                    <a:pt x="197" y="235"/>
                  </a:cubicBezTo>
                  <a:cubicBezTo>
                    <a:pt x="197" y="182"/>
                    <a:pt x="197" y="182"/>
                    <a:pt x="197" y="182"/>
                  </a:cubicBezTo>
                  <a:cubicBezTo>
                    <a:pt x="192" y="189"/>
                    <a:pt x="185" y="192"/>
                    <a:pt x="177" y="192"/>
                  </a:cubicBezTo>
                  <a:close/>
                </a:path>
              </a:pathLst>
            </a:custGeom>
            <a:solidFill>
              <a:srgbClr val="A64D79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76" name="Google Shape;676;p36"/>
            <p:cNvSpPr/>
            <p:nvPr/>
          </p:nvSpPr>
          <p:spPr>
            <a:xfrm>
              <a:off x="1674084" y="3214987"/>
              <a:ext cx="219646" cy="173489"/>
            </a:xfrm>
            <a:custGeom>
              <a:rect b="b" l="l" r="r" t="t"/>
              <a:pathLst>
                <a:path extrusionOk="0" h="197" w="249">
                  <a:moveTo>
                    <a:pt x="57" y="177"/>
                  </a:moveTo>
                  <a:cubicBezTo>
                    <a:pt x="57" y="169"/>
                    <a:pt x="61" y="162"/>
                    <a:pt x="67" y="157"/>
                  </a:cubicBezTo>
                  <a:cubicBezTo>
                    <a:pt x="76" y="149"/>
                    <a:pt x="88" y="146"/>
                    <a:pt x="102" y="146"/>
                  </a:cubicBezTo>
                  <a:cubicBezTo>
                    <a:pt x="116" y="146"/>
                    <a:pt x="129" y="149"/>
                    <a:pt x="137" y="157"/>
                  </a:cubicBezTo>
                  <a:cubicBezTo>
                    <a:pt x="144" y="162"/>
                    <a:pt x="147" y="169"/>
                    <a:pt x="147" y="177"/>
                  </a:cubicBezTo>
                  <a:cubicBezTo>
                    <a:pt x="147" y="185"/>
                    <a:pt x="143" y="192"/>
                    <a:pt x="137" y="197"/>
                  </a:cubicBezTo>
                  <a:cubicBezTo>
                    <a:pt x="182" y="197"/>
                    <a:pt x="182" y="197"/>
                    <a:pt x="182" y="197"/>
                  </a:cubicBezTo>
                  <a:cubicBezTo>
                    <a:pt x="191" y="197"/>
                    <a:pt x="197" y="190"/>
                    <a:pt x="197" y="182"/>
                  </a:cubicBezTo>
                  <a:cubicBezTo>
                    <a:pt x="197" y="119"/>
                    <a:pt x="197" y="119"/>
                    <a:pt x="197" y="119"/>
                  </a:cubicBezTo>
                  <a:cubicBezTo>
                    <a:pt x="198" y="117"/>
                    <a:pt x="200" y="115"/>
                    <a:pt x="202" y="115"/>
                  </a:cubicBezTo>
                  <a:cubicBezTo>
                    <a:pt x="207" y="115"/>
                    <a:pt x="212" y="115"/>
                    <a:pt x="215" y="119"/>
                  </a:cubicBezTo>
                  <a:cubicBezTo>
                    <a:pt x="217" y="122"/>
                    <a:pt x="218" y="125"/>
                    <a:pt x="220" y="127"/>
                  </a:cubicBezTo>
                  <a:cubicBezTo>
                    <a:pt x="225" y="135"/>
                    <a:pt x="235" y="136"/>
                    <a:pt x="241" y="129"/>
                  </a:cubicBezTo>
                  <a:cubicBezTo>
                    <a:pt x="247" y="122"/>
                    <a:pt x="249" y="112"/>
                    <a:pt x="249" y="102"/>
                  </a:cubicBezTo>
                  <a:cubicBezTo>
                    <a:pt x="249" y="92"/>
                    <a:pt x="247" y="82"/>
                    <a:pt x="241" y="75"/>
                  </a:cubicBezTo>
                  <a:cubicBezTo>
                    <a:pt x="235" y="68"/>
                    <a:pt x="225" y="69"/>
                    <a:pt x="220" y="77"/>
                  </a:cubicBezTo>
                  <a:cubicBezTo>
                    <a:pt x="218" y="79"/>
                    <a:pt x="217" y="82"/>
                    <a:pt x="215" y="85"/>
                  </a:cubicBezTo>
                  <a:cubicBezTo>
                    <a:pt x="212" y="89"/>
                    <a:pt x="207" y="89"/>
                    <a:pt x="202" y="89"/>
                  </a:cubicBezTo>
                  <a:cubicBezTo>
                    <a:pt x="200" y="89"/>
                    <a:pt x="198" y="87"/>
                    <a:pt x="197" y="85"/>
                  </a:cubicBezTo>
                  <a:cubicBezTo>
                    <a:pt x="197" y="15"/>
                    <a:pt x="197" y="15"/>
                    <a:pt x="197" y="15"/>
                  </a:cubicBezTo>
                  <a:cubicBezTo>
                    <a:pt x="197" y="6"/>
                    <a:pt x="191" y="0"/>
                    <a:pt x="182" y="0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7" y="0"/>
                    <a:pt x="0" y="6"/>
                    <a:pt x="0" y="15"/>
                  </a:cubicBezTo>
                  <a:cubicBezTo>
                    <a:pt x="0" y="182"/>
                    <a:pt x="0" y="182"/>
                    <a:pt x="0" y="182"/>
                  </a:cubicBezTo>
                  <a:cubicBezTo>
                    <a:pt x="0" y="190"/>
                    <a:pt x="7" y="197"/>
                    <a:pt x="15" y="197"/>
                  </a:cubicBezTo>
                  <a:cubicBezTo>
                    <a:pt x="68" y="197"/>
                    <a:pt x="68" y="197"/>
                    <a:pt x="68" y="197"/>
                  </a:cubicBezTo>
                  <a:cubicBezTo>
                    <a:pt x="61" y="192"/>
                    <a:pt x="57" y="185"/>
                    <a:pt x="57" y="177"/>
                  </a:cubicBezTo>
                  <a:close/>
                </a:path>
              </a:pathLst>
            </a:custGeom>
            <a:solidFill>
              <a:srgbClr val="A61C00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77" name="Google Shape;677;p36"/>
            <p:cNvSpPr/>
            <p:nvPr/>
          </p:nvSpPr>
          <p:spPr>
            <a:xfrm>
              <a:off x="1995010" y="3754076"/>
              <a:ext cx="212501" cy="180938"/>
            </a:xfrm>
            <a:custGeom>
              <a:rect b="b" l="l" r="r" t="t"/>
              <a:pathLst>
                <a:path extrusionOk="0" h="205" w="241">
                  <a:moveTo>
                    <a:pt x="221" y="147"/>
                  </a:moveTo>
                  <a:cubicBezTo>
                    <a:pt x="214" y="147"/>
                    <a:pt x="206" y="144"/>
                    <a:pt x="201" y="138"/>
                  </a:cubicBezTo>
                  <a:cubicBezTo>
                    <a:pt x="194" y="129"/>
                    <a:pt x="190" y="116"/>
                    <a:pt x="190" y="102"/>
                  </a:cubicBezTo>
                  <a:cubicBezTo>
                    <a:pt x="190" y="89"/>
                    <a:pt x="194" y="76"/>
                    <a:pt x="201" y="67"/>
                  </a:cubicBezTo>
                  <a:cubicBezTo>
                    <a:pt x="206" y="61"/>
                    <a:pt x="214" y="58"/>
                    <a:pt x="221" y="58"/>
                  </a:cubicBezTo>
                  <a:cubicBezTo>
                    <a:pt x="229" y="58"/>
                    <a:pt x="236" y="61"/>
                    <a:pt x="241" y="68"/>
                  </a:cubicBezTo>
                  <a:cubicBezTo>
                    <a:pt x="241" y="15"/>
                    <a:pt x="241" y="15"/>
                    <a:pt x="241" y="15"/>
                  </a:cubicBezTo>
                  <a:cubicBezTo>
                    <a:pt x="241" y="7"/>
                    <a:pt x="235" y="0"/>
                    <a:pt x="227" y="0"/>
                  </a:cubicBezTo>
                  <a:cubicBezTo>
                    <a:pt x="67" y="0"/>
                    <a:pt x="67" y="0"/>
                    <a:pt x="67" y="0"/>
                  </a:cubicBezTo>
                  <a:cubicBezTo>
                    <a:pt x="58" y="0"/>
                    <a:pt x="52" y="7"/>
                    <a:pt x="52" y="15"/>
                  </a:cubicBezTo>
                  <a:cubicBezTo>
                    <a:pt x="52" y="85"/>
                    <a:pt x="52" y="85"/>
                    <a:pt x="52" y="85"/>
                  </a:cubicBezTo>
                  <a:cubicBezTo>
                    <a:pt x="51" y="87"/>
                    <a:pt x="49" y="89"/>
                    <a:pt x="46" y="90"/>
                  </a:cubicBezTo>
                  <a:cubicBezTo>
                    <a:pt x="41" y="90"/>
                    <a:pt x="37" y="90"/>
                    <a:pt x="34" y="85"/>
                  </a:cubicBezTo>
                  <a:cubicBezTo>
                    <a:pt x="32" y="83"/>
                    <a:pt x="31" y="80"/>
                    <a:pt x="29" y="77"/>
                  </a:cubicBezTo>
                  <a:cubicBezTo>
                    <a:pt x="24" y="69"/>
                    <a:pt x="14" y="68"/>
                    <a:pt x="8" y="75"/>
                  </a:cubicBezTo>
                  <a:cubicBezTo>
                    <a:pt x="2" y="83"/>
                    <a:pt x="0" y="93"/>
                    <a:pt x="0" y="102"/>
                  </a:cubicBezTo>
                  <a:cubicBezTo>
                    <a:pt x="0" y="112"/>
                    <a:pt x="2" y="122"/>
                    <a:pt x="8" y="129"/>
                  </a:cubicBezTo>
                  <a:cubicBezTo>
                    <a:pt x="14" y="137"/>
                    <a:pt x="24" y="136"/>
                    <a:pt x="29" y="128"/>
                  </a:cubicBezTo>
                  <a:cubicBezTo>
                    <a:pt x="31" y="125"/>
                    <a:pt x="32" y="122"/>
                    <a:pt x="34" y="120"/>
                  </a:cubicBezTo>
                  <a:cubicBezTo>
                    <a:pt x="37" y="115"/>
                    <a:pt x="41" y="115"/>
                    <a:pt x="46" y="115"/>
                  </a:cubicBezTo>
                  <a:cubicBezTo>
                    <a:pt x="49" y="115"/>
                    <a:pt x="51" y="118"/>
                    <a:pt x="52" y="120"/>
                  </a:cubicBezTo>
                  <a:cubicBezTo>
                    <a:pt x="52" y="190"/>
                    <a:pt x="52" y="190"/>
                    <a:pt x="52" y="190"/>
                  </a:cubicBezTo>
                  <a:cubicBezTo>
                    <a:pt x="52" y="198"/>
                    <a:pt x="58" y="205"/>
                    <a:pt x="67" y="205"/>
                  </a:cubicBezTo>
                  <a:cubicBezTo>
                    <a:pt x="227" y="205"/>
                    <a:pt x="227" y="205"/>
                    <a:pt x="227" y="205"/>
                  </a:cubicBezTo>
                  <a:cubicBezTo>
                    <a:pt x="235" y="205"/>
                    <a:pt x="241" y="198"/>
                    <a:pt x="241" y="190"/>
                  </a:cubicBezTo>
                  <a:cubicBezTo>
                    <a:pt x="241" y="137"/>
                    <a:pt x="241" y="137"/>
                    <a:pt x="241" y="137"/>
                  </a:cubicBezTo>
                  <a:cubicBezTo>
                    <a:pt x="236" y="144"/>
                    <a:pt x="229" y="147"/>
                    <a:pt x="221" y="147"/>
                  </a:cubicBezTo>
                  <a:close/>
                </a:path>
              </a:pathLst>
            </a:custGeom>
            <a:solidFill>
              <a:srgbClr val="3D85C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78" name="Google Shape;678;p36"/>
            <p:cNvSpPr/>
            <p:nvPr/>
          </p:nvSpPr>
          <p:spPr>
            <a:xfrm>
              <a:off x="2220560" y="3214987"/>
              <a:ext cx="173666" cy="219422"/>
            </a:xfrm>
            <a:custGeom>
              <a:rect b="b" l="l" r="r" t="t"/>
              <a:pathLst>
                <a:path extrusionOk="0" h="249" w="197">
                  <a:moveTo>
                    <a:pt x="0" y="15"/>
                  </a:moveTo>
                  <a:cubicBezTo>
                    <a:pt x="0" y="67"/>
                    <a:pt x="0" y="67"/>
                    <a:pt x="0" y="67"/>
                  </a:cubicBezTo>
                  <a:cubicBezTo>
                    <a:pt x="5" y="61"/>
                    <a:pt x="12" y="57"/>
                    <a:pt x="20" y="57"/>
                  </a:cubicBezTo>
                  <a:cubicBezTo>
                    <a:pt x="28" y="57"/>
                    <a:pt x="35" y="61"/>
                    <a:pt x="40" y="67"/>
                  </a:cubicBezTo>
                  <a:cubicBezTo>
                    <a:pt x="47" y="76"/>
                    <a:pt x="51" y="88"/>
                    <a:pt x="51" y="102"/>
                  </a:cubicBezTo>
                  <a:cubicBezTo>
                    <a:pt x="51" y="116"/>
                    <a:pt x="47" y="128"/>
                    <a:pt x="40" y="137"/>
                  </a:cubicBezTo>
                  <a:cubicBezTo>
                    <a:pt x="35" y="143"/>
                    <a:pt x="28" y="147"/>
                    <a:pt x="20" y="147"/>
                  </a:cubicBezTo>
                  <a:cubicBezTo>
                    <a:pt x="12" y="147"/>
                    <a:pt x="5" y="143"/>
                    <a:pt x="0" y="137"/>
                  </a:cubicBezTo>
                  <a:cubicBezTo>
                    <a:pt x="0" y="182"/>
                    <a:pt x="0" y="182"/>
                    <a:pt x="0" y="182"/>
                  </a:cubicBezTo>
                  <a:cubicBezTo>
                    <a:pt x="0" y="190"/>
                    <a:pt x="6" y="197"/>
                    <a:pt x="15" y="197"/>
                  </a:cubicBezTo>
                  <a:cubicBezTo>
                    <a:pt x="77" y="197"/>
                    <a:pt x="77" y="197"/>
                    <a:pt x="77" y="197"/>
                  </a:cubicBezTo>
                  <a:cubicBezTo>
                    <a:pt x="80" y="198"/>
                    <a:pt x="82" y="199"/>
                    <a:pt x="82" y="202"/>
                  </a:cubicBezTo>
                  <a:cubicBezTo>
                    <a:pt x="82" y="207"/>
                    <a:pt x="82" y="212"/>
                    <a:pt x="77" y="215"/>
                  </a:cubicBezTo>
                  <a:cubicBezTo>
                    <a:pt x="75" y="217"/>
                    <a:pt x="72" y="218"/>
                    <a:pt x="69" y="219"/>
                  </a:cubicBezTo>
                  <a:cubicBezTo>
                    <a:pt x="61" y="224"/>
                    <a:pt x="60" y="235"/>
                    <a:pt x="68" y="241"/>
                  </a:cubicBezTo>
                  <a:cubicBezTo>
                    <a:pt x="75" y="247"/>
                    <a:pt x="85" y="249"/>
                    <a:pt x="95" y="249"/>
                  </a:cubicBezTo>
                  <a:cubicBezTo>
                    <a:pt x="104" y="249"/>
                    <a:pt x="115" y="247"/>
                    <a:pt x="122" y="241"/>
                  </a:cubicBezTo>
                  <a:cubicBezTo>
                    <a:pt x="129" y="235"/>
                    <a:pt x="128" y="224"/>
                    <a:pt x="120" y="219"/>
                  </a:cubicBezTo>
                  <a:cubicBezTo>
                    <a:pt x="118" y="218"/>
                    <a:pt x="115" y="217"/>
                    <a:pt x="112" y="215"/>
                  </a:cubicBezTo>
                  <a:cubicBezTo>
                    <a:pt x="108" y="212"/>
                    <a:pt x="107" y="207"/>
                    <a:pt x="108" y="202"/>
                  </a:cubicBezTo>
                  <a:cubicBezTo>
                    <a:pt x="108" y="199"/>
                    <a:pt x="110" y="198"/>
                    <a:pt x="112" y="197"/>
                  </a:cubicBezTo>
                  <a:cubicBezTo>
                    <a:pt x="182" y="197"/>
                    <a:pt x="182" y="197"/>
                    <a:pt x="182" y="197"/>
                  </a:cubicBezTo>
                  <a:cubicBezTo>
                    <a:pt x="190" y="197"/>
                    <a:pt x="197" y="190"/>
                    <a:pt x="197" y="182"/>
                  </a:cubicBezTo>
                  <a:cubicBezTo>
                    <a:pt x="197" y="15"/>
                    <a:pt x="197" y="15"/>
                    <a:pt x="197" y="15"/>
                  </a:cubicBezTo>
                  <a:cubicBezTo>
                    <a:pt x="197" y="6"/>
                    <a:pt x="190" y="0"/>
                    <a:pt x="182" y="0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6" y="0"/>
                    <a:pt x="0" y="6"/>
                    <a:pt x="0" y="15"/>
                  </a:cubicBezTo>
                  <a:close/>
                </a:path>
              </a:pathLst>
            </a:custGeom>
            <a:solidFill>
              <a:srgbClr val="F1C23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79" name="Google Shape;679;p36"/>
            <p:cNvSpPr/>
            <p:nvPr/>
          </p:nvSpPr>
          <p:spPr>
            <a:xfrm>
              <a:off x="2214346" y="3400890"/>
              <a:ext cx="179880" cy="213215"/>
            </a:xfrm>
            <a:custGeom>
              <a:rect b="b" l="l" r="r" t="t"/>
              <a:pathLst>
                <a:path extrusionOk="0" h="242" w="204">
                  <a:moveTo>
                    <a:pt x="147" y="20"/>
                  </a:moveTo>
                  <a:cubicBezTo>
                    <a:pt x="147" y="28"/>
                    <a:pt x="143" y="35"/>
                    <a:pt x="137" y="40"/>
                  </a:cubicBezTo>
                  <a:cubicBezTo>
                    <a:pt x="128" y="48"/>
                    <a:pt x="116" y="51"/>
                    <a:pt x="102" y="51"/>
                  </a:cubicBezTo>
                  <a:cubicBezTo>
                    <a:pt x="88" y="51"/>
                    <a:pt x="75" y="48"/>
                    <a:pt x="67" y="40"/>
                  </a:cubicBezTo>
                  <a:cubicBezTo>
                    <a:pt x="60" y="35"/>
                    <a:pt x="57" y="28"/>
                    <a:pt x="57" y="20"/>
                  </a:cubicBezTo>
                  <a:cubicBezTo>
                    <a:pt x="57" y="12"/>
                    <a:pt x="61" y="5"/>
                    <a:pt x="67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6" y="0"/>
                    <a:pt x="0" y="7"/>
                    <a:pt x="0" y="15"/>
                  </a:cubicBezTo>
                  <a:cubicBezTo>
                    <a:pt x="0" y="175"/>
                    <a:pt x="0" y="175"/>
                    <a:pt x="0" y="175"/>
                  </a:cubicBezTo>
                  <a:cubicBezTo>
                    <a:pt x="0" y="183"/>
                    <a:pt x="6" y="190"/>
                    <a:pt x="14" y="190"/>
                  </a:cubicBezTo>
                  <a:cubicBezTo>
                    <a:pt x="84" y="190"/>
                    <a:pt x="84" y="190"/>
                    <a:pt x="84" y="190"/>
                  </a:cubicBezTo>
                  <a:cubicBezTo>
                    <a:pt x="87" y="191"/>
                    <a:pt x="89" y="192"/>
                    <a:pt x="89" y="195"/>
                  </a:cubicBezTo>
                  <a:cubicBezTo>
                    <a:pt x="89" y="200"/>
                    <a:pt x="89" y="205"/>
                    <a:pt x="84" y="208"/>
                  </a:cubicBezTo>
                  <a:cubicBezTo>
                    <a:pt x="82" y="210"/>
                    <a:pt x="79" y="211"/>
                    <a:pt x="76" y="212"/>
                  </a:cubicBezTo>
                  <a:cubicBezTo>
                    <a:pt x="68" y="217"/>
                    <a:pt x="67" y="228"/>
                    <a:pt x="75" y="234"/>
                  </a:cubicBezTo>
                  <a:cubicBezTo>
                    <a:pt x="82" y="240"/>
                    <a:pt x="92" y="242"/>
                    <a:pt x="102" y="242"/>
                  </a:cubicBezTo>
                  <a:cubicBezTo>
                    <a:pt x="111" y="242"/>
                    <a:pt x="122" y="240"/>
                    <a:pt x="129" y="234"/>
                  </a:cubicBezTo>
                  <a:cubicBezTo>
                    <a:pt x="136" y="228"/>
                    <a:pt x="135" y="217"/>
                    <a:pt x="127" y="212"/>
                  </a:cubicBezTo>
                  <a:cubicBezTo>
                    <a:pt x="125" y="211"/>
                    <a:pt x="122" y="210"/>
                    <a:pt x="119" y="208"/>
                  </a:cubicBezTo>
                  <a:cubicBezTo>
                    <a:pt x="115" y="205"/>
                    <a:pt x="114" y="200"/>
                    <a:pt x="115" y="195"/>
                  </a:cubicBezTo>
                  <a:cubicBezTo>
                    <a:pt x="115" y="192"/>
                    <a:pt x="117" y="191"/>
                    <a:pt x="119" y="190"/>
                  </a:cubicBezTo>
                  <a:cubicBezTo>
                    <a:pt x="189" y="190"/>
                    <a:pt x="189" y="190"/>
                    <a:pt x="189" y="190"/>
                  </a:cubicBezTo>
                  <a:cubicBezTo>
                    <a:pt x="197" y="190"/>
                    <a:pt x="204" y="183"/>
                    <a:pt x="204" y="175"/>
                  </a:cubicBezTo>
                  <a:cubicBezTo>
                    <a:pt x="204" y="15"/>
                    <a:pt x="204" y="15"/>
                    <a:pt x="204" y="15"/>
                  </a:cubicBezTo>
                  <a:cubicBezTo>
                    <a:pt x="204" y="7"/>
                    <a:pt x="197" y="0"/>
                    <a:pt x="189" y="0"/>
                  </a:cubicBezTo>
                  <a:cubicBezTo>
                    <a:pt x="137" y="0"/>
                    <a:pt x="137" y="0"/>
                    <a:pt x="137" y="0"/>
                  </a:cubicBezTo>
                  <a:cubicBezTo>
                    <a:pt x="143" y="5"/>
                    <a:pt x="147" y="12"/>
                    <a:pt x="147" y="20"/>
                  </a:cubicBezTo>
                  <a:close/>
                </a:path>
              </a:pathLst>
            </a:custGeom>
            <a:solidFill>
              <a:srgbClr val="6AA84F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80" name="Google Shape;680;p36"/>
            <p:cNvSpPr/>
            <p:nvPr/>
          </p:nvSpPr>
          <p:spPr>
            <a:xfrm>
              <a:off x="1814198" y="3754076"/>
              <a:ext cx="213433" cy="180938"/>
            </a:xfrm>
            <a:custGeom>
              <a:rect b="b" l="l" r="r" t="t"/>
              <a:pathLst>
                <a:path extrusionOk="0" h="205" w="242">
                  <a:moveTo>
                    <a:pt x="222" y="147"/>
                  </a:moveTo>
                  <a:cubicBezTo>
                    <a:pt x="214" y="147"/>
                    <a:pt x="207" y="144"/>
                    <a:pt x="202" y="138"/>
                  </a:cubicBezTo>
                  <a:cubicBezTo>
                    <a:pt x="195" y="129"/>
                    <a:pt x="191" y="116"/>
                    <a:pt x="191" y="102"/>
                  </a:cubicBezTo>
                  <a:cubicBezTo>
                    <a:pt x="191" y="89"/>
                    <a:pt x="195" y="76"/>
                    <a:pt x="202" y="67"/>
                  </a:cubicBezTo>
                  <a:cubicBezTo>
                    <a:pt x="207" y="61"/>
                    <a:pt x="214" y="58"/>
                    <a:pt x="222" y="58"/>
                  </a:cubicBezTo>
                  <a:cubicBezTo>
                    <a:pt x="230" y="58"/>
                    <a:pt x="237" y="61"/>
                    <a:pt x="242" y="68"/>
                  </a:cubicBezTo>
                  <a:cubicBezTo>
                    <a:pt x="242" y="15"/>
                    <a:pt x="242" y="15"/>
                    <a:pt x="242" y="15"/>
                  </a:cubicBezTo>
                  <a:cubicBezTo>
                    <a:pt x="242" y="7"/>
                    <a:pt x="236" y="0"/>
                    <a:pt x="228" y="0"/>
                  </a:cubicBezTo>
                  <a:cubicBezTo>
                    <a:pt x="67" y="0"/>
                    <a:pt x="67" y="0"/>
                    <a:pt x="67" y="0"/>
                  </a:cubicBezTo>
                  <a:cubicBezTo>
                    <a:pt x="59" y="0"/>
                    <a:pt x="53" y="7"/>
                    <a:pt x="53" y="15"/>
                  </a:cubicBezTo>
                  <a:cubicBezTo>
                    <a:pt x="53" y="85"/>
                    <a:pt x="53" y="85"/>
                    <a:pt x="53" y="85"/>
                  </a:cubicBezTo>
                  <a:cubicBezTo>
                    <a:pt x="52" y="87"/>
                    <a:pt x="50" y="89"/>
                    <a:pt x="47" y="90"/>
                  </a:cubicBezTo>
                  <a:cubicBezTo>
                    <a:pt x="42" y="90"/>
                    <a:pt x="38" y="90"/>
                    <a:pt x="34" y="85"/>
                  </a:cubicBezTo>
                  <a:cubicBezTo>
                    <a:pt x="33" y="83"/>
                    <a:pt x="32" y="80"/>
                    <a:pt x="30" y="77"/>
                  </a:cubicBezTo>
                  <a:cubicBezTo>
                    <a:pt x="25" y="69"/>
                    <a:pt x="15" y="68"/>
                    <a:pt x="9" y="75"/>
                  </a:cubicBezTo>
                  <a:cubicBezTo>
                    <a:pt x="3" y="83"/>
                    <a:pt x="0" y="93"/>
                    <a:pt x="1" y="102"/>
                  </a:cubicBezTo>
                  <a:cubicBezTo>
                    <a:pt x="0" y="112"/>
                    <a:pt x="3" y="122"/>
                    <a:pt x="9" y="129"/>
                  </a:cubicBezTo>
                  <a:cubicBezTo>
                    <a:pt x="15" y="137"/>
                    <a:pt x="25" y="136"/>
                    <a:pt x="30" y="128"/>
                  </a:cubicBezTo>
                  <a:cubicBezTo>
                    <a:pt x="32" y="125"/>
                    <a:pt x="33" y="122"/>
                    <a:pt x="34" y="120"/>
                  </a:cubicBezTo>
                  <a:cubicBezTo>
                    <a:pt x="38" y="115"/>
                    <a:pt x="42" y="115"/>
                    <a:pt x="47" y="115"/>
                  </a:cubicBezTo>
                  <a:cubicBezTo>
                    <a:pt x="50" y="115"/>
                    <a:pt x="52" y="118"/>
                    <a:pt x="53" y="120"/>
                  </a:cubicBezTo>
                  <a:cubicBezTo>
                    <a:pt x="53" y="190"/>
                    <a:pt x="53" y="190"/>
                    <a:pt x="53" y="190"/>
                  </a:cubicBezTo>
                  <a:cubicBezTo>
                    <a:pt x="53" y="198"/>
                    <a:pt x="59" y="205"/>
                    <a:pt x="67" y="205"/>
                  </a:cubicBezTo>
                  <a:cubicBezTo>
                    <a:pt x="228" y="205"/>
                    <a:pt x="228" y="205"/>
                    <a:pt x="228" y="205"/>
                  </a:cubicBezTo>
                  <a:cubicBezTo>
                    <a:pt x="236" y="205"/>
                    <a:pt x="242" y="198"/>
                    <a:pt x="242" y="190"/>
                  </a:cubicBezTo>
                  <a:cubicBezTo>
                    <a:pt x="242" y="137"/>
                    <a:pt x="242" y="137"/>
                    <a:pt x="242" y="137"/>
                  </a:cubicBezTo>
                  <a:cubicBezTo>
                    <a:pt x="237" y="144"/>
                    <a:pt x="230" y="147"/>
                    <a:pt x="222" y="147"/>
                  </a:cubicBez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81" name="Google Shape;681;p36"/>
            <p:cNvSpPr/>
            <p:nvPr/>
          </p:nvSpPr>
          <p:spPr>
            <a:xfrm>
              <a:off x="2214346" y="3580587"/>
              <a:ext cx="179880" cy="213215"/>
            </a:xfrm>
            <a:custGeom>
              <a:rect b="b" l="l" r="r" t="t"/>
              <a:pathLst>
                <a:path extrusionOk="0" h="242" w="204">
                  <a:moveTo>
                    <a:pt x="147" y="20"/>
                  </a:moveTo>
                  <a:cubicBezTo>
                    <a:pt x="147" y="28"/>
                    <a:pt x="143" y="35"/>
                    <a:pt x="137" y="40"/>
                  </a:cubicBezTo>
                  <a:cubicBezTo>
                    <a:pt x="128" y="48"/>
                    <a:pt x="116" y="52"/>
                    <a:pt x="102" y="51"/>
                  </a:cubicBezTo>
                  <a:cubicBezTo>
                    <a:pt x="88" y="52"/>
                    <a:pt x="75" y="48"/>
                    <a:pt x="67" y="40"/>
                  </a:cubicBezTo>
                  <a:cubicBezTo>
                    <a:pt x="60" y="35"/>
                    <a:pt x="57" y="28"/>
                    <a:pt x="57" y="20"/>
                  </a:cubicBezTo>
                  <a:cubicBezTo>
                    <a:pt x="57" y="13"/>
                    <a:pt x="61" y="5"/>
                    <a:pt x="67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6" y="0"/>
                    <a:pt x="0" y="7"/>
                    <a:pt x="0" y="15"/>
                  </a:cubicBezTo>
                  <a:cubicBezTo>
                    <a:pt x="0" y="175"/>
                    <a:pt x="0" y="175"/>
                    <a:pt x="0" y="175"/>
                  </a:cubicBezTo>
                  <a:cubicBezTo>
                    <a:pt x="0" y="183"/>
                    <a:pt x="6" y="190"/>
                    <a:pt x="14" y="190"/>
                  </a:cubicBezTo>
                  <a:cubicBezTo>
                    <a:pt x="84" y="190"/>
                    <a:pt x="84" y="190"/>
                    <a:pt x="84" y="190"/>
                  </a:cubicBezTo>
                  <a:cubicBezTo>
                    <a:pt x="87" y="191"/>
                    <a:pt x="89" y="193"/>
                    <a:pt x="89" y="195"/>
                  </a:cubicBezTo>
                  <a:cubicBezTo>
                    <a:pt x="89" y="200"/>
                    <a:pt x="89" y="205"/>
                    <a:pt x="84" y="208"/>
                  </a:cubicBezTo>
                  <a:cubicBezTo>
                    <a:pt x="82" y="210"/>
                    <a:pt x="79" y="211"/>
                    <a:pt x="76" y="213"/>
                  </a:cubicBezTo>
                  <a:cubicBezTo>
                    <a:pt x="68" y="218"/>
                    <a:pt x="67" y="228"/>
                    <a:pt x="75" y="234"/>
                  </a:cubicBezTo>
                  <a:cubicBezTo>
                    <a:pt x="82" y="240"/>
                    <a:pt x="92" y="242"/>
                    <a:pt x="102" y="242"/>
                  </a:cubicBezTo>
                  <a:cubicBezTo>
                    <a:pt x="111" y="242"/>
                    <a:pt x="122" y="240"/>
                    <a:pt x="129" y="234"/>
                  </a:cubicBezTo>
                  <a:cubicBezTo>
                    <a:pt x="136" y="228"/>
                    <a:pt x="135" y="218"/>
                    <a:pt x="127" y="213"/>
                  </a:cubicBezTo>
                  <a:cubicBezTo>
                    <a:pt x="125" y="211"/>
                    <a:pt x="122" y="210"/>
                    <a:pt x="119" y="208"/>
                  </a:cubicBezTo>
                  <a:cubicBezTo>
                    <a:pt x="115" y="205"/>
                    <a:pt x="114" y="200"/>
                    <a:pt x="115" y="195"/>
                  </a:cubicBezTo>
                  <a:cubicBezTo>
                    <a:pt x="115" y="193"/>
                    <a:pt x="117" y="191"/>
                    <a:pt x="119" y="190"/>
                  </a:cubicBezTo>
                  <a:cubicBezTo>
                    <a:pt x="189" y="190"/>
                    <a:pt x="189" y="190"/>
                    <a:pt x="189" y="190"/>
                  </a:cubicBezTo>
                  <a:cubicBezTo>
                    <a:pt x="197" y="190"/>
                    <a:pt x="204" y="183"/>
                    <a:pt x="204" y="175"/>
                  </a:cubicBezTo>
                  <a:cubicBezTo>
                    <a:pt x="204" y="15"/>
                    <a:pt x="204" y="15"/>
                    <a:pt x="204" y="15"/>
                  </a:cubicBezTo>
                  <a:cubicBezTo>
                    <a:pt x="204" y="7"/>
                    <a:pt x="197" y="0"/>
                    <a:pt x="189" y="0"/>
                  </a:cubicBezTo>
                  <a:cubicBezTo>
                    <a:pt x="137" y="0"/>
                    <a:pt x="137" y="0"/>
                    <a:pt x="137" y="0"/>
                  </a:cubicBezTo>
                  <a:cubicBezTo>
                    <a:pt x="143" y="5"/>
                    <a:pt x="147" y="13"/>
                    <a:pt x="147" y="20"/>
                  </a:cubicBezTo>
                  <a:close/>
                </a:path>
              </a:pathLst>
            </a:custGeom>
            <a:solidFill>
              <a:srgbClr val="45818E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82" name="Google Shape;682;p36"/>
            <p:cNvSpPr/>
            <p:nvPr/>
          </p:nvSpPr>
          <p:spPr>
            <a:xfrm>
              <a:off x="2174890" y="3760283"/>
              <a:ext cx="219335" cy="174731"/>
            </a:xfrm>
            <a:custGeom>
              <a:rect b="b" l="l" r="r" t="t"/>
              <a:pathLst>
                <a:path extrusionOk="0" h="198" w="249">
                  <a:moveTo>
                    <a:pt x="192" y="21"/>
                  </a:moveTo>
                  <a:cubicBezTo>
                    <a:pt x="192" y="28"/>
                    <a:pt x="188" y="35"/>
                    <a:pt x="182" y="41"/>
                  </a:cubicBezTo>
                  <a:cubicBezTo>
                    <a:pt x="173" y="48"/>
                    <a:pt x="161" y="52"/>
                    <a:pt x="147" y="52"/>
                  </a:cubicBezTo>
                  <a:cubicBezTo>
                    <a:pt x="133" y="52"/>
                    <a:pt x="120" y="48"/>
                    <a:pt x="112" y="41"/>
                  </a:cubicBezTo>
                  <a:cubicBezTo>
                    <a:pt x="105" y="35"/>
                    <a:pt x="102" y="28"/>
                    <a:pt x="102" y="21"/>
                  </a:cubicBezTo>
                  <a:cubicBezTo>
                    <a:pt x="102" y="13"/>
                    <a:pt x="106" y="5"/>
                    <a:pt x="112" y="0"/>
                  </a:cubicBezTo>
                  <a:cubicBezTo>
                    <a:pt x="67" y="0"/>
                    <a:pt x="67" y="0"/>
                    <a:pt x="67" y="0"/>
                  </a:cubicBezTo>
                  <a:cubicBezTo>
                    <a:pt x="59" y="0"/>
                    <a:pt x="52" y="7"/>
                    <a:pt x="52" y="15"/>
                  </a:cubicBezTo>
                  <a:cubicBezTo>
                    <a:pt x="52" y="78"/>
                    <a:pt x="52" y="78"/>
                    <a:pt x="52" y="78"/>
                  </a:cubicBezTo>
                  <a:cubicBezTo>
                    <a:pt x="51" y="80"/>
                    <a:pt x="49" y="82"/>
                    <a:pt x="47" y="83"/>
                  </a:cubicBezTo>
                  <a:cubicBezTo>
                    <a:pt x="42" y="83"/>
                    <a:pt x="37" y="83"/>
                    <a:pt x="34" y="78"/>
                  </a:cubicBezTo>
                  <a:cubicBezTo>
                    <a:pt x="32" y="76"/>
                    <a:pt x="31" y="73"/>
                    <a:pt x="29" y="70"/>
                  </a:cubicBezTo>
                  <a:cubicBezTo>
                    <a:pt x="24" y="62"/>
                    <a:pt x="14" y="61"/>
                    <a:pt x="8" y="68"/>
                  </a:cubicBezTo>
                  <a:cubicBezTo>
                    <a:pt x="2" y="76"/>
                    <a:pt x="0" y="86"/>
                    <a:pt x="0" y="95"/>
                  </a:cubicBezTo>
                  <a:cubicBezTo>
                    <a:pt x="0" y="105"/>
                    <a:pt x="2" y="115"/>
                    <a:pt x="8" y="122"/>
                  </a:cubicBezTo>
                  <a:cubicBezTo>
                    <a:pt x="14" y="130"/>
                    <a:pt x="24" y="129"/>
                    <a:pt x="29" y="121"/>
                  </a:cubicBezTo>
                  <a:cubicBezTo>
                    <a:pt x="31" y="118"/>
                    <a:pt x="32" y="115"/>
                    <a:pt x="34" y="113"/>
                  </a:cubicBezTo>
                  <a:cubicBezTo>
                    <a:pt x="37" y="108"/>
                    <a:pt x="42" y="108"/>
                    <a:pt x="47" y="108"/>
                  </a:cubicBezTo>
                  <a:cubicBezTo>
                    <a:pt x="49" y="108"/>
                    <a:pt x="51" y="111"/>
                    <a:pt x="52" y="113"/>
                  </a:cubicBezTo>
                  <a:cubicBezTo>
                    <a:pt x="52" y="183"/>
                    <a:pt x="52" y="183"/>
                    <a:pt x="52" y="183"/>
                  </a:cubicBezTo>
                  <a:cubicBezTo>
                    <a:pt x="52" y="191"/>
                    <a:pt x="59" y="198"/>
                    <a:pt x="67" y="198"/>
                  </a:cubicBezTo>
                  <a:cubicBezTo>
                    <a:pt x="234" y="198"/>
                    <a:pt x="234" y="198"/>
                    <a:pt x="234" y="198"/>
                  </a:cubicBezTo>
                  <a:cubicBezTo>
                    <a:pt x="242" y="198"/>
                    <a:pt x="249" y="191"/>
                    <a:pt x="249" y="183"/>
                  </a:cubicBezTo>
                  <a:cubicBezTo>
                    <a:pt x="249" y="15"/>
                    <a:pt x="249" y="15"/>
                    <a:pt x="249" y="15"/>
                  </a:cubicBezTo>
                  <a:cubicBezTo>
                    <a:pt x="249" y="7"/>
                    <a:pt x="242" y="0"/>
                    <a:pt x="234" y="0"/>
                  </a:cubicBezTo>
                  <a:cubicBezTo>
                    <a:pt x="182" y="0"/>
                    <a:pt x="182" y="0"/>
                    <a:pt x="182" y="0"/>
                  </a:cubicBezTo>
                  <a:cubicBezTo>
                    <a:pt x="188" y="5"/>
                    <a:pt x="192" y="13"/>
                    <a:pt x="192" y="21"/>
                  </a:cubicBezTo>
                  <a:close/>
                </a:path>
              </a:pathLst>
            </a:custGeom>
            <a:solidFill>
              <a:srgbClr val="3C78D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683" name="Google Shape;683;p36"/>
          <p:cNvGrpSpPr/>
          <p:nvPr/>
        </p:nvGrpSpPr>
        <p:grpSpPr>
          <a:xfrm>
            <a:off x="1138094" y="2257421"/>
            <a:ext cx="445578" cy="445773"/>
            <a:chOff x="557511" y="3214925"/>
            <a:chExt cx="719836" cy="720150"/>
          </a:xfrm>
        </p:grpSpPr>
        <p:sp>
          <p:nvSpPr>
            <p:cNvPr id="684" name="Google Shape;684;p36"/>
            <p:cNvSpPr/>
            <p:nvPr/>
          </p:nvSpPr>
          <p:spPr>
            <a:xfrm>
              <a:off x="557511" y="3214925"/>
              <a:ext cx="434543" cy="347863"/>
            </a:xfrm>
            <a:custGeom>
              <a:rect b="b" l="l" r="r" t="t"/>
              <a:pathLst>
                <a:path extrusionOk="0" h="412" w="515">
                  <a:moveTo>
                    <a:pt x="159" y="412"/>
                  </a:moveTo>
                  <a:cubicBezTo>
                    <a:pt x="147" y="402"/>
                    <a:pt x="139" y="388"/>
                    <a:pt x="139" y="373"/>
                  </a:cubicBezTo>
                  <a:cubicBezTo>
                    <a:pt x="139" y="358"/>
                    <a:pt x="146" y="344"/>
                    <a:pt x="158" y="334"/>
                  </a:cubicBezTo>
                  <a:cubicBezTo>
                    <a:pt x="175" y="319"/>
                    <a:pt x="200" y="312"/>
                    <a:pt x="227" y="312"/>
                  </a:cubicBezTo>
                  <a:cubicBezTo>
                    <a:pt x="254" y="312"/>
                    <a:pt x="278" y="319"/>
                    <a:pt x="296" y="334"/>
                  </a:cubicBezTo>
                  <a:cubicBezTo>
                    <a:pt x="307" y="344"/>
                    <a:pt x="314" y="358"/>
                    <a:pt x="314" y="373"/>
                  </a:cubicBezTo>
                  <a:cubicBezTo>
                    <a:pt x="314" y="388"/>
                    <a:pt x="307" y="402"/>
                    <a:pt x="295" y="412"/>
                  </a:cubicBezTo>
                  <a:cubicBezTo>
                    <a:pt x="402" y="412"/>
                    <a:pt x="402" y="412"/>
                    <a:pt x="402" y="412"/>
                  </a:cubicBezTo>
                  <a:cubicBezTo>
                    <a:pt x="408" y="412"/>
                    <a:pt x="413" y="407"/>
                    <a:pt x="413" y="401"/>
                  </a:cubicBezTo>
                  <a:cubicBezTo>
                    <a:pt x="413" y="262"/>
                    <a:pt x="413" y="262"/>
                    <a:pt x="413" y="262"/>
                  </a:cubicBezTo>
                  <a:cubicBezTo>
                    <a:pt x="414" y="258"/>
                    <a:pt x="418" y="253"/>
                    <a:pt x="423" y="253"/>
                  </a:cubicBezTo>
                  <a:cubicBezTo>
                    <a:pt x="433" y="253"/>
                    <a:pt x="442" y="253"/>
                    <a:pt x="448" y="262"/>
                  </a:cubicBezTo>
                  <a:cubicBezTo>
                    <a:pt x="452" y="267"/>
                    <a:pt x="454" y="272"/>
                    <a:pt x="457" y="277"/>
                  </a:cubicBezTo>
                  <a:cubicBezTo>
                    <a:pt x="467" y="293"/>
                    <a:pt x="487" y="294"/>
                    <a:pt x="499" y="280"/>
                  </a:cubicBezTo>
                  <a:cubicBezTo>
                    <a:pt x="510" y="266"/>
                    <a:pt x="515" y="246"/>
                    <a:pt x="514" y="228"/>
                  </a:cubicBezTo>
                  <a:cubicBezTo>
                    <a:pt x="515" y="210"/>
                    <a:pt x="510" y="190"/>
                    <a:pt x="499" y="176"/>
                  </a:cubicBezTo>
                  <a:cubicBezTo>
                    <a:pt x="487" y="161"/>
                    <a:pt x="467" y="162"/>
                    <a:pt x="457" y="178"/>
                  </a:cubicBezTo>
                  <a:cubicBezTo>
                    <a:pt x="454" y="183"/>
                    <a:pt x="452" y="189"/>
                    <a:pt x="448" y="194"/>
                  </a:cubicBezTo>
                  <a:cubicBezTo>
                    <a:pt x="442" y="203"/>
                    <a:pt x="433" y="203"/>
                    <a:pt x="423" y="203"/>
                  </a:cubicBezTo>
                  <a:cubicBezTo>
                    <a:pt x="418" y="202"/>
                    <a:pt x="414" y="198"/>
                    <a:pt x="413" y="194"/>
                  </a:cubicBezTo>
                  <a:cubicBezTo>
                    <a:pt x="413" y="12"/>
                    <a:pt x="413" y="12"/>
                    <a:pt x="413" y="12"/>
                  </a:cubicBezTo>
                  <a:cubicBezTo>
                    <a:pt x="413" y="5"/>
                    <a:pt x="408" y="0"/>
                    <a:pt x="402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5" y="0"/>
                    <a:pt x="0" y="5"/>
                    <a:pt x="0" y="12"/>
                  </a:cubicBezTo>
                  <a:cubicBezTo>
                    <a:pt x="0" y="401"/>
                    <a:pt x="0" y="401"/>
                    <a:pt x="0" y="401"/>
                  </a:cubicBezTo>
                  <a:cubicBezTo>
                    <a:pt x="0" y="407"/>
                    <a:pt x="5" y="412"/>
                    <a:pt x="11" y="412"/>
                  </a:cubicBezTo>
                  <a:lnTo>
                    <a:pt x="159" y="412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85" name="Google Shape;685;p36"/>
            <p:cNvSpPr/>
            <p:nvPr/>
          </p:nvSpPr>
          <p:spPr>
            <a:xfrm>
              <a:off x="929646" y="3214925"/>
              <a:ext cx="347700" cy="434664"/>
            </a:xfrm>
            <a:custGeom>
              <a:rect b="b" l="l" r="r" t="t"/>
              <a:pathLst>
                <a:path extrusionOk="0" h="515" w="412">
                  <a:moveTo>
                    <a:pt x="0" y="160"/>
                  </a:moveTo>
                  <a:cubicBezTo>
                    <a:pt x="10" y="148"/>
                    <a:pt x="24" y="140"/>
                    <a:pt x="39" y="140"/>
                  </a:cubicBezTo>
                  <a:cubicBezTo>
                    <a:pt x="54" y="140"/>
                    <a:pt x="68" y="147"/>
                    <a:pt x="78" y="159"/>
                  </a:cubicBezTo>
                  <a:cubicBezTo>
                    <a:pt x="93" y="176"/>
                    <a:pt x="100" y="201"/>
                    <a:pt x="100" y="228"/>
                  </a:cubicBezTo>
                  <a:cubicBezTo>
                    <a:pt x="100" y="255"/>
                    <a:pt x="93" y="279"/>
                    <a:pt x="78" y="296"/>
                  </a:cubicBezTo>
                  <a:cubicBezTo>
                    <a:pt x="68" y="308"/>
                    <a:pt x="54" y="315"/>
                    <a:pt x="39" y="315"/>
                  </a:cubicBezTo>
                  <a:cubicBezTo>
                    <a:pt x="24" y="315"/>
                    <a:pt x="10" y="308"/>
                    <a:pt x="0" y="296"/>
                  </a:cubicBezTo>
                  <a:cubicBezTo>
                    <a:pt x="0" y="402"/>
                    <a:pt x="0" y="402"/>
                    <a:pt x="0" y="402"/>
                  </a:cubicBezTo>
                  <a:cubicBezTo>
                    <a:pt x="0" y="409"/>
                    <a:pt x="5" y="414"/>
                    <a:pt x="11" y="414"/>
                  </a:cubicBezTo>
                  <a:cubicBezTo>
                    <a:pt x="150" y="414"/>
                    <a:pt x="150" y="414"/>
                    <a:pt x="150" y="414"/>
                  </a:cubicBezTo>
                  <a:cubicBezTo>
                    <a:pt x="154" y="415"/>
                    <a:pt x="159" y="419"/>
                    <a:pt x="159" y="424"/>
                  </a:cubicBezTo>
                  <a:cubicBezTo>
                    <a:pt x="159" y="434"/>
                    <a:pt x="159" y="443"/>
                    <a:pt x="150" y="449"/>
                  </a:cubicBezTo>
                  <a:cubicBezTo>
                    <a:pt x="145" y="452"/>
                    <a:pt x="140" y="455"/>
                    <a:pt x="135" y="458"/>
                  </a:cubicBezTo>
                  <a:cubicBezTo>
                    <a:pt x="119" y="468"/>
                    <a:pt x="118" y="488"/>
                    <a:pt x="132" y="500"/>
                  </a:cubicBezTo>
                  <a:cubicBezTo>
                    <a:pt x="146" y="511"/>
                    <a:pt x="166" y="515"/>
                    <a:pt x="184" y="515"/>
                  </a:cubicBezTo>
                  <a:cubicBezTo>
                    <a:pt x="202" y="515"/>
                    <a:pt x="222" y="511"/>
                    <a:pt x="236" y="500"/>
                  </a:cubicBezTo>
                  <a:cubicBezTo>
                    <a:pt x="251" y="488"/>
                    <a:pt x="250" y="468"/>
                    <a:pt x="234" y="458"/>
                  </a:cubicBezTo>
                  <a:cubicBezTo>
                    <a:pt x="229" y="455"/>
                    <a:pt x="223" y="452"/>
                    <a:pt x="218" y="449"/>
                  </a:cubicBezTo>
                  <a:cubicBezTo>
                    <a:pt x="209" y="443"/>
                    <a:pt x="209" y="434"/>
                    <a:pt x="209" y="424"/>
                  </a:cubicBezTo>
                  <a:cubicBezTo>
                    <a:pt x="210" y="419"/>
                    <a:pt x="214" y="415"/>
                    <a:pt x="218" y="414"/>
                  </a:cubicBezTo>
                  <a:cubicBezTo>
                    <a:pt x="400" y="414"/>
                    <a:pt x="400" y="414"/>
                    <a:pt x="400" y="414"/>
                  </a:cubicBezTo>
                  <a:cubicBezTo>
                    <a:pt x="407" y="414"/>
                    <a:pt x="412" y="409"/>
                    <a:pt x="412" y="402"/>
                  </a:cubicBezTo>
                  <a:cubicBezTo>
                    <a:pt x="412" y="12"/>
                    <a:pt x="412" y="12"/>
                    <a:pt x="412" y="12"/>
                  </a:cubicBezTo>
                  <a:cubicBezTo>
                    <a:pt x="412" y="5"/>
                    <a:pt x="407" y="0"/>
                    <a:pt x="400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5" y="0"/>
                    <a:pt x="0" y="5"/>
                    <a:pt x="0" y="12"/>
                  </a:cubicBezTo>
                  <a:lnTo>
                    <a:pt x="0" y="16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86" name="Google Shape;686;p36"/>
            <p:cNvSpPr/>
            <p:nvPr/>
          </p:nvSpPr>
          <p:spPr>
            <a:xfrm>
              <a:off x="557511" y="3500411"/>
              <a:ext cx="347040" cy="434664"/>
            </a:xfrm>
            <a:custGeom>
              <a:rect b="b" l="l" r="r" t="t"/>
              <a:pathLst>
                <a:path extrusionOk="0" h="515" w="411">
                  <a:moveTo>
                    <a:pt x="411" y="356"/>
                  </a:moveTo>
                  <a:cubicBezTo>
                    <a:pt x="401" y="368"/>
                    <a:pt x="387" y="376"/>
                    <a:pt x="372" y="376"/>
                  </a:cubicBezTo>
                  <a:cubicBezTo>
                    <a:pt x="357" y="376"/>
                    <a:pt x="343" y="369"/>
                    <a:pt x="333" y="357"/>
                  </a:cubicBezTo>
                  <a:cubicBezTo>
                    <a:pt x="318" y="340"/>
                    <a:pt x="311" y="315"/>
                    <a:pt x="311" y="288"/>
                  </a:cubicBezTo>
                  <a:cubicBezTo>
                    <a:pt x="311" y="261"/>
                    <a:pt x="318" y="237"/>
                    <a:pt x="333" y="219"/>
                  </a:cubicBezTo>
                  <a:cubicBezTo>
                    <a:pt x="343" y="207"/>
                    <a:pt x="357" y="201"/>
                    <a:pt x="372" y="201"/>
                  </a:cubicBezTo>
                  <a:cubicBezTo>
                    <a:pt x="387" y="201"/>
                    <a:pt x="401" y="208"/>
                    <a:pt x="411" y="220"/>
                  </a:cubicBezTo>
                  <a:cubicBezTo>
                    <a:pt x="411" y="113"/>
                    <a:pt x="411" y="113"/>
                    <a:pt x="411" y="113"/>
                  </a:cubicBezTo>
                  <a:cubicBezTo>
                    <a:pt x="411" y="107"/>
                    <a:pt x="406" y="102"/>
                    <a:pt x="400" y="102"/>
                  </a:cubicBezTo>
                  <a:cubicBezTo>
                    <a:pt x="261" y="102"/>
                    <a:pt x="261" y="102"/>
                    <a:pt x="261" y="102"/>
                  </a:cubicBezTo>
                  <a:cubicBezTo>
                    <a:pt x="257" y="100"/>
                    <a:pt x="252" y="97"/>
                    <a:pt x="252" y="92"/>
                  </a:cubicBezTo>
                  <a:cubicBezTo>
                    <a:pt x="252" y="82"/>
                    <a:pt x="252" y="73"/>
                    <a:pt x="261" y="67"/>
                  </a:cubicBezTo>
                  <a:cubicBezTo>
                    <a:pt x="266" y="63"/>
                    <a:pt x="271" y="61"/>
                    <a:pt x="276" y="58"/>
                  </a:cubicBezTo>
                  <a:cubicBezTo>
                    <a:pt x="293" y="48"/>
                    <a:pt x="294" y="28"/>
                    <a:pt x="279" y="16"/>
                  </a:cubicBezTo>
                  <a:cubicBezTo>
                    <a:pt x="265" y="5"/>
                    <a:pt x="245" y="0"/>
                    <a:pt x="227" y="1"/>
                  </a:cubicBezTo>
                  <a:cubicBezTo>
                    <a:pt x="209" y="0"/>
                    <a:pt x="189" y="5"/>
                    <a:pt x="175" y="16"/>
                  </a:cubicBezTo>
                  <a:cubicBezTo>
                    <a:pt x="160" y="28"/>
                    <a:pt x="161" y="48"/>
                    <a:pt x="177" y="58"/>
                  </a:cubicBezTo>
                  <a:cubicBezTo>
                    <a:pt x="182" y="61"/>
                    <a:pt x="188" y="63"/>
                    <a:pt x="193" y="67"/>
                  </a:cubicBezTo>
                  <a:cubicBezTo>
                    <a:pt x="202" y="73"/>
                    <a:pt x="202" y="82"/>
                    <a:pt x="202" y="92"/>
                  </a:cubicBezTo>
                  <a:cubicBezTo>
                    <a:pt x="201" y="97"/>
                    <a:pt x="197" y="100"/>
                    <a:pt x="193" y="102"/>
                  </a:cubicBezTo>
                  <a:cubicBezTo>
                    <a:pt x="11" y="102"/>
                    <a:pt x="11" y="102"/>
                    <a:pt x="11" y="102"/>
                  </a:cubicBezTo>
                  <a:cubicBezTo>
                    <a:pt x="5" y="102"/>
                    <a:pt x="0" y="107"/>
                    <a:pt x="0" y="113"/>
                  </a:cubicBezTo>
                  <a:cubicBezTo>
                    <a:pt x="0" y="504"/>
                    <a:pt x="0" y="504"/>
                    <a:pt x="0" y="504"/>
                  </a:cubicBezTo>
                  <a:cubicBezTo>
                    <a:pt x="0" y="510"/>
                    <a:pt x="5" y="515"/>
                    <a:pt x="11" y="515"/>
                  </a:cubicBezTo>
                  <a:cubicBezTo>
                    <a:pt x="400" y="515"/>
                    <a:pt x="400" y="515"/>
                    <a:pt x="400" y="515"/>
                  </a:cubicBezTo>
                  <a:cubicBezTo>
                    <a:pt x="406" y="515"/>
                    <a:pt x="411" y="510"/>
                    <a:pt x="411" y="504"/>
                  </a:cubicBezTo>
                  <a:lnTo>
                    <a:pt x="411" y="356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87" name="Google Shape;687;p36"/>
            <p:cNvSpPr/>
            <p:nvPr/>
          </p:nvSpPr>
          <p:spPr>
            <a:xfrm>
              <a:off x="842804" y="3588202"/>
              <a:ext cx="434543" cy="346873"/>
            </a:xfrm>
            <a:custGeom>
              <a:rect b="b" l="l" r="r" t="t"/>
              <a:pathLst>
                <a:path extrusionOk="0" h="411" w="515">
                  <a:moveTo>
                    <a:pt x="355" y="0"/>
                  </a:moveTo>
                  <a:cubicBezTo>
                    <a:pt x="367" y="10"/>
                    <a:pt x="375" y="24"/>
                    <a:pt x="375" y="39"/>
                  </a:cubicBezTo>
                  <a:cubicBezTo>
                    <a:pt x="375" y="54"/>
                    <a:pt x="368" y="68"/>
                    <a:pt x="356" y="78"/>
                  </a:cubicBezTo>
                  <a:cubicBezTo>
                    <a:pt x="339" y="93"/>
                    <a:pt x="314" y="100"/>
                    <a:pt x="287" y="100"/>
                  </a:cubicBezTo>
                  <a:cubicBezTo>
                    <a:pt x="260" y="100"/>
                    <a:pt x="236" y="93"/>
                    <a:pt x="219" y="78"/>
                  </a:cubicBezTo>
                  <a:cubicBezTo>
                    <a:pt x="207" y="68"/>
                    <a:pt x="200" y="54"/>
                    <a:pt x="200" y="39"/>
                  </a:cubicBezTo>
                  <a:cubicBezTo>
                    <a:pt x="200" y="24"/>
                    <a:pt x="207" y="10"/>
                    <a:pt x="219" y="0"/>
                  </a:cubicBezTo>
                  <a:cubicBezTo>
                    <a:pt x="113" y="0"/>
                    <a:pt x="113" y="0"/>
                    <a:pt x="113" y="0"/>
                  </a:cubicBezTo>
                  <a:cubicBezTo>
                    <a:pt x="106" y="0"/>
                    <a:pt x="101" y="5"/>
                    <a:pt x="101" y="11"/>
                  </a:cubicBezTo>
                  <a:cubicBezTo>
                    <a:pt x="101" y="150"/>
                    <a:pt x="101" y="150"/>
                    <a:pt x="101" y="150"/>
                  </a:cubicBezTo>
                  <a:cubicBezTo>
                    <a:pt x="100" y="154"/>
                    <a:pt x="96" y="159"/>
                    <a:pt x="91" y="159"/>
                  </a:cubicBezTo>
                  <a:cubicBezTo>
                    <a:pt x="81" y="159"/>
                    <a:pt x="72" y="159"/>
                    <a:pt x="66" y="150"/>
                  </a:cubicBezTo>
                  <a:cubicBezTo>
                    <a:pt x="63" y="145"/>
                    <a:pt x="60" y="140"/>
                    <a:pt x="57" y="135"/>
                  </a:cubicBezTo>
                  <a:cubicBezTo>
                    <a:pt x="47" y="118"/>
                    <a:pt x="27" y="117"/>
                    <a:pt x="15" y="132"/>
                  </a:cubicBezTo>
                  <a:cubicBezTo>
                    <a:pt x="4" y="146"/>
                    <a:pt x="0" y="166"/>
                    <a:pt x="0" y="184"/>
                  </a:cubicBezTo>
                  <a:cubicBezTo>
                    <a:pt x="0" y="202"/>
                    <a:pt x="4" y="222"/>
                    <a:pt x="15" y="236"/>
                  </a:cubicBezTo>
                  <a:cubicBezTo>
                    <a:pt x="27" y="251"/>
                    <a:pt x="47" y="250"/>
                    <a:pt x="57" y="234"/>
                  </a:cubicBezTo>
                  <a:cubicBezTo>
                    <a:pt x="60" y="229"/>
                    <a:pt x="63" y="223"/>
                    <a:pt x="66" y="218"/>
                  </a:cubicBezTo>
                  <a:cubicBezTo>
                    <a:pt x="72" y="209"/>
                    <a:pt x="81" y="209"/>
                    <a:pt x="91" y="209"/>
                  </a:cubicBezTo>
                  <a:cubicBezTo>
                    <a:pt x="96" y="210"/>
                    <a:pt x="100" y="214"/>
                    <a:pt x="101" y="218"/>
                  </a:cubicBezTo>
                  <a:cubicBezTo>
                    <a:pt x="101" y="400"/>
                    <a:pt x="101" y="400"/>
                    <a:pt x="101" y="400"/>
                  </a:cubicBezTo>
                  <a:cubicBezTo>
                    <a:pt x="101" y="406"/>
                    <a:pt x="106" y="411"/>
                    <a:pt x="113" y="411"/>
                  </a:cubicBezTo>
                  <a:cubicBezTo>
                    <a:pt x="503" y="411"/>
                    <a:pt x="503" y="411"/>
                    <a:pt x="503" y="411"/>
                  </a:cubicBezTo>
                  <a:cubicBezTo>
                    <a:pt x="510" y="411"/>
                    <a:pt x="515" y="406"/>
                    <a:pt x="515" y="400"/>
                  </a:cubicBezTo>
                  <a:cubicBezTo>
                    <a:pt x="515" y="11"/>
                    <a:pt x="515" y="11"/>
                    <a:pt x="515" y="11"/>
                  </a:cubicBezTo>
                  <a:cubicBezTo>
                    <a:pt x="515" y="5"/>
                    <a:pt x="510" y="0"/>
                    <a:pt x="503" y="0"/>
                  </a:cubicBezTo>
                  <a:lnTo>
                    <a:pt x="3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688" name="Google Shape;688;p36"/>
          <p:cNvGrpSpPr/>
          <p:nvPr/>
        </p:nvGrpSpPr>
        <p:grpSpPr>
          <a:xfrm>
            <a:off x="1081977" y="3693756"/>
            <a:ext cx="445905" cy="400522"/>
            <a:chOff x="1147762" y="1131887"/>
            <a:chExt cx="5137150" cy="4619626"/>
          </a:xfrm>
        </p:grpSpPr>
        <p:sp>
          <p:nvSpPr>
            <p:cNvPr id="689" name="Google Shape;689;p36"/>
            <p:cNvSpPr/>
            <p:nvPr/>
          </p:nvSpPr>
          <p:spPr>
            <a:xfrm>
              <a:off x="1147762" y="2425700"/>
              <a:ext cx="2505075" cy="3325813"/>
            </a:xfrm>
            <a:custGeom>
              <a:rect b="b" l="l" r="r" t="t"/>
              <a:pathLst>
                <a:path extrusionOk="0" h="751" w="566">
                  <a:moveTo>
                    <a:pt x="62" y="403"/>
                  </a:moveTo>
                  <a:cubicBezTo>
                    <a:pt x="9" y="496"/>
                    <a:pt x="0" y="584"/>
                    <a:pt x="37" y="649"/>
                  </a:cubicBezTo>
                  <a:cubicBezTo>
                    <a:pt x="75" y="715"/>
                    <a:pt x="155" y="751"/>
                    <a:pt x="263" y="751"/>
                  </a:cubicBezTo>
                  <a:cubicBezTo>
                    <a:pt x="449" y="751"/>
                    <a:pt x="449" y="751"/>
                    <a:pt x="449" y="751"/>
                  </a:cubicBezTo>
                  <a:cubicBezTo>
                    <a:pt x="413" y="733"/>
                    <a:pt x="375" y="705"/>
                    <a:pt x="351" y="658"/>
                  </a:cubicBezTo>
                  <a:cubicBezTo>
                    <a:pt x="303" y="564"/>
                    <a:pt x="352" y="480"/>
                    <a:pt x="355" y="476"/>
                  </a:cubicBezTo>
                  <a:cubicBezTo>
                    <a:pt x="370" y="450"/>
                    <a:pt x="370" y="450"/>
                    <a:pt x="370" y="450"/>
                  </a:cubicBezTo>
                  <a:cubicBezTo>
                    <a:pt x="566" y="111"/>
                    <a:pt x="566" y="111"/>
                    <a:pt x="566" y="111"/>
                  </a:cubicBezTo>
                  <a:cubicBezTo>
                    <a:pt x="555" y="92"/>
                    <a:pt x="555" y="92"/>
                    <a:pt x="555" y="92"/>
                  </a:cubicBezTo>
                  <a:cubicBezTo>
                    <a:pt x="550" y="85"/>
                    <a:pt x="487" y="0"/>
                    <a:pt x="398" y="0"/>
                  </a:cubicBezTo>
                  <a:cubicBezTo>
                    <a:pt x="310" y="0"/>
                    <a:pt x="265" y="55"/>
                    <a:pt x="249" y="79"/>
                  </a:cubicBezTo>
                  <a:lnTo>
                    <a:pt x="62" y="403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90" name="Google Shape;690;p36"/>
            <p:cNvSpPr/>
            <p:nvPr/>
          </p:nvSpPr>
          <p:spPr>
            <a:xfrm>
              <a:off x="2617787" y="3519487"/>
              <a:ext cx="3667125" cy="2232024"/>
            </a:xfrm>
            <a:custGeom>
              <a:rect b="b" l="l" r="r" t="t"/>
              <a:pathLst>
                <a:path extrusionOk="0" h="504" w="829">
                  <a:moveTo>
                    <a:pt x="766" y="156"/>
                  </a:moveTo>
                  <a:cubicBezTo>
                    <a:pt x="676" y="0"/>
                    <a:pt x="676" y="0"/>
                    <a:pt x="676" y="0"/>
                  </a:cubicBezTo>
                  <a:cubicBezTo>
                    <a:pt x="680" y="40"/>
                    <a:pt x="676" y="87"/>
                    <a:pt x="651" y="131"/>
                  </a:cubicBezTo>
                  <a:cubicBezTo>
                    <a:pt x="600" y="220"/>
                    <a:pt x="492" y="222"/>
                    <a:pt x="479" y="222"/>
                  </a:cubicBezTo>
                  <a:cubicBezTo>
                    <a:pt x="479" y="222"/>
                    <a:pt x="479" y="222"/>
                    <a:pt x="479" y="222"/>
                  </a:cubicBezTo>
                  <a:cubicBezTo>
                    <a:pt x="448" y="222"/>
                    <a:pt x="448" y="222"/>
                    <a:pt x="448" y="222"/>
                  </a:cubicBezTo>
                  <a:cubicBezTo>
                    <a:pt x="57" y="222"/>
                    <a:pt x="57" y="222"/>
                    <a:pt x="57" y="222"/>
                  </a:cubicBezTo>
                  <a:cubicBezTo>
                    <a:pt x="45" y="242"/>
                    <a:pt x="45" y="242"/>
                    <a:pt x="45" y="242"/>
                  </a:cubicBezTo>
                  <a:cubicBezTo>
                    <a:pt x="43" y="246"/>
                    <a:pt x="0" y="318"/>
                    <a:pt x="42" y="399"/>
                  </a:cubicBezTo>
                  <a:cubicBezTo>
                    <a:pt x="91" y="495"/>
                    <a:pt x="209" y="503"/>
                    <a:pt x="216" y="504"/>
                  </a:cubicBezTo>
                  <a:cubicBezTo>
                    <a:pt x="566" y="504"/>
                    <a:pt x="566" y="504"/>
                    <a:pt x="566" y="504"/>
                  </a:cubicBezTo>
                  <a:cubicBezTo>
                    <a:pt x="674" y="504"/>
                    <a:pt x="754" y="468"/>
                    <a:pt x="792" y="402"/>
                  </a:cubicBezTo>
                  <a:cubicBezTo>
                    <a:pt x="829" y="337"/>
                    <a:pt x="820" y="249"/>
                    <a:pt x="766" y="15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91" name="Google Shape;691;p36"/>
            <p:cNvSpPr/>
            <p:nvPr/>
          </p:nvSpPr>
          <p:spPr>
            <a:xfrm>
              <a:off x="2449512" y="1131887"/>
              <a:ext cx="3167061" cy="3259137"/>
            </a:xfrm>
            <a:custGeom>
              <a:rect b="b" l="l" r="r" t="t"/>
              <a:pathLst>
                <a:path extrusionOk="0" h="736" w="716">
                  <a:moveTo>
                    <a:pt x="487" y="145"/>
                  </a:moveTo>
                  <a:cubicBezTo>
                    <a:pt x="433" y="52"/>
                    <a:pt x="362" y="0"/>
                    <a:pt x="286" y="0"/>
                  </a:cubicBezTo>
                  <a:cubicBezTo>
                    <a:pt x="211" y="0"/>
                    <a:pt x="140" y="52"/>
                    <a:pt x="86" y="145"/>
                  </a:cubicBezTo>
                  <a:cubicBezTo>
                    <a:pt x="0" y="294"/>
                    <a:pt x="0" y="294"/>
                    <a:pt x="0" y="294"/>
                  </a:cubicBezTo>
                  <a:cubicBezTo>
                    <a:pt x="27" y="278"/>
                    <a:pt x="61" y="266"/>
                    <a:pt x="104" y="266"/>
                  </a:cubicBezTo>
                  <a:cubicBezTo>
                    <a:pt x="210" y="266"/>
                    <a:pt x="279" y="365"/>
                    <a:pt x="282" y="370"/>
                  </a:cubicBezTo>
                  <a:cubicBezTo>
                    <a:pt x="283" y="371"/>
                    <a:pt x="283" y="371"/>
                    <a:pt x="283" y="371"/>
                  </a:cubicBezTo>
                  <a:cubicBezTo>
                    <a:pt x="293" y="390"/>
                    <a:pt x="293" y="390"/>
                    <a:pt x="293" y="390"/>
                  </a:cubicBezTo>
                  <a:cubicBezTo>
                    <a:pt x="298" y="397"/>
                    <a:pt x="298" y="397"/>
                    <a:pt x="298" y="397"/>
                  </a:cubicBezTo>
                  <a:cubicBezTo>
                    <a:pt x="493" y="736"/>
                    <a:pt x="493" y="736"/>
                    <a:pt x="493" y="736"/>
                  </a:cubicBezTo>
                  <a:cubicBezTo>
                    <a:pt x="517" y="736"/>
                    <a:pt x="517" y="736"/>
                    <a:pt x="517" y="736"/>
                  </a:cubicBezTo>
                  <a:cubicBezTo>
                    <a:pt x="517" y="736"/>
                    <a:pt x="517" y="736"/>
                    <a:pt x="517" y="736"/>
                  </a:cubicBezTo>
                  <a:cubicBezTo>
                    <a:pt x="522" y="736"/>
                    <a:pt x="622" y="735"/>
                    <a:pt x="667" y="657"/>
                  </a:cubicBezTo>
                  <a:cubicBezTo>
                    <a:pt x="716" y="573"/>
                    <a:pt x="672" y="467"/>
                    <a:pt x="668" y="459"/>
                  </a:cubicBezTo>
                  <a:lnTo>
                    <a:pt x="487" y="145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692" name="Google Shape;692;p36"/>
          <p:cNvGrpSpPr/>
          <p:nvPr/>
        </p:nvGrpSpPr>
        <p:grpSpPr>
          <a:xfrm>
            <a:off x="1879306" y="3687410"/>
            <a:ext cx="445901" cy="413282"/>
            <a:chOff x="1570037" y="1341437"/>
            <a:chExt cx="4943475" cy="4576762"/>
          </a:xfrm>
        </p:grpSpPr>
        <p:sp>
          <p:nvSpPr>
            <p:cNvPr id="693" name="Google Shape;693;p36"/>
            <p:cNvSpPr/>
            <p:nvPr/>
          </p:nvSpPr>
          <p:spPr>
            <a:xfrm>
              <a:off x="4814887" y="3284537"/>
              <a:ext cx="1673225" cy="1187450"/>
            </a:xfrm>
            <a:custGeom>
              <a:rect b="b" l="l" r="r" t="t"/>
              <a:pathLst>
                <a:path extrusionOk="0" h="270" w="381">
                  <a:moveTo>
                    <a:pt x="295" y="270"/>
                  </a:moveTo>
                  <a:cubicBezTo>
                    <a:pt x="336" y="270"/>
                    <a:pt x="381" y="237"/>
                    <a:pt x="360" y="184"/>
                  </a:cubicBezTo>
                  <a:cubicBezTo>
                    <a:pt x="360" y="184"/>
                    <a:pt x="360" y="184"/>
                    <a:pt x="360" y="184"/>
                  </a:cubicBezTo>
                  <a:cubicBezTo>
                    <a:pt x="254" y="0"/>
                    <a:pt x="254" y="0"/>
                    <a:pt x="254" y="0"/>
                  </a:cubicBezTo>
                  <a:cubicBezTo>
                    <a:pt x="6" y="142"/>
                    <a:pt x="6" y="142"/>
                    <a:pt x="6" y="142"/>
                  </a:cubicBezTo>
                  <a:cubicBezTo>
                    <a:pt x="80" y="270"/>
                    <a:pt x="80" y="270"/>
                    <a:pt x="80" y="270"/>
                  </a:cubicBezTo>
                  <a:cubicBezTo>
                    <a:pt x="0" y="270"/>
                    <a:pt x="0" y="270"/>
                    <a:pt x="0" y="270"/>
                  </a:cubicBezTo>
                  <a:cubicBezTo>
                    <a:pt x="0" y="270"/>
                    <a:pt x="0" y="270"/>
                    <a:pt x="0" y="270"/>
                  </a:cubicBezTo>
                  <a:lnTo>
                    <a:pt x="295" y="270"/>
                  </a:lnTo>
                  <a:close/>
                </a:path>
              </a:pathLst>
            </a:custGeom>
            <a:solidFill>
              <a:srgbClr val="6AA84F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94" name="Google Shape;694;p36"/>
            <p:cNvSpPr/>
            <p:nvPr/>
          </p:nvSpPr>
          <p:spPr>
            <a:xfrm>
              <a:off x="2355850" y="4164012"/>
              <a:ext cx="1208087" cy="1560512"/>
            </a:xfrm>
            <a:custGeom>
              <a:rect b="b" l="l" r="r" t="t"/>
              <a:pathLst>
                <a:path extrusionOk="0" h="355" w="275">
                  <a:moveTo>
                    <a:pt x="275" y="70"/>
                  </a:moveTo>
                  <a:cubicBezTo>
                    <a:pt x="128" y="70"/>
                    <a:pt x="128" y="70"/>
                    <a:pt x="128" y="70"/>
                  </a:cubicBezTo>
                  <a:cubicBezTo>
                    <a:pt x="168" y="0"/>
                    <a:pt x="168" y="0"/>
                    <a:pt x="168" y="0"/>
                  </a:cubicBezTo>
                  <a:cubicBezTo>
                    <a:pt x="168" y="0"/>
                    <a:pt x="168" y="0"/>
                    <a:pt x="168" y="0"/>
                  </a:cubicBezTo>
                  <a:cubicBezTo>
                    <a:pt x="20" y="256"/>
                    <a:pt x="20" y="256"/>
                    <a:pt x="20" y="256"/>
                  </a:cubicBezTo>
                  <a:cubicBezTo>
                    <a:pt x="0" y="291"/>
                    <a:pt x="5" y="346"/>
                    <a:pt x="62" y="354"/>
                  </a:cubicBezTo>
                  <a:cubicBezTo>
                    <a:pt x="62" y="355"/>
                    <a:pt x="62" y="355"/>
                    <a:pt x="62" y="355"/>
                  </a:cubicBezTo>
                  <a:cubicBezTo>
                    <a:pt x="275" y="355"/>
                    <a:pt x="275" y="355"/>
                    <a:pt x="275" y="355"/>
                  </a:cubicBezTo>
                  <a:lnTo>
                    <a:pt x="275" y="70"/>
                  </a:lnTo>
                  <a:close/>
                </a:path>
              </a:pathLst>
            </a:custGeom>
            <a:solidFill>
              <a:srgbClr val="45818E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95" name="Google Shape;695;p36"/>
            <p:cNvSpPr/>
            <p:nvPr/>
          </p:nvSpPr>
          <p:spPr>
            <a:xfrm>
              <a:off x="2636837" y="1443037"/>
              <a:ext cx="1581150" cy="1635125"/>
            </a:xfrm>
            <a:custGeom>
              <a:rect b="b" l="l" r="r" t="t"/>
              <a:pathLst>
                <a:path extrusionOk="0" h="372" w="360">
                  <a:moveTo>
                    <a:pt x="213" y="58"/>
                  </a:moveTo>
                  <a:cubicBezTo>
                    <a:pt x="192" y="23"/>
                    <a:pt x="142" y="0"/>
                    <a:pt x="106" y="45"/>
                  </a:cubicBezTo>
                  <a:cubicBezTo>
                    <a:pt x="106" y="45"/>
                    <a:pt x="106" y="45"/>
                    <a:pt x="106" y="45"/>
                  </a:cubicBezTo>
                  <a:cubicBezTo>
                    <a:pt x="0" y="229"/>
                    <a:pt x="0" y="229"/>
                    <a:pt x="0" y="229"/>
                  </a:cubicBezTo>
                  <a:cubicBezTo>
                    <a:pt x="247" y="372"/>
                    <a:pt x="247" y="372"/>
                    <a:pt x="247" y="372"/>
                  </a:cubicBezTo>
                  <a:cubicBezTo>
                    <a:pt x="320" y="246"/>
                    <a:pt x="320" y="246"/>
                    <a:pt x="320" y="246"/>
                  </a:cubicBezTo>
                  <a:cubicBezTo>
                    <a:pt x="360" y="314"/>
                    <a:pt x="360" y="314"/>
                    <a:pt x="360" y="314"/>
                  </a:cubicBezTo>
                  <a:cubicBezTo>
                    <a:pt x="360" y="314"/>
                    <a:pt x="360" y="314"/>
                    <a:pt x="360" y="314"/>
                  </a:cubicBezTo>
                  <a:lnTo>
                    <a:pt x="213" y="58"/>
                  </a:lnTo>
                  <a:close/>
                </a:path>
              </a:pathLst>
            </a:custGeom>
            <a:solidFill>
              <a:srgbClr val="3C78D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96" name="Google Shape;696;p36"/>
            <p:cNvSpPr/>
            <p:nvPr/>
          </p:nvSpPr>
          <p:spPr>
            <a:xfrm>
              <a:off x="1570037" y="3162300"/>
              <a:ext cx="1800225" cy="2562225"/>
            </a:xfrm>
            <a:custGeom>
              <a:rect b="b" l="l" r="r" t="t"/>
              <a:pathLst>
                <a:path extrusionOk="0" h="583" w="410">
                  <a:moveTo>
                    <a:pt x="410" y="206"/>
                  </a:moveTo>
                  <a:cubicBezTo>
                    <a:pt x="314" y="0"/>
                    <a:pt x="314" y="0"/>
                    <a:pt x="314" y="0"/>
                  </a:cubicBezTo>
                  <a:cubicBezTo>
                    <a:pt x="86" y="20"/>
                    <a:pt x="86" y="20"/>
                    <a:pt x="86" y="20"/>
                  </a:cubicBezTo>
                  <a:cubicBezTo>
                    <a:pt x="125" y="42"/>
                    <a:pt x="125" y="42"/>
                    <a:pt x="125" y="42"/>
                  </a:cubicBezTo>
                  <a:cubicBezTo>
                    <a:pt x="20" y="223"/>
                    <a:pt x="20" y="223"/>
                    <a:pt x="20" y="223"/>
                  </a:cubicBezTo>
                  <a:cubicBezTo>
                    <a:pt x="0" y="258"/>
                    <a:pt x="0" y="302"/>
                    <a:pt x="20" y="337"/>
                  </a:cubicBezTo>
                  <a:cubicBezTo>
                    <a:pt x="129" y="526"/>
                    <a:pt x="129" y="526"/>
                    <a:pt x="129" y="526"/>
                  </a:cubicBezTo>
                  <a:cubicBezTo>
                    <a:pt x="150" y="561"/>
                    <a:pt x="188" y="583"/>
                    <a:pt x="228" y="583"/>
                  </a:cubicBezTo>
                  <a:cubicBezTo>
                    <a:pt x="241" y="583"/>
                    <a:pt x="241" y="583"/>
                    <a:pt x="241" y="583"/>
                  </a:cubicBezTo>
                  <a:cubicBezTo>
                    <a:pt x="241" y="582"/>
                    <a:pt x="241" y="582"/>
                    <a:pt x="241" y="582"/>
                  </a:cubicBezTo>
                  <a:cubicBezTo>
                    <a:pt x="184" y="574"/>
                    <a:pt x="179" y="519"/>
                    <a:pt x="199" y="484"/>
                  </a:cubicBezTo>
                  <a:cubicBezTo>
                    <a:pt x="347" y="228"/>
                    <a:pt x="347" y="228"/>
                    <a:pt x="347" y="228"/>
                  </a:cubicBezTo>
                  <a:cubicBezTo>
                    <a:pt x="347" y="228"/>
                    <a:pt x="347" y="228"/>
                    <a:pt x="347" y="228"/>
                  </a:cubicBezTo>
                  <a:cubicBezTo>
                    <a:pt x="372" y="185"/>
                    <a:pt x="372" y="185"/>
                    <a:pt x="372" y="185"/>
                  </a:cubicBezTo>
                  <a:lnTo>
                    <a:pt x="410" y="206"/>
                  </a:lnTo>
                  <a:close/>
                </a:path>
              </a:pathLst>
            </a:custGeom>
            <a:solidFill>
              <a:srgbClr val="76A5AF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97" name="Google Shape;697;p36"/>
            <p:cNvSpPr/>
            <p:nvPr/>
          </p:nvSpPr>
          <p:spPr>
            <a:xfrm>
              <a:off x="3101975" y="1341437"/>
              <a:ext cx="2481262" cy="1855787"/>
            </a:xfrm>
            <a:custGeom>
              <a:rect b="b" l="l" r="r" t="t"/>
              <a:pathLst>
                <a:path extrusionOk="0" h="422" w="565">
                  <a:moveTo>
                    <a:pt x="526" y="238"/>
                  </a:moveTo>
                  <a:cubicBezTo>
                    <a:pt x="421" y="57"/>
                    <a:pt x="421" y="57"/>
                    <a:pt x="421" y="57"/>
                  </a:cubicBezTo>
                  <a:cubicBezTo>
                    <a:pt x="401" y="21"/>
                    <a:pt x="363" y="0"/>
                    <a:pt x="322" y="0"/>
                  </a:cubicBezTo>
                  <a:cubicBezTo>
                    <a:pt x="105" y="0"/>
                    <a:pt x="105" y="0"/>
                    <a:pt x="105" y="0"/>
                  </a:cubicBezTo>
                  <a:cubicBezTo>
                    <a:pt x="65" y="0"/>
                    <a:pt x="27" y="21"/>
                    <a:pt x="7" y="57"/>
                  </a:cubicBezTo>
                  <a:cubicBezTo>
                    <a:pt x="0" y="68"/>
                    <a:pt x="0" y="68"/>
                    <a:pt x="0" y="68"/>
                  </a:cubicBezTo>
                  <a:cubicBezTo>
                    <a:pt x="0" y="68"/>
                    <a:pt x="0" y="68"/>
                    <a:pt x="0" y="68"/>
                  </a:cubicBezTo>
                  <a:cubicBezTo>
                    <a:pt x="36" y="23"/>
                    <a:pt x="86" y="46"/>
                    <a:pt x="107" y="81"/>
                  </a:cubicBezTo>
                  <a:cubicBezTo>
                    <a:pt x="254" y="337"/>
                    <a:pt x="254" y="337"/>
                    <a:pt x="254" y="337"/>
                  </a:cubicBezTo>
                  <a:cubicBezTo>
                    <a:pt x="254" y="337"/>
                    <a:pt x="254" y="337"/>
                    <a:pt x="254" y="337"/>
                  </a:cubicBezTo>
                  <a:cubicBezTo>
                    <a:pt x="279" y="381"/>
                    <a:pt x="279" y="381"/>
                    <a:pt x="279" y="381"/>
                  </a:cubicBezTo>
                  <a:cubicBezTo>
                    <a:pt x="241" y="402"/>
                    <a:pt x="241" y="402"/>
                    <a:pt x="241" y="402"/>
                  </a:cubicBezTo>
                  <a:cubicBezTo>
                    <a:pt x="468" y="422"/>
                    <a:pt x="468" y="422"/>
                    <a:pt x="468" y="422"/>
                  </a:cubicBezTo>
                  <a:cubicBezTo>
                    <a:pt x="565" y="216"/>
                    <a:pt x="565" y="216"/>
                    <a:pt x="565" y="216"/>
                  </a:cubicBezTo>
                  <a:lnTo>
                    <a:pt x="526" y="238"/>
                  </a:lnTo>
                  <a:close/>
                </a:path>
              </a:pathLst>
            </a:custGeom>
            <a:solidFill>
              <a:srgbClr val="6D9EEB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98" name="Google Shape;698;p36"/>
            <p:cNvSpPr/>
            <p:nvPr/>
          </p:nvSpPr>
          <p:spPr>
            <a:xfrm>
              <a:off x="4019550" y="4094162"/>
              <a:ext cx="2493962" cy="1824037"/>
            </a:xfrm>
            <a:custGeom>
              <a:rect b="b" l="l" r="r" t="t"/>
              <a:pathLst>
                <a:path extrusionOk="0" h="415" w="568">
                  <a:moveTo>
                    <a:pt x="547" y="11"/>
                  </a:moveTo>
                  <a:cubicBezTo>
                    <a:pt x="541" y="0"/>
                    <a:pt x="541" y="0"/>
                    <a:pt x="541" y="0"/>
                  </a:cubicBezTo>
                  <a:cubicBezTo>
                    <a:pt x="541" y="0"/>
                    <a:pt x="541" y="0"/>
                    <a:pt x="541" y="0"/>
                  </a:cubicBezTo>
                  <a:cubicBezTo>
                    <a:pt x="562" y="53"/>
                    <a:pt x="517" y="86"/>
                    <a:pt x="476" y="86"/>
                  </a:cubicBezTo>
                  <a:cubicBezTo>
                    <a:pt x="181" y="86"/>
                    <a:pt x="181" y="86"/>
                    <a:pt x="181" y="86"/>
                  </a:cubicBezTo>
                  <a:cubicBezTo>
                    <a:pt x="181" y="86"/>
                    <a:pt x="181" y="86"/>
                    <a:pt x="181" y="86"/>
                  </a:cubicBezTo>
                  <a:cubicBezTo>
                    <a:pt x="131" y="86"/>
                    <a:pt x="131" y="86"/>
                    <a:pt x="131" y="86"/>
                  </a:cubicBezTo>
                  <a:cubicBezTo>
                    <a:pt x="131" y="41"/>
                    <a:pt x="131" y="41"/>
                    <a:pt x="131" y="41"/>
                  </a:cubicBezTo>
                  <a:cubicBezTo>
                    <a:pt x="0" y="228"/>
                    <a:pt x="0" y="228"/>
                    <a:pt x="0" y="228"/>
                  </a:cubicBezTo>
                  <a:cubicBezTo>
                    <a:pt x="131" y="415"/>
                    <a:pt x="131" y="415"/>
                    <a:pt x="131" y="415"/>
                  </a:cubicBezTo>
                  <a:cubicBezTo>
                    <a:pt x="131" y="371"/>
                    <a:pt x="131" y="371"/>
                    <a:pt x="131" y="371"/>
                  </a:cubicBezTo>
                  <a:cubicBezTo>
                    <a:pt x="340" y="371"/>
                    <a:pt x="340" y="371"/>
                    <a:pt x="340" y="371"/>
                  </a:cubicBezTo>
                  <a:cubicBezTo>
                    <a:pt x="380" y="371"/>
                    <a:pt x="418" y="349"/>
                    <a:pt x="438" y="314"/>
                  </a:cubicBezTo>
                  <a:cubicBezTo>
                    <a:pt x="547" y="125"/>
                    <a:pt x="547" y="125"/>
                    <a:pt x="547" y="125"/>
                  </a:cubicBezTo>
                  <a:cubicBezTo>
                    <a:pt x="568" y="90"/>
                    <a:pt x="568" y="46"/>
                    <a:pt x="547" y="11"/>
                  </a:cubicBezTo>
                  <a:close/>
                </a:path>
              </a:pathLst>
            </a:custGeom>
            <a:solidFill>
              <a:srgbClr val="93C47D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699" name="Google Shape;699;p36"/>
          <p:cNvGrpSpPr/>
          <p:nvPr/>
        </p:nvGrpSpPr>
        <p:grpSpPr>
          <a:xfrm>
            <a:off x="4364629" y="3671511"/>
            <a:ext cx="441332" cy="445721"/>
            <a:chOff x="5770007" y="5489899"/>
            <a:chExt cx="712976" cy="720067"/>
          </a:xfrm>
        </p:grpSpPr>
        <p:sp>
          <p:nvSpPr>
            <p:cNvPr id="700" name="Google Shape;700;p36"/>
            <p:cNvSpPr/>
            <p:nvPr/>
          </p:nvSpPr>
          <p:spPr>
            <a:xfrm>
              <a:off x="6229483" y="5489899"/>
              <a:ext cx="253500" cy="2553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01" name="Google Shape;701;p36"/>
            <p:cNvSpPr/>
            <p:nvPr/>
          </p:nvSpPr>
          <p:spPr>
            <a:xfrm>
              <a:off x="5770007" y="5489899"/>
              <a:ext cx="252900" cy="2553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02" name="Google Shape;702;p36"/>
            <p:cNvSpPr/>
            <p:nvPr/>
          </p:nvSpPr>
          <p:spPr>
            <a:xfrm>
              <a:off x="6229483" y="5954666"/>
              <a:ext cx="253500" cy="2553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03" name="Google Shape;703;p36"/>
            <p:cNvSpPr/>
            <p:nvPr/>
          </p:nvSpPr>
          <p:spPr>
            <a:xfrm>
              <a:off x="5770007" y="5954666"/>
              <a:ext cx="252900" cy="2553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04" name="Google Shape;704;p36"/>
            <p:cNvSpPr/>
            <p:nvPr/>
          </p:nvSpPr>
          <p:spPr>
            <a:xfrm>
              <a:off x="6011100" y="5535496"/>
              <a:ext cx="228017" cy="163872"/>
            </a:xfrm>
            <a:custGeom>
              <a:rect b="b" l="l" r="r" t="t"/>
              <a:pathLst>
                <a:path extrusionOk="0" h="258" w="362">
                  <a:moveTo>
                    <a:pt x="362" y="0"/>
                  </a:moveTo>
                  <a:cubicBezTo>
                    <a:pt x="220" y="71"/>
                    <a:pt x="142" y="71"/>
                    <a:pt x="0" y="0"/>
                  </a:cubicBezTo>
                  <a:cubicBezTo>
                    <a:pt x="26" y="37"/>
                    <a:pt x="41" y="81"/>
                    <a:pt x="41" y="129"/>
                  </a:cubicBezTo>
                  <a:cubicBezTo>
                    <a:pt x="41" y="177"/>
                    <a:pt x="26" y="222"/>
                    <a:pt x="0" y="258"/>
                  </a:cubicBezTo>
                  <a:cubicBezTo>
                    <a:pt x="142" y="188"/>
                    <a:pt x="220" y="188"/>
                    <a:pt x="362" y="258"/>
                  </a:cubicBezTo>
                  <a:cubicBezTo>
                    <a:pt x="336" y="222"/>
                    <a:pt x="321" y="177"/>
                    <a:pt x="321" y="129"/>
                  </a:cubicBezTo>
                  <a:cubicBezTo>
                    <a:pt x="321" y="81"/>
                    <a:pt x="336" y="37"/>
                    <a:pt x="36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05" name="Google Shape;705;p36"/>
            <p:cNvSpPr/>
            <p:nvPr/>
          </p:nvSpPr>
          <p:spPr>
            <a:xfrm>
              <a:off x="6011100" y="6000263"/>
              <a:ext cx="228017" cy="164103"/>
            </a:xfrm>
            <a:custGeom>
              <a:rect b="b" l="l" r="r" t="t"/>
              <a:pathLst>
                <a:path extrusionOk="0" h="258" w="362">
                  <a:moveTo>
                    <a:pt x="321" y="129"/>
                  </a:moveTo>
                  <a:cubicBezTo>
                    <a:pt x="321" y="81"/>
                    <a:pt x="336" y="36"/>
                    <a:pt x="362" y="0"/>
                  </a:cubicBezTo>
                  <a:cubicBezTo>
                    <a:pt x="220" y="70"/>
                    <a:pt x="142" y="70"/>
                    <a:pt x="0" y="0"/>
                  </a:cubicBezTo>
                  <a:cubicBezTo>
                    <a:pt x="26" y="36"/>
                    <a:pt x="41" y="81"/>
                    <a:pt x="41" y="129"/>
                  </a:cubicBezTo>
                  <a:cubicBezTo>
                    <a:pt x="41" y="177"/>
                    <a:pt x="26" y="221"/>
                    <a:pt x="0" y="258"/>
                  </a:cubicBezTo>
                  <a:cubicBezTo>
                    <a:pt x="142" y="188"/>
                    <a:pt x="220" y="188"/>
                    <a:pt x="362" y="258"/>
                  </a:cubicBezTo>
                  <a:cubicBezTo>
                    <a:pt x="336" y="221"/>
                    <a:pt x="321" y="177"/>
                    <a:pt x="321" y="12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06" name="Google Shape;706;p36"/>
            <p:cNvSpPr/>
            <p:nvPr/>
          </p:nvSpPr>
          <p:spPr>
            <a:xfrm>
              <a:off x="5814051" y="5734318"/>
              <a:ext cx="162411" cy="230995"/>
            </a:xfrm>
            <a:custGeom>
              <a:rect b="b" l="l" r="r" t="t"/>
              <a:pathLst>
                <a:path extrusionOk="0" h="363" w="258">
                  <a:moveTo>
                    <a:pt x="0" y="363"/>
                  </a:moveTo>
                  <a:cubicBezTo>
                    <a:pt x="36" y="337"/>
                    <a:pt x="81" y="322"/>
                    <a:pt x="129" y="322"/>
                  </a:cubicBezTo>
                  <a:cubicBezTo>
                    <a:pt x="177" y="322"/>
                    <a:pt x="221" y="337"/>
                    <a:pt x="258" y="363"/>
                  </a:cubicBezTo>
                  <a:cubicBezTo>
                    <a:pt x="188" y="221"/>
                    <a:pt x="188" y="142"/>
                    <a:pt x="258" y="0"/>
                  </a:cubicBezTo>
                  <a:cubicBezTo>
                    <a:pt x="221" y="26"/>
                    <a:pt x="177" y="41"/>
                    <a:pt x="129" y="41"/>
                  </a:cubicBezTo>
                  <a:cubicBezTo>
                    <a:pt x="81" y="41"/>
                    <a:pt x="36" y="26"/>
                    <a:pt x="0" y="0"/>
                  </a:cubicBezTo>
                  <a:cubicBezTo>
                    <a:pt x="70" y="142"/>
                    <a:pt x="70" y="221"/>
                    <a:pt x="0" y="36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07" name="Google Shape;707;p36"/>
            <p:cNvSpPr/>
            <p:nvPr/>
          </p:nvSpPr>
          <p:spPr>
            <a:xfrm>
              <a:off x="6273756" y="5735013"/>
              <a:ext cx="162411" cy="230300"/>
            </a:xfrm>
            <a:custGeom>
              <a:rect b="b" l="l" r="r" t="t"/>
              <a:pathLst>
                <a:path extrusionOk="0" h="362" w="258">
                  <a:moveTo>
                    <a:pt x="258" y="0"/>
                  </a:moveTo>
                  <a:cubicBezTo>
                    <a:pt x="222" y="25"/>
                    <a:pt x="177" y="40"/>
                    <a:pt x="129" y="40"/>
                  </a:cubicBezTo>
                  <a:cubicBezTo>
                    <a:pt x="81" y="40"/>
                    <a:pt x="37" y="25"/>
                    <a:pt x="0" y="0"/>
                  </a:cubicBezTo>
                  <a:cubicBezTo>
                    <a:pt x="70" y="142"/>
                    <a:pt x="70" y="220"/>
                    <a:pt x="0" y="362"/>
                  </a:cubicBezTo>
                  <a:cubicBezTo>
                    <a:pt x="37" y="336"/>
                    <a:pt x="81" y="321"/>
                    <a:pt x="129" y="321"/>
                  </a:cubicBezTo>
                  <a:cubicBezTo>
                    <a:pt x="177" y="321"/>
                    <a:pt x="222" y="336"/>
                    <a:pt x="258" y="362"/>
                  </a:cubicBezTo>
                  <a:cubicBezTo>
                    <a:pt x="188" y="220"/>
                    <a:pt x="188" y="142"/>
                    <a:pt x="25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708" name="Google Shape;708;p36"/>
          <p:cNvGrpSpPr/>
          <p:nvPr/>
        </p:nvGrpSpPr>
        <p:grpSpPr>
          <a:xfrm>
            <a:off x="5157420" y="3693981"/>
            <a:ext cx="445651" cy="400824"/>
            <a:chOff x="7050768" y="5526199"/>
            <a:chExt cx="719953" cy="647534"/>
          </a:xfrm>
        </p:grpSpPr>
        <p:sp>
          <p:nvSpPr>
            <p:cNvPr id="709" name="Google Shape;709;p36"/>
            <p:cNvSpPr/>
            <p:nvPr/>
          </p:nvSpPr>
          <p:spPr>
            <a:xfrm>
              <a:off x="7465241" y="5526199"/>
              <a:ext cx="168000" cy="1689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10" name="Google Shape;710;p36"/>
            <p:cNvSpPr/>
            <p:nvPr/>
          </p:nvSpPr>
          <p:spPr>
            <a:xfrm>
              <a:off x="7189726" y="5526199"/>
              <a:ext cx="168000" cy="1689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11" name="Google Shape;711;p36"/>
            <p:cNvSpPr/>
            <p:nvPr/>
          </p:nvSpPr>
          <p:spPr>
            <a:xfrm>
              <a:off x="7465241" y="6004833"/>
              <a:ext cx="168000" cy="1689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12" name="Google Shape;712;p36"/>
            <p:cNvSpPr/>
            <p:nvPr/>
          </p:nvSpPr>
          <p:spPr>
            <a:xfrm>
              <a:off x="7602721" y="5765701"/>
              <a:ext cx="168000" cy="1683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13" name="Google Shape;713;p36"/>
            <p:cNvSpPr/>
            <p:nvPr/>
          </p:nvSpPr>
          <p:spPr>
            <a:xfrm>
              <a:off x="7050768" y="5765701"/>
              <a:ext cx="168600" cy="1683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14" name="Google Shape;714;p36"/>
            <p:cNvSpPr/>
            <p:nvPr/>
          </p:nvSpPr>
          <p:spPr>
            <a:xfrm>
              <a:off x="7189726" y="6004833"/>
              <a:ext cx="168000" cy="1689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15" name="Google Shape;715;p36"/>
            <p:cNvSpPr/>
            <p:nvPr/>
          </p:nvSpPr>
          <p:spPr>
            <a:xfrm>
              <a:off x="7134476" y="5655289"/>
              <a:ext cx="139512" cy="149620"/>
            </a:xfrm>
            <a:custGeom>
              <a:rect b="b" l="l" r="r" t="t"/>
              <a:pathLst>
                <a:path extrusionOk="0" h="328" w="306">
                  <a:moveTo>
                    <a:pt x="305" y="101"/>
                  </a:moveTo>
                  <a:cubicBezTo>
                    <a:pt x="231" y="101"/>
                    <a:pt x="166" y="61"/>
                    <a:pt x="132" y="0"/>
                  </a:cubicBezTo>
                  <a:cubicBezTo>
                    <a:pt x="140" y="114"/>
                    <a:pt x="103" y="178"/>
                    <a:pt x="0" y="227"/>
                  </a:cubicBezTo>
                  <a:cubicBezTo>
                    <a:pt x="1" y="227"/>
                    <a:pt x="1" y="227"/>
                    <a:pt x="1" y="227"/>
                  </a:cubicBezTo>
                  <a:cubicBezTo>
                    <a:pt x="75" y="227"/>
                    <a:pt x="140" y="268"/>
                    <a:pt x="174" y="328"/>
                  </a:cubicBezTo>
                  <a:cubicBezTo>
                    <a:pt x="166" y="214"/>
                    <a:pt x="203" y="151"/>
                    <a:pt x="306" y="101"/>
                  </a:cubicBezTo>
                  <a:cubicBezTo>
                    <a:pt x="306" y="101"/>
                    <a:pt x="305" y="101"/>
                    <a:pt x="305" y="10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16" name="Google Shape;716;p36"/>
            <p:cNvSpPr/>
            <p:nvPr/>
          </p:nvSpPr>
          <p:spPr>
            <a:xfrm>
              <a:off x="7351783" y="5564482"/>
              <a:ext cx="119371" cy="92287"/>
            </a:xfrm>
            <a:custGeom>
              <a:rect b="b" l="l" r="r" t="t"/>
              <a:pathLst>
                <a:path extrusionOk="0" h="202" w="262">
                  <a:moveTo>
                    <a:pt x="234" y="101"/>
                  </a:moveTo>
                  <a:cubicBezTo>
                    <a:pt x="234" y="64"/>
                    <a:pt x="245" y="30"/>
                    <a:pt x="262" y="0"/>
                  </a:cubicBezTo>
                  <a:cubicBezTo>
                    <a:pt x="167" y="65"/>
                    <a:pt x="95" y="65"/>
                    <a:pt x="0" y="0"/>
                  </a:cubicBezTo>
                  <a:cubicBezTo>
                    <a:pt x="17" y="30"/>
                    <a:pt x="28" y="64"/>
                    <a:pt x="28" y="101"/>
                  </a:cubicBezTo>
                  <a:cubicBezTo>
                    <a:pt x="28" y="138"/>
                    <a:pt x="17" y="172"/>
                    <a:pt x="0" y="202"/>
                  </a:cubicBezTo>
                  <a:cubicBezTo>
                    <a:pt x="95" y="138"/>
                    <a:pt x="167" y="138"/>
                    <a:pt x="262" y="202"/>
                  </a:cubicBezTo>
                  <a:cubicBezTo>
                    <a:pt x="245" y="172"/>
                    <a:pt x="234" y="138"/>
                    <a:pt x="234" y="10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17" name="Google Shape;717;p36"/>
            <p:cNvSpPr/>
            <p:nvPr/>
          </p:nvSpPr>
          <p:spPr>
            <a:xfrm>
              <a:off x="7548579" y="5894792"/>
              <a:ext cx="138958" cy="149249"/>
            </a:xfrm>
            <a:custGeom>
              <a:rect b="b" l="l" r="r" t="t"/>
              <a:pathLst>
                <a:path extrusionOk="0" h="327" w="305">
                  <a:moveTo>
                    <a:pt x="304" y="101"/>
                  </a:moveTo>
                  <a:cubicBezTo>
                    <a:pt x="230" y="101"/>
                    <a:pt x="165" y="60"/>
                    <a:pt x="131" y="0"/>
                  </a:cubicBezTo>
                  <a:cubicBezTo>
                    <a:pt x="139" y="114"/>
                    <a:pt x="103" y="177"/>
                    <a:pt x="0" y="227"/>
                  </a:cubicBezTo>
                  <a:cubicBezTo>
                    <a:pt x="1" y="227"/>
                    <a:pt x="1" y="227"/>
                    <a:pt x="2" y="227"/>
                  </a:cubicBezTo>
                  <a:cubicBezTo>
                    <a:pt x="76" y="227"/>
                    <a:pt x="140" y="267"/>
                    <a:pt x="175" y="327"/>
                  </a:cubicBezTo>
                  <a:cubicBezTo>
                    <a:pt x="166" y="214"/>
                    <a:pt x="203" y="151"/>
                    <a:pt x="305" y="101"/>
                  </a:cubicBezTo>
                  <a:cubicBezTo>
                    <a:pt x="305" y="101"/>
                    <a:pt x="304" y="101"/>
                    <a:pt x="304" y="10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18" name="Google Shape;718;p36"/>
            <p:cNvSpPr/>
            <p:nvPr/>
          </p:nvSpPr>
          <p:spPr>
            <a:xfrm>
              <a:off x="7548579" y="5655844"/>
              <a:ext cx="138958" cy="149065"/>
            </a:xfrm>
            <a:custGeom>
              <a:rect b="b" l="l" r="r" t="t"/>
              <a:pathLst>
                <a:path extrusionOk="0" h="327" w="305">
                  <a:moveTo>
                    <a:pt x="131" y="327"/>
                  </a:moveTo>
                  <a:cubicBezTo>
                    <a:pt x="165" y="267"/>
                    <a:pt x="230" y="226"/>
                    <a:pt x="304" y="226"/>
                  </a:cubicBezTo>
                  <a:cubicBezTo>
                    <a:pt x="304" y="226"/>
                    <a:pt x="305" y="226"/>
                    <a:pt x="305" y="226"/>
                  </a:cubicBezTo>
                  <a:cubicBezTo>
                    <a:pt x="203" y="176"/>
                    <a:pt x="166" y="113"/>
                    <a:pt x="175" y="0"/>
                  </a:cubicBezTo>
                  <a:cubicBezTo>
                    <a:pt x="140" y="60"/>
                    <a:pt x="76" y="100"/>
                    <a:pt x="2" y="100"/>
                  </a:cubicBezTo>
                  <a:cubicBezTo>
                    <a:pt x="1" y="100"/>
                    <a:pt x="1" y="100"/>
                    <a:pt x="0" y="100"/>
                  </a:cubicBezTo>
                  <a:cubicBezTo>
                    <a:pt x="103" y="150"/>
                    <a:pt x="139" y="213"/>
                    <a:pt x="131" y="327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19" name="Google Shape;719;p36"/>
            <p:cNvSpPr/>
            <p:nvPr/>
          </p:nvSpPr>
          <p:spPr>
            <a:xfrm>
              <a:off x="7134476" y="5894792"/>
              <a:ext cx="139512" cy="149620"/>
            </a:xfrm>
            <a:custGeom>
              <a:rect b="b" l="l" r="r" t="t"/>
              <a:pathLst>
                <a:path extrusionOk="0" h="328" w="306">
                  <a:moveTo>
                    <a:pt x="132" y="328"/>
                  </a:moveTo>
                  <a:cubicBezTo>
                    <a:pt x="166" y="267"/>
                    <a:pt x="231" y="227"/>
                    <a:pt x="305" y="227"/>
                  </a:cubicBezTo>
                  <a:cubicBezTo>
                    <a:pt x="305" y="227"/>
                    <a:pt x="306" y="227"/>
                    <a:pt x="306" y="227"/>
                  </a:cubicBezTo>
                  <a:cubicBezTo>
                    <a:pt x="203" y="177"/>
                    <a:pt x="166" y="114"/>
                    <a:pt x="174" y="0"/>
                  </a:cubicBezTo>
                  <a:cubicBezTo>
                    <a:pt x="140" y="60"/>
                    <a:pt x="75" y="101"/>
                    <a:pt x="1" y="101"/>
                  </a:cubicBezTo>
                  <a:cubicBezTo>
                    <a:pt x="1" y="101"/>
                    <a:pt x="1" y="101"/>
                    <a:pt x="0" y="101"/>
                  </a:cubicBezTo>
                  <a:cubicBezTo>
                    <a:pt x="103" y="150"/>
                    <a:pt x="140" y="214"/>
                    <a:pt x="132" y="328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20" name="Google Shape;720;p36"/>
            <p:cNvSpPr/>
            <p:nvPr/>
          </p:nvSpPr>
          <p:spPr>
            <a:xfrm>
              <a:off x="7351783" y="6043117"/>
              <a:ext cx="119371" cy="92102"/>
            </a:xfrm>
            <a:custGeom>
              <a:rect b="b" l="l" r="r" t="t"/>
              <a:pathLst>
                <a:path extrusionOk="0" h="202" w="262">
                  <a:moveTo>
                    <a:pt x="234" y="101"/>
                  </a:moveTo>
                  <a:cubicBezTo>
                    <a:pt x="234" y="64"/>
                    <a:pt x="245" y="30"/>
                    <a:pt x="262" y="0"/>
                  </a:cubicBezTo>
                  <a:cubicBezTo>
                    <a:pt x="167" y="64"/>
                    <a:pt x="95" y="64"/>
                    <a:pt x="0" y="0"/>
                  </a:cubicBezTo>
                  <a:cubicBezTo>
                    <a:pt x="17" y="30"/>
                    <a:pt x="28" y="64"/>
                    <a:pt x="28" y="101"/>
                  </a:cubicBezTo>
                  <a:cubicBezTo>
                    <a:pt x="28" y="138"/>
                    <a:pt x="17" y="172"/>
                    <a:pt x="0" y="202"/>
                  </a:cubicBezTo>
                  <a:cubicBezTo>
                    <a:pt x="95" y="137"/>
                    <a:pt x="167" y="137"/>
                    <a:pt x="262" y="202"/>
                  </a:cubicBezTo>
                  <a:cubicBezTo>
                    <a:pt x="245" y="172"/>
                    <a:pt x="234" y="138"/>
                    <a:pt x="234" y="10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721" name="Google Shape;721;p36"/>
          <p:cNvGrpSpPr/>
          <p:nvPr/>
        </p:nvGrpSpPr>
        <p:grpSpPr>
          <a:xfrm>
            <a:off x="6751936" y="3694051"/>
            <a:ext cx="445681" cy="400651"/>
            <a:chOff x="9626723" y="5526313"/>
            <a:chExt cx="720002" cy="647256"/>
          </a:xfrm>
        </p:grpSpPr>
        <p:sp>
          <p:nvSpPr>
            <p:cNvPr id="722" name="Google Shape;722;p36"/>
            <p:cNvSpPr/>
            <p:nvPr/>
          </p:nvSpPr>
          <p:spPr>
            <a:xfrm>
              <a:off x="10040990" y="5526313"/>
              <a:ext cx="168000" cy="1683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23" name="Google Shape;723;p36"/>
            <p:cNvSpPr/>
            <p:nvPr/>
          </p:nvSpPr>
          <p:spPr>
            <a:xfrm>
              <a:off x="9765139" y="5526313"/>
              <a:ext cx="168300" cy="1683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24" name="Google Shape;724;p36"/>
            <p:cNvSpPr/>
            <p:nvPr/>
          </p:nvSpPr>
          <p:spPr>
            <a:xfrm>
              <a:off x="10040990" y="6005269"/>
              <a:ext cx="168000" cy="1683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25" name="Google Shape;725;p36"/>
            <p:cNvSpPr/>
            <p:nvPr/>
          </p:nvSpPr>
          <p:spPr>
            <a:xfrm>
              <a:off x="10178425" y="5765496"/>
              <a:ext cx="168300" cy="1689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26" name="Google Shape;726;p36"/>
            <p:cNvSpPr/>
            <p:nvPr/>
          </p:nvSpPr>
          <p:spPr>
            <a:xfrm>
              <a:off x="9626723" y="5765496"/>
              <a:ext cx="168000" cy="1689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27" name="Google Shape;727;p36"/>
            <p:cNvSpPr/>
            <p:nvPr/>
          </p:nvSpPr>
          <p:spPr>
            <a:xfrm>
              <a:off x="9765139" y="6005269"/>
              <a:ext cx="168300" cy="1683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28" name="Google Shape;728;p36"/>
            <p:cNvSpPr/>
            <p:nvPr/>
          </p:nvSpPr>
          <p:spPr>
            <a:xfrm>
              <a:off x="10198227" y="5672808"/>
              <a:ext cx="47838" cy="83066"/>
            </a:xfrm>
            <a:custGeom>
              <a:rect b="b" l="l" r="r" t="t"/>
              <a:pathLst>
                <a:path extrusionOk="0" h="163" w="94">
                  <a:moveTo>
                    <a:pt x="0" y="0"/>
                  </a:moveTo>
                  <a:cubicBezTo>
                    <a:pt x="20" y="23"/>
                    <a:pt x="38" y="49"/>
                    <a:pt x="54" y="77"/>
                  </a:cubicBezTo>
                  <a:cubicBezTo>
                    <a:pt x="70" y="105"/>
                    <a:pt x="83" y="134"/>
                    <a:pt x="94" y="163"/>
                  </a:cubicBez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miter lim="524288"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29" name="Google Shape;729;p36"/>
            <p:cNvSpPr/>
            <p:nvPr/>
          </p:nvSpPr>
          <p:spPr>
            <a:xfrm>
              <a:off x="10197835" y="5944589"/>
              <a:ext cx="48230" cy="83066"/>
            </a:xfrm>
            <a:custGeom>
              <a:rect b="b" l="l" r="r" t="t"/>
              <a:pathLst>
                <a:path extrusionOk="0" h="163" w="95">
                  <a:moveTo>
                    <a:pt x="95" y="0"/>
                  </a:moveTo>
                  <a:cubicBezTo>
                    <a:pt x="84" y="29"/>
                    <a:pt x="71" y="58"/>
                    <a:pt x="55" y="85"/>
                  </a:cubicBezTo>
                  <a:cubicBezTo>
                    <a:pt x="39" y="113"/>
                    <a:pt x="20" y="139"/>
                    <a:pt x="0" y="163"/>
                  </a:cubicBez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miter lim="524288"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30" name="Google Shape;730;p36"/>
            <p:cNvSpPr/>
            <p:nvPr/>
          </p:nvSpPr>
          <p:spPr>
            <a:xfrm>
              <a:off x="9938649" y="6122111"/>
              <a:ext cx="96263" cy="4124"/>
            </a:xfrm>
            <a:custGeom>
              <a:rect b="b" l="l" r="r" t="t"/>
              <a:pathLst>
                <a:path extrusionOk="0" h="8" w="189">
                  <a:moveTo>
                    <a:pt x="189" y="0"/>
                  </a:moveTo>
                  <a:cubicBezTo>
                    <a:pt x="158" y="5"/>
                    <a:pt x="127" y="8"/>
                    <a:pt x="95" y="8"/>
                  </a:cubicBezTo>
                  <a:cubicBezTo>
                    <a:pt x="63" y="8"/>
                    <a:pt x="31" y="5"/>
                    <a:pt x="0" y="0"/>
                  </a:cubicBez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miter lim="524288"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31" name="Google Shape;731;p36"/>
            <p:cNvSpPr/>
            <p:nvPr/>
          </p:nvSpPr>
          <p:spPr>
            <a:xfrm>
              <a:off x="9728084" y="5944196"/>
              <a:ext cx="47838" cy="83066"/>
            </a:xfrm>
            <a:custGeom>
              <a:rect b="b" l="l" r="r" t="t"/>
              <a:pathLst>
                <a:path extrusionOk="0" h="163" w="94">
                  <a:moveTo>
                    <a:pt x="94" y="163"/>
                  </a:moveTo>
                  <a:cubicBezTo>
                    <a:pt x="74" y="140"/>
                    <a:pt x="56" y="114"/>
                    <a:pt x="40" y="86"/>
                  </a:cubicBezTo>
                  <a:cubicBezTo>
                    <a:pt x="24" y="58"/>
                    <a:pt x="11" y="30"/>
                    <a:pt x="0" y="0"/>
                  </a:cubicBez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miter lim="524288"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32" name="Google Shape;732;p36"/>
            <p:cNvSpPr/>
            <p:nvPr/>
          </p:nvSpPr>
          <p:spPr>
            <a:xfrm>
              <a:off x="9728084" y="5672219"/>
              <a:ext cx="48230" cy="83066"/>
            </a:xfrm>
            <a:custGeom>
              <a:rect b="b" l="l" r="r" t="t"/>
              <a:pathLst>
                <a:path extrusionOk="0" h="163" w="95">
                  <a:moveTo>
                    <a:pt x="0" y="163"/>
                  </a:moveTo>
                  <a:cubicBezTo>
                    <a:pt x="11" y="134"/>
                    <a:pt x="24" y="106"/>
                    <a:pt x="40" y="78"/>
                  </a:cubicBezTo>
                  <a:cubicBezTo>
                    <a:pt x="56" y="50"/>
                    <a:pt x="75" y="24"/>
                    <a:pt x="95" y="0"/>
                  </a:cubicBez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miter lim="524288"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33" name="Google Shape;733;p36"/>
            <p:cNvSpPr/>
            <p:nvPr/>
          </p:nvSpPr>
          <p:spPr>
            <a:xfrm>
              <a:off x="9939237" y="5573835"/>
              <a:ext cx="96263" cy="4124"/>
            </a:xfrm>
            <a:custGeom>
              <a:rect b="b" l="l" r="r" t="t"/>
              <a:pathLst>
                <a:path extrusionOk="0" h="8" w="189">
                  <a:moveTo>
                    <a:pt x="0" y="8"/>
                  </a:moveTo>
                  <a:cubicBezTo>
                    <a:pt x="31" y="3"/>
                    <a:pt x="62" y="0"/>
                    <a:pt x="94" y="0"/>
                  </a:cubicBezTo>
                  <a:cubicBezTo>
                    <a:pt x="126" y="0"/>
                    <a:pt x="158" y="3"/>
                    <a:pt x="189" y="8"/>
                  </a:cubicBez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miter lim="524288"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734" name="Google Shape;734;p36"/>
          <p:cNvGrpSpPr/>
          <p:nvPr/>
        </p:nvGrpSpPr>
        <p:grpSpPr>
          <a:xfrm>
            <a:off x="7549176" y="3671488"/>
            <a:ext cx="445582" cy="445743"/>
            <a:chOff x="10914672" y="5489861"/>
            <a:chExt cx="719842" cy="720102"/>
          </a:xfrm>
        </p:grpSpPr>
        <p:sp>
          <p:nvSpPr>
            <p:cNvPr id="735" name="Google Shape;735;p36"/>
            <p:cNvSpPr/>
            <p:nvPr/>
          </p:nvSpPr>
          <p:spPr>
            <a:xfrm>
              <a:off x="11420014" y="5489861"/>
              <a:ext cx="214500" cy="2151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36" name="Google Shape;736;p36"/>
            <p:cNvSpPr/>
            <p:nvPr/>
          </p:nvSpPr>
          <p:spPr>
            <a:xfrm>
              <a:off x="11420014" y="5994863"/>
              <a:ext cx="214500" cy="2151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37" name="Google Shape;737;p36"/>
            <p:cNvSpPr/>
            <p:nvPr/>
          </p:nvSpPr>
          <p:spPr>
            <a:xfrm>
              <a:off x="10914672" y="5489861"/>
              <a:ext cx="214500" cy="2151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38" name="Google Shape;738;p36"/>
            <p:cNvSpPr/>
            <p:nvPr/>
          </p:nvSpPr>
          <p:spPr>
            <a:xfrm>
              <a:off x="10914672" y="5994863"/>
              <a:ext cx="214500" cy="2151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39" name="Google Shape;739;p36"/>
            <p:cNvSpPr/>
            <p:nvPr/>
          </p:nvSpPr>
          <p:spPr>
            <a:xfrm>
              <a:off x="11595623" y="5710038"/>
              <a:ext cx="28649" cy="276082"/>
            </a:xfrm>
            <a:custGeom>
              <a:rect b="b" l="l" r="r" t="t"/>
              <a:pathLst>
                <a:path extrusionOk="0" h="376" w="39">
                  <a:moveTo>
                    <a:pt x="0" y="0"/>
                  </a:moveTo>
                  <a:cubicBezTo>
                    <a:pt x="25" y="59"/>
                    <a:pt x="39" y="123"/>
                    <a:pt x="39" y="190"/>
                  </a:cubicBezTo>
                  <a:cubicBezTo>
                    <a:pt x="39" y="256"/>
                    <a:pt x="26" y="319"/>
                    <a:pt x="2" y="376"/>
                  </a:cubicBez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miter lim="524288"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40" name="Google Shape;740;p36"/>
            <p:cNvSpPr/>
            <p:nvPr/>
          </p:nvSpPr>
          <p:spPr>
            <a:xfrm>
              <a:off x="11138826" y="6170527"/>
              <a:ext cx="275351" cy="29145"/>
            </a:xfrm>
            <a:custGeom>
              <a:rect b="b" l="l" r="r" t="t"/>
              <a:pathLst>
                <a:path extrusionOk="0" h="40" w="375">
                  <a:moveTo>
                    <a:pt x="375" y="0"/>
                  </a:moveTo>
                  <a:cubicBezTo>
                    <a:pt x="317" y="26"/>
                    <a:pt x="253" y="40"/>
                    <a:pt x="185" y="40"/>
                  </a:cubicBezTo>
                  <a:cubicBezTo>
                    <a:pt x="119" y="40"/>
                    <a:pt x="57" y="26"/>
                    <a:pt x="0" y="2"/>
                  </a:cubicBez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miter lim="524288"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41" name="Google Shape;741;p36"/>
            <p:cNvSpPr/>
            <p:nvPr/>
          </p:nvSpPr>
          <p:spPr>
            <a:xfrm>
              <a:off x="10925018" y="5713747"/>
              <a:ext cx="28649" cy="275287"/>
            </a:xfrm>
            <a:custGeom>
              <a:rect b="b" l="l" r="r" t="t"/>
              <a:pathLst>
                <a:path extrusionOk="0" h="375" w="39">
                  <a:moveTo>
                    <a:pt x="39" y="375"/>
                  </a:moveTo>
                  <a:cubicBezTo>
                    <a:pt x="14" y="317"/>
                    <a:pt x="0" y="253"/>
                    <a:pt x="0" y="185"/>
                  </a:cubicBezTo>
                  <a:cubicBezTo>
                    <a:pt x="0" y="120"/>
                    <a:pt x="13" y="57"/>
                    <a:pt x="37" y="0"/>
                  </a:cubicBez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miter lim="524288"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42" name="Google Shape;742;p36"/>
            <p:cNvSpPr/>
            <p:nvPr/>
          </p:nvSpPr>
          <p:spPr>
            <a:xfrm>
              <a:off x="11135112" y="5499930"/>
              <a:ext cx="275351" cy="28880"/>
            </a:xfrm>
            <a:custGeom>
              <a:rect b="b" l="l" r="r" t="t"/>
              <a:pathLst>
                <a:path extrusionOk="0" h="39" w="375">
                  <a:moveTo>
                    <a:pt x="375" y="37"/>
                  </a:moveTo>
                  <a:cubicBezTo>
                    <a:pt x="318" y="13"/>
                    <a:pt x="256" y="0"/>
                    <a:pt x="190" y="0"/>
                  </a:cubicBezTo>
                  <a:cubicBezTo>
                    <a:pt x="122" y="0"/>
                    <a:pt x="58" y="14"/>
                    <a:pt x="0" y="39"/>
                  </a:cubicBez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miter lim="524288"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43" name="Google Shape;743;p36"/>
            <p:cNvSpPr/>
            <p:nvPr/>
          </p:nvSpPr>
          <p:spPr>
            <a:xfrm>
              <a:off x="11578115" y="5950881"/>
              <a:ext cx="52789" cy="38948"/>
            </a:xfrm>
            <a:custGeom>
              <a:rect b="b" l="l" r="r" t="t"/>
              <a:pathLst>
                <a:path extrusionOk="0" h="147" w="199">
                  <a:moveTo>
                    <a:pt x="0" y="0"/>
                  </a:moveTo>
                  <a:lnTo>
                    <a:pt x="64" y="147"/>
                  </a:lnTo>
                  <a:lnTo>
                    <a:pt x="199" y="83"/>
                  </a:ln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44" name="Google Shape;744;p36"/>
            <p:cNvSpPr/>
            <p:nvPr/>
          </p:nvSpPr>
          <p:spPr>
            <a:xfrm>
              <a:off x="11135112" y="6152776"/>
              <a:ext cx="38199" cy="52991"/>
            </a:xfrm>
            <a:custGeom>
              <a:rect b="b" l="l" r="r" t="t"/>
              <a:pathLst>
                <a:path extrusionOk="0" h="200" w="144">
                  <a:moveTo>
                    <a:pt x="144" y="0"/>
                  </a:moveTo>
                  <a:lnTo>
                    <a:pt x="0" y="67"/>
                  </a:lnTo>
                  <a:lnTo>
                    <a:pt x="64" y="200"/>
                  </a:ln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45" name="Google Shape;745;p36"/>
            <p:cNvSpPr/>
            <p:nvPr/>
          </p:nvSpPr>
          <p:spPr>
            <a:xfrm>
              <a:off x="10918386" y="5710038"/>
              <a:ext cx="53054" cy="38154"/>
            </a:xfrm>
            <a:custGeom>
              <a:rect b="b" l="l" r="r" t="t"/>
              <a:pathLst>
                <a:path extrusionOk="0" h="144" w="200">
                  <a:moveTo>
                    <a:pt x="200" y="144"/>
                  </a:moveTo>
                  <a:lnTo>
                    <a:pt x="136" y="0"/>
                  </a:lnTo>
                  <a:lnTo>
                    <a:pt x="0" y="64"/>
                  </a:ln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46" name="Google Shape;746;p36"/>
            <p:cNvSpPr/>
            <p:nvPr/>
          </p:nvSpPr>
          <p:spPr>
            <a:xfrm>
              <a:off x="11375979" y="5493571"/>
              <a:ext cx="38199" cy="52726"/>
            </a:xfrm>
            <a:custGeom>
              <a:rect b="b" l="l" r="r" t="t"/>
              <a:pathLst>
                <a:path extrusionOk="0" h="199" w="144">
                  <a:moveTo>
                    <a:pt x="0" y="199"/>
                  </a:moveTo>
                  <a:lnTo>
                    <a:pt x="144" y="135"/>
                  </a:lnTo>
                  <a:lnTo>
                    <a:pt x="81" y="0"/>
                  </a:ln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747" name="Google Shape;747;p36"/>
          <p:cNvGrpSpPr/>
          <p:nvPr/>
        </p:nvGrpSpPr>
        <p:grpSpPr>
          <a:xfrm>
            <a:off x="5954636" y="3681752"/>
            <a:ext cx="445821" cy="425246"/>
            <a:chOff x="8338678" y="5506443"/>
            <a:chExt cx="720227" cy="686988"/>
          </a:xfrm>
        </p:grpSpPr>
        <p:sp>
          <p:nvSpPr>
            <p:cNvPr id="748" name="Google Shape;748;p36"/>
            <p:cNvSpPr/>
            <p:nvPr/>
          </p:nvSpPr>
          <p:spPr>
            <a:xfrm>
              <a:off x="8706181" y="5506443"/>
              <a:ext cx="230803" cy="263259"/>
            </a:xfrm>
            <a:custGeom>
              <a:rect b="b" l="l" r="r" t="t"/>
              <a:pathLst>
                <a:path extrusionOk="0" h="432" w="378">
                  <a:moveTo>
                    <a:pt x="378" y="119"/>
                  </a:moveTo>
                  <a:cubicBezTo>
                    <a:pt x="378" y="111"/>
                    <a:pt x="374" y="105"/>
                    <a:pt x="367" y="101"/>
                  </a:cubicBezTo>
                  <a:cubicBezTo>
                    <a:pt x="199" y="4"/>
                    <a:pt x="199" y="4"/>
                    <a:pt x="199" y="4"/>
                  </a:cubicBezTo>
                  <a:cubicBezTo>
                    <a:pt x="193" y="0"/>
                    <a:pt x="185" y="0"/>
                    <a:pt x="178" y="4"/>
                  </a:cubicBezTo>
                  <a:cubicBezTo>
                    <a:pt x="11" y="101"/>
                    <a:pt x="11" y="101"/>
                    <a:pt x="11" y="101"/>
                  </a:cubicBezTo>
                  <a:cubicBezTo>
                    <a:pt x="4" y="104"/>
                    <a:pt x="0" y="111"/>
                    <a:pt x="0" y="119"/>
                  </a:cubicBezTo>
                  <a:cubicBezTo>
                    <a:pt x="0" y="313"/>
                    <a:pt x="0" y="313"/>
                    <a:pt x="0" y="313"/>
                  </a:cubicBezTo>
                  <a:cubicBezTo>
                    <a:pt x="0" y="313"/>
                    <a:pt x="0" y="313"/>
                    <a:pt x="0" y="314"/>
                  </a:cubicBezTo>
                  <a:cubicBezTo>
                    <a:pt x="0" y="321"/>
                    <a:pt x="4" y="327"/>
                    <a:pt x="10" y="331"/>
                  </a:cubicBezTo>
                  <a:cubicBezTo>
                    <a:pt x="178" y="428"/>
                    <a:pt x="178" y="428"/>
                    <a:pt x="178" y="428"/>
                  </a:cubicBezTo>
                  <a:cubicBezTo>
                    <a:pt x="185" y="432"/>
                    <a:pt x="193" y="432"/>
                    <a:pt x="199" y="428"/>
                  </a:cubicBezTo>
                  <a:cubicBezTo>
                    <a:pt x="367" y="331"/>
                    <a:pt x="367" y="331"/>
                    <a:pt x="367" y="331"/>
                  </a:cubicBezTo>
                  <a:cubicBezTo>
                    <a:pt x="373" y="327"/>
                    <a:pt x="377" y="321"/>
                    <a:pt x="378" y="314"/>
                  </a:cubicBezTo>
                  <a:cubicBezTo>
                    <a:pt x="378" y="313"/>
                    <a:pt x="378" y="313"/>
                    <a:pt x="378" y="313"/>
                  </a:cubicBezTo>
                  <a:cubicBezTo>
                    <a:pt x="378" y="119"/>
                    <a:pt x="378" y="119"/>
                    <a:pt x="378" y="119"/>
                  </a:cubicBezTo>
                  <a:cubicBezTo>
                    <a:pt x="378" y="119"/>
                    <a:pt x="378" y="119"/>
                    <a:pt x="378" y="11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49" name="Google Shape;749;p36"/>
            <p:cNvSpPr/>
            <p:nvPr/>
          </p:nvSpPr>
          <p:spPr>
            <a:xfrm>
              <a:off x="8460817" y="5506443"/>
              <a:ext cx="230586" cy="263259"/>
            </a:xfrm>
            <a:custGeom>
              <a:rect b="b" l="l" r="r" t="t"/>
              <a:pathLst>
                <a:path extrusionOk="0" h="432" w="378">
                  <a:moveTo>
                    <a:pt x="378" y="119"/>
                  </a:moveTo>
                  <a:cubicBezTo>
                    <a:pt x="378" y="111"/>
                    <a:pt x="374" y="105"/>
                    <a:pt x="368" y="101"/>
                  </a:cubicBezTo>
                  <a:cubicBezTo>
                    <a:pt x="200" y="4"/>
                    <a:pt x="200" y="4"/>
                    <a:pt x="200" y="4"/>
                  </a:cubicBezTo>
                  <a:cubicBezTo>
                    <a:pt x="193" y="0"/>
                    <a:pt x="185" y="0"/>
                    <a:pt x="179" y="4"/>
                  </a:cubicBezTo>
                  <a:cubicBezTo>
                    <a:pt x="11" y="101"/>
                    <a:pt x="11" y="101"/>
                    <a:pt x="11" y="101"/>
                  </a:cubicBezTo>
                  <a:cubicBezTo>
                    <a:pt x="4" y="104"/>
                    <a:pt x="0" y="111"/>
                    <a:pt x="0" y="119"/>
                  </a:cubicBezTo>
                  <a:cubicBezTo>
                    <a:pt x="0" y="313"/>
                    <a:pt x="0" y="313"/>
                    <a:pt x="0" y="313"/>
                  </a:cubicBezTo>
                  <a:cubicBezTo>
                    <a:pt x="0" y="313"/>
                    <a:pt x="0" y="313"/>
                    <a:pt x="0" y="314"/>
                  </a:cubicBezTo>
                  <a:cubicBezTo>
                    <a:pt x="1" y="321"/>
                    <a:pt x="5" y="327"/>
                    <a:pt x="11" y="331"/>
                  </a:cubicBezTo>
                  <a:cubicBezTo>
                    <a:pt x="179" y="428"/>
                    <a:pt x="179" y="428"/>
                    <a:pt x="179" y="428"/>
                  </a:cubicBezTo>
                  <a:cubicBezTo>
                    <a:pt x="185" y="432"/>
                    <a:pt x="193" y="432"/>
                    <a:pt x="200" y="428"/>
                  </a:cubicBezTo>
                  <a:cubicBezTo>
                    <a:pt x="367" y="331"/>
                    <a:pt x="367" y="331"/>
                    <a:pt x="367" y="331"/>
                  </a:cubicBezTo>
                  <a:cubicBezTo>
                    <a:pt x="374" y="327"/>
                    <a:pt x="378" y="321"/>
                    <a:pt x="378" y="314"/>
                  </a:cubicBezTo>
                  <a:cubicBezTo>
                    <a:pt x="378" y="313"/>
                    <a:pt x="378" y="313"/>
                    <a:pt x="378" y="313"/>
                  </a:cubicBezTo>
                  <a:cubicBezTo>
                    <a:pt x="378" y="119"/>
                    <a:pt x="378" y="119"/>
                    <a:pt x="378" y="119"/>
                  </a:cubicBezTo>
                  <a:cubicBezTo>
                    <a:pt x="378" y="119"/>
                    <a:pt x="378" y="119"/>
                    <a:pt x="378" y="11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50" name="Google Shape;750;p36"/>
            <p:cNvSpPr/>
            <p:nvPr/>
          </p:nvSpPr>
          <p:spPr>
            <a:xfrm>
              <a:off x="8338678" y="5718525"/>
              <a:ext cx="230151" cy="262608"/>
            </a:xfrm>
            <a:custGeom>
              <a:rect b="b" l="l" r="r" t="t"/>
              <a:pathLst>
                <a:path extrusionOk="0" h="431" w="377">
                  <a:moveTo>
                    <a:pt x="377" y="119"/>
                  </a:moveTo>
                  <a:cubicBezTo>
                    <a:pt x="377" y="111"/>
                    <a:pt x="373" y="105"/>
                    <a:pt x="367" y="101"/>
                  </a:cubicBezTo>
                  <a:cubicBezTo>
                    <a:pt x="199" y="4"/>
                    <a:pt x="199" y="4"/>
                    <a:pt x="199" y="4"/>
                  </a:cubicBezTo>
                  <a:cubicBezTo>
                    <a:pt x="193" y="0"/>
                    <a:pt x="185" y="0"/>
                    <a:pt x="178" y="4"/>
                  </a:cubicBezTo>
                  <a:cubicBezTo>
                    <a:pt x="10" y="101"/>
                    <a:pt x="10" y="101"/>
                    <a:pt x="10" y="101"/>
                  </a:cubicBezTo>
                  <a:cubicBezTo>
                    <a:pt x="4" y="104"/>
                    <a:pt x="0" y="111"/>
                    <a:pt x="0" y="119"/>
                  </a:cubicBezTo>
                  <a:cubicBezTo>
                    <a:pt x="0" y="119"/>
                    <a:pt x="0" y="119"/>
                    <a:pt x="0" y="119"/>
                  </a:cubicBezTo>
                  <a:cubicBezTo>
                    <a:pt x="0" y="313"/>
                    <a:pt x="0" y="313"/>
                    <a:pt x="0" y="313"/>
                  </a:cubicBezTo>
                  <a:cubicBezTo>
                    <a:pt x="0" y="313"/>
                    <a:pt x="0" y="313"/>
                    <a:pt x="0" y="313"/>
                  </a:cubicBezTo>
                  <a:cubicBezTo>
                    <a:pt x="0" y="321"/>
                    <a:pt x="4" y="327"/>
                    <a:pt x="10" y="331"/>
                  </a:cubicBezTo>
                  <a:cubicBezTo>
                    <a:pt x="178" y="428"/>
                    <a:pt x="178" y="428"/>
                    <a:pt x="178" y="428"/>
                  </a:cubicBezTo>
                  <a:cubicBezTo>
                    <a:pt x="184" y="431"/>
                    <a:pt x="192" y="431"/>
                    <a:pt x="199" y="428"/>
                  </a:cubicBezTo>
                  <a:cubicBezTo>
                    <a:pt x="367" y="331"/>
                    <a:pt x="367" y="331"/>
                    <a:pt x="367" y="331"/>
                  </a:cubicBezTo>
                  <a:cubicBezTo>
                    <a:pt x="373" y="327"/>
                    <a:pt x="377" y="321"/>
                    <a:pt x="377" y="313"/>
                  </a:cubicBezTo>
                  <a:cubicBezTo>
                    <a:pt x="377" y="313"/>
                    <a:pt x="377" y="313"/>
                    <a:pt x="377" y="313"/>
                  </a:cubicBezTo>
                  <a:cubicBezTo>
                    <a:pt x="377" y="119"/>
                    <a:pt x="377" y="119"/>
                    <a:pt x="377" y="119"/>
                  </a:cubicBezTo>
                  <a:cubicBezTo>
                    <a:pt x="377" y="119"/>
                    <a:pt x="377" y="119"/>
                    <a:pt x="377" y="119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51" name="Google Shape;751;p36"/>
            <p:cNvSpPr/>
            <p:nvPr/>
          </p:nvSpPr>
          <p:spPr>
            <a:xfrm>
              <a:off x="8828754" y="5718525"/>
              <a:ext cx="230151" cy="262608"/>
            </a:xfrm>
            <a:custGeom>
              <a:rect b="b" l="l" r="r" t="t"/>
              <a:pathLst>
                <a:path extrusionOk="0" h="431" w="377">
                  <a:moveTo>
                    <a:pt x="377" y="119"/>
                  </a:moveTo>
                  <a:cubicBezTo>
                    <a:pt x="377" y="111"/>
                    <a:pt x="373" y="105"/>
                    <a:pt x="367" y="101"/>
                  </a:cubicBezTo>
                  <a:cubicBezTo>
                    <a:pt x="199" y="4"/>
                    <a:pt x="199" y="4"/>
                    <a:pt x="199" y="4"/>
                  </a:cubicBezTo>
                  <a:cubicBezTo>
                    <a:pt x="193" y="0"/>
                    <a:pt x="185" y="0"/>
                    <a:pt x="178" y="4"/>
                  </a:cubicBezTo>
                  <a:cubicBezTo>
                    <a:pt x="10" y="101"/>
                    <a:pt x="10" y="101"/>
                    <a:pt x="10" y="101"/>
                  </a:cubicBezTo>
                  <a:cubicBezTo>
                    <a:pt x="4" y="104"/>
                    <a:pt x="0" y="111"/>
                    <a:pt x="0" y="119"/>
                  </a:cubicBezTo>
                  <a:cubicBezTo>
                    <a:pt x="0" y="119"/>
                    <a:pt x="0" y="119"/>
                    <a:pt x="0" y="119"/>
                  </a:cubicBezTo>
                  <a:cubicBezTo>
                    <a:pt x="0" y="313"/>
                    <a:pt x="0" y="313"/>
                    <a:pt x="0" y="313"/>
                  </a:cubicBezTo>
                  <a:cubicBezTo>
                    <a:pt x="0" y="313"/>
                    <a:pt x="0" y="313"/>
                    <a:pt x="0" y="313"/>
                  </a:cubicBezTo>
                  <a:cubicBezTo>
                    <a:pt x="0" y="321"/>
                    <a:pt x="4" y="327"/>
                    <a:pt x="10" y="331"/>
                  </a:cubicBezTo>
                  <a:cubicBezTo>
                    <a:pt x="178" y="428"/>
                    <a:pt x="178" y="428"/>
                    <a:pt x="178" y="428"/>
                  </a:cubicBezTo>
                  <a:cubicBezTo>
                    <a:pt x="184" y="431"/>
                    <a:pt x="192" y="431"/>
                    <a:pt x="199" y="428"/>
                  </a:cubicBezTo>
                  <a:cubicBezTo>
                    <a:pt x="367" y="331"/>
                    <a:pt x="367" y="331"/>
                    <a:pt x="367" y="331"/>
                  </a:cubicBezTo>
                  <a:cubicBezTo>
                    <a:pt x="373" y="327"/>
                    <a:pt x="377" y="321"/>
                    <a:pt x="377" y="313"/>
                  </a:cubicBezTo>
                  <a:cubicBezTo>
                    <a:pt x="377" y="313"/>
                    <a:pt x="377" y="313"/>
                    <a:pt x="377" y="313"/>
                  </a:cubicBezTo>
                  <a:cubicBezTo>
                    <a:pt x="377" y="119"/>
                    <a:pt x="377" y="119"/>
                    <a:pt x="377" y="119"/>
                  </a:cubicBezTo>
                  <a:cubicBezTo>
                    <a:pt x="377" y="119"/>
                    <a:pt x="377" y="119"/>
                    <a:pt x="377" y="11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52" name="Google Shape;752;p36"/>
            <p:cNvSpPr/>
            <p:nvPr/>
          </p:nvSpPr>
          <p:spPr>
            <a:xfrm>
              <a:off x="8706181" y="5930607"/>
              <a:ext cx="230803" cy="262825"/>
            </a:xfrm>
            <a:custGeom>
              <a:rect b="b" l="l" r="r" t="t"/>
              <a:pathLst>
                <a:path extrusionOk="0" h="431" w="378">
                  <a:moveTo>
                    <a:pt x="378" y="118"/>
                  </a:moveTo>
                  <a:cubicBezTo>
                    <a:pt x="377" y="111"/>
                    <a:pt x="374" y="104"/>
                    <a:pt x="367" y="100"/>
                  </a:cubicBezTo>
                  <a:cubicBezTo>
                    <a:pt x="200" y="3"/>
                    <a:pt x="200" y="3"/>
                    <a:pt x="200" y="3"/>
                  </a:cubicBezTo>
                  <a:cubicBezTo>
                    <a:pt x="193" y="0"/>
                    <a:pt x="185" y="0"/>
                    <a:pt x="179" y="3"/>
                  </a:cubicBezTo>
                  <a:cubicBezTo>
                    <a:pt x="11" y="100"/>
                    <a:pt x="11" y="100"/>
                    <a:pt x="11" y="100"/>
                  </a:cubicBezTo>
                  <a:cubicBezTo>
                    <a:pt x="4" y="104"/>
                    <a:pt x="0" y="111"/>
                    <a:pt x="0" y="118"/>
                  </a:cubicBezTo>
                  <a:cubicBezTo>
                    <a:pt x="0" y="118"/>
                    <a:pt x="0" y="118"/>
                    <a:pt x="0" y="118"/>
                  </a:cubicBezTo>
                  <a:cubicBezTo>
                    <a:pt x="0" y="312"/>
                    <a:pt x="0" y="312"/>
                    <a:pt x="0" y="312"/>
                  </a:cubicBezTo>
                  <a:cubicBezTo>
                    <a:pt x="0" y="312"/>
                    <a:pt x="0" y="312"/>
                    <a:pt x="0" y="313"/>
                  </a:cubicBezTo>
                  <a:cubicBezTo>
                    <a:pt x="0" y="320"/>
                    <a:pt x="4" y="327"/>
                    <a:pt x="11" y="330"/>
                  </a:cubicBezTo>
                  <a:cubicBezTo>
                    <a:pt x="178" y="427"/>
                    <a:pt x="178" y="427"/>
                    <a:pt x="178" y="427"/>
                  </a:cubicBezTo>
                  <a:cubicBezTo>
                    <a:pt x="185" y="431"/>
                    <a:pt x="193" y="431"/>
                    <a:pt x="199" y="427"/>
                  </a:cubicBezTo>
                  <a:cubicBezTo>
                    <a:pt x="367" y="330"/>
                    <a:pt x="367" y="330"/>
                    <a:pt x="367" y="330"/>
                  </a:cubicBezTo>
                  <a:cubicBezTo>
                    <a:pt x="374" y="327"/>
                    <a:pt x="377" y="320"/>
                    <a:pt x="378" y="313"/>
                  </a:cubicBezTo>
                  <a:cubicBezTo>
                    <a:pt x="378" y="313"/>
                    <a:pt x="378" y="312"/>
                    <a:pt x="378" y="312"/>
                  </a:cubicBezTo>
                  <a:cubicBezTo>
                    <a:pt x="378" y="119"/>
                    <a:pt x="378" y="119"/>
                    <a:pt x="378" y="119"/>
                  </a:cubicBezTo>
                  <a:cubicBezTo>
                    <a:pt x="378" y="118"/>
                    <a:pt x="378" y="118"/>
                    <a:pt x="378" y="11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53" name="Google Shape;753;p36"/>
            <p:cNvSpPr/>
            <p:nvPr/>
          </p:nvSpPr>
          <p:spPr>
            <a:xfrm>
              <a:off x="8460817" y="5930607"/>
              <a:ext cx="230586" cy="262825"/>
            </a:xfrm>
            <a:custGeom>
              <a:rect b="b" l="l" r="r" t="t"/>
              <a:pathLst>
                <a:path extrusionOk="0" h="431" w="378">
                  <a:moveTo>
                    <a:pt x="378" y="118"/>
                  </a:moveTo>
                  <a:cubicBezTo>
                    <a:pt x="378" y="111"/>
                    <a:pt x="374" y="104"/>
                    <a:pt x="367" y="100"/>
                  </a:cubicBezTo>
                  <a:cubicBezTo>
                    <a:pt x="200" y="3"/>
                    <a:pt x="200" y="3"/>
                    <a:pt x="200" y="3"/>
                  </a:cubicBezTo>
                  <a:cubicBezTo>
                    <a:pt x="193" y="0"/>
                    <a:pt x="185" y="0"/>
                    <a:pt x="179" y="3"/>
                  </a:cubicBezTo>
                  <a:cubicBezTo>
                    <a:pt x="11" y="100"/>
                    <a:pt x="11" y="100"/>
                    <a:pt x="11" y="100"/>
                  </a:cubicBezTo>
                  <a:cubicBezTo>
                    <a:pt x="4" y="104"/>
                    <a:pt x="1" y="111"/>
                    <a:pt x="0" y="118"/>
                  </a:cubicBezTo>
                  <a:cubicBezTo>
                    <a:pt x="0" y="118"/>
                    <a:pt x="0" y="118"/>
                    <a:pt x="0" y="118"/>
                  </a:cubicBezTo>
                  <a:cubicBezTo>
                    <a:pt x="0" y="312"/>
                    <a:pt x="0" y="312"/>
                    <a:pt x="0" y="312"/>
                  </a:cubicBezTo>
                  <a:cubicBezTo>
                    <a:pt x="0" y="312"/>
                    <a:pt x="0" y="312"/>
                    <a:pt x="0" y="313"/>
                  </a:cubicBezTo>
                  <a:cubicBezTo>
                    <a:pt x="1" y="320"/>
                    <a:pt x="4" y="327"/>
                    <a:pt x="11" y="330"/>
                  </a:cubicBezTo>
                  <a:cubicBezTo>
                    <a:pt x="179" y="427"/>
                    <a:pt x="179" y="427"/>
                    <a:pt x="179" y="427"/>
                  </a:cubicBezTo>
                  <a:cubicBezTo>
                    <a:pt x="185" y="431"/>
                    <a:pt x="193" y="431"/>
                    <a:pt x="199" y="427"/>
                  </a:cubicBezTo>
                  <a:cubicBezTo>
                    <a:pt x="367" y="330"/>
                    <a:pt x="367" y="330"/>
                    <a:pt x="367" y="330"/>
                  </a:cubicBezTo>
                  <a:cubicBezTo>
                    <a:pt x="374" y="327"/>
                    <a:pt x="378" y="320"/>
                    <a:pt x="378" y="313"/>
                  </a:cubicBezTo>
                  <a:cubicBezTo>
                    <a:pt x="378" y="313"/>
                    <a:pt x="378" y="312"/>
                    <a:pt x="378" y="312"/>
                  </a:cubicBezTo>
                  <a:cubicBezTo>
                    <a:pt x="378" y="119"/>
                    <a:pt x="378" y="119"/>
                    <a:pt x="378" y="119"/>
                  </a:cubicBezTo>
                  <a:cubicBezTo>
                    <a:pt x="378" y="118"/>
                    <a:pt x="378" y="118"/>
                    <a:pt x="378" y="11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754" name="Google Shape;754;p36"/>
          <p:cNvGrpSpPr/>
          <p:nvPr/>
        </p:nvGrpSpPr>
        <p:grpSpPr>
          <a:xfrm>
            <a:off x="2676293" y="3736342"/>
            <a:ext cx="1336824" cy="316035"/>
            <a:chOff x="3042485" y="5594633"/>
            <a:chExt cx="2159652" cy="510557"/>
          </a:xfrm>
        </p:grpSpPr>
        <p:sp>
          <p:nvSpPr>
            <p:cNvPr id="755" name="Google Shape;755;p36"/>
            <p:cNvSpPr/>
            <p:nvPr/>
          </p:nvSpPr>
          <p:spPr>
            <a:xfrm>
              <a:off x="3042485" y="5869690"/>
              <a:ext cx="235200" cy="235500"/>
            </a:xfrm>
            <a:prstGeom prst="ellipse">
              <a:avLst/>
            </a:prstGeom>
            <a:solidFill>
              <a:srgbClr val="F1C23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56" name="Google Shape;756;p36"/>
            <p:cNvSpPr/>
            <p:nvPr/>
          </p:nvSpPr>
          <p:spPr>
            <a:xfrm>
              <a:off x="3317231" y="5594633"/>
              <a:ext cx="235200" cy="235500"/>
            </a:xfrm>
            <a:prstGeom prst="ellipse">
              <a:avLst/>
            </a:prstGeom>
            <a:solidFill>
              <a:srgbClr val="E6913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57" name="Google Shape;757;p36"/>
            <p:cNvSpPr/>
            <p:nvPr/>
          </p:nvSpPr>
          <p:spPr>
            <a:xfrm>
              <a:off x="3591976" y="5869690"/>
              <a:ext cx="236100" cy="235500"/>
            </a:xfrm>
            <a:prstGeom prst="ellipse">
              <a:avLst/>
            </a:prstGeom>
            <a:solidFill>
              <a:srgbClr val="CC0000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58" name="Google Shape;758;p36"/>
            <p:cNvSpPr/>
            <p:nvPr/>
          </p:nvSpPr>
          <p:spPr>
            <a:xfrm>
              <a:off x="3866722" y="5594633"/>
              <a:ext cx="236100" cy="235500"/>
            </a:xfrm>
            <a:prstGeom prst="ellipse">
              <a:avLst/>
            </a:prstGeom>
            <a:solidFill>
              <a:srgbClr val="A64D79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59" name="Google Shape;759;p36"/>
            <p:cNvSpPr/>
            <p:nvPr/>
          </p:nvSpPr>
          <p:spPr>
            <a:xfrm>
              <a:off x="4141467" y="5869690"/>
              <a:ext cx="236100" cy="235500"/>
            </a:xfrm>
            <a:prstGeom prst="ellipse">
              <a:avLst/>
            </a:prstGeom>
            <a:solidFill>
              <a:srgbClr val="674EA7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60" name="Google Shape;760;p36"/>
            <p:cNvSpPr/>
            <p:nvPr/>
          </p:nvSpPr>
          <p:spPr>
            <a:xfrm>
              <a:off x="4417146" y="5594633"/>
              <a:ext cx="235200" cy="2355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61" name="Google Shape;761;p36"/>
            <p:cNvSpPr/>
            <p:nvPr/>
          </p:nvSpPr>
          <p:spPr>
            <a:xfrm>
              <a:off x="4691892" y="5869690"/>
              <a:ext cx="235500" cy="235500"/>
            </a:xfrm>
            <a:prstGeom prst="ellipse">
              <a:avLst/>
            </a:prstGeom>
            <a:solidFill>
              <a:srgbClr val="45818E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62" name="Google Shape;762;p36"/>
            <p:cNvSpPr/>
            <p:nvPr/>
          </p:nvSpPr>
          <p:spPr>
            <a:xfrm>
              <a:off x="4966637" y="5594633"/>
              <a:ext cx="235500" cy="235500"/>
            </a:xfrm>
            <a:prstGeom prst="ellipse">
              <a:avLst/>
            </a:prstGeom>
            <a:solidFill>
              <a:srgbClr val="6AA84F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63" name="Google Shape;763;p36"/>
            <p:cNvSpPr/>
            <p:nvPr/>
          </p:nvSpPr>
          <p:spPr>
            <a:xfrm>
              <a:off x="3210195" y="5762654"/>
              <a:ext cx="174555" cy="174555"/>
            </a:xfrm>
            <a:custGeom>
              <a:rect b="b" l="l" r="r" t="t"/>
              <a:pathLst>
                <a:path extrusionOk="0" h="217" w="217">
                  <a:moveTo>
                    <a:pt x="128" y="0"/>
                  </a:moveTo>
                  <a:cubicBezTo>
                    <a:pt x="115" y="74"/>
                    <a:pt x="74" y="114"/>
                    <a:pt x="0" y="128"/>
                  </a:cubicBezTo>
                  <a:cubicBezTo>
                    <a:pt x="41" y="144"/>
                    <a:pt x="73" y="176"/>
                    <a:pt x="89" y="217"/>
                  </a:cubicBezTo>
                  <a:cubicBezTo>
                    <a:pt x="103" y="143"/>
                    <a:pt x="143" y="102"/>
                    <a:pt x="217" y="89"/>
                  </a:cubicBezTo>
                  <a:cubicBezTo>
                    <a:pt x="177" y="73"/>
                    <a:pt x="144" y="40"/>
                    <a:pt x="12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64" name="Google Shape;764;p36"/>
            <p:cNvSpPr/>
            <p:nvPr/>
          </p:nvSpPr>
          <p:spPr>
            <a:xfrm>
              <a:off x="3485252" y="5762654"/>
              <a:ext cx="174244" cy="174555"/>
            </a:xfrm>
            <a:custGeom>
              <a:rect b="b" l="l" r="r" t="t"/>
              <a:pathLst>
                <a:path extrusionOk="0" h="217" w="217">
                  <a:moveTo>
                    <a:pt x="0" y="89"/>
                  </a:moveTo>
                  <a:cubicBezTo>
                    <a:pt x="74" y="102"/>
                    <a:pt x="115" y="143"/>
                    <a:pt x="128" y="217"/>
                  </a:cubicBezTo>
                  <a:cubicBezTo>
                    <a:pt x="145" y="176"/>
                    <a:pt x="177" y="144"/>
                    <a:pt x="217" y="128"/>
                  </a:cubicBezTo>
                  <a:cubicBezTo>
                    <a:pt x="143" y="114"/>
                    <a:pt x="103" y="74"/>
                    <a:pt x="90" y="0"/>
                  </a:cubicBezTo>
                  <a:cubicBezTo>
                    <a:pt x="73" y="40"/>
                    <a:pt x="41" y="73"/>
                    <a:pt x="0" y="8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65" name="Google Shape;765;p36"/>
            <p:cNvSpPr/>
            <p:nvPr/>
          </p:nvSpPr>
          <p:spPr>
            <a:xfrm>
              <a:off x="3760620" y="5762654"/>
              <a:ext cx="173622" cy="174555"/>
            </a:xfrm>
            <a:custGeom>
              <a:rect b="b" l="l" r="r" t="t"/>
              <a:pathLst>
                <a:path extrusionOk="0" h="217" w="216">
                  <a:moveTo>
                    <a:pt x="127" y="0"/>
                  </a:moveTo>
                  <a:cubicBezTo>
                    <a:pt x="114" y="74"/>
                    <a:pt x="74" y="114"/>
                    <a:pt x="0" y="128"/>
                  </a:cubicBezTo>
                  <a:cubicBezTo>
                    <a:pt x="40" y="144"/>
                    <a:pt x="72" y="176"/>
                    <a:pt x="89" y="217"/>
                  </a:cubicBezTo>
                  <a:cubicBezTo>
                    <a:pt x="102" y="143"/>
                    <a:pt x="142" y="102"/>
                    <a:pt x="216" y="89"/>
                  </a:cubicBezTo>
                  <a:cubicBezTo>
                    <a:pt x="176" y="73"/>
                    <a:pt x="144" y="40"/>
                    <a:pt x="12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66" name="Google Shape;766;p36"/>
            <p:cNvSpPr/>
            <p:nvPr/>
          </p:nvSpPr>
          <p:spPr>
            <a:xfrm>
              <a:off x="4035365" y="5762654"/>
              <a:ext cx="173622" cy="174555"/>
            </a:xfrm>
            <a:custGeom>
              <a:rect b="b" l="l" r="r" t="t"/>
              <a:pathLst>
                <a:path extrusionOk="0" h="217" w="216">
                  <a:moveTo>
                    <a:pt x="0" y="89"/>
                  </a:moveTo>
                  <a:cubicBezTo>
                    <a:pt x="74" y="102"/>
                    <a:pt x="114" y="143"/>
                    <a:pt x="127" y="217"/>
                  </a:cubicBezTo>
                  <a:cubicBezTo>
                    <a:pt x="144" y="176"/>
                    <a:pt x="176" y="144"/>
                    <a:pt x="216" y="128"/>
                  </a:cubicBezTo>
                  <a:cubicBezTo>
                    <a:pt x="142" y="114"/>
                    <a:pt x="102" y="74"/>
                    <a:pt x="89" y="0"/>
                  </a:cubicBezTo>
                  <a:cubicBezTo>
                    <a:pt x="72" y="40"/>
                    <a:pt x="40" y="73"/>
                    <a:pt x="0" y="8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67" name="Google Shape;767;p36"/>
            <p:cNvSpPr/>
            <p:nvPr/>
          </p:nvSpPr>
          <p:spPr>
            <a:xfrm>
              <a:off x="4310111" y="5762654"/>
              <a:ext cx="173622" cy="174555"/>
            </a:xfrm>
            <a:custGeom>
              <a:rect b="b" l="l" r="r" t="t"/>
              <a:pathLst>
                <a:path extrusionOk="0" h="217" w="216">
                  <a:moveTo>
                    <a:pt x="127" y="0"/>
                  </a:moveTo>
                  <a:cubicBezTo>
                    <a:pt x="114" y="74"/>
                    <a:pt x="74" y="114"/>
                    <a:pt x="0" y="128"/>
                  </a:cubicBezTo>
                  <a:cubicBezTo>
                    <a:pt x="40" y="144"/>
                    <a:pt x="72" y="176"/>
                    <a:pt x="89" y="217"/>
                  </a:cubicBezTo>
                  <a:cubicBezTo>
                    <a:pt x="102" y="143"/>
                    <a:pt x="142" y="102"/>
                    <a:pt x="216" y="89"/>
                  </a:cubicBezTo>
                  <a:cubicBezTo>
                    <a:pt x="176" y="73"/>
                    <a:pt x="144" y="40"/>
                    <a:pt x="12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68" name="Google Shape;768;p36"/>
            <p:cNvSpPr/>
            <p:nvPr/>
          </p:nvSpPr>
          <p:spPr>
            <a:xfrm>
              <a:off x="4585167" y="5762654"/>
              <a:ext cx="174244" cy="174555"/>
            </a:xfrm>
            <a:custGeom>
              <a:rect b="b" l="l" r="r" t="t"/>
              <a:pathLst>
                <a:path extrusionOk="0" h="217" w="217">
                  <a:moveTo>
                    <a:pt x="0" y="89"/>
                  </a:moveTo>
                  <a:cubicBezTo>
                    <a:pt x="74" y="102"/>
                    <a:pt x="114" y="143"/>
                    <a:pt x="128" y="217"/>
                  </a:cubicBezTo>
                  <a:cubicBezTo>
                    <a:pt x="144" y="176"/>
                    <a:pt x="176" y="144"/>
                    <a:pt x="217" y="128"/>
                  </a:cubicBezTo>
                  <a:cubicBezTo>
                    <a:pt x="143" y="114"/>
                    <a:pt x="102" y="74"/>
                    <a:pt x="89" y="0"/>
                  </a:cubicBezTo>
                  <a:cubicBezTo>
                    <a:pt x="73" y="40"/>
                    <a:pt x="40" y="73"/>
                    <a:pt x="0" y="8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69" name="Google Shape;769;p36"/>
            <p:cNvSpPr/>
            <p:nvPr/>
          </p:nvSpPr>
          <p:spPr>
            <a:xfrm>
              <a:off x="4859913" y="5762654"/>
              <a:ext cx="174244" cy="174555"/>
            </a:xfrm>
            <a:custGeom>
              <a:rect b="b" l="l" r="r" t="t"/>
              <a:pathLst>
                <a:path extrusionOk="0" h="217" w="217">
                  <a:moveTo>
                    <a:pt x="128" y="0"/>
                  </a:moveTo>
                  <a:cubicBezTo>
                    <a:pt x="114" y="74"/>
                    <a:pt x="74" y="114"/>
                    <a:pt x="0" y="128"/>
                  </a:cubicBezTo>
                  <a:cubicBezTo>
                    <a:pt x="41" y="144"/>
                    <a:pt x="73" y="176"/>
                    <a:pt x="89" y="217"/>
                  </a:cubicBezTo>
                  <a:cubicBezTo>
                    <a:pt x="103" y="143"/>
                    <a:pt x="143" y="102"/>
                    <a:pt x="217" y="89"/>
                  </a:cubicBezTo>
                  <a:cubicBezTo>
                    <a:pt x="177" y="73"/>
                    <a:pt x="144" y="40"/>
                    <a:pt x="12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770" name="Google Shape;770;p36"/>
          <p:cNvGrpSpPr/>
          <p:nvPr/>
        </p:nvGrpSpPr>
        <p:grpSpPr>
          <a:xfrm>
            <a:off x="1879183" y="4379878"/>
            <a:ext cx="445738" cy="442950"/>
            <a:chOff x="1442627" y="5710929"/>
            <a:chExt cx="594318" cy="590600"/>
          </a:xfrm>
        </p:grpSpPr>
        <p:sp>
          <p:nvSpPr>
            <p:cNvPr id="771" name="Google Shape;771;p36"/>
            <p:cNvSpPr/>
            <p:nvPr/>
          </p:nvSpPr>
          <p:spPr>
            <a:xfrm>
              <a:off x="1442627" y="5710929"/>
              <a:ext cx="594318" cy="405222"/>
            </a:xfrm>
            <a:custGeom>
              <a:rect b="b" l="l" r="r" t="t"/>
              <a:pathLst>
                <a:path extrusionOk="0" h="500" w="734">
                  <a:moveTo>
                    <a:pt x="699" y="500"/>
                  </a:moveTo>
                  <a:cubicBezTo>
                    <a:pt x="0" y="500"/>
                    <a:pt x="0" y="500"/>
                    <a:pt x="0" y="50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15"/>
                    <a:pt x="15" y="0"/>
                    <a:pt x="35" y="0"/>
                  </a:cubicBezTo>
                  <a:cubicBezTo>
                    <a:pt x="699" y="0"/>
                    <a:pt x="699" y="0"/>
                    <a:pt x="699" y="0"/>
                  </a:cubicBezTo>
                  <a:cubicBezTo>
                    <a:pt x="718" y="0"/>
                    <a:pt x="734" y="15"/>
                    <a:pt x="734" y="35"/>
                  </a:cubicBezTo>
                  <a:cubicBezTo>
                    <a:pt x="734" y="465"/>
                    <a:pt x="734" y="465"/>
                    <a:pt x="734" y="465"/>
                  </a:cubicBezTo>
                  <a:cubicBezTo>
                    <a:pt x="734" y="484"/>
                    <a:pt x="718" y="500"/>
                    <a:pt x="699" y="500"/>
                  </a:cubicBez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72" name="Google Shape;772;p36"/>
            <p:cNvSpPr/>
            <p:nvPr/>
          </p:nvSpPr>
          <p:spPr>
            <a:xfrm>
              <a:off x="1442627" y="6116151"/>
              <a:ext cx="349820" cy="97191"/>
            </a:xfrm>
            <a:custGeom>
              <a:rect b="b" l="l" r="r" t="t"/>
              <a:pathLst>
                <a:path extrusionOk="0" h="313" w="1126">
                  <a:moveTo>
                    <a:pt x="1126" y="313"/>
                  </a:moveTo>
                  <a:lnTo>
                    <a:pt x="0" y="0"/>
                  </a:lnTo>
                  <a:lnTo>
                    <a:pt x="1126" y="0"/>
                  </a:lnTo>
                  <a:lnTo>
                    <a:pt x="1126" y="313"/>
                  </a:ln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73" name="Google Shape;773;p36"/>
            <p:cNvSpPr/>
            <p:nvPr/>
          </p:nvSpPr>
          <p:spPr>
            <a:xfrm>
              <a:off x="1573731" y="6152482"/>
              <a:ext cx="218715" cy="60861"/>
            </a:xfrm>
            <a:custGeom>
              <a:rect b="b" l="l" r="r" t="t"/>
              <a:pathLst>
                <a:path extrusionOk="0" h="196" w="704">
                  <a:moveTo>
                    <a:pt x="0" y="196"/>
                  </a:moveTo>
                  <a:lnTo>
                    <a:pt x="704" y="196"/>
                  </a:lnTo>
                  <a:lnTo>
                    <a:pt x="0" y="0"/>
                  </a:lnTo>
                  <a:lnTo>
                    <a:pt x="0" y="196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74" name="Google Shape;774;p36"/>
            <p:cNvSpPr/>
            <p:nvPr/>
          </p:nvSpPr>
          <p:spPr>
            <a:xfrm>
              <a:off x="1573731" y="6213343"/>
              <a:ext cx="109358" cy="88186"/>
            </a:xfrm>
            <a:custGeom>
              <a:rect b="b" l="l" r="r" t="t"/>
              <a:pathLst>
                <a:path extrusionOk="0" h="284" w="352">
                  <a:moveTo>
                    <a:pt x="352" y="284"/>
                  </a:moveTo>
                  <a:lnTo>
                    <a:pt x="0" y="0"/>
                  </a:lnTo>
                  <a:lnTo>
                    <a:pt x="352" y="0"/>
                  </a:lnTo>
                  <a:lnTo>
                    <a:pt x="352" y="284"/>
                  </a:lnTo>
                  <a:close/>
                </a:path>
              </a:pathLst>
            </a:custGeom>
            <a:solidFill>
              <a:srgbClr val="BD2A3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75" name="Google Shape;775;p36"/>
            <p:cNvSpPr/>
            <p:nvPr/>
          </p:nvSpPr>
          <p:spPr>
            <a:xfrm>
              <a:off x="1573731" y="6213343"/>
              <a:ext cx="109358" cy="88186"/>
            </a:xfrm>
            <a:custGeom>
              <a:rect b="b" l="l" r="r" t="t"/>
              <a:pathLst>
                <a:path extrusionOk="0" h="284" w="352">
                  <a:moveTo>
                    <a:pt x="352" y="284"/>
                  </a:moveTo>
                  <a:lnTo>
                    <a:pt x="0" y="0"/>
                  </a:lnTo>
                  <a:lnTo>
                    <a:pt x="352" y="0"/>
                  </a:lnTo>
                  <a:lnTo>
                    <a:pt x="352" y="284"/>
                  </a:lnTo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776" name="Google Shape;776;p36"/>
          <p:cNvGrpSpPr/>
          <p:nvPr/>
        </p:nvGrpSpPr>
        <p:grpSpPr>
          <a:xfrm>
            <a:off x="6788033" y="4378458"/>
            <a:ext cx="373053" cy="445791"/>
            <a:chOff x="8095060" y="5664590"/>
            <a:chExt cx="497404" cy="594389"/>
          </a:xfrm>
        </p:grpSpPr>
        <p:grpSp>
          <p:nvGrpSpPr>
            <p:cNvPr id="777" name="Google Shape;777;p36"/>
            <p:cNvGrpSpPr/>
            <p:nvPr/>
          </p:nvGrpSpPr>
          <p:grpSpPr>
            <a:xfrm>
              <a:off x="8095060" y="5969027"/>
              <a:ext cx="497404" cy="289951"/>
              <a:chOff x="8095060" y="5969027"/>
              <a:chExt cx="497404" cy="289951"/>
            </a:xfrm>
          </p:grpSpPr>
          <p:sp>
            <p:nvSpPr>
              <p:cNvPr id="778" name="Google Shape;778;p36"/>
              <p:cNvSpPr/>
              <p:nvPr/>
            </p:nvSpPr>
            <p:spPr>
              <a:xfrm>
                <a:off x="8095060" y="5969027"/>
                <a:ext cx="497402" cy="248408"/>
              </a:xfrm>
              <a:custGeom>
                <a:rect b="b" l="l" r="r" t="t"/>
                <a:pathLst>
                  <a:path extrusionOk="0" h="1166" w="2340">
                    <a:moveTo>
                      <a:pt x="1754" y="292"/>
                    </a:moveTo>
                    <a:lnTo>
                      <a:pt x="1170" y="0"/>
                    </a:lnTo>
                    <a:lnTo>
                      <a:pt x="587" y="292"/>
                    </a:lnTo>
                    <a:lnTo>
                      <a:pt x="0" y="584"/>
                    </a:lnTo>
                    <a:lnTo>
                      <a:pt x="587" y="876"/>
                    </a:lnTo>
                    <a:lnTo>
                      <a:pt x="1170" y="1166"/>
                    </a:lnTo>
                    <a:lnTo>
                      <a:pt x="1754" y="876"/>
                    </a:lnTo>
                    <a:lnTo>
                      <a:pt x="2340" y="584"/>
                    </a:lnTo>
                    <a:lnTo>
                      <a:pt x="1754" y="292"/>
                    </a:lnTo>
                    <a:close/>
                  </a:path>
                </a:pathLst>
              </a:custGeom>
              <a:solidFill>
                <a:srgbClr val="B4A7D6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79" name="Google Shape;779;p36"/>
              <p:cNvSpPr/>
              <p:nvPr/>
            </p:nvSpPr>
            <p:spPr>
              <a:xfrm>
                <a:off x="8095060" y="6092592"/>
                <a:ext cx="248701" cy="166386"/>
              </a:xfrm>
              <a:custGeom>
                <a:rect b="b" l="l" r="r" t="t"/>
                <a:pathLst>
                  <a:path extrusionOk="0" h="781" w="1170">
                    <a:moveTo>
                      <a:pt x="0" y="0"/>
                    </a:moveTo>
                    <a:lnTo>
                      <a:pt x="0" y="197"/>
                    </a:lnTo>
                    <a:lnTo>
                      <a:pt x="1170" y="781"/>
                    </a:lnTo>
                    <a:lnTo>
                      <a:pt x="1170" y="58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E7CC3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80" name="Google Shape;780;p36"/>
              <p:cNvSpPr/>
              <p:nvPr/>
            </p:nvSpPr>
            <p:spPr>
              <a:xfrm>
                <a:off x="8343763" y="6092592"/>
                <a:ext cx="248701" cy="166386"/>
              </a:xfrm>
              <a:custGeom>
                <a:rect b="b" l="l" r="r" t="t"/>
                <a:pathLst>
                  <a:path extrusionOk="0" h="781" w="1170">
                    <a:moveTo>
                      <a:pt x="1170" y="0"/>
                    </a:moveTo>
                    <a:lnTo>
                      <a:pt x="0" y="582"/>
                    </a:lnTo>
                    <a:lnTo>
                      <a:pt x="0" y="781"/>
                    </a:lnTo>
                    <a:lnTo>
                      <a:pt x="1170" y="197"/>
                    </a:lnTo>
                    <a:lnTo>
                      <a:pt x="1170" y="0"/>
                    </a:lnTo>
                    <a:close/>
                  </a:path>
                </a:pathLst>
              </a:custGeom>
              <a:solidFill>
                <a:srgbClr val="674EA7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781" name="Google Shape;781;p36"/>
            <p:cNvGrpSpPr/>
            <p:nvPr/>
          </p:nvGrpSpPr>
          <p:grpSpPr>
            <a:xfrm>
              <a:off x="8095060" y="5867832"/>
              <a:ext cx="497404" cy="289312"/>
              <a:chOff x="8095060" y="5867832"/>
              <a:chExt cx="497404" cy="289312"/>
            </a:xfrm>
          </p:grpSpPr>
          <p:sp>
            <p:nvSpPr>
              <p:cNvPr id="782" name="Google Shape;782;p36"/>
              <p:cNvSpPr/>
              <p:nvPr/>
            </p:nvSpPr>
            <p:spPr>
              <a:xfrm>
                <a:off x="8095060" y="5867832"/>
                <a:ext cx="497402" cy="248195"/>
              </a:xfrm>
              <a:custGeom>
                <a:rect b="b" l="l" r="r" t="t"/>
                <a:pathLst>
                  <a:path extrusionOk="0" h="1165" w="2340">
                    <a:moveTo>
                      <a:pt x="1754" y="292"/>
                    </a:moveTo>
                    <a:lnTo>
                      <a:pt x="1170" y="0"/>
                    </a:lnTo>
                    <a:lnTo>
                      <a:pt x="587" y="292"/>
                    </a:lnTo>
                    <a:lnTo>
                      <a:pt x="0" y="581"/>
                    </a:lnTo>
                    <a:lnTo>
                      <a:pt x="587" y="873"/>
                    </a:lnTo>
                    <a:lnTo>
                      <a:pt x="1170" y="1165"/>
                    </a:lnTo>
                    <a:lnTo>
                      <a:pt x="1754" y="873"/>
                    </a:lnTo>
                    <a:lnTo>
                      <a:pt x="2340" y="581"/>
                    </a:lnTo>
                    <a:lnTo>
                      <a:pt x="1754" y="292"/>
                    </a:lnTo>
                    <a:close/>
                  </a:path>
                </a:pathLst>
              </a:custGeom>
              <a:solidFill>
                <a:srgbClr val="A4C2F4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83" name="Google Shape;783;p36"/>
              <p:cNvSpPr/>
              <p:nvPr/>
            </p:nvSpPr>
            <p:spPr>
              <a:xfrm>
                <a:off x="8095060" y="5990758"/>
                <a:ext cx="248701" cy="166386"/>
              </a:xfrm>
              <a:custGeom>
                <a:rect b="b" l="l" r="r" t="t"/>
                <a:pathLst>
                  <a:path extrusionOk="0" h="781" w="1170">
                    <a:moveTo>
                      <a:pt x="0" y="0"/>
                    </a:moveTo>
                    <a:lnTo>
                      <a:pt x="0" y="199"/>
                    </a:lnTo>
                    <a:lnTo>
                      <a:pt x="1170" y="781"/>
                    </a:lnTo>
                    <a:lnTo>
                      <a:pt x="1170" y="58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6D9EEB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84" name="Google Shape;784;p36"/>
              <p:cNvSpPr/>
              <p:nvPr/>
            </p:nvSpPr>
            <p:spPr>
              <a:xfrm>
                <a:off x="8343763" y="5990758"/>
                <a:ext cx="248701" cy="166386"/>
              </a:xfrm>
              <a:custGeom>
                <a:rect b="b" l="l" r="r" t="t"/>
                <a:pathLst>
                  <a:path extrusionOk="0" h="781" w="1170">
                    <a:moveTo>
                      <a:pt x="1170" y="0"/>
                    </a:moveTo>
                    <a:lnTo>
                      <a:pt x="0" y="584"/>
                    </a:lnTo>
                    <a:lnTo>
                      <a:pt x="0" y="781"/>
                    </a:lnTo>
                    <a:lnTo>
                      <a:pt x="1170" y="199"/>
                    </a:lnTo>
                    <a:lnTo>
                      <a:pt x="1170" y="0"/>
                    </a:lnTo>
                    <a:close/>
                  </a:path>
                </a:pathLst>
              </a:custGeom>
              <a:solidFill>
                <a:srgbClr val="3C78D8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785" name="Google Shape;785;p36"/>
            <p:cNvGrpSpPr/>
            <p:nvPr/>
          </p:nvGrpSpPr>
          <p:grpSpPr>
            <a:xfrm>
              <a:off x="8095060" y="5765998"/>
              <a:ext cx="497404" cy="289312"/>
              <a:chOff x="8095060" y="5765998"/>
              <a:chExt cx="497404" cy="289312"/>
            </a:xfrm>
          </p:grpSpPr>
          <p:sp>
            <p:nvSpPr>
              <p:cNvPr id="786" name="Google Shape;786;p36"/>
              <p:cNvSpPr/>
              <p:nvPr/>
            </p:nvSpPr>
            <p:spPr>
              <a:xfrm>
                <a:off x="8095060" y="5765998"/>
                <a:ext cx="497402" cy="248195"/>
              </a:xfrm>
              <a:custGeom>
                <a:rect b="b" l="l" r="r" t="t"/>
                <a:pathLst>
                  <a:path extrusionOk="0" h="1165" w="2340">
                    <a:moveTo>
                      <a:pt x="1754" y="292"/>
                    </a:moveTo>
                    <a:lnTo>
                      <a:pt x="1170" y="0"/>
                    </a:lnTo>
                    <a:lnTo>
                      <a:pt x="587" y="292"/>
                    </a:lnTo>
                    <a:lnTo>
                      <a:pt x="0" y="584"/>
                    </a:lnTo>
                    <a:lnTo>
                      <a:pt x="587" y="873"/>
                    </a:lnTo>
                    <a:lnTo>
                      <a:pt x="1170" y="1165"/>
                    </a:lnTo>
                    <a:lnTo>
                      <a:pt x="1754" y="873"/>
                    </a:lnTo>
                    <a:lnTo>
                      <a:pt x="2340" y="584"/>
                    </a:lnTo>
                    <a:lnTo>
                      <a:pt x="1754" y="292"/>
                    </a:lnTo>
                    <a:close/>
                  </a:path>
                </a:pathLst>
              </a:custGeom>
              <a:solidFill>
                <a:srgbClr val="B6D7A8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87" name="Google Shape;787;p36"/>
              <p:cNvSpPr/>
              <p:nvPr/>
            </p:nvSpPr>
            <p:spPr>
              <a:xfrm>
                <a:off x="8095060" y="5889563"/>
                <a:ext cx="248701" cy="165747"/>
              </a:xfrm>
              <a:custGeom>
                <a:rect b="b" l="l" r="r" t="t"/>
                <a:pathLst>
                  <a:path extrusionOk="0" h="778" w="1170">
                    <a:moveTo>
                      <a:pt x="0" y="0"/>
                    </a:moveTo>
                    <a:lnTo>
                      <a:pt x="0" y="196"/>
                    </a:lnTo>
                    <a:lnTo>
                      <a:pt x="1170" y="778"/>
                    </a:lnTo>
                    <a:lnTo>
                      <a:pt x="1170" y="58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3C47D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88" name="Google Shape;788;p36"/>
              <p:cNvSpPr/>
              <p:nvPr/>
            </p:nvSpPr>
            <p:spPr>
              <a:xfrm>
                <a:off x="8343763" y="5889563"/>
                <a:ext cx="248701" cy="165747"/>
              </a:xfrm>
              <a:custGeom>
                <a:rect b="b" l="l" r="r" t="t"/>
                <a:pathLst>
                  <a:path extrusionOk="0" h="778" w="1170">
                    <a:moveTo>
                      <a:pt x="1170" y="0"/>
                    </a:moveTo>
                    <a:lnTo>
                      <a:pt x="0" y="581"/>
                    </a:lnTo>
                    <a:lnTo>
                      <a:pt x="0" y="778"/>
                    </a:lnTo>
                    <a:lnTo>
                      <a:pt x="1170" y="196"/>
                    </a:lnTo>
                    <a:lnTo>
                      <a:pt x="1170" y="0"/>
                    </a:lnTo>
                    <a:close/>
                  </a:path>
                </a:pathLst>
              </a:custGeom>
              <a:solidFill>
                <a:srgbClr val="6AA84F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789" name="Google Shape;789;p36"/>
            <p:cNvGrpSpPr/>
            <p:nvPr/>
          </p:nvGrpSpPr>
          <p:grpSpPr>
            <a:xfrm>
              <a:off x="8095060" y="5664590"/>
              <a:ext cx="497404" cy="290164"/>
              <a:chOff x="8095060" y="5664590"/>
              <a:chExt cx="497404" cy="290164"/>
            </a:xfrm>
          </p:grpSpPr>
          <p:sp>
            <p:nvSpPr>
              <p:cNvPr id="790" name="Google Shape;790;p36"/>
              <p:cNvSpPr/>
              <p:nvPr/>
            </p:nvSpPr>
            <p:spPr>
              <a:xfrm>
                <a:off x="8095060" y="5664590"/>
                <a:ext cx="497402" cy="248408"/>
              </a:xfrm>
              <a:custGeom>
                <a:rect b="b" l="l" r="r" t="t"/>
                <a:pathLst>
                  <a:path extrusionOk="0" h="1166" w="2340">
                    <a:moveTo>
                      <a:pt x="1754" y="290"/>
                    </a:moveTo>
                    <a:lnTo>
                      <a:pt x="1170" y="0"/>
                    </a:lnTo>
                    <a:lnTo>
                      <a:pt x="587" y="290"/>
                    </a:lnTo>
                    <a:lnTo>
                      <a:pt x="0" y="582"/>
                    </a:lnTo>
                    <a:lnTo>
                      <a:pt x="587" y="874"/>
                    </a:lnTo>
                    <a:lnTo>
                      <a:pt x="1170" y="1166"/>
                    </a:lnTo>
                    <a:lnTo>
                      <a:pt x="1754" y="874"/>
                    </a:lnTo>
                    <a:lnTo>
                      <a:pt x="2340" y="582"/>
                    </a:lnTo>
                    <a:lnTo>
                      <a:pt x="1754" y="290"/>
                    </a:lnTo>
                    <a:close/>
                  </a:path>
                </a:pathLst>
              </a:custGeom>
              <a:solidFill>
                <a:srgbClr val="FFE599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91" name="Google Shape;791;p36"/>
              <p:cNvSpPr/>
              <p:nvPr/>
            </p:nvSpPr>
            <p:spPr>
              <a:xfrm>
                <a:off x="8095060" y="5788580"/>
                <a:ext cx="248701" cy="166173"/>
              </a:xfrm>
              <a:custGeom>
                <a:rect b="b" l="l" r="r" t="t"/>
                <a:pathLst>
                  <a:path extrusionOk="0" h="780" w="1170">
                    <a:moveTo>
                      <a:pt x="0" y="0"/>
                    </a:moveTo>
                    <a:lnTo>
                      <a:pt x="0" y="196"/>
                    </a:lnTo>
                    <a:lnTo>
                      <a:pt x="1170" y="780"/>
                    </a:lnTo>
                    <a:lnTo>
                      <a:pt x="1170" y="58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D966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92" name="Google Shape;792;p36"/>
              <p:cNvSpPr/>
              <p:nvPr/>
            </p:nvSpPr>
            <p:spPr>
              <a:xfrm>
                <a:off x="8343763" y="5788580"/>
                <a:ext cx="248701" cy="166173"/>
              </a:xfrm>
              <a:custGeom>
                <a:rect b="b" l="l" r="r" t="t"/>
                <a:pathLst>
                  <a:path extrusionOk="0" h="780" w="1170">
                    <a:moveTo>
                      <a:pt x="1170" y="0"/>
                    </a:moveTo>
                    <a:lnTo>
                      <a:pt x="0" y="584"/>
                    </a:lnTo>
                    <a:lnTo>
                      <a:pt x="0" y="780"/>
                    </a:lnTo>
                    <a:lnTo>
                      <a:pt x="1170" y="196"/>
                    </a:lnTo>
                    <a:lnTo>
                      <a:pt x="1170" y="0"/>
                    </a:lnTo>
                    <a:close/>
                  </a:path>
                </a:pathLst>
              </a:custGeom>
              <a:solidFill>
                <a:srgbClr val="F1C23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793" name="Google Shape;793;p36"/>
          <p:cNvGrpSpPr/>
          <p:nvPr/>
        </p:nvGrpSpPr>
        <p:grpSpPr>
          <a:xfrm>
            <a:off x="2870825" y="4378486"/>
            <a:ext cx="557162" cy="445734"/>
            <a:chOff x="4607809" y="5664627"/>
            <a:chExt cx="742883" cy="594312"/>
          </a:xfrm>
        </p:grpSpPr>
        <p:sp>
          <p:nvSpPr>
            <p:cNvPr id="794" name="Google Shape;794;p36"/>
            <p:cNvSpPr/>
            <p:nvPr/>
          </p:nvSpPr>
          <p:spPr>
            <a:xfrm>
              <a:off x="4607809" y="5824234"/>
              <a:ext cx="185166" cy="401151"/>
            </a:xfrm>
            <a:custGeom>
              <a:rect b="b" l="l" r="r" t="t"/>
              <a:pathLst>
                <a:path extrusionOk="0" h="2355" w="1083">
                  <a:moveTo>
                    <a:pt x="542" y="0"/>
                  </a:moveTo>
                  <a:lnTo>
                    <a:pt x="269" y="133"/>
                  </a:lnTo>
                  <a:lnTo>
                    <a:pt x="0" y="270"/>
                  </a:lnTo>
                  <a:lnTo>
                    <a:pt x="0" y="2355"/>
                  </a:lnTo>
                  <a:lnTo>
                    <a:pt x="1083" y="2355"/>
                  </a:lnTo>
                  <a:lnTo>
                    <a:pt x="1083" y="270"/>
                  </a:lnTo>
                  <a:lnTo>
                    <a:pt x="814" y="133"/>
                  </a:lnTo>
                  <a:lnTo>
                    <a:pt x="542" y="0"/>
                  </a:lnTo>
                  <a:close/>
                </a:path>
              </a:pathLst>
            </a:custGeom>
            <a:solidFill>
              <a:srgbClr val="F1C23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95" name="Google Shape;795;p36"/>
            <p:cNvSpPr/>
            <p:nvPr/>
          </p:nvSpPr>
          <p:spPr>
            <a:xfrm>
              <a:off x="4792974" y="5771259"/>
              <a:ext cx="185850" cy="454126"/>
            </a:xfrm>
            <a:custGeom>
              <a:rect b="b" l="l" r="r" t="t"/>
              <a:pathLst>
                <a:path extrusionOk="0" h="2666" w="1087">
                  <a:moveTo>
                    <a:pt x="545" y="0"/>
                  </a:moveTo>
                  <a:lnTo>
                    <a:pt x="273" y="133"/>
                  </a:lnTo>
                  <a:lnTo>
                    <a:pt x="0" y="266"/>
                  </a:lnTo>
                  <a:lnTo>
                    <a:pt x="0" y="2666"/>
                  </a:lnTo>
                  <a:lnTo>
                    <a:pt x="1087" y="2666"/>
                  </a:lnTo>
                  <a:lnTo>
                    <a:pt x="1087" y="266"/>
                  </a:lnTo>
                  <a:lnTo>
                    <a:pt x="814" y="133"/>
                  </a:lnTo>
                  <a:lnTo>
                    <a:pt x="545" y="0"/>
                  </a:lnTo>
                  <a:close/>
                </a:path>
              </a:pathLst>
            </a:custGeom>
            <a:solidFill>
              <a:srgbClr val="6AA84F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96" name="Google Shape;796;p36"/>
            <p:cNvSpPr/>
            <p:nvPr/>
          </p:nvSpPr>
          <p:spPr>
            <a:xfrm>
              <a:off x="4978822" y="5717602"/>
              <a:ext cx="185679" cy="507784"/>
            </a:xfrm>
            <a:custGeom>
              <a:rect b="b" l="l" r="r" t="t"/>
              <a:pathLst>
                <a:path extrusionOk="0" h="2981" w="1086">
                  <a:moveTo>
                    <a:pt x="541" y="0"/>
                  </a:moveTo>
                  <a:lnTo>
                    <a:pt x="272" y="137"/>
                  </a:lnTo>
                  <a:lnTo>
                    <a:pt x="0" y="270"/>
                  </a:lnTo>
                  <a:lnTo>
                    <a:pt x="0" y="2981"/>
                  </a:lnTo>
                  <a:lnTo>
                    <a:pt x="1086" y="2981"/>
                  </a:lnTo>
                  <a:lnTo>
                    <a:pt x="1086" y="270"/>
                  </a:lnTo>
                  <a:lnTo>
                    <a:pt x="814" y="137"/>
                  </a:lnTo>
                  <a:lnTo>
                    <a:pt x="541" y="0"/>
                  </a:lnTo>
                  <a:close/>
                </a:path>
              </a:pathLst>
            </a:custGeom>
            <a:solidFill>
              <a:srgbClr val="3C78D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97" name="Google Shape;797;p36"/>
            <p:cNvSpPr/>
            <p:nvPr/>
          </p:nvSpPr>
          <p:spPr>
            <a:xfrm>
              <a:off x="5164499" y="5664627"/>
              <a:ext cx="185166" cy="560759"/>
            </a:xfrm>
            <a:custGeom>
              <a:rect b="b" l="l" r="r" t="t"/>
              <a:pathLst>
                <a:path extrusionOk="0" h="3292" w="1083">
                  <a:moveTo>
                    <a:pt x="269" y="133"/>
                  </a:moveTo>
                  <a:lnTo>
                    <a:pt x="0" y="267"/>
                  </a:lnTo>
                  <a:lnTo>
                    <a:pt x="0" y="3292"/>
                  </a:lnTo>
                  <a:lnTo>
                    <a:pt x="1083" y="3292"/>
                  </a:lnTo>
                  <a:lnTo>
                    <a:pt x="1083" y="267"/>
                  </a:lnTo>
                  <a:lnTo>
                    <a:pt x="814" y="133"/>
                  </a:lnTo>
                  <a:lnTo>
                    <a:pt x="542" y="0"/>
                  </a:lnTo>
                  <a:lnTo>
                    <a:pt x="269" y="133"/>
                  </a:ln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98" name="Google Shape;798;p36"/>
            <p:cNvSpPr/>
            <p:nvPr/>
          </p:nvSpPr>
          <p:spPr>
            <a:xfrm>
              <a:off x="4607809" y="6225382"/>
              <a:ext cx="237484" cy="33556"/>
            </a:xfrm>
            <a:custGeom>
              <a:rect b="b" l="l" r="r" t="t"/>
              <a:pathLst>
                <a:path extrusionOk="0" h="197" w="1389">
                  <a:moveTo>
                    <a:pt x="0" y="0"/>
                  </a:moveTo>
                  <a:lnTo>
                    <a:pt x="608" y="197"/>
                  </a:lnTo>
                  <a:lnTo>
                    <a:pt x="1389" y="197"/>
                  </a:lnTo>
                  <a:lnTo>
                    <a:pt x="108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F9000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99" name="Google Shape;799;p36"/>
            <p:cNvSpPr/>
            <p:nvPr/>
          </p:nvSpPr>
          <p:spPr>
            <a:xfrm>
              <a:off x="4792974" y="6225382"/>
              <a:ext cx="185850" cy="33556"/>
            </a:xfrm>
            <a:custGeom>
              <a:rect b="b" l="l" r="r" t="t"/>
              <a:pathLst>
                <a:path extrusionOk="0" h="197" w="1087">
                  <a:moveTo>
                    <a:pt x="1087" y="0"/>
                  </a:moveTo>
                  <a:lnTo>
                    <a:pt x="1087" y="197"/>
                  </a:lnTo>
                  <a:lnTo>
                    <a:pt x="306" y="197"/>
                  </a:lnTo>
                  <a:lnTo>
                    <a:pt x="0" y="0"/>
                  </a:lnTo>
                  <a:lnTo>
                    <a:pt x="1087" y="0"/>
                  </a:lnTo>
                  <a:close/>
                </a:path>
              </a:pathLst>
            </a:custGeom>
            <a:solidFill>
              <a:srgbClr val="38761D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00" name="Google Shape;800;p36"/>
            <p:cNvSpPr/>
            <p:nvPr/>
          </p:nvSpPr>
          <p:spPr>
            <a:xfrm>
              <a:off x="5112694" y="6225382"/>
              <a:ext cx="237997" cy="33556"/>
            </a:xfrm>
            <a:custGeom>
              <a:rect b="b" l="l" r="r" t="t"/>
              <a:pathLst>
                <a:path extrusionOk="0" h="197" w="1392">
                  <a:moveTo>
                    <a:pt x="1392" y="0"/>
                  </a:moveTo>
                  <a:lnTo>
                    <a:pt x="781" y="197"/>
                  </a:lnTo>
                  <a:lnTo>
                    <a:pt x="0" y="197"/>
                  </a:lnTo>
                  <a:lnTo>
                    <a:pt x="306" y="0"/>
                  </a:lnTo>
                  <a:lnTo>
                    <a:pt x="1392" y="0"/>
                  </a:lnTo>
                  <a:close/>
                </a:path>
              </a:pathLst>
            </a:custGeom>
            <a:solidFill>
              <a:srgbClr val="351C7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01" name="Google Shape;801;p36"/>
            <p:cNvSpPr/>
            <p:nvPr/>
          </p:nvSpPr>
          <p:spPr>
            <a:xfrm>
              <a:off x="4978822" y="6225382"/>
              <a:ext cx="186192" cy="33556"/>
            </a:xfrm>
            <a:custGeom>
              <a:rect b="b" l="l" r="r" t="t"/>
              <a:pathLst>
                <a:path extrusionOk="0" h="197" w="1089">
                  <a:moveTo>
                    <a:pt x="0" y="0"/>
                  </a:moveTo>
                  <a:lnTo>
                    <a:pt x="0" y="197"/>
                  </a:lnTo>
                  <a:lnTo>
                    <a:pt x="783" y="197"/>
                  </a:lnTo>
                  <a:lnTo>
                    <a:pt x="1089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155CC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802" name="Google Shape;802;p36"/>
          <p:cNvGrpSpPr/>
          <p:nvPr/>
        </p:nvGrpSpPr>
        <p:grpSpPr>
          <a:xfrm>
            <a:off x="3973890" y="4378543"/>
            <a:ext cx="1079865" cy="445620"/>
            <a:chOff x="2571250" y="5664711"/>
            <a:chExt cx="1439820" cy="594160"/>
          </a:xfrm>
        </p:grpSpPr>
        <p:sp>
          <p:nvSpPr>
            <p:cNvPr id="803" name="Google Shape;803;p36"/>
            <p:cNvSpPr/>
            <p:nvPr/>
          </p:nvSpPr>
          <p:spPr>
            <a:xfrm>
              <a:off x="2751485" y="5699308"/>
              <a:ext cx="179409" cy="510050"/>
            </a:xfrm>
            <a:custGeom>
              <a:rect b="b" l="l" r="r" t="t"/>
              <a:pathLst>
                <a:path extrusionOk="0" h="813" w="287">
                  <a:moveTo>
                    <a:pt x="144" y="0"/>
                  </a:moveTo>
                  <a:cubicBezTo>
                    <a:pt x="64" y="0"/>
                    <a:pt x="0" y="65"/>
                    <a:pt x="0" y="144"/>
                  </a:cubicBezTo>
                  <a:cubicBezTo>
                    <a:pt x="0" y="813"/>
                    <a:pt x="0" y="813"/>
                    <a:pt x="0" y="813"/>
                  </a:cubicBezTo>
                  <a:cubicBezTo>
                    <a:pt x="287" y="813"/>
                    <a:pt x="287" y="813"/>
                    <a:pt x="287" y="813"/>
                  </a:cubicBezTo>
                  <a:cubicBezTo>
                    <a:pt x="287" y="144"/>
                    <a:pt x="287" y="144"/>
                    <a:pt x="287" y="144"/>
                  </a:cubicBezTo>
                  <a:cubicBezTo>
                    <a:pt x="287" y="65"/>
                    <a:pt x="223" y="0"/>
                    <a:pt x="144" y="0"/>
                  </a:cubicBezTo>
                  <a:close/>
                </a:path>
              </a:pathLst>
            </a:custGeom>
            <a:solidFill>
              <a:srgbClr val="E6913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04" name="Google Shape;804;p36"/>
            <p:cNvSpPr/>
            <p:nvPr/>
          </p:nvSpPr>
          <p:spPr>
            <a:xfrm>
              <a:off x="2765747" y="5713810"/>
              <a:ext cx="150600" cy="151500"/>
            </a:xfrm>
            <a:prstGeom prst="ellipse">
              <a:avLst/>
            </a:prstGeom>
            <a:solidFill>
              <a:srgbClr val="B45F0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05" name="Google Shape;805;p36"/>
            <p:cNvSpPr/>
            <p:nvPr/>
          </p:nvSpPr>
          <p:spPr>
            <a:xfrm>
              <a:off x="2930895" y="5732455"/>
              <a:ext cx="180236" cy="476902"/>
            </a:xfrm>
            <a:custGeom>
              <a:rect b="b" l="l" r="r" t="t"/>
              <a:pathLst>
                <a:path extrusionOk="0" h="760" w="288">
                  <a:moveTo>
                    <a:pt x="144" y="0"/>
                  </a:moveTo>
                  <a:cubicBezTo>
                    <a:pt x="65" y="0"/>
                    <a:pt x="0" y="65"/>
                    <a:pt x="0" y="144"/>
                  </a:cubicBezTo>
                  <a:cubicBezTo>
                    <a:pt x="0" y="760"/>
                    <a:pt x="0" y="760"/>
                    <a:pt x="0" y="760"/>
                  </a:cubicBezTo>
                  <a:cubicBezTo>
                    <a:pt x="288" y="760"/>
                    <a:pt x="288" y="760"/>
                    <a:pt x="288" y="760"/>
                  </a:cubicBezTo>
                  <a:cubicBezTo>
                    <a:pt x="288" y="144"/>
                    <a:pt x="288" y="144"/>
                    <a:pt x="288" y="144"/>
                  </a:cubicBezTo>
                  <a:cubicBezTo>
                    <a:pt x="288" y="65"/>
                    <a:pt x="224" y="0"/>
                    <a:pt x="144" y="0"/>
                  </a:cubicBezTo>
                  <a:close/>
                </a:path>
              </a:pathLst>
            </a:custGeom>
            <a:solidFill>
              <a:srgbClr val="F1C23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06" name="Google Shape;806;p36"/>
            <p:cNvSpPr/>
            <p:nvPr/>
          </p:nvSpPr>
          <p:spPr>
            <a:xfrm>
              <a:off x="2945363" y="5746957"/>
              <a:ext cx="151200" cy="151800"/>
            </a:xfrm>
            <a:prstGeom prst="ellipse">
              <a:avLst/>
            </a:prstGeom>
            <a:solidFill>
              <a:srgbClr val="BF9000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07" name="Google Shape;807;p36"/>
            <p:cNvSpPr/>
            <p:nvPr/>
          </p:nvSpPr>
          <p:spPr>
            <a:xfrm>
              <a:off x="3111130" y="5756280"/>
              <a:ext cx="180030" cy="453078"/>
            </a:xfrm>
            <a:custGeom>
              <a:rect b="b" l="l" r="r" t="t"/>
              <a:pathLst>
                <a:path extrusionOk="0" h="722" w="288">
                  <a:moveTo>
                    <a:pt x="144" y="0"/>
                  </a:moveTo>
                  <a:cubicBezTo>
                    <a:pt x="65" y="0"/>
                    <a:pt x="0" y="65"/>
                    <a:pt x="0" y="144"/>
                  </a:cubicBezTo>
                  <a:cubicBezTo>
                    <a:pt x="0" y="722"/>
                    <a:pt x="0" y="722"/>
                    <a:pt x="0" y="722"/>
                  </a:cubicBezTo>
                  <a:cubicBezTo>
                    <a:pt x="288" y="722"/>
                    <a:pt x="288" y="722"/>
                    <a:pt x="288" y="722"/>
                  </a:cubicBezTo>
                  <a:cubicBezTo>
                    <a:pt x="288" y="144"/>
                    <a:pt x="288" y="144"/>
                    <a:pt x="288" y="144"/>
                  </a:cubicBezTo>
                  <a:cubicBezTo>
                    <a:pt x="288" y="65"/>
                    <a:pt x="224" y="0"/>
                    <a:pt x="144" y="0"/>
                  </a:cubicBezTo>
                  <a:close/>
                </a:path>
              </a:pathLst>
            </a:custGeom>
            <a:solidFill>
              <a:srgbClr val="6AA84F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08" name="Google Shape;808;p36"/>
            <p:cNvSpPr/>
            <p:nvPr/>
          </p:nvSpPr>
          <p:spPr>
            <a:xfrm>
              <a:off x="3125392" y="5770782"/>
              <a:ext cx="151200" cy="151800"/>
            </a:xfrm>
            <a:prstGeom prst="ellipse">
              <a:avLst/>
            </a:prstGeom>
            <a:solidFill>
              <a:srgbClr val="38761D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09" name="Google Shape;809;p36"/>
            <p:cNvSpPr/>
            <p:nvPr/>
          </p:nvSpPr>
          <p:spPr>
            <a:xfrm>
              <a:off x="3291159" y="5756280"/>
              <a:ext cx="180030" cy="453078"/>
            </a:xfrm>
            <a:custGeom>
              <a:rect b="b" l="l" r="r" t="t"/>
              <a:pathLst>
                <a:path extrusionOk="0" h="722" w="288">
                  <a:moveTo>
                    <a:pt x="144" y="0"/>
                  </a:moveTo>
                  <a:cubicBezTo>
                    <a:pt x="64" y="0"/>
                    <a:pt x="0" y="65"/>
                    <a:pt x="0" y="144"/>
                  </a:cubicBezTo>
                  <a:cubicBezTo>
                    <a:pt x="0" y="722"/>
                    <a:pt x="0" y="722"/>
                    <a:pt x="0" y="722"/>
                  </a:cubicBezTo>
                  <a:cubicBezTo>
                    <a:pt x="288" y="722"/>
                    <a:pt x="288" y="722"/>
                    <a:pt x="288" y="722"/>
                  </a:cubicBezTo>
                  <a:cubicBezTo>
                    <a:pt x="288" y="144"/>
                    <a:pt x="288" y="144"/>
                    <a:pt x="288" y="144"/>
                  </a:cubicBezTo>
                  <a:cubicBezTo>
                    <a:pt x="288" y="65"/>
                    <a:pt x="223" y="0"/>
                    <a:pt x="144" y="0"/>
                  </a:cubicBezTo>
                  <a:close/>
                </a:path>
              </a:pathLst>
            </a:custGeom>
            <a:solidFill>
              <a:srgbClr val="45818E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10" name="Google Shape;810;p36"/>
            <p:cNvSpPr/>
            <p:nvPr/>
          </p:nvSpPr>
          <p:spPr>
            <a:xfrm>
              <a:off x="3305628" y="5770782"/>
              <a:ext cx="151200" cy="151800"/>
            </a:xfrm>
            <a:prstGeom prst="ellipse">
              <a:avLst/>
            </a:prstGeom>
            <a:solidFill>
              <a:srgbClr val="134F5C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11" name="Google Shape;811;p36"/>
            <p:cNvSpPr/>
            <p:nvPr/>
          </p:nvSpPr>
          <p:spPr>
            <a:xfrm>
              <a:off x="3471189" y="5732455"/>
              <a:ext cx="180236" cy="476902"/>
            </a:xfrm>
            <a:custGeom>
              <a:rect b="b" l="l" r="r" t="t"/>
              <a:pathLst>
                <a:path extrusionOk="0" h="760" w="288">
                  <a:moveTo>
                    <a:pt x="144" y="0"/>
                  </a:moveTo>
                  <a:cubicBezTo>
                    <a:pt x="64" y="0"/>
                    <a:pt x="0" y="65"/>
                    <a:pt x="0" y="144"/>
                  </a:cubicBezTo>
                  <a:cubicBezTo>
                    <a:pt x="0" y="760"/>
                    <a:pt x="0" y="760"/>
                    <a:pt x="0" y="760"/>
                  </a:cubicBezTo>
                  <a:cubicBezTo>
                    <a:pt x="288" y="760"/>
                    <a:pt x="288" y="760"/>
                    <a:pt x="288" y="760"/>
                  </a:cubicBezTo>
                  <a:cubicBezTo>
                    <a:pt x="288" y="144"/>
                    <a:pt x="288" y="144"/>
                    <a:pt x="288" y="144"/>
                  </a:cubicBezTo>
                  <a:cubicBezTo>
                    <a:pt x="288" y="65"/>
                    <a:pt x="223" y="0"/>
                    <a:pt x="144" y="0"/>
                  </a:cubicBezTo>
                  <a:close/>
                </a:path>
              </a:pathLst>
            </a:custGeom>
            <a:solidFill>
              <a:srgbClr val="3C78D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12" name="Google Shape;812;p36"/>
            <p:cNvSpPr/>
            <p:nvPr/>
          </p:nvSpPr>
          <p:spPr>
            <a:xfrm>
              <a:off x="3485657" y="5746957"/>
              <a:ext cx="151200" cy="151800"/>
            </a:xfrm>
            <a:prstGeom prst="ellipse">
              <a:avLst/>
            </a:prstGeom>
            <a:solidFill>
              <a:srgbClr val="1155CC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13" name="Google Shape;813;p36"/>
            <p:cNvSpPr/>
            <p:nvPr/>
          </p:nvSpPr>
          <p:spPr>
            <a:xfrm>
              <a:off x="3651425" y="5699308"/>
              <a:ext cx="179409" cy="510050"/>
            </a:xfrm>
            <a:custGeom>
              <a:rect b="b" l="l" r="r" t="t"/>
              <a:pathLst>
                <a:path extrusionOk="0" h="813" w="287">
                  <a:moveTo>
                    <a:pt x="143" y="0"/>
                  </a:moveTo>
                  <a:cubicBezTo>
                    <a:pt x="64" y="0"/>
                    <a:pt x="0" y="65"/>
                    <a:pt x="0" y="144"/>
                  </a:cubicBezTo>
                  <a:cubicBezTo>
                    <a:pt x="0" y="813"/>
                    <a:pt x="0" y="813"/>
                    <a:pt x="0" y="813"/>
                  </a:cubicBezTo>
                  <a:cubicBezTo>
                    <a:pt x="287" y="813"/>
                    <a:pt x="287" y="813"/>
                    <a:pt x="287" y="813"/>
                  </a:cubicBezTo>
                  <a:cubicBezTo>
                    <a:pt x="287" y="144"/>
                    <a:pt x="287" y="144"/>
                    <a:pt x="287" y="144"/>
                  </a:cubicBezTo>
                  <a:cubicBezTo>
                    <a:pt x="287" y="65"/>
                    <a:pt x="223" y="0"/>
                    <a:pt x="143" y="0"/>
                  </a:cubicBez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14" name="Google Shape;814;p36"/>
            <p:cNvSpPr/>
            <p:nvPr/>
          </p:nvSpPr>
          <p:spPr>
            <a:xfrm>
              <a:off x="3665893" y="5713810"/>
              <a:ext cx="150600" cy="151500"/>
            </a:xfrm>
            <a:prstGeom prst="ellipse">
              <a:avLst/>
            </a:prstGeom>
            <a:solidFill>
              <a:srgbClr val="351C7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15" name="Google Shape;815;p36"/>
            <p:cNvSpPr/>
            <p:nvPr/>
          </p:nvSpPr>
          <p:spPr>
            <a:xfrm>
              <a:off x="3830834" y="5664711"/>
              <a:ext cx="180236" cy="544646"/>
            </a:xfrm>
            <a:custGeom>
              <a:rect b="b" l="l" r="r" t="t"/>
              <a:pathLst>
                <a:path extrusionOk="0" h="868" w="288">
                  <a:moveTo>
                    <a:pt x="144" y="0"/>
                  </a:moveTo>
                  <a:cubicBezTo>
                    <a:pt x="65" y="0"/>
                    <a:pt x="0" y="64"/>
                    <a:pt x="0" y="144"/>
                  </a:cubicBezTo>
                  <a:cubicBezTo>
                    <a:pt x="0" y="868"/>
                    <a:pt x="0" y="868"/>
                    <a:pt x="0" y="868"/>
                  </a:cubicBezTo>
                  <a:cubicBezTo>
                    <a:pt x="288" y="868"/>
                    <a:pt x="288" y="868"/>
                    <a:pt x="288" y="868"/>
                  </a:cubicBezTo>
                  <a:cubicBezTo>
                    <a:pt x="288" y="144"/>
                    <a:pt x="288" y="144"/>
                    <a:pt x="288" y="144"/>
                  </a:cubicBezTo>
                  <a:cubicBezTo>
                    <a:pt x="288" y="64"/>
                    <a:pt x="224" y="0"/>
                    <a:pt x="144" y="0"/>
                  </a:cubicBezTo>
                  <a:close/>
                </a:path>
              </a:pathLst>
            </a:custGeom>
            <a:solidFill>
              <a:srgbClr val="A64D79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16" name="Google Shape;816;p36"/>
            <p:cNvSpPr/>
            <p:nvPr/>
          </p:nvSpPr>
          <p:spPr>
            <a:xfrm>
              <a:off x="3845302" y="5679213"/>
              <a:ext cx="151200" cy="151800"/>
            </a:xfrm>
            <a:prstGeom prst="ellipse">
              <a:avLst/>
            </a:prstGeom>
            <a:solidFill>
              <a:srgbClr val="741B47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17" name="Google Shape;817;p36"/>
            <p:cNvSpPr/>
            <p:nvPr/>
          </p:nvSpPr>
          <p:spPr>
            <a:xfrm>
              <a:off x="2571250" y="5664711"/>
              <a:ext cx="180236" cy="544646"/>
            </a:xfrm>
            <a:custGeom>
              <a:rect b="b" l="l" r="r" t="t"/>
              <a:pathLst>
                <a:path extrusionOk="0" h="868" w="288">
                  <a:moveTo>
                    <a:pt x="144" y="0"/>
                  </a:moveTo>
                  <a:cubicBezTo>
                    <a:pt x="64" y="0"/>
                    <a:pt x="0" y="64"/>
                    <a:pt x="0" y="144"/>
                  </a:cubicBezTo>
                  <a:cubicBezTo>
                    <a:pt x="0" y="868"/>
                    <a:pt x="0" y="868"/>
                    <a:pt x="0" y="868"/>
                  </a:cubicBezTo>
                  <a:cubicBezTo>
                    <a:pt x="288" y="868"/>
                    <a:pt x="288" y="868"/>
                    <a:pt x="288" y="868"/>
                  </a:cubicBezTo>
                  <a:cubicBezTo>
                    <a:pt x="288" y="144"/>
                    <a:pt x="288" y="144"/>
                    <a:pt x="288" y="144"/>
                  </a:cubicBezTo>
                  <a:cubicBezTo>
                    <a:pt x="288" y="64"/>
                    <a:pt x="223" y="0"/>
                    <a:pt x="144" y="0"/>
                  </a:cubicBezTo>
                  <a:close/>
                </a:path>
              </a:pathLst>
            </a:custGeom>
            <a:solidFill>
              <a:srgbClr val="CC0000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18" name="Google Shape;818;p36"/>
            <p:cNvSpPr/>
            <p:nvPr/>
          </p:nvSpPr>
          <p:spPr>
            <a:xfrm>
              <a:off x="2585718" y="5679213"/>
              <a:ext cx="151200" cy="151800"/>
            </a:xfrm>
            <a:prstGeom prst="ellipse">
              <a:avLst/>
            </a:prstGeom>
            <a:solidFill>
              <a:srgbClr val="990000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19" name="Google Shape;819;p36"/>
            <p:cNvSpPr/>
            <p:nvPr/>
          </p:nvSpPr>
          <p:spPr>
            <a:xfrm>
              <a:off x="2571250" y="6209358"/>
              <a:ext cx="365226" cy="49514"/>
            </a:xfrm>
            <a:custGeom>
              <a:rect b="b" l="l" r="r" t="t"/>
              <a:pathLst>
                <a:path extrusionOk="0" h="239" w="1767">
                  <a:moveTo>
                    <a:pt x="1767" y="239"/>
                  </a:moveTo>
                  <a:lnTo>
                    <a:pt x="1198" y="239"/>
                  </a:lnTo>
                  <a:lnTo>
                    <a:pt x="0" y="0"/>
                  </a:lnTo>
                  <a:lnTo>
                    <a:pt x="872" y="0"/>
                  </a:lnTo>
                  <a:lnTo>
                    <a:pt x="1767" y="239"/>
                  </a:lnTo>
                  <a:close/>
                </a:path>
              </a:pathLst>
            </a:custGeom>
            <a:solidFill>
              <a:srgbClr val="990000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20" name="Google Shape;820;p36"/>
            <p:cNvSpPr/>
            <p:nvPr/>
          </p:nvSpPr>
          <p:spPr>
            <a:xfrm>
              <a:off x="2751485" y="6209358"/>
              <a:ext cx="303218" cy="49514"/>
            </a:xfrm>
            <a:custGeom>
              <a:rect b="b" l="l" r="r" t="t"/>
              <a:pathLst>
                <a:path extrusionOk="0" h="239" w="1467">
                  <a:moveTo>
                    <a:pt x="1467" y="239"/>
                  </a:moveTo>
                  <a:lnTo>
                    <a:pt x="895" y="239"/>
                  </a:lnTo>
                  <a:lnTo>
                    <a:pt x="0" y="0"/>
                  </a:lnTo>
                  <a:lnTo>
                    <a:pt x="868" y="0"/>
                  </a:lnTo>
                  <a:lnTo>
                    <a:pt x="1467" y="239"/>
                  </a:lnTo>
                  <a:close/>
                </a:path>
              </a:pathLst>
            </a:custGeom>
            <a:solidFill>
              <a:srgbClr val="B45F0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21" name="Google Shape;821;p36"/>
            <p:cNvSpPr/>
            <p:nvPr/>
          </p:nvSpPr>
          <p:spPr>
            <a:xfrm>
              <a:off x="2930895" y="6209358"/>
              <a:ext cx="242037" cy="49514"/>
            </a:xfrm>
            <a:custGeom>
              <a:rect b="b" l="l" r="r" t="t"/>
              <a:pathLst>
                <a:path extrusionOk="0" h="239" w="1171">
                  <a:moveTo>
                    <a:pt x="1171" y="239"/>
                  </a:moveTo>
                  <a:lnTo>
                    <a:pt x="599" y="239"/>
                  </a:lnTo>
                  <a:lnTo>
                    <a:pt x="0" y="0"/>
                  </a:lnTo>
                  <a:lnTo>
                    <a:pt x="872" y="0"/>
                  </a:lnTo>
                  <a:lnTo>
                    <a:pt x="1171" y="239"/>
                  </a:lnTo>
                  <a:close/>
                </a:path>
              </a:pathLst>
            </a:custGeom>
            <a:solidFill>
              <a:srgbClr val="BF9000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22" name="Google Shape;822;p36"/>
            <p:cNvSpPr/>
            <p:nvPr/>
          </p:nvSpPr>
          <p:spPr>
            <a:xfrm>
              <a:off x="3111130" y="6209358"/>
              <a:ext cx="180029" cy="49514"/>
            </a:xfrm>
            <a:custGeom>
              <a:rect b="b" l="l" r="r" t="t"/>
              <a:pathLst>
                <a:path extrusionOk="0" h="239" w="871">
                  <a:moveTo>
                    <a:pt x="871" y="239"/>
                  </a:moveTo>
                  <a:lnTo>
                    <a:pt x="299" y="239"/>
                  </a:lnTo>
                  <a:lnTo>
                    <a:pt x="0" y="0"/>
                  </a:lnTo>
                  <a:lnTo>
                    <a:pt x="871" y="0"/>
                  </a:lnTo>
                  <a:lnTo>
                    <a:pt x="871" y="239"/>
                  </a:lnTo>
                  <a:close/>
                </a:path>
              </a:pathLst>
            </a:custGeom>
            <a:solidFill>
              <a:srgbClr val="38761D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23" name="Google Shape;823;p36"/>
            <p:cNvSpPr/>
            <p:nvPr/>
          </p:nvSpPr>
          <p:spPr>
            <a:xfrm>
              <a:off x="3291159" y="6209358"/>
              <a:ext cx="180029" cy="49514"/>
            </a:xfrm>
            <a:custGeom>
              <a:rect b="b" l="l" r="r" t="t"/>
              <a:pathLst>
                <a:path extrusionOk="0" h="239" w="871">
                  <a:moveTo>
                    <a:pt x="572" y="239"/>
                  </a:moveTo>
                  <a:lnTo>
                    <a:pt x="0" y="239"/>
                  </a:lnTo>
                  <a:lnTo>
                    <a:pt x="0" y="0"/>
                  </a:lnTo>
                  <a:lnTo>
                    <a:pt x="871" y="0"/>
                  </a:lnTo>
                  <a:lnTo>
                    <a:pt x="572" y="239"/>
                  </a:lnTo>
                  <a:close/>
                </a:path>
              </a:pathLst>
            </a:custGeom>
            <a:solidFill>
              <a:srgbClr val="134F5C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24" name="Google Shape;824;p36"/>
            <p:cNvSpPr/>
            <p:nvPr/>
          </p:nvSpPr>
          <p:spPr>
            <a:xfrm>
              <a:off x="3409388" y="6209358"/>
              <a:ext cx="242037" cy="49514"/>
            </a:xfrm>
            <a:custGeom>
              <a:rect b="b" l="l" r="r" t="t"/>
              <a:pathLst>
                <a:path extrusionOk="0" h="239" w="1171">
                  <a:moveTo>
                    <a:pt x="572" y="239"/>
                  </a:moveTo>
                  <a:lnTo>
                    <a:pt x="0" y="239"/>
                  </a:lnTo>
                  <a:lnTo>
                    <a:pt x="299" y="0"/>
                  </a:lnTo>
                  <a:lnTo>
                    <a:pt x="1171" y="0"/>
                  </a:lnTo>
                  <a:lnTo>
                    <a:pt x="572" y="239"/>
                  </a:lnTo>
                  <a:close/>
                </a:path>
              </a:pathLst>
            </a:custGeom>
            <a:solidFill>
              <a:srgbClr val="1155CC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25" name="Google Shape;825;p36"/>
            <p:cNvSpPr/>
            <p:nvPr/>
          </p:nvSpPr>
          <p:spPr>
            <a:xfrm>
              <a:off x="3527616" y="6209358"/>
              <a:ext cx="303218" cy="49514"/>
            </a:xfrm>
            <a:custGeom>
              <a:rect b="b" l="l" r="r" t="t"/>
              <a:pathLst>
                <a:path extrusionOk="0" h="239" w="1467">
                  <a:moveTo>
                    <a:pt x="572" y="239"/>
                  </a:moveTo>
                  <a:lnTo>
                    <a:pt x="0" y="239"/>
                  </a:lnTo>
                  <a:lnTo>
                    <a:pt x="599" y="0"/>
                  </a:lnTo>
                  <a:lnTo>
                    <a:pt x="1467" y="0"/>
                  </a:lnTo>
                  <a:lnTo>
                    <a:pt x="572" y="239"/>
                  </a:lnTo>
                  <a:close/>
                </a:path>
              </a:pathLst>
            </a:custGeom>
            <a:solidFill>
              <a:srgbClr val="351C7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26" name="Google Shape;826;p36"/>
            <p:cNvSpPr/>
            <p:nvPr/>
          </p:nvSpPr>
          <p:spPr>
            <a:xfrm>
              <a:off x="3645844" y="6209358"/>
              <a:ext cx="365226" cy="49514"/>
            </a:xfrm>
            <a:custGeom>
              <a:rect b="b" l="l" r="r" t="t"/>
              <a:pathLst>
                <a:path extrusionOk="0" h="239" w="1767">
                  <a:moveTo>
                    <a:pt x="572" y="239"/>
                  </a:moveTo>
                  <a:lnTo>
                    <a:pt x="0" y="239"/>
                  </a:lnTo>
                  <a:lnTo>
                    <a:pt x="895" y="0"/>
                  </a:lnTo>
                  <a:lnTo>
                    <a:pt x="1767" y="0"/>
                  </a:lnTo>
                  <a:lnTo>
                    <a:pt x="572" y="239"/>
                  </a:lnTo>
                  <a:close/>
                </a:path>
              </a:pathLst>
            </a:custGeom>
            <a:solidFill>
              <a:srgbClr val="741B47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827" name="Google Shape;827;p36"/>
          <p:cNvGrpSpPr/>
          <p:nvPr/>
        </p:nvGrpSpPr>
        <p:grpSpPr>
          <a:xfrm>
            <a:off x="5599659" y="4378335"/>
            <a:ext cx="642470" cy="446036"/>
            <a:chOff x="6332670" y="5663946"/>
            <a:chExt cx="856627" cy="594715"/>
          </a:xfrm>
        </p:grpSpPr>
        <p:grpSp>
          <p:nvGrpSpPr>
            <p:cNvPr id="828" name="Google Shape;828;p36"/>
            <p:cNvGrpSpPr/>
            <p:nvPr/>
          </p:nvGrpSpPr>
          <p:grpSpPr>
            <a:xfrm>
              <a:off x="6392364" y="5663946"/>
              <a:ext cx="796933" cy="185801"/>
              <a:chOff x="3321050" y="1066800"/>
              <a:chExt cx="6505573" cy="1508125"/>
            </a:xfrm>
          </p:grpSpPr>
          <p:sp>
            <p:nvSpPr>
              <p:cNvPr id="829" name="Google Shape;829;p36"/>
              <p:cNvSpPr/>
              <p:nvPr/>
            </p:nvSpPr>
            <p:spPr>
              <a:xfrm>
                <a:off x="3321050" y="1066800"/>
                <a:ext cx="6505573" cy="1508125"/>
              </a:xfrm>
              <a:custGeom>
                <a:rect b="b" l="l" r="r" t="t"/>
                <a:pathLst>
                  <a:path extrusionOk="0" h="384" w="1658">
                    <a:moveTo>
                      <a:pt x="1553" y="384"/>
                    </a:moveTo>
                    <a:cubicBezTo>
                      <a:pt x="1556" y="384"/>
                      <a:pt x="1560" y="382"/>
                      <a:pt x="1561" y="379"/>
                    </a:cubicBezTo>
                    <a:cubicBezTo>
                      <a:pt x="1657" y="196"/>
                      <a:pt x="1657" y="196"/>
                      <a:pt x="1657" y="196"/>
                    </a:cubicBezTo>
                    <a:cubicBezTo>
                      <a:pt x="1658" y="194"/>
                      <a:pt x="1658" y="190"/>
                      <a:pt x="1657" y="187"/>
                    </a:cubicBezTo>
                    <a:cubicBezTo>
                      <a:pt x="1561" y="5"/>
                      <a:pt x="1561" y="5"/>
                      <a:pt x="1561" y="5"/>
                    </a:cubicBezTo>
                    <a:cubicBezTo>
                      <a:pt x="1560" y="2"/>
                      <a:pt x="1556" y="0"/>
                      <a:pt x="1553" y="0"/>
                    </a:cubicBezTo>
                    <a:cubicBezTo>
                      <a:pt x="12" y="0"/>
                      <a:pt x="12" y="0"/>
                      <a:pt x="12" y="0"/>
                    </a:cubicBezTo>
                    <a:cubicBezTo>
                      <a:pt x="5" y="0"/>
                      <a:pt x="0" y="7"/>
                      <a:pt x="3" y="14"/>
                    </a:cubicBezTo>
                    <a:cubicBezTo>
                      <a:pt x="94" y="187"/>
                      <a:pt x="94" y="187"/>
                      <a:pt x="94" y="187"/>
                    </a:cubicBezTo>
                    <a:cubicBezTo>
                      <a:pt x="94" y="187"/>
                      <a:pt x="94" y="187"/>
                      <a:pt x="94" y="187"/>
                    </a:cubicBezTo>
                    <a:cubicBezTo>
                      <a:pt x="196" y="384"/>
                      <a:pt x="196" y="384"/>
                      <a:pt x="196" y="384"/>
                    </a:cubicBezTo>
                    <a:lnTo>
                      <a:pt x="1553" y="384"/>
                    </a:lnTo>
                    <a:close/>
                  </a:path>
                </a:pathLst>
              </a:custGeom>
              <a:solidFill>
                <a:srgbClr val="6AA84F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30" name="Google Shape;830;p36"/>
              <p:cNvSpPr/>
              <p:nvPr/>
            </p:nvSpPr>
            <p:spPr>
              <a:xfrm>
                <a:off x="3321050" y="1801812"/>
                <a:ext cx="769937" cy="773112"/>
              </a:xfrm>
              <a:custGeom>
                <a:rect b="b" l="l" r="r" t="t"/>
                <a:pathLst>
                  <a:path extrusionOk="0" h="197" w="196">
                    <a:moveTo>
                      <a:pt x="94" y="9"/>
                    </a:moveTo>
                    <a:cubicBezTo>
                      <a:pt x="3" y="183"/>
                      <a:pt x="3" y="183"/>
                      <a:pt x="3" y="183"/>
                    </a:cubicBezTo>
                    <a:cubicBezTo>
                      <a:pt x="0" y="189"/>
                      <a:pt x="5" y="197"/>
                      <a:pt x="12" y="197"/>
                    </a:cubicBezTo>
                    <a:cubicBezTo>
                      <a:pt x="196" y="197"/>
                      <a:pt x="196" y="197"/>
                      <a:pt x="196" y="197"/>
                    </a:cubicBezTo>
                    <a:cubicBezTo>
                      <a:pt x="94" y="0"/>
                      <a:pt x="94" y="0"/>
                      <a:pt x="94" y="0"/>
                    </a:cubicBezTo>
                    <a:cubicBezTo>
                      <a:pt x="95" y="3"/>
                      <a:pt x="95" y="7"/>
                      <a:pt x="94" y="9"/>
                    </a:cubicBezTo>
                    <a:close/>
                  </a:path>
                </a:pathLst>
              </a:custGeom>
              <a:solidFill>
                <a:srgbClr val="38761D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831" name="Google Shape;831;p36"/>
            <p:cNvGrpSpPr/>
            <p:nvPr/>
          </p:nvGrpSpPr>
          <p:grpSpPr>
            <a:xfrm flipH="1">
              <a:off x="6332670" y="5868403"/>
              <a:ext cx="796933" cy="185801"/>
              <a:chOff x="3321050" y="1066800"/>
              <a:chExt cx="6505573" cy="1508125"/>
            </a:xfrm>
          </p:grpSpPr>
          <p:sp>
            <p:nvSpPr>
              <p:cNvPr id="832" name="Google Shape;832;p36"/>
              <p:cNvSpPr/>
              <p:nvPr/>
            </p:nvSpPr>
            <p:spPr>
              <a:xfrm>
                <a:off x="3321050" y="1066800"/>
                <a:ext cx="6505573" cy="1508125"/>
              </a:xfrm>
              <a:custGeom>
                <a:rect b="b" l="l" r="r" t="t"/>
                <a:pathLst>
                  <a:path extrusionOk="0" h="384" w="1658">
                    <a:moveTo>
                      <a:pt x="1553" y="384"/>
                    </a:moveTo>
                    <a:cubicBezTo>
                      <a:pt x="1556" y="384"/>
                      <a:pt x="1560" y="382"/>
                      <a:pt x="1561" y="379"/>
                    </a:cubicBezTo>
                    <a:cubicBezTo>
                      <a:pt x="1657" y="196"/>
                      <a:pt x="1657" y="196"/>
                      <a:pt x="1657" y="196"/>
                    </a:cubicBezTo>
                    <a:cubicBezTo>
                      <a:pt x="1658" y="194"/>
                      <a:pt x="1658" y="190"/>
                      <a:pt x="1657" y="187"/>
                    </a:cubicBezTo>
                    <a:cubicBezTo>
                      <a:pt x="1561" y="5"/>
                      <a:pt x="1561" y="5"/>
                      <a:pt x="1561" y="5"/>
                    </a:cubicBezTo>
                    <a:cubicBezTo>
                      <a:pt x="1560" y="2"/>
                      <a:pt x="1556" y="0"/>
                      <a:pt x="1553" y="0"/>
                    </a:cubicBezTo>
                    <a:cubicBezTo>
                      <a:pt x="12" y="0"/>
                      <a:pt x="12" y="0"/>
                      <a:pt x="12" y="0"/>
                    </a:cubicBezTo>
                    <a:cubicBezTo>
                      <a:pt x="5" y="0"/>
                      <a:pt x="0" y="7"/>
                      <a:pt x="3" y="14"/>
                    </a:cubicBezTo>
                    <a:cubicBezTo>
                      <a:pt x="94" y="187"/>
                      <a:pt x="94" y="187"/>
                      <a:pt x="94" y="187"/>
                    </a:cubicBezTo>
                    <a:cubicBezTo>
                      <a:pt x="94" y="187"/>
                      <a:pt x="94" y="187"/>
                      <a:pt x="94" y="187"/>
                    </a:cubicBezTo>
                    <a:cubicBezTo>
                      <a:pt x="196" y="384"/>
                      <a:pt x="196" y="384"/>
                      <a:pt x="196" y="384"/>
                    </a:cubicBezTo>
                    <a:lnTo>
                      <a:pt x="1553" y="384"/>
                    </a:lnTo>
                    <a:close/>
                  </a:path>
                </a:pathLst>
              </a:custGeom>
              <a:solidFill>
                <a:srgbClr val="45818E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33" name="Google Shape;833;p36"/>
              <p:cNvSpPr/>
              <p:nvPr/>
            </p:nvSpPr>
            <p:spPr>
              <a:xfrm>
                <a:off x="3321050" y="1801812"/>
                <a:ext cx="769937" cy="773112"/>
              </a:xfrm>
              <a:custGeom>
                <a:rect b="b" l="l" r="r" t="t"/>
                <a:pathLst>
                  <a:path extrusionOk="0" h="197" w="196">
                    <a:moveTo>
                      <a:pt x="94" y="9"/>
                    </a:moveTo>
                    <a:cubicBezTo>
                      <a:pt x="3" y="183"/>
                      <a:pt x="3" y="183"/>
                      <a:pt x="3" y="183"/>
                    </a:cubicBezTo>
                    <a:cubicBezTo>
                      <a:pt x="0" y="189"/>
                      <a:pt x="5" y="197"/>
                      <a:pt x="12" y="197"/>
                    </a:cubicBezTo>
                    <a:cubicBezTo>
                      <a:pt x="196" y="197"/>
                      <a:pt x="196" y="197"/>
                      <a:pt x="196" y="197"/>
                    </a:cubicBezTo>
                    <a:cubicBezTo>
                      <a:pt x="94" y="0"/>
                      <a:pt x="94" y="0"/>
                      <a:pt x="94" y="0"/>
                    </a:cubicBezTo>
                    <a:cubicBezTo>
                      <a:pt x="95" y="3"/>
                      <a:pt x="95" y="7"/>
                      <a:pt x="94" y="9"/>
                    </a:cubicBezTo>
                    <a:close/>
                  </a:path>
                </a:pathLst>
              </a:custGeom>
              <a:solidFill>
                <a:srgbClr val="134F5C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834" name="Google Shape;834;p36"/>
            <p:cNvGrpSpPr/>
            <p:nvPr/>
          </p:nvGrpSpPr>
          <p:grpSpPr>
            <a:xfrm>
              <a:off x="6392364" y="6072860"/>
              <a:ext cx="796933" cy="185801"/>
              <a:chOff x="3321050" y="1066800"/>
              <a:chExt cx="6505573" cy="1508125"/>
            </a:xfrm>
          </p:grpSpPr>
          <p:sp>
            <p:nvSpPr>
              <p:cNvPr id="835" name="Google Shape;835;p36"/>
              <p:cNvSpPr/>
              <p:nvPr/>
            </p:nvSpPr>
            <p:spPr>
              <a:xfrm>
                <a:off x="3321050" y="1066800"/>
                <a:ext cx="6505573" cy="1508125"/>
              </a:xfrm>
              <a:custGeom>
                <a:rect b="b" l="l" r="r" t="t"/>
                <a:pathLst>
                  <a:path extrusionOk="0" h="384" w="1658">
                    <a:moveTo>
                      <a:pt x="1553" y="384"/>
                    </a:moveTo>
                    <a:cubicBezTo>
                      <a:pt x="1556" y="384"/>
                      <a:pt x="1560" y="382"/>
                      <a:pt x="1561" y="379"/>
                    </a:cubicBezTo>
                    <a:cubicBezTo>
                      <a:pt x="1657" y="196"/>
                      <a:pt x="1657" y="196"/>
                      <a:pt x="1657" y="196"/>
                    </a:cubicBezTo>
                    <a:cubicBezTo>
                      <a:pt x="1658" y="194"/>
                      <a:pt x="1658" y="190"/>
                      <a:pt x="1657" y="187"/>
                    </a:cubicBezTo>
                    <a:cubicBezTo>
                      <a:pt x="1561" y="5"/>
                      <a:pt x="1561" y="5"/>
                      <a:pt x="1561" y="5"/>
                    </a:cubicBezTo>
                    <a:cubicBezTo>
                      <a:pt x="1560" y="2"/>
                      <a:pt x="1556" y="0"/>
                      <a:pt x="1553" y="0"/>
                    </a:cubicBezTo>
                    <a:cubicBezTo>
                      <a:pt x="12" y="0"/>
                      <a:pt x="12" y="0"/>
                      <a:pt x="12" y="0"/>
                    </a:cubicBezTo>
                    <a:cubicBezTo>
                      <a:pt x="5" y="0"/>
                      <a:pt x="0" y="7"/>
                      <a:pt x="3" y="14"/>
                    </a:cubicBezTo>
                    <a:cubicBezTo>
                      <a:pt x="94" y="187"/>
                      <a:pt x="94" y="187"/>
                      <a:pt x="94" y="187"/>
                    </a:cubicBezTo>
                    <a:cubicBezTo>
                      <a:pt x="94" y="187"/>
                      <a:pt x="94" y="187"/>
                      <a:pt x="94" y="187"/>
                    </a:cubicBezTo>
                    <a:cubicBezTo>
                      <a:pt x="196" y="384"/>
                      <a:pt x="196" y="384"/>
                      <a:pt x="196" y="384"/>
                    </a:cubicBezTo>
                    <a:lnTo>
                      <a:pt x="1553" y="384"/>
                    </a:lnTo>
                    <a:close/>
                  </a:path>
                </a:pathLst>
              </a:custGeom>
              <a:solidFill>
                <a:srgbClr val="3C78D8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36" name="Google Shape;836;p36"/>
              <p:cNvSpPr/>
              <p:nvPr/>
            </p:nvSpPr>
            <p:spPr>
              <a:xfrm>
                <a:off x="3321050" y="1801812"/>
                <a:ext cx="769937" cy="773112"/>
              </a:xfrm>
              <a:custGeom>
                <a:rect b="b" l="l" r="r" t="t"/>
                <a:pathLst>
                  <a:path extrusionOk="0" h="197" w="196">
                    <a:moveTo>
                      <a:pt x="94" y="9"/>
                    </a:moveTo>
                    <a:cubicBezTo>
                      <a:pt x="3" y="183"/>
                      <a:pt x="3" y="183"/>
                      <a:pt x="3" y="183"/>
                    </a:cubicBezTo>
                    <a:cubicBezTo>
                      <a:pt x="0" y="189"/>
                      <a:pt x="5" y="197"/>
                      <a:pt x="12" y="197"/>
                    </a:cubicBezTo>
                    <a:cubicBezTo>
                      <a:pt x="196" y="197"/>
                      <a:pt x="196" y="197"/>
                      <a:pt x="196" y="197"/>
                    </a:cubicBezTo>
                    <a:cubicBezTo>
                      <a:pt x="94" y="0"/>
                      <a:pt x="94" y="0"/>
                      <a:pt x="94" y="0"/>
                    </a:cubicBezTo>
                    <a:cubicBezTo>
                      <a:pt x="95" y="3"/>
                      <a:pt x="95" y="7"/>
                      <a:pt x="94" y="9"/>
                    </a:cubicBezTo>
                    <a:close/>
                  </a:path>
                </a:pathLst>
              </a:custGeom>
              <a:solidFill>
                <a:srgbClr val="1C4587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837" name="Google Shape;837;p36"/>
          <p:cNvSpPr txBox="1"/>
          <p:nvPr>
            <p:ph idx="4294967295" type="title"/>
          </p:nvPr>
        </p:nvSpPr>
        <p:spPr>
          <a:xfrm>
            <a:off x="855300" y="249075"/>
            <a:ext cx="7433400" cy="396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/>
              <a:t>Diagrams and infographics</a:t>
            </a:r>
            <a:endParaRPr sz="2000"/>
          </a:p>
        </p:txBody>
      </p:sp>
      <p:sp>
        <p:nvSpPr>
          <p:cNvPr id="838" name="Google Shape;838;p36"/>
          <p:cNvSpPr txBox="1"/>
          <p:nvPr>
            <p:ph idx="12" type="sldNum"/>
          </p:nvPr>
        </p:nvSpPr>
        <p:spPr>
          <a:xfrm>
            <a:off x="4297650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42" name="Shape 8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3" name="Google Shape;843;p37"/>
          <p:cNvSpPr txBox="1"/>
          <p:nvPr/>
        </p:nvSpPr>
        <p:spPr>
          <a:xfrm>
            <a:off x="2621050" y="457075"/>
            <a:ext cx="4957800" cy="1380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lang="en">
                <a:solidFill>
                  <a:srgbClr val="FFDD92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Now you can use any emoji as an icon!</a:t>
            </a:r>
            <a:endParaRPr>
              <a:solidFill>
                <a:srgbClr val="FFDD92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>
                <a:solidFill>
                  <a:srgbClr val="FFDD92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And of course it resizes without losing quality and you can change the color.</a:t>
            </a:r>
            <a:endParaRPr>
              <a:solidFill>
                <a:srgbClr val="FFDD92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FFDD92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DD92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How? Follow Google instructions </a:t>
            </a:r>
            <a:r>
              <a:rPr lang="en" u="sng">
                <a:solidFill>
                  <a:srgbClr val="FFDD92"/>
                </a:solidFill>
                <a:latin typeface="Playfair Display"/>
                <a:ea typeface="Playfair Display"/>
                <a:cs typeface="Playfair Display"/>
                <a:sym typeface="Playfair Display"/>
                <a:hlinkClick r:id="rId3"/>
              </a:rPr>
              <a:t>https://twitter.com/googledocs/status/730087240156643328</a:t>
            </a:r>
            <a:endParaRPr>
              <a:solidFill>
                <a:srgbClr val="FFDD92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FFDD92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FFDD92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rgbClr val="FFDD92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FFDD92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  <p:sp>
        <p:nvSpPr>
          <p:cNvPr id="844" name="Google Shape;844;p37"/>
          <p:cNvSpPr txBox="1"/>
          <p:nvPr/>
        </p:nvSpPr>
        <p:spPr>
          <a:xfrm>
            <a:off x="1584550" y="2069450"/>
            <a:ext cx="5774700" cy="2570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solidFill>
                  <a:srgbClr val="FFDD92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✋👆👉👍👤👦👧👨👩👪💃🏃💑❤😂😉😋😒😭👶😸🐟🍒🍔💣📌📖🔨🎃🎈🎨🏈🏰🌏🔌🔑</a:t>
            </a:r>
            <a:r>
              <a:rPr lang="en" sz="2400">
                <a:solidFill>
                  <a:srgbClr val="FFDD92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 </a:t>
            </a:r>
            <a:r>
              <a:rPr lang="en" sz="2400">
                <a:solidFill>
                  <a:srgbClr val="FFDD92"/>
                </a:solidFill>
                <a:highlight>
                  <a:srgbClr val="40234C"/>
                </a:highlight>
                <a:latin typeface="Playfair Display"/>
                <a:ea typeface="Playfair Display"/>
                <a:cs typeface="Playfair Display"/>
                <a:sym typeface="Playfair Display"/>
              </a:rPr>
              <a:t>and many more...</a:t>
            </a:r>
            <a:endParaRPr sz="2400">
              <a:solidFill>
                <a:srgbClr val="FFDD92"/>
              </a:solidFill>
              <a:highlight>
                <a:srgbClr val="40234C"/>
              </a:highlight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  <p:sp>
        <p:nvSpPr>
          <p:cNvPr id="845" name="Google Shape;845;p37"/>
          <p:cNvSpPr txBox="1"/>
          <p:nvPr/>
        </p:nvSpPr>
        <p:spPr>
          <a:xfrm>
            <a:off x="1106175" y="551614"/>
            <a:ext cx="1440600" cy="1296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9600">
                <a:solidFill>
                  <a:srgbClr val="FFDD92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😉</a:t>
            </a:r>
            <a:endParaRPr sz="9600">
              <a:solidFill>
                <a:srgbClr val="FFDD92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  <p:sp>
        <p:nvSpPr>
          <p:cNvPr id="846" name="Google Shape;846;p37"/>
          <p:cNvSpPr txBox="1"/>
          <p:nvPr>
            <p:ph idx="12" type="sldNum"/>
          </p:nvPr>
        </p:nvSpPr>
        <p:spPr>
          <a:xfrm>
            <a:off x="4297650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gradFill>
          <a:gsLst>
            <a:gs pos="0">
              <a:srgbClr val="FFD966"/>
            </a:gs>
            <a:gs pos="100000">
              <a:srgbClr val="FF9900"/>
            </a:gs>
          </a:gsLst>
          <a:path path="circle">
            <a:fillToRect b="50%" l="50%" r="50%" t="50%"/>
          </a:path>
          <a:tileRect/>
        </a:gradFill>
      </p:bgPr>
    </p:bg>
    <p:spTree>
      <p:nvGrpSpPr>
        <p:cNvPr id="850" name="Shape 8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51" name="Google Shape;851;p38">
            <a:hlinkClick r:id="rId3"/>
          </p:cNvPr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426425" y="1451225"/>
            <a:ext cx="2291150" cy="550600"/>
          </a:xfrm>
          <a:prstGeom prst="rect">
            <a:avLst/>
          </a:prstGeom>
          <a:noFill/>
          <a:ln>
            <a:noFill/>
          </a:ln>
        </p:spPr>
      </p:pic>
      <p:sp>
        <p:nvSpPr>
          <p:cNvPr id="852" name="Google Shape;852;p38"/>
          <p:cNvSpPr txBox="1"/>
          <p:nvPr/>
        </p:nvSpPr>
        <p:spPr>
          <a:xfrm>
            <a:off x="1106100" y="2209500"/>
            <a:ext cx="6931800" cy="267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Free templates for all your presentation needs</a:t>
            </a:r>
            <a:endParaRPr b="1" sz="1800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grpSp>
        <p:nvGrpSpPr>
          <p:cNvPr id="853" name="Google Shape;853;p38"/>
          <p:cNvGrpSpPr/>
          <p:nvPr/>
        </p:nvGrpSpPr>
        <p:grpSpPr>
          <a:xfrm>
            <a:off x="690575" y="3290132"/>
            <a:ext cx="7762851" cy="892418"/>
            <a:chOff x="801125" y="3213932"/>
            <a:chExt cx="7762851" cy="892418"/>
          </a:xfrm>
        </p:grpSpPr>
        <p:grpSp>
          <p:nvGrpSpPr>
            <p:cNvPr id="854" name="Google Shape;854;p38"/>
            <p:cNvGrpSpPr/>
            <p:nvPr/>
          </p:nvGrpSpPr>
          <p:grpSpPr>
            <a:xfrm>
              <a:off x="4845759" y="3213932"/>
              <a:ext cx="1695900" cy="892418"/>
              <a:chOff x="4845759" y="3213932"/>
              <a:chExt cx="1695900" cy="892418"/>
            </a:xfrm>
          </p:grpSpPr>
          <p:sp>
            <p:nvSpPr>
              <p:cNvPr id="855" name="Google Shape;855;p38"/>
              <p:cNvSpPr txBox="1"/>
              <p:nvPr/>
            </p:nvSpPr>
            <p:spPr>
              <a:xfrm>
                <a:off x="4845759" y="3469450"/>
                <a:ext cx="1695900" cy="636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200">
                    <a:solidFill>
                      <a:srgbClr val="434343"/>
                    </a:solidFill>
                    <a:latin typeface="Montserrat"/>
                    <a:ea typeface="Montserrat"/>
                    <a:cs typeface="Montserrat"/>
                    <a:sym typeface="Montserrat"/>
                  </a:rPr>
                  <a:t>Ready to use, professional and customizable</a:t>
                </a:r>
                <a:endParaRPr sz="1200">
                  <a:solidFill>
                    <a:srgbClr val="434343"/>
                  </a:solidFill>
                  <a:latin typeface="Montserrat"/>
                  <a:ea typeface="Montserrat"/>
                  <a:cs typeface="Montserrat"/>
                  <a:sym typeface="Montserrat"/>
                </a:endParaRPr>
              </a:p>
            </p:txBody>
          </p:sp>
          <p:sp>
            <p:nvSpPr>
              <p:cNvPr id="856" name="Google Shape;856;p38"/>
              <p:cNvSpPr/>
              <p:nvPr/>
            </p:nvSpPr>
            <p:spPr>
              <a:xfrm>
                <a:off x="5603395" y="3213932"/>
                <a:ext cx="180627" cy="181175"/>
              </a:xfrm>
              <a:custGeom>
                <a:rect b="b" l="l" r="r" t="t"/>
                <a:pathLst>
                  <a:path extrusionOk="0" h="5947" w="5929">
                    <a:moveTo>
                      <a:pt x="4679" y="0"/>
                    </a:moveTo>
                    <a:lnTo>
                      <a:pt x="4567" y="19"/>
                    </a:lnTo>
                    <a:lnTo>
                      <a:pt x="4474" y="37"/>
                    </a:lnTo>
                    <a:lnTo>
                      <a:pt x="4381" y="93"/>
                    </a:lnTo>
                    <a:lnTo>
                      <a:pt x="4288" y="168"/>
                    </a:lnTo>
                    <a:lnTo>
                      <a:pt x="3747" y="690"/>
                    </a:lnTo>
                    <a:lnTo>
                      <a:pt x="3729" y="746"/>
                    </a:lnTo>
                    <a:lnTo>
                      <a:pt x="3710" y="802"/>
                    </a:lnTo>
                    <a:lnTo>
                      <a:pt x="3729" y="857"/>
                    </a:lnTo>
                    <a:lnTo>
                      <a:pt x="3747" y="895"/>
                    </a:lnTo>
                    <a:lnTo>
                      <a:pt x="5033" y="2181"/>
                    </a:lnTo>
                    <a:lnTo>
                      <a:pt x="5089" y="2218"/>
                    </a:lnTo>
                    <a:lnTo>
                      <a:pt x="5182" y="2218"/>
                    </a:lnTo>
                    <a:lnTo>
                      <a:pt x="5238" y="2181"/>
                    </a:lnTo>
                    <a:lnTo>
                      <a:pt x="5779" y="1640"/>
                    </a:lnTo>
                    <a:lnTo>
                      <a:pt x="5835" y="1566"/>
                    </a:lnTo>
                    <a:lnTo>
                      <a:pt x="5891" y="1473"/>
                    </a:lnTo>
                    <a:lnTo>
                      <a:pt x="5928" y="1361"/>
                    </a:lnTo>
                    <a:lnTo>
                      <a:pt x="5928" y="1249"/>
                    </a:lnTo>
                    <a:lnTo>
                      <a:pt x="5928" y="1156"/>
                    </a:lnTo>
                    <a:lnTo>
                      <a:pt x="5891" y="1044"/>
                    </a:lnTo>
                    <a:lnTo>
                      <a:pt x="5835" y="951"/>
                    </a:lnTo>
                    <a:lnTo>
                      <a:pt x="5779" y="857"/>
                    </a:lnTo>
                    <a:lnTo>
                      <a:pt x="5071" y="168"/>
                    </a:lnTo>
                    <a:lnTo>
                      <a:pt x="4977" y="93"/>
                    </a:lnTo>
                    <a:lnTo>
                      <a:pt x="4884" y="37"/>
                    </a:lnTo>
                    <a:lnTo>
                      <a:pt x="4791" y="19"/>
                    </a:lnTo>
                    <a:lnTo>
                      <a:pt x="4679" y="0"/>
                    </a:lnTo>
                    <a:close/>
                    <a:moveTo>
                      <a:pt x="3393" y="1883"/>
                    </a:moveTo>
                    <a:lnTo>
                      <a:pt x="3449" y="1920"/>
                    </a:lnTo>
                    <a:lnTo>
                      <a:pt x="3486" y="1976"/>
                    </a:lnTo>
                    <a:lnTo>
                      <a:pt x="3505" y="2050"/>
                    </a:lnTo>
                    <a:lnTo>
                      <a:pt x="3486" y="2106"/>
                    </a:lnTo>
                    <a:lnTo>
                      <a:pt x="3449" y="2162"/>
                    </a:lnTo>
                    <a:lnTo>
                      <a:pt x="1660" y="3952"/>
                    </a:lnTo>
                    <a:lnTo>
                      <a:pt x="1604" y="3970"/>
                    </a:lnTo>
                    <a:lnTo>
                      <a:pt x="1548" y="3989"/>
                    </a:lnTo>
                    <a:lnTo>
                      <a:pt x="1492" y="3970"/>
                    </a:lnTo>
                    <a:lnTo>
                      <a:pt x="1436" y="3952"/>
                    </a:lnTo>
                    <a:lnTo>
                      <a:pt x="1399" y="3896"/>
                    </a:lnTo>
                    <a:lnTo>
                      <a:pt x="1380" y="3821"/>
                    </a:lnTo>
                    <a:lnTo>
                      <a:pt x="1399" y="3765"/>
                    </a:lnTo>
                    <a:lnTo>
                      <a:pt x="1436" y="3709"/>
                    </a:lnTo>
                    <a:lnTo>
                      <a:pt x="3225" y="1920"/>
                    </a:lnTo>
                    <a:lnTo>
                      <a:pt x="3281" y="1883"/>
                    </a:lnTo>
                    <a:close/>
                    <a:moveTo>
                      <a:pt x="1007" y="4362"/>
                    </a:moveTo>
                    <a:lnTo>
                      <a:pt x="1007" y="4921"/>
                    </a:lnTo>
                    <a:lnTo>
                      <a:pt x="1566" y="4921"/>
                    </a:lnTo>
                    <a:lnTo>
                      <a:pt x="1566" y="5331"/>
                    </a:lnTo>
                    <a:lnTo>
                      <a:pt x="821" y="5462"/>
                    </a:lnTo>
                    <a:lnTo>
                      <a:pt x="467" y="5107"/>
                    </a:lnTo>
                    <a:lnTo>
                      <a:pt x="597" y="4362"/>
                    </a:lnTo>
                    <a:close/>
                    <a:moveTo>
                      <a:pt x="3337" y="1118"/>
                    </a:moveTo>
                    <a:lnTo>
                      <a:pt x="3300" y="1156"/>
                    </a:lnTo>
                    <a:lnTo>
                      <a:pt x="243" y="4213"/>
                    </a:lnTo>
                    <a:lnTo>
                      <a:pt x="1" y="5611"/>
                    </a:lnTo>
                    <a:lnTo>
                      <a:pt x="1" y="5685"/>
                    </a:lnTo>
                    <a:lnTo>
                      <a:pt x="1" y="5741"/>
                    </a:lnTo>
                    <a:lnTo>
                      <a:pt x="38" y="5816"/>
                    </a:lnTo>
                    <a:lnTo>
                      <a:pt x="75" y="5853"/>
                    </a:lnTo>
                    <a:lnTo>
                      <a:pt x="131" y="5890"/>
                    </a:lnTo>
                    <a:lnTo>
                      <a:pt x="187" y="5928"/>
                    </a:lnTo>
                    <a:lnTo>
                      <a:pt x="243" y="5946"/>
                    </a:lnTo>
                    <a:lnTo>
                      <a:pt x="317" y="5928"/>
                    </a:lnTo>
                    <a:lnTo>
                      <a:pt x="1734" y="5685"/>
                    </a:lnTo>
                    <a:lnTo>
                      <a:pt x="4772" y="2647"/>
                    </a:lnTo>
                    <a:lnTo>
                      <a:pt x="4810" y="2591"/>
                    </a:lnTo>
                    <a:lnTo>
                      <a:pt x="4810" y="2535"/>
                    </a:lnTo>
                    <a:lnTo>
                      <a:pt x="4810" y="2498"/>
                    </a:lnTo>
                    <a:lnTo>
                      <a:pt x="4772" y="2442"/>
                    </a:lnTo>
                    <a:lnTo>
                      <a:pt x="3486" y="1156"/>
                    </a:lnTo>
                    <a:lnTo>
                      <a:pt x="3449" y="1118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rgbClr val="434343"/>
                  </a:solidFill>
                </a:endParaRPr>
              </a:p>
            </p:txBody>
          </p:sp>
        </p:grpSp>
        <p:grpSp>
          <p:nvGrpSpPr>
            <p:cNvPr id="857" name="Google Shape;857;p38"/>
            <p:cNvGrpSpPr/>
            <p:nvPr/>
          </p:nvGrpSpPr>
          <p:grpSpPr>
            <a:xfrm>
              <a:off x="2823442" y="3214222"/>
              <a:ext cx="1695900" cy="892128"/>
              <a:chOff x="2823442" y="3214222"/>
              <a:chExt cx="1695900" cy="892128"/>
            </a:xfrm>
          </p:grpSpPr>
          <p:sp>
            <p:nvSpPr>
              <p:cNvPr id="858" name="Google Shape;858;p38"/>
              <p:cNvSpPr txBox="1"/>
              <p:nvPr/>
            </p:nvSpPr>
            <p:spPr>
              <a:xfrm>
                <a:off x="2823442" y="3469450"/>
                <a:ext cx="1695900" cy="636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200">
                    <a:solidFill>
                      <a:srgbClr val="434343"/>
                    </a:solidFill>
                    <a:latin typeface="Montserrat"/>
                    <a:ea typeface="Montserrat"/>
                    <a:cs typeface="Montserrat"/>
                    <a:sym typeface="Montserrat"/>
                  </a:rPr>
                  <a:t>100% free for personal or commercial use</a:t>
                </a:r>
                <a:endParaRPr sz="1200">
                  <a:solidFill>
                    <a:srgbClr val="434343"/>
                  </a:solidFill>
                  <a:latin typeface="Montserrat"/>
                  <a:ea typeface="Montserrat"/>
                  <a:cs typeface="Montserrat"/>
                  <a:sym typeface="Montserrat"/>
                </a:endParaRPr>
              </a:p>
            </p:txBody>
          </p:sp>
          <p:sp>
            <p:nvSpPr>
              <p:cNvPr id="859" name="Google Shape;859;p38"/>
              <p:cNvSpPr/>
              <p:nvPr/>
            </p:nvSpPr>
            <p:spPr>
              <a:xfrm>
                <a:off x="3569730" y="3214222"/>
                <a:ext cx="203323" cy="180597"/>
              </a:xfrm>
              <a:custGeom>
                <a:rect b="b" l="l" r="r" t="t"/>
                <a:pathLst>
                  <a:path extrusionOk="0" h="5928" w="6674">
                    <a:moveTo>
                      <a:pt x="2443" y="0"/>
                    </a:moveTo>
                    <a:lnTo>
                      <a:pt x="2275" y="37"/>
                    </a:lnTo>
                    <a:lnTo>
                      <a:pt x="2126" y="93"/>
                    </a:lnTo>
                    <a:lnTo>
                      <a:pt x="1995" y="187"/>
                    </a:lnTo>
                    <a:lnTo>
                      <a:pt x="1846" y="336"/>
                    </a:lnTo>
                    <a:lnTo>
                      <a:pt x="1753" y="503"/>
                    </a:lnTo>
                    <a:lnTo>
                      <a:pt x="1697" y="690"/>
                    </a:lnTo>
                    <a:lnTo>
                      <a:pt x="1660" y="876"/>
                    </a:lnTo>
                    <a:lnTo>
                      <a:pt x="1678" y="1063"/>
                    </a:lnTo>
                    <a:lnTo>
                      <a:pt x="1716" y="1249"/>
                    </a:lnTo>
                    <a:lnTo>
                      <a:pt x="1809" y="1417"/>
                    </a:lnTo>
                    <a:lnTo>
                      <a:pt x="1921" y="1566"/>
                    </a:lnTo>
                    <a:lnTo>
                      <a:pt x="3188" y="2889"/>
                    </a:lnTo>
                    <a:lnTo>
                      <a:pt x="3263" y="2945"/>
                    </a:lnTo>
                    <a:lnTo>
                      <a:pt x="3337" y="2964"/>
                    </a:lnTo>
                    <a:lnTo>
                      <a:pt x="3412" y="2945"/>
                    </a:lnTo>
                    <a:lnTo>
                      <a:pt x="3487" y="2889"/>
                    </a:lnTo>
                    <a:lnTo>
                      <a:pt x="4754" y="1566"/>
                    </a:lnTo>
                    <a:lnTo>
                      <a:pt x="4866" y="1417"/>
                    </a:lnTo>
                    <a:lnTo>
                      <a:pt x="4940" y="1249"/>
                    </a:lnTo>
                    <a:lnTo>
                      <a:pt x="4996" y="1063"/>
                    </a:lnTo>
                    <a:lnTo>
                      <a:pt x="5015" y="876"/>
                    </a:lnTo>
                    <a:lnTo>
                      <a:pt x="4978" y="690"/>
                    </a:lnTo>
                    <a:lnTo>
                      <a:pt x="4922" y="503"/>
                    </a:lnTo>
                    <a:lnTo>
                      <a:pt x="4810" y="336"/>
                    </a:lnTo>
                    <a:lnTo>
                      <a:pt x="4679" y="187"/>
                    </a:lnTo>
                    <a:lnTo>
                      <a:pt x="4549" y="93"/>
                    </a:lnTo>
                    <a:lnTo>
                      <a:pt x="4381" y="37"/>
                    </a:lnTo>
                    <a:lnTo>
                      <a:pt x="4232" y="0"/>
                    </a:lnTo>
                    <a:lnTo>
                      <a:pt x="4064" y="0"/>
                    </a:lnTo>
                    <a:lnTo>
                      <a:pt x="3897" y="19"/>
                    </a:lnTo>
                    <a:lnTo>
                      <a:pt x="3747" y="75"/>
                    </a:lnTo>
                    <a:lnTo>
                      <a:pt x="3598" y="168"/>
                    </a:lnTo>
                    <a:lnTo>
                      <a:pt x="3468" y="280"/>
                    </a:lnTo>
                    <a:lnTo>
                      <a:pt x="3337" y="429"/>
                    </a:lnTo>
                    <a:lnTo>
                      <a:pt x="3207" y="280"/>
                    </a:lnTo>
                    <a:lnTo>
                      <a:pt x="3076" y="168"/>
                    </a:lnTo>
                    <a:lnTo>
                      <a:pt x="2927" y="75"/>
                    </a:lnTo>
                    <a:lnTo>
                      <a:pt x="2778" y="19"/>
                    </a:lnTo>
                    <a:lnTo>
                      <a:pt x="2610" y="0"/>
                    </a:lnTo>
                    <a:close/>
                    <a:moveTo>
                      <a:pt x="2219" y="3691"/>
                    </a:moveTo>
                    <a:lnTo>
                      <a:pt x="1995" y="3728"/>
                    </a:lnTo>
                    <a:lnTo>
                      <a:pt x="1772" y="3784"/>
                    </a:lnTo>
                    <a:lnTo>
                      <a:pt x="1548" y="3877"/>
                    </a:lnTo>
                    <a:lnTo>
                      <a:pt x="1362" y="4008"/>
                    </a:lnTo>
                    <a:lnTo>
                      <a:pt x="821" y="4436"/>
                    </a:lnTo>
                    <a:lnTo>
                      <a:pt x="187" y="4436"/>
                    </a:lnTo>
                    <a:lnTo>
                      <a:pt x="113" y="4455"/>
                    </a:lnTo>
                    <a:lnTo>
                      <a:pt x="57" y="4492"/>
                    </a:lnTo>
                    <a:lnTo>
                      <a:pt x="1" y="4548"/>
                    </a:lnTo>
                    <a:lnTo>
                      <a:pt x="1" y="4623"/>
                    </a:lnTo>
                    <a:lnTo>
                      <a:pt x="1" y="5741"/>
                    </a:lnTo>
                    <a:lnTo>
                      <a:pt x="1" y="5816"/>
                    </a:lnTo>
                    <a:lnTo>
                      <a:pt x="57" y="5872"/>
                    </a:lnTo>
                    <a:lnTo>
                      <a:pt x="113" y="5909"/>
                    </a:lnTo>
                    <a:lnTo>
                      <a:pt x="187" y="5928"/>
                    </a:lnTo>
                    <a:lnTo>
                      <a:pt x="4325" y="5928"/>
                    </a:lnTo>
                    <a:lnTo>
                      <a:pt x="4437" y="5909"/>
                    </a:lnTo>
                    <a:lnTo>
                      <a:pt x="4568" y="5890"/>
                    </a:lnTo>
                    <a:lnTo>
                      <a:pt x="4679" y="5834"/>
                    </a:lnTo>
                    <a:lnTo>
                      <a:pt x="4791" y="5760"/>
                    </a:lnTo>
                    <a:lnTo>
                      <a:pt x="6543" y="4362"/>
                    </a:lnTo>
                    <a:lnTo>
                      <a:pt x="6599" y="4306"/>
                    </a:lnTo>
                    <a:lnTo>
                      <a:pt x="6637" y="4231"/>
                    </a:lnTo>
                    <a:lnTo>
                      <a:pt x="6674" y="4157"/>
                    </a:lnTo>
                    <a:lnTo>
                      <a:pt x="6674" y="4082"/>
                    </a:lnTo>
                    <a:lnTo>
                      <a:pt x="6674" y="4008"/>
                    </a:lnTo>
                    <a:lnTo>
                      <a:pt x="6655" y="3933"/>
                    </a:lnTo>
                    <a:lnTo>
                      <a:pt x="6618" y="3859"/>
                    </a:lnTo>
                    <a:lnTo>
                      <a:pt x="6543" y="3784"/>
                    </a:lnTo>
                    <a:lnTo>
                      <a:pt x="6506" y="3747"/>
                    </a:lnTo>
                    <a:lnTo>
                      <a:pt x="6432" y="3728"/>
                    </a:lnTo>
                    <a:lnTo>
                      <a:pt x="6376" y="3709"/>
                    </a:lnTo>
                    <a:lnTo>
                      <a:pt x="6301" y="3709"/>
                    </a:lnTo>
                    <a:lnTo>
                      <a:pt x="6171" y="3728"/>
                    </a:lnTo>
                    <a:lnTo>
                      <a:pt x="6115" y="3747"/>
                    </a:lnTo>
                    <a:lnTo>
                      <a:pt x="6059" y="3784"/>
                    </a:lnTo>
                    <a:lnTo>
                      <a:pt x="4978" y="4641"/>
                    </a:lnTo>
                    <a:lnTo>
                      <a:pt x="4885" y="4716"/>
                    </a:lnTo>
                    <a:lnTo>
                      <a:pt x="4773" y="4772"/>
                    </a:lnTo>
                    <a:lnTo>
                      <a:pt x="4642" y="4809"/>
                    </a:lnTo>
                    <a:lnTo>
                      <a:pt x="3095" y="4809"/>
                    </a:lnTo>
                    <a:lnTo>
                      <a:pt x="3039" y="4772"/>
                    </a:lnTo>
                    <a:lnTo>
                      <a:pt x="2983" y="4716"/>
                    </a:lnTo>
                    <a:lnTo>
                      <a:pt x="2965" y="4660"/>
                    </a:lnTo>
                    <a:lnTo>
                      <a:pt x="2965" y="4586"/>
                    </a:lnTo>
                    <a:lnTo>
                      <a:pt x="3002" y="4511"/>
                    </a:lnTo>
                    <a:lnTo>
                      <a:pt x="3076" y="4455"/>
                    </a:lnTo>
                    <a:lnTo>
                      <a:pt x="3151" y="4436"/>
                    </a:lnTo>
                    <a:lnTo>
                      <a:pt x="4120" y="4436"/>
                    </a:lnTo>
                    <a:lnTo>
                      <a:pt x="4195" y="4418"/>
                    </a:lnTo>
                    <a:lnTo>
                      <a:pt x="4307" y="4362"/>
                    </a:lnTo>
                    <a:lnTo>
                      <a:pt x="4363" y="4306"/>
                    </a:lnTo>
                    <a:lnTo>
                      <a:pt x="4400" y="4250"/>
                    </a:lnTo>
                    <a:lnTo>
                      <a:pt x="4419" y="4194"/>
                    </a:lnTo>
                    <a:lnTo>
                      <a:pt x="4437" y="4138"/>
                    </a:lnTo>
                    <a:lnTo>
                      <a:pt x="4456" y="4045"/>
                    </a:lnTo>
                    <a:lnTo>
                      <a:pt x="4437" y="3970"/>
                    </a:lnTo>
                    <a:lnTo>
                      <a:pt x="4400" y="3896"/>
                    </a:lnTo>
                    <a:lnTo>
                      <a:pt x="4363" y="3821"/>
                    </a:lnTo>
                    <a:lnTo>
                      <a:pt x="4307" y="3784"/>
                    </a:lnTo>
                    <a:lnTo>
                      <a:pt x="4232" y="3728"/>
                    </a:lnTo>
                    <a:lnTo>
                      <a:pt x="4158" y="3709"/>
                    </a:lnTo>
                    <a:lnTo>
                      <a:pt x="4083" y="369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rgbClr val="434343"/>
                  </a:solidFill>
                </a:endParaRPr>
              </a:p>
            </p:txBody>
          </p:sp>
        </p:grpSp>
        <p:grpSp>
          <p:nvGrpSpPr>
            <p:cNvPr id="860" name="Google Shape;860;p38"/>
            <p:cNvGrpSpPr/>
            <p:nvPr/>
          </p:nvGrpSpPr>
          <p:grpSpPr>
            <a:xfrm>
              <a:off x="6868076" y="3213932"/>
              <a:ext cx="1695900" cy="892418"/>
              <a:chOff x="6868076" y="3213932"/>
              <a:chExt cx="1695900" cy="892418"/>
            </a:xfrm>
          </p:grpSpPr>
          <p:sp>
            <p:nvSpPr>
              <p:cNvPr id="861" name="Google Shape;861;p38"/>
              <p:cNvSpPr txBox="1"/>
              <p:nvPr/>
            </p:nvSpPr>
            <p:spPr>
              <a:xfrm>
                <a:off x="6868076" y="3469450"/>
                <a:ext cx="1695900" cy="636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200">
                    <a:solidFill>
                      <a:srgbClr val="434343"/>
                    </a:solidFill>
                    <a:latin typeface="Montserrat"/>
                    <a:ea typeface="Montserrat"/>
                    <a:cs typeface="Montserrat"/>
                    <a:sym typeface="Montserrat"/>
                  </a:rPr>
                  <a:t>Blow your audience away with attractive visuals</a:t>
                </a:r>
                <a:endParaRPr sz="1200">
                  <a:solidFill>
                    <a:srgbClr val="434343"/>
                  </a:solidFill>
                  <a:latin typeface="Montserrat"/>
                  <a:ea typeface="Montserrat"/>
                  <a:cs typeface="Montserrat"/>
                  <a:sym typeface="Montserrat"/>
                </a:endParaRPr>
              </a:p>
            </p:txBody>
          </p:sp>
          <p:sp>
            <p:nvSpPr>
              <p:cNvPr id="862" name="Google Shape;862;p38"/>
              <p:cNvSpPr/>
              <p:nvPr/>
            </p:nvSpPr>
            <p:spPr>
              <a:xfrm>
                <a:off x="7625712" y="3213932"/>
                <a:ext cx="180627" cy="181175"/>
              </a:xfrm>
              <a:custGeom>
                <a:rect b="b" l="l" r="r" t="t"/>
                <a:pathLst>
                  <a:path extrusionOk="0" h="5947" w="5929">
                    <a:moveTo>
                      <a:pt x="784" y="4940"/>
                    </a:moveTo>
                    <a:lnTo>
                      <a:pt x="839" y="4958"/>
                    </a:lnTo>
                    <a:lnTo>
                      <a:pt x="933" y="5014"/>
                    </a:lnTo>
                    <a:lnTo>
                      <a:pt x="989" y="5107"/>
                    </a:lnTo>
                    <a:lnTo>
                      <a:pt x="1007" y="5145"/>
                    </a:lnTo>
                    <a:lnTo>
                      <a:pt x="1007" y="5201"/>
                    </a:lnTo>
                    <a:lnTo>
                      <a:pt x="1007" y="5257"/>
                    </a:lnTo>
                    <a:lnTo>
                      <a:pt x="989" y="5313"/>
                    </a:lnTo>
                    <a:lnTo>
                      <a:pt x="933" y="5406"/>
                    </a:lnTo>
                    <a:lnTo>
                      <a:pt x="839" y="5462"/>
                    </a:lnTo>
                    <a:lnTo>
                      <a:pt x="784" y="5480"/>
                    </a:lnTo>
                    <a:lnTo>
                      <a:pt x="672" y="5480"/>
                    </a:lnTo>
                    <a:lnTo>
                      <a:pt x="634" y="5462"/>
                    </a:lnTo>
                    <a:lnTo>
                      <a:pt x="541" y="5406"/>
                    </a:lnTo>
                    <a:lnTo>
                      <a:pt x="485" y="5313"/>
                    </a:lnTo>
                    <a:lnTo>
                      <a:pt x="467" y="5257"/>
                    </a:lnTo>
                    <a:lnTo>
                      <a:pt x="448" y="5201"/>
                    </a:lnTo>
                    <a:lnTo>
                      <a:pt x="467" y="5145"/>
                    </a:lnTo>
                    <a:lnTo>
                      <a:pt x="485" y="5107"/>
                    </a:lnTo>
                    <a:lnTo>
                      <a:pt x="541" y="5014"/>
                    </a:lnTo>
                    <a:lnTo>
                      <a:pt x="634" y="4958"/>
                    </a:lnTo>
                    <a:lnTo>
                      <a:pt x="672" y="4940"/>
                    </a:lnTo>
                    <a:close/>
                    <a:moveTo>
                      <a:pt x="206" y="2610"/>
                    </a:moveTo>
                    <a:lnTo>
                      <a:pt x="168" y="2628"/>
                    </a:lnTo>
                    <a:lnTo>
                      <a:pt x="75" y="2684"/>
                    </a:lnTo>
                    <a:lnTo>
                      <a:pt x="19" y="2777"/>
                    </a:lnTo>
                    <a:lnTo>
                      <a:pt x="1" y="2833"/>
                    </a:lnTo>
                    <a:lnTo>
                      <a:pt x="1" y="2889"/>
                    </a:lnTo>
                    <a:lnTo>
                      <a:pt x="1" y="5667"/>
                    </a:lnTo>
                    <a:lnTo>
                      <a:pt x="1" y="5723"/>
                    </a:lnTo>
                    <a:lnTo>
                      <a:pt x="19" y="5779"/>
                    </a:lnTo>
                    <a:lnTo>
                      <a:pt x="75" y="5872"/>
                    </a:lnTo>
                    <a:lnTo>
                      <a:pt x="168" y="5928"/>
                    </a:lnTo>
                    <a:lnTo>
                      <a:pt x="206" y="5946"/>
                    </a:lnTo>
                    <a:lnTo>
                      <a:pt x="1250" y="5946"/>
                    </a:lnTo>
                    <a:lnTo>
                      <a:pt x="1305" y="5928"/>
                    </a:lnTo>
                    <a:lnTo>
                      <a:pt x="1399" y="5872"/>
                    </a:lnTo>
                    <a:lnTo>
                      <a:pt x="1455" y="5779"/>
                    </a:lnTo>
                    <a:lnTo>
                      <a:pt x="1473" y="5723"/>
                    </a:lnTo>
                    <a:lnTo>
                      <a:pt x="1473" y="5667"/>
                    </a:lnTo>
                    <a:lnTo>
                      <a:pt x="1473" y="2889"/>
                    </a:lnTo>
                    <a:lnTo>
                      <a:pt x="1473" y="2833"/>
                    </a:lnTo>
                    <a:lnTo>
                      <a:pt x="1455" y="2777"/>
                    </a:lnTo>
                    <a:lnTo>
                      <a:pt x="1399" y="2684"/>
                    </a:lnTo>
                    <a:lnTo>
                      <a:pt x="1305" y="2628"/>
                    </a:lnTo>
                    <a:lnTo>
                      <a:pt x="1250" y="2610"/>
                    </a:lnTo>
                    <a:close/>
                    <a:moveTo>
                      <a:pt x="3617" y="0"/>
                    </a:moveTo>
                    <a:lnTo>
                      <a:pt x="3524" y="19"/>
                    </a:lnTo>
                    <a:lnTo>
                      <a:pt x="3468" y="75"/>
                    </a:lnTo>
                    <a:lnTo>
                      <a:pt x="3393" y="168"/>
                    </a:lnTo>
                    <a:lnTo>
                      <a:pt x="3337" y="261"/>
                    </a:lnTo>
                    <a:lnTo>
                      <a:pt x="3263" y="485"/>
                    </a:lnTo>
                    <a:lnTo>
                      <a:pt x="3225" y="671"/>
                    </a:lnTo>
                    <a:lnTo>
                      <a:pt x="3169" y="858"/>
                    </a:lnTo>
                    <a:lnTo>
                      <a:pt x="3114" y="1044"/>
                    </a:lnTo>
                    <a:lnTo>
                      <a:pt x="3039" y="1212"/>
                    </a:lnTo>
                    <a:lnTo>
                      <a:pt x="2983" y="1286"/>
                    </a:lnTo>
                    <a:lnTo>
                      <a:pt x="2927" y="1361"/>
                    </a:lnTo>
                    <a:lnTo>
                      <a:pt x="2797" y="1510"/>
                    </a:lnTo>
                    <a:lnTo>
                      <a:pt x="2666" y="1659"/>
                    </a:lnTo>
                    <a:lnTo>
                      <a:pt x="2442" y="1995"/>
                    </a:lnTo>
                    <a:lnTo>
                      <a:pt x="2200" y="2330"/>
                    </a:lnTo>
                    <a:lnTo>
                      <a:pt x="2051" y="2498"/>
                    </a:lnTo>
                    <a:lnTo>
                      <a:pt x="1883" y="2666"/>
                    </a:lnTo>
                    <a:lnTo>
                      <a:pt x="1865" y="2722"/>
                    </a:lnTo>
                    <a:lnTo>
                      <a:pt x="1846" y="2777"/>
                    </a:lnTo>
                    <a:lnTo>
                      <a:pt x="1846" y="5257"/>
                    </a:lnTo>
                    <a:lnTo>
                      <a:pt x="1865" y="5313"/>
                    </a:lnTo>
                    <a:lnTo>
                      <a:pt x="1883" y="5350"/>
                    </a:lnTo>
                    <a:lnTo>
                      <a:pt x="1939" y="5387"/>
                    </a:lnTo>
                    <a:lnTo>
                      <a:pt x="1995" y="5387"/>
                    </a:lnTo>
                    <a:lnTo>
                      <a:pt x="2126" y="5406"/>
                    </a:lnTo>
                    <a:lnTo>
                      <a:pt x="2293" y="5462"/>
                    </a:lnTo>
                    <a:lnTo>
                      <a:pt x="2592" y="5573"/>
                    </a:lnTo>
                    <a:lnTo>
                      <a:pt x="2890" y="5704"/>
                    </a:lnTo>
                    <a:lnTo>
                      <a:pt x="3225" y="5816"/>
                    </a:lnTo>
                    <a:lnTo>
                      <a:pt x="3393" y="5872"/>
                    </a:lnTo>
                    <a:lnTo>
                      <a:pt x="3580" y="5909"/>
                    </a:lnTo>
                    <a:lnTo>
                      <a:pt x="3785" y="5946"/>
                    </a:lnTo>
                    <a:lnTo>
                      <a:pt x="4400" y="5946"/>
                    </a:lnTo>
                    <a:lnTo>
                      <a:pt x="4586" y="5928"/>
                    </a:lnTo>
                    <a:lnTo>
                      <a:pt x="4772" y="5909"/>
                    </a:lnTo>
                    <a:lnTo>
                      <a:pt x="4940" y="5853"/>
                    </a:lnTo>
                    <a:lnTo>
                      <a:pt x="5108" y="5797"/>
                    </a:lnTo>
                    <a:lnTo>
                      <a:pt x="5238" y="5723"/>
                    </a:lnTo>
                    <a:lnTo>
                      <a:pt x="5332" y="5611"/>
                    </a:lnTo>
                    <a:lnTo>
                      <a:pt x="5388" y="5499"/>
                    </a:lnTo>
                    <a:lnTo>
                      <a:pt x="5425" y="5368"/>
                    </a:lnTo>
                    <a:lnTo>
                      <a:pt x="5425" y="5238"/>
                    </a:lnTo>
                    <a:lnTo>
                      <a:pt x="5406" y="5089"/>
                    </a:lnTo>
                    <a:lnTo>
                      <a:pt x="5481" y="4996"/>
                    </a:lnTo>
                    <a:lnTo>
                      <a:pt x="5537" y="4902"/>
                    </a:lnTo>
                    <a:lnTo>
                      <a:pt x="5574" y="4809"/>
                    </a:lnTo>
                    <a:lnTo>
                      <a:pt x="5611" y="4697"/>
                    </a:lnTo>
                    <a:lnTo>
                      <a:pt x="5630" y="4567"/>
                    </a:lnTo>
                    <a:lnTo>
                      <a:pt x="5630" y="4455"/>
                    </a:lnTo>
                    <a:lnTo>
                      <a:pt x="5630" y="4325"/>
                    </a:lnTo>
                    <a:lnTo>
                      <a:pt x="5593" y="4213"/>
                    </a:lnTo>
                    <a:lnTo>
                      <a:pt x="5667" y="4101"/>
                    </a:lnTo>
                    <a:lnTo>
                      <a:pt x="5723" y="3989"/>
                    </a:lnTo>
                    <a:lnTo>
                      <a:pt x="5742" y="3877"/>
                    </a:lnTo>
                    <a:lnTo>
                      <a:pt x="5779" y="3747"/>
                    </a:lnTo>
                    <a:lnTo>
                      <a:pt x="5779" y="3635"/>
                    </a:lnTo>
                    <a:lnTo>
                      <a:pt x="5760" y="3523"/>
                    </a:lnTo>
                    <a:lnTo>
                      <a:pt x="5742" y="3393"/>
                    </a:lnTo>
                    <a:lnTo>
                      <a:pt x="5704" y="3299"/>
                    </a:lnTo>
                    <a:lnTo>
                      <a:pt x="5798" y="3169"/>
                    </a:lnTo>
                    <a:lnTo>
                      <a:pt x="5872" y="3038"/>
                    </a:lnTo>
                    <a:lnTo>
                      <a:pt x="5909" y="2889"/>
                    </a:lnTo>
                    <a:lnTo>
                      <a:pt x="5928" y="2722"/>
                    </a:lnTo>
                    <a:lnTo>
                      <a:pt x="5909" y="2591"/>
                    </a:lnTo>
                    <a:lnTo>
                      <a:pt x="5872" y="2461"/>
                    </a:lnTo>
                    <a:lnTo>
                      <a:pt x="5816" y="2349"/>
                    </a:lnTo>
                    <a:lnTo>
                      <a:pt x="5723" y="2256"/>
                    </a:lnTo>
                    <a:lnTo>
                      <a:pt x="5630" y="2162"/>
                    </a:lnTo>
                    <a:lnTo>
                      <a:pt x="5518" y="2106"/>
                    </a:lnTo>
                    <a:lnTo>
                      <a:pt x="5388" y="2069"/>
                    </a:lnTo>
                    <a:lnTo>
                      <a:pt x="5238" y="2051"/>
                    </a:lnTo>
                    <a:lnTo>
                      <a:pt x="4064" y="2051"/>
                    </a:lnTo>
                    <a:lnTo>
                      <a:pt x="4101" y="1920"/>
                    </a:lnTo>
                    <a:lnTo>
                      <a:pt x="4157" y="1808"/>
                    </a:lnTo>
                    <a:lnTo>
                      <a:pt x="4288" y="1566"/>
                    </a:lnTo>
                    <a:lnTo>
                      <a:pt x="4344" y="1435"/>
                    </a:lnTo>
                    <a:lnTo>
                      <a:pt x="4400" y="1286"/>
                    </a:lnTo>
                    <a:lnTo>
                      <a:pt x="4437" y="1119"/>
                    </a:lnTo>
                    <a:lnTo>
                      <a:pt x="4456" y="951"/>
                    </a:lnTo>
                    <a:lnTo>
                      <a:pt x="4437" y="802"/>
                    </a:lnTo>
                    <a:lnTo>
                      <a:pt x="4418" y="671"/>
                    </a:lnTo>
                    <a:lnTo>
                      <a:pt x="4400" y="541"/>
                    </a:lnTo>
                    <a:lnTo>
                      <a:pt x="4362" y="447"/>
                    </a:lnTo>
                    <a:lnTo>
                      <a:pt x="4306" y="354"/>
                    </a:lnTo>
                    <a:lnTo>
                      <a:pt x="4251" y="280"/>
                    </a:lnTo>
                    <a:lnTo>
                      <a:pt x="4195" y="205"/>
                    </a:lnTo>
                    <a:lnTo>
                      <a:pt x="4139" y="168"/>
                    </a:lnTo>
                    <a:lnTo>
                      <a:pt x="3990" y="75"/>
                    </a:lnTo>
                    <a:lnTo>
                      <a:pt x="3859" y="37"/>
                    </a:lnTo>
                    <a:lnTo>
                      <a:pt x="3729" y="19"/>
                    </a:lnTo>
                    <a:lnTo>
                      <a:pt x="3617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rgbClr val="434343"/>
                  </a:solidFill>
                </a:endParaRPr>
              </a:p>
            </p:txBody>
          </p:sp>
        </p:grpSp>
        <p:grpSp>
          <p:nvGrpSpPr>
            <p:cNvPr id="863" name="Google Shape;863;p38"/>
            <p:cNvGrpSpPr/>
            <p:nvPr/>
          </p:nvGrpSpPr>
          <p:grpSpPr>
            <a:xfrm>
              <a:off x="801125" y="3214206"/>
              <a:ext cx="1695900" cy="892144"/>
              <a:chOff x="801125" y="3214206"/>
              <a:chExt cx="1695900" cy="892144"/>
            </a:xfrm>
          </p:grpSpPr>
          <p:sp>
            <p:nvSpPr>
              <p:cNvPr id="864" name="Google Shape;864;p38"/>
              <p:cNvSpPr txBox="1"/>
              <p:nvPr/>
            </p:nvSpPr>
            <p:spPr>
              <a:xfrm>
                <a:off x="801125" y="3469450"/>
                <a:ext cx="1695900" cy="636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200">
                    <a:solidFill>
                      <a:srgbClr val="434343"/>
                    </a:solidFill>
                    <a:latin typeface="Montserrat"/>
                    <a:ea typeface="Montserrat"/>
                    <a:cs typeface="Montserrat"/>
                    <a:sym typeface="Montserrat"/>
                  </a:rPr>
                  <a:t>For PowerPoint and Google Slides</a:t>
                </a:r>
                <a:endParaRPr sz="1200">
                  <a:solidFill>
                    <a:srgbClr val="434343"/>
                  </a:solidFill>
                  <a:latin typeface="Montserrat"/>
                  <a:ea typeface="Montserrat"/>
                  <a:cs typeface="Montserrat"/>
                  <a:sym typeface="Montserrat"/>
                </a:endParaRPr>
              </a:p>
            </p:txBody>
          </p:sp>
          <p:sp>
            <p:nvSpPr>
              <p:cNvPr id="865" name="Google Shape;865;p38"/>
              <p:cNvSpPr/>
              <p:nvPr/>
            </p:nvSpPr>
            <p:spPr>
              <a:xfrm>
                <a:off x="1535764" y="3214206"/>
                <a:ext cx="226629" cy="180627"/>
              </a:xfrm>
              <a:custGeom>
                <a:rect b="b" l="l" r="r" t="t"/>
                <a:pathLst>
                  <a:path extrusionOk="0" h="5929" w="7439">
                    <a:moveTo>
                      <a:pt x="5947" y="728"/>
                    </a:moveTo>
                    <a:lnTo>
                      <a:pt x="5947" y="3710"/>
                    </a:lnTo>
                    <a:lnTo>
                      <a:pt x="1492" y="3710"/>
                    </a:lnTo>
                    <a:lnTo>
                      <a:pt x="1492" y="728"/>
                    </a:lnTo>
                    <a:close/>
                    <a:moveTo>
                      <a:pt x="1194" y="1"/>
                    </a:moveTo>
                    <a:lnTo>
                      <a:pt x="1101" y="38"/>
                    </a:lnTo>
                    <a:lnTo>
                      <a:pt x="989" y="94"/>
                    </a:lnTo>
                    <a:lnTo>
                      <a:pt x="914" y="150"/>
                    </a:lnTo>
                    <a:lnTo>
                      <a:pt x="840" y="243"/>
                    </a:lnTo>
                    <a:lnTo>
                      <a:pt x="802" y="336"/>
                    </a:lnTo>
                    <a:lnTo>
                      <a:pt x="765" y="430"/>
                    </a:lnTo>
                    <a:lnTo>
                      <a:pt x="746" y="542"/>
                    </a:lnTo>
                    <a:lnTo>
                      <a:pt x="746" y="4437"/>
                    </a:lnTo>
                    <a:lnTo>
                      <a:pt x="6693" y="4437"/>
                    </a:lnTo>
                    <a:lnTo>
                      <a:pt x="6693" y="542"/>
                    </a:lnTo>
                    <a:lnTo>
                      <a:pt x="6674" y="430"/>
                    </a:lnTo>
                    <a:lnTo>
                      <a:pt x="6655" y="336"/>
                    </a:lnTo>
                    <a:lnTo>
                      <a:pt x="6599" y="243"/>
                    </a:lnTo>
                    <a:lnTo>
                      <a:pt x="6525" y="150"/>
                    </a:lnTo>
                    <a:lnTo>
                      <a:pt x="6450" y="94"/>
                    </a:lnTo>
                    <a:lnTo>
                      <a:pt x="6357" y="38"/>
                    </a:lnTo>
                    <a:lnTo>
                      <a:pt x="6245" y="1"/>
                    </a:lnTo>
                    <a:close/>
                    <a:moveTo>
                      <a:pt x="187" y="4810"/>
                    </a:moveTo>
                    <a:lnTo>
                      <a:pt x="131" y="4829"/>
                    </a:lnTo>
                    <a:lnTo>
                      <a:pt x="57" y="4866"/>
                    </a:lnTo>
                    <a:lnTo>
                      <a:pt x="20" y="4941"/>
                    </a:lnTo>
                    <a:lnTo>
                      <a:pt x="1" y="4996"/>
                    </a:lnTo>
                    <a:lnTo>
                      <a:pt x="1" y="5183"/>
                    </a:lnTo>
                    <a:lnTo>
                      <a:pt x="20" y="5332"/>
                    </a:lnTo>
                    <a:lnTo>
                      <a:pt x="75" y="5481"/>
                    </a:lnTo>
                    <a:lnTo>
                      <a:pt x="131" y="5612"/>
                    </a:lnTo>
                    <a:lnTo>
                      <a:pt x="225" y="5705"/>
                    </a:lnTo>
                    <a:lnTo>
                      <a:pt x="336" y="5798"/>
                    </a:lnTo>
                    <a:lnTo>
                      <a:pt x="467" y="5873"/>
                    </a:lnTo>
                    <a:lnTo>
                      <a:pt x="597" y="5910"/>
                    </a:lnTo>
                    <a:lnTo>
                      <a:pt x="746" y="5928"/>
                    </a:lnTo>
                    <a:lnTo>
                      <a:pt x="6693" y="5928"/>
                    </a:lnTo>
                    <a:lnTo>
                      <a:pt x="6842" y="5910"/>
                    </a:lnTo>
                    <a:lnTo>
                      <a:pt x="6972" y="5873"/>
                    </a:lnTo>
                    <a:lnTo>
                      <a:pt x="7103" y="5798"/>
                    </a:lnTo>
                    <a:lnTo>
                      <a:pt x="7214" y="5705"/>
                    </a:lnTo>
                    <a:lnTo>
                      <a:pt x="7308" y="5612"/>
                    </a:lnTo>
                    <a:lnTo>
                      <a:pt x="7382" y="5481"/>
                    </a:lnTo>
                    <a:lnTo>
                      <a:pt x="7420" y="5332"/>
                    </a:lnTo>
                    <a:lnTo>
                      <a:pt x="7438" y="5183"/>
                    </a:lnTo>
                    <a:lnTo>
                      <a:pt x="7438" y="4996"/>
                    </a:lnTo>
                    <a:lnTo>
                      <a:pt x="7420" y="4941"/>
                    </a:lnTo>
                    <a:lnTo>
                      <a:pt x="7382" y="4866"/>
                    </a:lnTo>
                    <a:lnTo>
                      <a:pt x="7326" y="4829"/>
                    </a:lnTo>
                    <a:lnTo>
                      <a:pt x="7252" y="4810"/>
                    </a:lnTo>
                    <a:lnTo>
                      <a:pt x="4437" y="4810"/>
                    </a:lnTo>
                    <a:lnTo>
                      <a:pt x="4419" y="4903"/>
                    </a:lnTo>
                    <a:lnTo>
                      <a:pt x="4400" y="4978"/>
                    </a:lnTo>
                    <a:lnTo>
                      <a:pt x="4363" y="5034"/>
                    </a:lnTo>
                    <a:lnTo>
                      <a:pt x="4325" y="5090"/>
                    </a:lnTo>
                    <a:lnTo>
                      <a:pt x="4269" y="5127"/>
                    </a:lnTo>
                    <a:lnTo>
                      <a:pt x="4195" y="5164"/>
                    </a:lnTo>
                    <a:lnTo>
                      <a:pt x="4139" y="5183"/>
                    </a:lnTo>
                    <a:lnTo>
                      <a:pt x="3263" y="5183"/>
                    </a:lnTo>
                    <a:lnTo>
                      <a:pt x="3207" y="5146"/>
                    </a:lnTo>
                    <a:lnTo>
                      <a:pt x="3132" y="5108"/>
                    </a:lnTo>
                    <a:lnTo>
                      <a:pt x="3076" y="5071"/>
                    </a:lnTo>
                    <a:lnTo>
                      <a:pt x="3039" y="5015"/>
                    </a:lnTo>
                    <a:lnTo>
                      <a:pt x="3002" y="4941"/>
                    </a:lnTo>
                    <a:lnTo>
                      <a:pt x="2983" y="4885"/>
                    </a:lnTo>
                    <a:lnTo>
                      <a:pt x="2965" y="481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rgbClr val="434343"/>
                  </a:solidFill>
                </a:endParaRPr>
              </a:p>
            </p:txBody>
          </p:sp>
        </p:grpSp>
      </p:grpSp>
      <p:sp>
        <p:nvSpPr>
          <p:cNvPr id="866" name="Google Shape;866;p38"/>
          <p:cNvSpPr txBox="1"/>
          <p:nvPr>
            <p:ph idx="12" type="sldNum"/>
          </p:nvPr>
        </p:nvSpPr>
        <p:spPr>
          <a:xfrm>
            <a:off x="4297650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13"/>
          <p:cNvSpPr txBox="1"/>
          <p:nvPr>
            <p:ph idx="4294967295" type="ctrTitle"/>
          </p:nvPr>
        </p:nvSpPr>
        <p:spPr>
          <a:xfrm>
            <a:off x="1813500" y="1773575"/>
            <a:ext cx="5517000" cy="1221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FFDD92"/>
                </a:solidFill>
              </a:rPr>
              <a:t>Hello!</a:t>
            </a:r>
            <a:endParaRPr sz="1800">
              <a:solidFill>
                <a:srgbClr val="FFDD92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lang="en" sz="6000">
                <a:solidFill>
                  <a:srgbClr val="FFDD92"/>
                </a:solidFill>
              </a:rPr>
              <a:t>I am Rudolf</a:t>
            </a:r>
            <a:endParaRPr b="0" sz="6000">
              <a:solidFill>
                <a:srgbClr val="FFDD92"/>
              </a:solidFill>
            </a:endParaRPr>
          </a:p>
        </p:txBody>
      </p:sp>
      <p:sp>
        <p:nvSpPr>
          <p:cNvPr id="169" name="Google Shape;169;p13"/>
          <p:cNvSpPr txBox="1"/>
          <p:nvPr>
            <p:ph idx="4294967295" type="body"/>
          </p:nvPr>
        </p:nvSpPr>
        <p:spPr>
          <a:xfrm>
            <a:off x="2519400" y="2892164"/>
            <a:ext cx="4105200" cy="1221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600"/>
              </a:spcBef>
              <a:spcAft>
                <a:spcPts val="0"/>
              </a:spcAft>
              <a:buNone/>
            </a:pPr>
            <a:r>
              <a:rPr lang="en" sz="2000"/>
              <a:t>I’ve come a long way to bring you this presentation. You can find me at @northpole</a:t>
            </a:r>
            <a:endParaRPr sz="2000"/>
          </a:p>
        </p:txBody>
      </p:sp>
      <p:sp>
        <p:nvSpPr>
          <p:cNvPr id="170" name="Google Shape;170;p13"/>
          <p:cNvSpPr/>
          <p:nvPr/>
        </p:nvSpPr>
        <p:spPr>
          <a:xfrm>
            <a:off x="3959999" y="576749"/>
            <a:ext cx="1224001" cy="1167729"/>
          </a:xfrm>
          <a:custGeom>
            <a:rect b="b" l="l" r="r" t="t"/>
            <a:pathLst>
              <a:path extrusionOk="0" h="33953" w="35584">
                <a:moveTo>
                  <a:pt x="26783" y="15547"/>
                </a:moveTo>
                <a:lnTo>
                  <a:pt x="27025" y="15708"/>
                </a:lnTo>
                <a:lnTo>
                  <a:pt x="27266" y="15869"/>
                </a:lnTo>
                <a:lnTo>
                  <a:pt x="27548" y="16111"/>
                </a:lnTo>
                <a:lnTo>
                  <a:pt x="27790" y="16352"/>
                </a:lnTo>
                <a:lnTo>
                  <a:pt x="28032" y="16614"/>
                </a:lnTo>
                <a:lnTo>
                  <a:pt x="28273" y="16896"/>
                </a:lnTo>
                <a:lnTo>
                  <a:pt x="28434" y="17118"/>
                </a:lnTo>
                <a:lnTo>
                  <a:pt x="28595" y="17339"/>
                </a:lnTo>
                <a:lnTo>
                  <a:pt x="28757" y="17601"/>
                </a:lnTo>
                <a:lnTo>
                  <a:pt x="28877" y="17843"/>
                </a:lnTo>
                <a:lnTo>
                  <a:pt x="28132" y="17561"/>
                </a:lnTo>
                <a:lnTo>
                  <a:pt x="27065" y="17178"/>
                </a:lnTo>
                <a:lnTo>
                  <a:pt x="26823" y="17097"/>
                </a:lnTo>
                <a:lnTo>
                  <a:pt x="26602" y="17037"/>
                </a:lnTo>
                <a:lnTo>
                  <a:pt x="26703" y="16292"/>
                </a:lnTo>
                <a:lnTo>
                  <a:pt x="26783" y="15547"/>
                </a:lnTo>
                <a:close/>
                <a:moveTo>
                  <a:pt x="7995" y="16151"/>
                </a:moveTo>
                <a:lnTo>
                  <a:pt x="7995" y="16775"/>
                </a:lnTo>
                <a:lnTo>
                  <a:pt x="8035" y="17400"/>
                </a:lnTo>
                <a:lnTo>
                  <a:pt x="7854" y="17480"/>
                </a:lnTo>
                <a:lnTo>
                  <a:pt x="7673" y="17581"/>
                </a:lnTo>
                <a:lnTo>
                  <a:pt x="7330" y="17802"/>
                </a:lnTo>
                <a:lnTo>
                  <a:pt x="6666" y="18265"/>
                </a:lnTo>
                <a:lnTo>
                  <a:pt x="6243" y="18547"/>
                </a:lnTo>
                <a:lnTo>
                  <a:pt x="6001" y="18668"/>
                </a:lnTo>
                <a:lnTo>
                  <a:pt x="5780" y="18789"/>
                </a:lnTo>
                <a:lnTo>
                  <a:pt x="6021" y="18427"/>
                </a:lnTo>
                <a:lnTo>
                  <a:pt x="6263" y="18084"/>
                </a:lnTo>
                <a:lnTo>
                  <a:pt x="6505" y="17742"/>
                </a:lnTo>
                <a:lnTo>
                  <a:pt x="6787" y="17400"/>
                </a:lnTo>
                <a:lnTo>
                  <a:pt x="7048" y="17077"/>
                </a:lnTo>
                <a:lnTo>
                  <a:pt x="7350" y="16775"/>
                </a:lnTo>
                <a:lnTo>
                  <a:pt x="7653" y="16473"/>
                </a:lnTo>
                <a:lnTo>
                  <a:pt x="7955" y="16191"/>
                </a:lnTo>
                <a:lnTo>
                  <a:pt x="7995" y="16151"/>
                </a:lnTo>
                <a:close/>
                <a:moveTo>
                  <a:pt x="12727" y="21729"/>
                </a:moveTo>
                <a:lnTo>
                  <a:pt x="12606" y="21749"/>
                </a:lnTo>
                <a:lnTo>
                  <a:pt x="12486" y="21769"/>
                </a:lnTo>
                <a:lnTo>
                  <a:pt x="12324" y="21830"/>
                </a:lnTo>
                <a:lnTo>
                  <a:pt x="12163" y="21910"/>
                </a:lnTo>
                <a:lnTo>
                  <a:pt x="12022" y="22011"/>
                </a:lnTo>
                <a:lnTo>
                  <a:pt x="11902" y="22132"/>
                </a:lnTo>
                <a:lnTo>
                  <a:pt x="11801" y="22253"/>
                </a:lnTo>
                <a:lnTo>
                  <a:pt x="11700" y="22394"/>
                </a:lnTo>
                <a:lnTo>
                  <a:pt x="11640" y="22514"/>
                </a:lnTo>
                <a:lnTo>
                  <a:pt x="11599" y="22676"/>
                </a:lnTo>
                <a:lnTo>
                  <a:pt x="11559" y="22837"/>
                </a:lnTo>
                <a:lnTo>
                  <a:pt x="11539" y="22978"/>
                </a:lnTo>
                <a:lnTo>
                  <a:pt x="11559" y="23139"/>
                </a:lnTo>
                <a:lnTo>
                  <a:pt x="11599" y="23300"/>
                </a:lnTo>
                <a:lnTo>
                  <a:pt x="11660" y="23501"/>
                </a:lnTo>
                <a:lnTo>
                  <a:pt x="11761" y="23703"/>
                </a:lnTo>
                <a:lnTo>
                  <a:pt x="11881" y="23864"/>
                </a:lnTo>
                <a:lnTo>
                  <a:pt x="12042" y="24005"/>
                </a:lnTo>
                <a:lnTo>
                  <a:pt x="12224" y="24125"/>
                </a:lnTo>
                <a:lnTo>
                  <a:pt x="12405" y="24206"/>
                </a:lnTo>
                <a:lnTo>
                  <a:pt x="12606" y="24246"/>
                </a:lnTo>
                <a:lnTo>
                  <a:pt x="12828" y="24266"/>
                </a:lnTo>
                <a:lnTo>
                  <a:pt x="12949" y="24266"/>
                </a:lnTo>
                <a:lnTo>
                  <a:pt x="13069" y="24246"/>
                </a:lnTo>
                <a:lnTo>
                  <a:pt x="13190" y="24226"/>
                </a:lnTo>
                <a:lnTo>
                  <a:pt x="13311" y="24186"/>
                </a:lnTo>
                <a:lnTo>
                  <a:pt x="13412" y="24125"/>
                </a:lnTo>
                <a:lnTo>
                  <a:pt x="13533" y="24065"/>
                </a:lnTo>
                <a:lnTo>
                  <a:pt x="13633" y="23984"/>
                </a:lnTo>
                <a:lnTo>
                  <a:pt x="13714" y="23904"/>
                </a:lnTo>
                <a:lnTo>
                  <a:pt x="13835" y="23783"/>
                </a:lnTo>
                <a:lnTo>
                  <a:pt x="13915" y="23642"/>
                </a:lnTo>
                <a:lnTo>
                  <a:pt x="13996" y="23481"/>
                </a:lnTo>
                <a:lnTo>
                  <a:pt x="14056" y="23320"/>
                </a:lnTo>
                <a:lnTo>
                  <a:pt x="14076" y="23159"/>
                </a:lnTo>
                <a:lnTo>
                  <a:pt x="14096" y="22998"/>
                </a:lnTo>
                <a:lnTo>
                  <a:pt x="14076" y="22837"/>
                </a:lnTo>
                <a:lnTo>
                  <a:pt x="14056" y="22676"/>
                </a:lnTo>
                <a:lnTo>
                  <a:pt x="14016" y="22555"/>
                </a:lnTo>
                <a:lnTo>
                  <a:pt x="13956" y="22434"/>
                </a:lnTo>
                <a:lnTo>
                  <a:pt x="13835" y="22232"/>
                </a:lnTo>
                <a:lnTo>
                  <a:pt x="13653" y="22051"/>
                </a:lnTo>
                <a:lnTo>
                  <a:pt x="13472" y="21910"/>
                </a:lnTo>
                <a:lnTo>
                  <a:pt x="13351" y="21850"/>
                </a:lnTo>
                <a:lnTo>
                  <a:pt x="13231" y="21810"/>
                </a:lnTo>
                <a:lnTo>
                  <a:pt x="13110" y="21769"/>
                </a:lnTo>
                <a:lnTo>
                  <a:pt x="12989" y="21749"/>
                </a:lnTo>
                <a:lnTo>
                  <a:pt x="12868" y="21729"/>
                </a:lnTo>
                <a:close/>
                <a:moveTo>
                  <a:pt x="20581" y="21648"/>
                </a:moveTo>
                <a:lnTo>
                  <a:pt x="20400" y="21669"/>
                </a:lnTo>
                <a:lnTo>
                  <a:pt x="20218" y="21709"/>
                </a:lnTo>
                <a:lnTo>
                  <a:pt x="20057" y="21769"/>
                </a:lnTo>
                <a:lnTo>
                  <a:pt x="19896" y="21830"/>
                </a:lnTo>
                <a:lnTo>
                  <a:pt x="19755" y="21930"/>
                </a:lnTo>
                <a:lnTo>
                  <a:pt x="19614" y="22051"/>
                </a:lnTo>
                <a:lnTo>
                  <a:pt x="19493" y="22192"/>
                </a:lnTo>
                <a:lnTo>
                  <a:pt x="19393" y="22333"/>
                </a:lnTo>
                <a:lnTo>
                  <a:pt x="19312" y="22494"/>
                </a:lnTo>
                <a:lnTo>
                  <a:pt x="19252" y="22655"/>
                </a:lnTo>
                <a:lnTo>
                  <a:pt x="19232" y="22837"/>
                </a:lnTo>
                <a:lnTo>
                  <a:pt x="19211" y="23018"/>
                </a:lnTo>
                <a:lnTo>
                  <a:pt x="19232" y="23199"/>
                </a:lnTo>
                <a:lnTo>
                  <a:pt x="19272" y="23360"/>
                </a:lnTo>
                <a:lnTo>
                  <a:pt x="19312" y="23541"/>
                </a:lnTo>
                <a:lnTo>
                  <a:pt x="19393" y="23703"/>
                </a:lnTo>
                <a:lnTo>
                  <a:pt x="19493" y="23843"/>
                </a:lnTo>
                <a:lnTo>
                  <a:pt x="19614" y="23984"/>
                </a:lnTo>
                <a:lnTo>
                  <a:pt x="19755" y="24085"/>
                </a:lnTo>
                <a:lnTo>
                  <a:pt x="19896" y="24186"/>
                </a:lnTo>
                <a:lnTo>
                  <a:pt x="20037" y="24266"/>
                </a:lnTo>
                <a:lnTo>
                  <a:pt x="20198" y="24327"/>
                </a:lnTo>
                <a:lnTo>
                  <a:pt x="20561" y="24367"/>
                </a:lnTo>
                <a:lnTo>
                  <a:pt x="20722" y="24347"/>
                </a:lnTo>
                <a:lnTo>
                  <a:pt x="20903" y="24327"/>
                </a:lnTo>
                <a:lnTo>
                  <a:pt x="21064" y="24266"/>
                </a:lnTo>
                <a:lnTo>
                  <a:pt x="21225" y="24186"/>
                </a:lnTo>
                <a:lnTo>
                  <a:pt x="21245" y="24186"/>
                </a:lnTo>
                <a:lnTo>
                  <a:pt x="21386" y="24085"/>
                </a:lnTo>
                <a:lnTo>
                  <a:pt x="21507" y="23964"/>
                </a:lnTo>
                <a:lnTo>
                  <a:pt x="21628" y="23843"/>
                </a:lnTo>
                <a:lnTo>
                  <a:pt x="21729" y="23703"/>
                </a:lnTo>
                <a:lnTo>
                  <a:pt x="21809" y="23521"/>
                </a:lnTo>
                <a:lnTo>
                  <a:pt x="21870" y="23340"/>
                </a:lnTo>
                <a:lnTo>
                  <a:pt x="21910" y="23179"/>
                </a:lnTo>
                <a:lnTo>
                  <a:pt x="21910" y="22998"/>
                </a:lnTo>
                <a:lnTo>
                  <a:pt x="21910" y="22816"/>
                </a:lnTo>
                <a:lnTo>
                  <a:pt x="21870" y="22655"/>
                </a:lnTo>
                <a:lnTo>
                  <a:pt x="21809" y="22474"/>
                </a:lnTo>
                <a:lnTo>
                  <a:pt x="21729" y="22333"/>
                </a:lnTo>
                <a:lnTo>
                  <a:pt x="21628" y="22172"/>
                </a:lnTo>
                <a:lnTo>
                  <a:pt x="21527" y="22051"/>
                </a:lnTo>
                <a:lnTo>
                  <a:pt x="21386" y="21930"/>
                </a:lnTo>
                <a:lnTo>
                  <a:pt x="21245" y="21830"/>
                </a:lnTo>
                <a:lnTo>
                  <a:pt x="21104" y="21769"/>
                </a:lnTo>
                <a:lnTo>
                  <a:pt x="20923" y="21709"/>
                </a:lnTo>
                <a:lnTo>
                  <a:pt x="20581" y="21648"/>
                </a:lnTo>
                <a:close/>
                <a:moveTo>
                  <a:pt x="16191" y="13090"/>
                </a:moveTo>
                <a:lnTo>
                  <a:pt x="16775" y="13110"/>
                </a:lnTo>
                <a:lnTo>
                  <a:pt x="17339" y="13130"/>
                </a:lnTo>
                <a:lnTo>
                  <a:pt x="17963" y="13191"/>
                </a:lnTo>
                <a:lnTo>
                  <a:pt x="18607" y="13271"/>
                </a:lnTo>
                <a:lnTo>
                  <a:pt x="19232" y="13372"/>
                </a:lnTo>
                <a:lnTo>
                  <a:pt x="19876" y="13473"/>
                </a:lnTo>
                <a:lnTo>
                  <a:pt x="21124" y="13734"/>
                </a:lnTo>
                <a:lnTo>
                  <a:pt x="22373" y="14016"/>
                </a:lnTo>
                <a:lnTo>
                  <a:pt x="22836" y="14137"/>
                </a:lnTo>
                <a:lnTo>
                  <a:pt x="23319" y="14258"/>
                </a:lnTo>
                <a:lnTo>
                  <a:pt x="23783" y="14399"/>
                </a:lnTo>
                <a:lnTo>
                  <a:pt x="24024" y="14500"/>
                </a:lnTo>
                <a:lnTo>
                  <a:pt x="24246" y="14580"/>
                </a:lnTo>
                <a:lnTo>
                  <a:pt x="24427" y="14681"/>
                </a:lnTo>
                <a:lnTo>
                  <a:pt x="24568" y="14782"/>
                </a:lnTo>
                <a:lnTo>
                  <a:pt x="24709" y="14902"/>
                </a:lnTo>
                <a:lnTo>
                  <a:pt x="24850" y="15023"/>
                </a:lnTo>
                <a:lnTo>
                  <a:pt x="25112" y="15285"/>
                </a:lnTo>
                <a:lnTo>
                  <a:pt x="25373" y="15547"/>
                </a:lnTo>
                <a:lnTo>
                  <a:pt x="25232" y="16634"/>
                </a:lnTo>
                <a:lnTo>
                  <a:pt x="25152" y="17178"/>
                </a:lnTo>
                <a:lnTo>
                  <a:pt x="25071" y="17722"/>
                </a:lnTo>
                <a:lnTo>
                  <a:pt x="24910" y="18527"/>
                </a:lnTo>
                <a:lnTo>
                  <a:pt x="24729" y="19333"/>
                </a:lnTo>
                <a:lnTo>
                  <a:pt x="24528" y="20138"/>
                </a:lnTo>
                <a:lnTo>
                  <a:pt x="24326" y="20944"/>
                </a:lnTo>
                <a:lnTo>
                  <a:pt x="24105" y="21729"/>
                </a:lnTo>
                <a:lnTo>
                  <a:pt x="23863" y="22514"/>
                </a:lnTo>
                <a:lnTo>
                  <a:pt x="23601" y="23280"/>
                </a:lnTo>
                <a:lnTo>
                  <a:pt x="23319" y="24045"/>
                </a:lnTo>
                <a:lnTo>
                  <a:pt x="23017" y="24810"/>
                </a:lnTo>
                <a:lnTo>
                  <a:pt x="22715" y="25575"/>
                </a:lnTo>
                <a:lnTo>
                  <a:pt x="22373" y="26320"/>
                </a:lnTo>
                <a:lnTo>
                  <a:pt x="22031" y="27065"/>
                </a:lnTo>
                <a:lnTo>
                  <a:pt x="21668" y="27790"/>
                </a:lnTo>
                <a:lnTo>
                  <a:pt x="21286" y="28495"/>
                </a:lnTo>
                <a:lnTo>
                  <a:pt x="20883" y="29200"/>
                </a:lnTo>
                <a:lnTo>
                  <a:pt x="20460" y="29885"/>
                </a:lnTo>
                <a:lnTo>
                  <a:pt x="20218" y="30247"/>
                </a:lnTo>
                <a:lnTo>
                  <a:pt x="20198" y="30247"/>
                </a:lnTo>
                <a:lnTo>
                  <a:pt x="20057" y="30126"/>
                </a:lnTo>
                <a:lnTo>
                  <a:pt x="19916" y="30026"/>
                </a:lnTo>
                <a:lnTo>
                  <a:pt x="19876" y="29965"/>
                </a:lnTo>
                <a:lnTo>
                  <a:pt x="19775" y="29824"/>
                </a:lnTo>
                <a:lnTo>
                  <a:pt x="19654" y="29703"/>
                </a:lnTo>
                <a:lnTo>
                  <a:pt x="19393" y="29542"/>
                </a:lnTo>
                <a:lnTo>
                  <a:pt x="19151" y="29381"/>
                </a:lnTo>
                <a:lnTo>
                  <a:pt x="18889" y="29240"/>
                </a:lnTo>
                <a:lnTo>
                  <a:pt x="18607" y="29119"/>
                </a:lnTo>
                <a:lnTo>
                  <a:pt x="18345" y="29019"/>
                </a:lnTo>
                <a:lnTo>
                  <a:pt x="18084" y="28938"/>
                </a:lnTo>
                <a:lnTo>
                  <a:pt x="17802" y="28878"/>
                </a:lnTo>
                <a:lnTo>
                  <a:pt x="17540" y="28838"/>
                </a:lnTo>
                <a:lnTo>
                  <a:pt x="17258" y="28797"/>
                </a:lnTo>
                <a:lnTo>
                  <a:pt x="16976" y="28797"/>
                </a:lnTo>
                <a:lnTo>
                  <a:pt x="16694" y="28817"/>
                </a:lnTo>
                <a:lnTo>
                  <a:pt x="16412" y="28838"/>
                </a:lnTo>
                <a:lnTo>
                  <a:pt x="16090" y="28898"/>
                </a:lnTo>
                <a:lnTo>
                  <a:pt x="15748" y="28999"/>
                </a:lnTo>
                <a:lnTo>
                  <a:pt x="15405" y="29119"/>
                </a:lnTo>
                <a:lnTo>
                  <a:pt x="15063" y="29281"/>
                </a:lnTo>
                <a:lnTo>
                  <a:pt x="14741" y="29482"/>
                </a:lnTo>
                <a:lnTo>
                  <a:pt x="14439" y="29683"/>
                </a:lnTo>
                <a:lnTo>
                  <a:pt x="14157" y="29925"/>
                </a:lnTo>
                <a:lnTo>
                  <a:pt x="13895" y="30207"/>
                </a:lnTo>
                <a:lnTo>
                  <a:pt x="13513" y="29563"/>
                </a:lnTo>
                <a:lnTo>
                  <a:pt x="12949" y="28576"/>
                </a:lnTo>
                <a:lnTo>
                  <a:pt x="12445" y="27589"/>
                </a:lnTo>
                <a:lnTo>
                  <a:pt x="11962" y="26602"/>
                </a:lnTo>
                <a:lnTo>
                  <a:pt x="11539" y="25575"/>
                </a:lnTo>
                <a:lnTo>
                  <a:pt x="11136" y="24548"/>
                </a:lnTo>
                <a:lnTo>
                  <a:pt x="10794" y="23501"/>
                </a:lnTo>
                <a:lnTo>
                  <a:pt x="10472" y="22434"/>
                </a:lnTo>
                <a:lnTo>
                  <a:pt x="10190" y="21346"/>
                </a:lnTo>
                <a:lnTo>
                  <a:pt x="9948" y="20259"/>
                </a:lnTo>
                <a:lnTo>
                  <a:pt x="9747" y="19151"/>
                </a:lnTo>
                <a:lnTo>
                  <a:pt x="9666" y="18608"/>
                </a:lnTo>
                <a:lnTo>
                  <a:pt x="9586" y="18064"/>
                </a:lnTo>
                <a:lnTo>
                  <a:pt x="9465" y="16997"/>
                </a:lnTo>
                <a:lnTo>
                  <a:pt x="9364" y="16050"/>
                </a:lnTo>
                <a:lnTo>
                  <a:pt x="9324" y="15567"/>
                </a:lnTo>
                <a:lnTo>
                  <a:pt x="9243" y="15104"/>
                </a:lnTo>
                <a:lnTo>
                  <a:pt x="9404" y="15023"/>
                </a:lnTo>
                <a:lnTo>
                  <a:pt x="9545" y="14923"/>
                </a:lnTo>
                <a:lnTo>
                  <a:pt x="9848" y="14721"/>
                </a:lnTo>
                <a:lnTo>
                  <a:pt x="10291" y="14459"/>
                </a:lnTo>
                <a:lnTo>
                  <a:pt x="10754" y="14218"/>
                </a:lnTo>
                <a:lnTo>
                  <a:pt x="11257" y="13976"/>
                </a:lnTo>
                <a:lnTo>
                  <a:pt x="11781" y="13775"/>
                </a:lnTo>
                <a:lnTo>
                  <a:pt x="12284" y="13614"/>
                </a:lnTo>
                <a:lnTo>
                  <a:pt x="12828" y="13453"/>
                </a:lnTo>
                <a:lnTo>
                  <a:pt x="13372" y="13332"/>
                </a:lnTo>
                <a:lnTo>
                  <a:pt x="13935" y="13231"/>
                </a:lnTo>
                <a:lnTo>
                  <a:pt x="14499" y="13171"/>
                </a:lnTo>
                <a:lnTo>
                  <a:pt x="15063" y="13110"/>
                </a:lnTo>
                <a:lnTo>
                  <a:pt x="15627" y="13090"/>
                </a:lnTo>
                <a:close/>
                <a:moveTo>
                  <a:pt x="16936" y="30428"/>
                </a:moveTo>
                <a:lnTo>
                  <a:pt x="17218" y="30449"/>
                </a:lnTo>
                <a:lnTo>
                  <a:pt x="17500" y="30489"/>
                </a:lnTo>
                <a:lnTo>
                  <a:pt x="17782" y="30549"/>
                </a:lnTo>
                <a:lnTo>
                  <a:pt x="18043" y="30650"/>
                </a:lnTo>
                <a:lnTo>
                  <a:pt x="18305" y="30771"/>
                </a:lnTo>
                <a:lnTo>
                  <a:pt x="18547" y="30912"/>
                </a:lnTo>
                <a:lnTo>
                  <a:pt x="18688" y="31113"/>
                </a:lnTo>
                <a:lnTo>
                  <a:pt x="18849" y="31274"/>
                </a:lnTo>
                <a:lnTo>
                  <a:pt x="19030" y="31395"/>
                </a:lnTo>
                <a:lnTo>
                  <a:pt x="19232" y="31476"/>
                </a:lnTo>
                <a:lnTo>
                  <a:pt x="18950" y="31757"/>
                </a:lnTo>
                <a:lnTo>
                  <a:pt x="18627" y="31999"/>
                </a:lnTo>
                <a:lnTo>
                  <a:pt x="18386" y="32160"/>
                </a:lnTo>
                <a:lnTo>
                  <a:pt x="18144" y="32301"/>
                </a:lnTo>
                <a:lnTo>
                  <a:pt x="17882" y="32402"/>
                </a:lnTo>
                <a:lnTo>
                  <a:pt x="17621" y="32503"/>
                </a:lnTo>
                <a:lnTo>
                  <a:pt x="17359" y="32563"/>
                </a:lnTo>
                <a:lnTo>
                  <a:pt x="17097" y="32583"/>
                </a:lnTo>
                <a:lnTo>
                  <a:pt x="16835" y="32603"/>
                </a:lnTo>
                <a:lnTo>
                  <a:pt x="16573" y="32583"/>
                </a:lnTo>
                <a:lnTo>
                  <a:pt x="16312" y="32543"/>
                </a:lnTo>
                <a:lnTo>
                  <a:pt x="16070" y="32482"/>
                </a:lnTo>
                <a:lnTo>
                  <a:pt x="15828" y="32382"/>
                </a:lnTo>
                <a:lnTo>
                  <a:pt x="15587" y="32261"/>
                </a:lnTo>
                <a:lnTo>
                  <a:pt x="15345" y="32120"/>
                </a:lnTo>
                <a:lnTo>
                  <a:pt x="15124" y="31959"/>
                </a:lnTo>
                <a:lnTo>
                  <a:pt x="14922" y="31778"/>
                </a:lnTo>
                <a:lnTo>
                  <a:pt x="14721" y="31556"/>
                </a:lnTo>
                <a:lnTo>
                  <a:pt x="15023" y="31274"/>
                </a:lnTo>
                <a:lnTo>
                  <a:pt x="15325" y="30992"/>
                </a:lnTo>
                <a:lnTo>
                  <a:pt x="15567" y="30831"/>
                </a:lnTo>
                <a:lnTo>
                  <a:pt x="15808" y="30690"/>
                </a:lnTo>
                <a:lnTo>
                  <a:pt x="16090" y="30590"/>
                </a:lnTo>
                <a:lnTo>
                  <a:pt x="16352" y="30509"/>
                </a:lnTo>
                <a:lnTo>
                  <a:pt x="16654" y="30449"/>
                </a:lnTo>
                <a:lnTo>
                  <a:pt x="16936" y="30428"/>
                </a:lnTo>
                <a:close/>
                <a:moveTo>
                  <a:pt x="3565" y="1"/>
                </a:moveTo>
                <a:lnTo>
                  <a:pt x="3444" y="21"/>
                </a:lnTo>
                <a:lnTo>
                  <a:pt x="3343" y="81"/>
                </a:lnTo>
                <a:lnTo>
                  <a:pt x="3242" y="162"/>
                </a:lnTo>
                <a:lnTo>
                  <a:pt x="3162" y="242"/>
                </a:lnTo>
                <a:lnTo>
                  <a:pt x="3081" y="363"/>
                </a:lnTo>
                <a:lnTo>
                  <a:pt x="3021" y="484"/>
                </a:lnTo>
                <a:lnTo>
                  <a:pt x="2961" y="605"/>
                </a:lnTo>
                <a:lnTo>
                  <a:pt x="2860" y="887"/>
                </a:lnTo>
                <a:lnTo>
                  <a:pt x="2779" y="1169"/>
                </a:lnTo>
                <a:lnTo>
                  <a:pt x="2679" y="1632"/>
                </a:lnTo>
                <a:lnTo>
                  <a:pt x="2638" y="1894"/>
                </a:lnTo>
                <a:lnTo>
                  <a:pt x="2598" y="2155"/>
                </a:lnTo>
                <a:lnTo>
                  <a:pt x="2558" y="2699"/>
                </a:lnTo>
                <a:lnTo>
                  <a:pt x="2538" y="3223"/>
                </a:lnTo>
                <a:lnTo>
                  <a:pt x="2558" y="3746"/>
                </a:lnTo>
                <a:lnTo>
                  <a:pt x="2598" y="4350"/>
                </a:lnTo>
                <a:lnTo>
                  <a:pt x="2477" y="4270"/>
                </a:lnTo>
                <a:lnTo>
                  <a:pt x="2256" y="4129"/>
                </a:lnTo>
                <a:lnTo>
                  <a:pt x="2034" y="3988"/>
                </a:lnTo>
                <a:lnTo>
                  <a:pt x="1793" y="3867"/>
                </a:lnTo>
                <a:lnTo>
                  <a:pt x="1551" y="3766"/>
                </a:lnTo>
                <a:lnTo>
                  <a:pt x="1289" y="3686"/>
                </a:lnTo>
                <a:lnTo>
                  <a:pt x="1027" y="3605"/>
                </a:lnTo>
                <a:lnTo>
                  <a:pt x="766" y="3565"/>
                </a:lnTo>
                <a:lnTo>
                  <a:pt x="423" y="3565"/>
                </a:lnTo>
                <a:lnTo>
                  <a:pt x="363" y="3585"/>
                </a:lnTo>
                <a:lnTo>
                  <a:pt x="222" y="3666"/>
                </a:lnTo>
                <a:lnTo>
                  <a:pt x="121" y="3766"/>
                </a:lnTo>
                <a:lnTo>
                  <a:pt x="41" y="3887"/>
                </a:lnTo>
                <a:lnTo>
                  <a:pt x="0" y="4028"/>
                </a:lnTo>
                <a:lnTo>
                  <a:pt x="0" y="4169"/>
                </a:lnTo>
                <a:lnTo>
                  <a:pt x="0" y="4230"/>
                </a:lnTo>
                <a:lnTo>
                  <a:pt x="41" y="4310"/>
                </a:lnTo>
                <a:lnTo>
                  <a:pt x="81" y="4371"/>
                </a:lnTo>
                <a:lnTo>
                  <a:pt x="141" y="4431"/>
                </a:lnTo>
                <a:lnTo>
                  <a:pt x="524" y="4693"/>
                </a:lnTo>
                <a:lnTo>
                  <a:pt x="907" y="4914"/>
                </a:lnTo>
                <a:lnTo>
                  <a:pt x="1309" y="5136"/>
                </a:lnTo>
                <a:lnTo>
                  <a:pt x="1692" y="5377"/>
                </a:lnTo>
                <a:lnTo>
                  <a:pt x="2034" y="5639"/>
                </a:lnTo>
                <a:lnTo>
                  <a:pt x="2377" y="5921"/>
                </a:lnTo>
                <a:lnTo>
                  <a:pt x="2658" y="6203"/>
                </a:lnTo>
                <a:lnTo>
                  <a:pt x="2799" y="6364"/>
                </a:lnTo>
                <a:lnTo>
                  <a:pt x="2961" y="6485"/>
                </a:lnTo>
                <a:lnTo>
                  <a:pt x="3182" y="7210"/>
                </a:lnTo>
                <a:lnTo>
                  <a:pt x="3424" y="7935"/>
                </a:lnTo>
                <a:lnTo>
                  <a:pt x="3625" y="8398"/>
                </a:lnTo>
                <a:lnTo>
                  <a:pt x="3826" y="8861"/>
                </a:lnTo>
                <a:lnTo>
                  <a:pt x="4048" y="9324"/>
                </a:lnTo>
                <a:lnTo>
                  <a:pt x="4290" y="9767"/>
                </a:lnTo>
                <a:lnTo>
                  <a:pt x="3927" y="9687"/>
                </a:lnTo>
                <a:lnTo>
                  <a:pt x="3565" y="9606"/>
                </a:lnTo>
                <a:lnTo>
                  <a:pt x="2820" y="9506"/>
                </a:lnTo>
                <a:lnTo>
                  <a:pt x="2437" y="9465"/>
                </a:lnTo>
                <a:lnTo>
                  <a:pt x="2054" y="9445"/>
                </a:lnTo>
                <a:lnTo>
                  <a:pt x="1893" y="9445"/>
                </a:lnTo>
                <a:lnTo>
                  <a:pt x="1712" y="9465"/>
                </a:lnTo>
                <a:lnTo>
                  <a:pt x="1511" y="9506"/>
                </a:lnTo>
                <a:lnTo>
                  <a:pt x="1329" y="9586"/>
                </a:lnTo>
                <a:lnTo>
                  <a:pt x="1148" y="9667"/>
                </a:lnTo>
                <a:lnTo>
                  <a:pt x="1068" y="9727"/>
                </a:lnTo>
                <a:lnTo>
                  <a:pt x="1007" y="9788"/>
                </a:lnTo>
                <a:lnTo>
                  <a:pt x="967" y="9868"/>
                </a:lnTo>
                <a:lnTo>
                  <a:pt x="927" y="9949"/>
                </a:lnTo>
                <a:lnTo>
                  <a:pt x="907" y="10029"/>
                </a:lnTo>
                <a:lnTo>
                  <a:pt x="907" y="10130"/>
                </a:lnTo>
                <a:lnTo>
                  <a:pt x="947" y="10311"/>
                </a:lnTo>
                <a:lnTo>
                  <a:pt x="1007" y="10452"/>
                </a:lnTo>
                <a:lnTo>
                  <a:pt x="1088" y="10573"/>
                </a:lnTo>
                <a:lnTo>
                  <a:pt x="1209" y="10674"/>
                </a:lnTo>
                <a:lnTo>
                  <a:pt x="1329" y="10774"/>
                </a:lnTo>
                <a:lnTo>
                  <a:pt x="1470" y="10855"/>
                </a:lnTo>
                <a:lnTo>
                  <a:pt x="1631" y="10915"/>
                </a:lnTo>
                <a:lnTo>
                  <a:pt x="1793" y="10976"/>
                </a:lnTo>
                <a:lnTo>
                  <a:pt x="2135" y="11076"/>
                </a:lnTo>
                <a:lnTo>
                  <a:pt x="2477" y="11137"/>
                </a:lnTo>
                <a:lnTo>
                  <a:pt x="2820" y="11197"/>
                </a:lnTo>
                <a:lnTo>
                  <a:pt x="3122" y="11258"/>
                </a:lnTo>
                <a:lnTo>
                  <a:pt x="3746" y="11399"/>
                </a:lnTo>
                <a:lnTo>
                  <a:pt x="4350" y="11580"/>
                </a:lnTo>
                <a:lnTo>
                  <a:pt x="4692" y="11721"/>
                </a:lnTo>
                <a:lnTo>
                  <a:pt x="5015" y="11882"/>
                </a:lnTo>
                <a:lnTo>
                  <a:pt x="5337" y="12043"/>
                </a:lnTo>
                <a:lnTo>
                  <a:pt x="5518" y="12103"/>
                </a:lnTo>
                <a:lnTo>
                  <a:pt x="5679" y="12164"/>
                </a:lnTo>
                <a:lnTo>
                  <a:pt x="5820" y="12184"/>
                </a:lnTo>
                <a:lnTo>
                  <a:pt x="5941" y="12184"/>
                </a:lnTo>
                <a:lnTo>
                  <a:pt x="6444" y="12748"/>
                </a:lnTo>
                <a:lnTo>
                  <a:pt x="6948" y="13271"/>
                </a:lnTo>
                <a:lnTo>
                  <a:pt x="7350" y="13614"/>
                </a:lnTo>
                <a:lnTo>
                  <a:pt x="7773" y="13956"/>
                </a:lnTo>
                <a:lnTo>
                  <a:pt x="8096" y="14218"/>
                </a:lnTo>
                <a:lnTo>
                  <a:pt x="8257" y="14339"/>
                </a:lnTo>
                <a:lnTo>
                  <a:pt x="8438" y="14439"/>
                </a:lnTo>
                <a:lnTo>
                  <a:pt x="8377" y="14480"/>
                </a:lnTo>
                <a:lnTo>
                  <a:pt x="8317" y="14540"/>
                </a:lnTo>
                <a:lnTo>
                  <a:pt x="8257" y="14600"/>
                </a:lnTo>
                <a:lnTo>
                  <a:pt x="8216" y="14661"/>
                </a:lnTo>
                <a:lnTo>
                  <a:pt x="7934" y="14721"/>
                </a:lnTo>
                <a:lnTo>
                  <a:pt x="7653" y="14822"/>
                </a:lnTo>
                <a:lnTo>
                  <a:pt x="7411" y="14943"/>
                </a:lnTo>
                <a:lnTo>
                  <a:pt x="7210" y="15084"/>
                </a:lnTo>
                <a:lnTo>
                  <a:pt x="6867" y="15366"/>
                </a:lnTo>
                <a:lnTo>
                  <a:pt x="6525" y="15668"/>
                </a:lnTo>
                <a:lnTo>
                  <a:pt x="6203" y="15990"/>
                </a:lnTo>
                <a:lnTo>
                  <a:pt x="5880" y="16312"/>
                </a:lnTo>
                <a:lnTo>
                  <a:pt x="5578" y="16654"/>
                </a:lnTo>
                <a:lnTo>
                  <a:pt x="5296" y="17017"/>
                </a:lnTo>
                <a:lnTo>
                  <a:pt x="5015" y="17379"/>
                </a:lnTo>
                <a:lnTo>
                  <a:pt x="4753" y="17762"/>
                </a:lnTo>
                <a:lnTo>
                  <a:pt x="4511" y="18165"/>
                </a:lnTo>
                <a:lnTo>
                  <a:pt x="4290" y="18567"/>
                </a:lnTo>
                <a:lnTo>
                  <a:pt x="4068" y="18970"/>
                </a:lnTo>
                <a:lnTo>
                  <a:pt x="3887" y="19393"/>
                </a:lnTo>
                <a:lnTo>
                  <a:pt x="3806" y="19574"/>
                </a:lnTo>
                <a:lnTo>
                  <a:pt x="3806" y="19756"/>
                </a:lnTo>
                <a:lnTo>
                  <a:pt x="3826" y="19937"/>
                </a:lnTo>
                <a:lnTo>
                  <a:pt x="3887" y="20078"/>
                </a:lnTo>
                <a:lnTo>
                  <a:pt x="3988" y="20219"/>
                </a:lnTo>
                <a:lnTo>
                  <a:pt x="4128" y="20319"/>
                </a:lnTo>
                <a:lnTo>
                  <a:pt x="4290" y="20400"/>
                </a:lnTo>
                <a:lnTo>
                  <a:pt x="4491" y="20440"/>
                </a:lnTo>
                <a:lnTo>
                  <a:pt x="4833" y="20460"/>
                </a:lnTo>
                <a:lnTo>
                  <a:pt x="5155" y="20440"/>
                </a:lnTo>
                <a:lnTo>
                  <a:pt x="5498" y="20380"/>
                </a:lnTo>
                <a:lnTo>
                  <a:pt x="5820" y="20279"/>
                </a:lnTo>
                <a:lnTo>
                  <a:pt x="6122" y="20158"/>
                </a:lnTo>
                <a:lnTo>
                  <a:pt x="6444" y="20038"/>
                </a:lnTo>
                <a:lnTo>
                  <a:pt x="6746" y="19876"/>
                </a:lnTo>
                <a:lnTo>
                  <a:pt x="7028" y="19695"/>
                </a:lnTo>
                <a:lnTo>
                  <a:pt x="7330" y="19514"/>
                </a:lnTo>
                <a:lnTo>
                  <a:pt x="7612" y="19313"/>
                </a:lnTo>
                <a:lnTo>
                  <a:pt x="8176" y="18930"/>
                </a:lnTo>
                <a:lnTo>
                  <a:pt x="8196" y="18910"/>
                </a:lnTo>
                <a:lnTo>
                  <a:pt x="8277" y="19413"/>
                </a:lnTo>
                <a:lnTo>
                  <a:pt x="8357" y="19977"/>
                </a:lnTo>
                <a:lnTo>
                  <a:pt x="8458" y="20561"/>
                </a:lnTo>
                <a:lnTo>
                  <a:pt x="8559" y="21125"/>
                </a:lnTo>
                <a:lnTo>
                  <a:pt x="8680" y="21689"/>
                </a:lnTo>
                <a:lnTo>
                  <a:pt x="8961" y="22816"/>
                </a:lnTo>
                <a:lnTo>
                  <a:pt x="9284" y="23924"/>
                </a:lnTo>
                <a:lnTo>
                  <a:pt x="9465" y="24468"/>
                </a:lnTo>
                <a:lnTo>
                  <a:pt x="9646" y="25032"/>
                </a:lnTo>
                <a:lnTo>
                  <a:pt x="10069" y="26119"/>
                </a:lnTo>
                <a:lnTo>
                  <a:pt x="10512" y="27206"/>
                </a:lnTo>
                <a:lnTo>
                  <a:pt x="11015" y="28274"/>
                </a:lnTo>
                <a:lnTo>
                  <a:pt x="11519" y="29260"/>
                </a:lnTo>
                <a:lnTo>
                  <a:pt x="12063" y="30247"/>
                </a:lnTo>
                <a:lnTo>
                  <a:pt x="12345" y="30730"/>
                </a:lnTo>
                <a:lnTo>
                  <a:pt x="12486" y="30992"/>
                </a:lnTo>
                <a:lnTo>
                  <a:pt x="12647" y="31234"/>
                </a:lnTo>
                <a:lnTo>
                  <a:pt x="12808" y="31455"/>
                </a:lnTo>
                <a:lnTo>
                  <a:pt x="12989" y="31677"/>
                </a:lnTo>
                <a:lnTo>
                  <a:pt x="13210" y="31858"/>
                </a:lnTo>
                <a:lnTo>
                  <a:pt x="13432" y="31999"/>
                </a:lnTo>
                <a:lnTo>
                  <a:pt x="13452" y="32019"/>
                </a:lnTo>
                <a:lnTo>
                  <a:pt x="13553" y="32080"/>
                </a:lnTo>
                <a:lnTo>
                  <a:pt x="13653" y="32140"/>
                </a:lnTo>
                <a:lnTo>
                  <a:pt x="13754" y="32160"/>
                </a:lnTo>
                <a:lnTo>
                  <a:pt x="13875" y="32160"/>
                </a:lnTo>
                <a:lnTo>
                  <a:pt x="13935" y="32321"/>
                </a:lnTo>
                <a:lnTo>
                  <a:pt x="13996" y="32462"/>
                </a:lnTo>
                <a:lnTo>
                  <a:pt x="14157" y="32744"/>
                </a:lnTo>
                <a:lnTo>
                  <a:pt x="14358" y="32986"/>
                </a:lnTo>
                <a:lnTo>
                  <a:pt x="14580" y="33207"/>
                </a:lnTo>
                <a:lnTo>
                  <a:pt x="14842" y="33389"/>
                </a:lnTo>
                <a:lnTo>
                  <a:pt x="15124" y="33550"/>
                </a:lnTo>
                <a:lnTo>
                  <a:pt x="15405" y="33691"/>
                </a:lnTo>
                <a:lnTo>
                  <a:pt x="15728" y="33791"/>
                </a:lnTo>
                <a:lnTo>
                  <a:pt x="16050" y="33872"/>
                </a:lnTo>
                <a:lnTo>
                  <a:pt x="16372" y="33932"/>
                </a:lnTo>
                <a:lnTo>
                  <a:pt x="16714" y="33952"/>
                </a:lnTo>
                <a:lnTo>
                  <a:pt x="17037" y="33952"/>
                </a:lnTo>
                <a:lnTo>
                  <a:pt x="17379" y="33932"/>
                </a:lnTo>
                <a:lnTo>
                  <a:pt x="17681" y="33892"/>
                </a:lnTo>
                <a:lnTo>
                  <a:pt x="18003" y="33832"/>
                </a:lnTo>
                <a:lnTo>
                  <a:pt x="18285" y="33731"/>
                </a:lnTo>
                <a:lnTo>
                  <a:pt x="18668" y="33570"/>
                </a:lnTo>
                <a:lnTo>
                  <a:pt x="19050" y="33389"/>
                </a:lnTo>
                <a:lnTo>
                  <a:pt x="19393" y="33167"/>
                </a:lnTo>
                <a:lnTo>
                  <a:pt x="19715" y="32925"/>
                </a:lnTo>
                <a:lnTo>
                  <a:pt x="20037" y="32644"/>
                </a:lnTo>
                <a:lnTo>
                  <a:pt x="20339" y="32362"/>
                </a:lnTo>
                <a:lnTo>
                  <a:pt x="20621" y="32060"/>
                </a:lnTo>
                <a:lnTo>
                  <a:pt x="20883" y="31737"/>
                </a:lnTo>
                <a:lnTo>
                  <a:pt x="21145" y="31415"/>
                </a:lnTo>
                <a:lnTo>
                  <a:pt x="21386" y="31073"/>
                </a:lnTo>
                <a:lnTo>
                  <a:pt x="21628" y="30730"/>
                </a:lnTo>
                <a:lnTo>
                  <a:pt x="21849" y="30368"/>
                </a:lnTo>
                <a:lnTo>
                  <a:pt x="22272" y="29643"/>
                </a:lnTo>
                <a:lnTo>
                  <a:pt x="22675" y="28938"/>
                </a:lnTo>
                <a:lnTo>
                  <a:pt x="22997" y="28314"/>
                </a:lnTo>
                <a:lnTo>
                  <a:pt x="23319" y="27690"/>
                </a:lnTo>
                <a:lnTo>
                  <a:pt x="23621" y="27045"/>
                </a:lnTo>
                <a:lnTo>
                  <a:pt x="23924" y="26421"/>
                </a:lnTo>
                <a:lnTo>
                  <a:pt x="24185" y="25777"/>
                </a:lnTo>
                <a:lnTo>
                  <a:pt x="24447" y="25112"/>
                </a:lnTo>
                <a:lnTo>
                  <a:pt x="24709" y="24468"/>
                </a:lnTo>
                <a:lnTo>
                  <a:pt x="24951" y="23803"/>
                </a:lnTo>
                <a:lnTo>
                  <a:pt x="25172" y="23139"/>
                </a:lnTo>
                <a:lnTo>
                  <a:pt x="25373" y="22474"/>
                </a:lnTo>
                <a:lnTo>
                  <a:pt x="25575" y="21810"/>
                </a:lnTo>
                <a:lnTo>
                  <a:pt x="25756" y="21125"/>
                </a:lnTo>
                <a:lnTo>
                  <a:pt x="25937" y="20440"/>
                </a:lnTo>
                <a:lnTo>
                  <a:pt x="26078" y="19756"/>
                </a:lnTo>
                <a:lnTo>
                  <a:pt x="26239" y="19071"/>
                </a:lnTo>
                <a:lnTo>
                  <a:pt x="26360" y="18386"/>
                </a:lnTo>
                <a:lnTo>
                  <a:pt x="26682" y="18527"/>
                </a:lnTo>
                <a:lnTo>
                  <a:pt x="27005" y="18648"/>
                </a:lnTo>
                <a:lnTo>
                  <a:pt x="27327" y="18749"/>
                </a:lnTo>
                <a:lnTo>
                  <a:pt x="27609" y="18849"/>
                </a:lnTo>
                <a:lnTo>
                  <a:pt x="29864" y="19715"/>
                </a:lnTo>
                <a:lnTo>
                  <a:pt x="29965" y="19735"/>
                </a:lnTo>
                <a:lnTo>
                  <a:pt x="30065" y="19756"/>
                </a:lnTo>
                <a:lnTo>
                  <a:pt x="30146" y="19735"/>
                </a:lnTo>
                <a:lnTo>
                  <a:pt x="30247" y="19715"/>
                </a:lnTo>
                <a:lnTo>
                  <a:pt x="30327" y="19695"/>
                </a:lnTo>
                <a:lnTo>
                  <a:pt x="30408" y="19655"/>
                </a:lnTo>
                <a:lnTo>
                  <a:pt x="30549" y="19534"/>
                </a:lnTo>
                <a:lnTo>
                  <a:pt x="30649" y="19373"/>
                </a:lnTo>
                <a:lnTo>
                  <a:pt x="30730" y="19192"/>
                </a:lnTo>
                <a:lnTo>
                  <a:pt x="30750" y="19010"/>
                </a:lnTo>
                <a:lnTo>
                  <a:pt x="30750" y="18930"/>
                </a:lnTo>
                <a:lnTo>
                  <a:pt x="30730" y="18829"/>
                </a:lnTo>
                <a:lnTo>
                  <a:pt x="30629" y="18447"/>
                </a:lnTo>
                <a:lnTo>
                  <a:pt x="30508" y="18064"/>
                </a:lnTo>
                <a:lnTo>
                  <a:pt x="30368" y="17681"/>
                </a:lnTo>
                <a:lnTo>
                  <a:pt x="30206" y="17339"/>
                </a:lnTo>
                <a:lnTo>
                  <a:pt x="30005" y="16977"/>
                </a:lnTo>
                <a:lnTo>
                  <a:pt x="29804" y="16634"/>
                </a:lnTo>
                <a:lnTo>
                  <a:pt x="29582" y="16312"/>
                </a:lnTo>
                <a:lnTo>
                  <a:pt x="29341" y="15990"/>
                </a:lnTo>
                <a:lnTo>
                  <a:pt x="29079" y="15688"/>
                </a:lnTo>
                <a:lnTo>
                  <a:pt x="28797" y="15406"/>
                </a:lnTo>
                <a:lnTo>
                  <a:pt x="28495" y="15144"/>
                </a:lnTo>
                <a:lnTo>
                  <a:pt x="28173" y="14902"/>
                </a:lnTo>
                <a:lnTo>
                  <a:pt x="27830" y="14661"/>
                </a:lnTo>
                <a:lnTo>
                  <a:pt x="27649" y="14540"/>
                </a:lnTo>
                <a:lnTo>
                  <a:pt x="27468" y="14439"/>
                </a:lnTo>
                <a:lnTo>
                  <a:pt x="27266" y="14339"/>
                </a:lnTo>
                <a:lnTo>
                  <a:pt x="27065" y="14278"/>
                </a:lnTo>
                <a:lnTo>
                  <a:pt x="26864" y="14238"/>
                </a:lnTo>
                <a:lnTo>
                  <a:pt x="26642" y="14218"/>
                </a:lnTo>
                <a:lnTo>
                  <a:pt x="26541" y="14117"/>
                </a:lnTo>
                <a:lnTo>
                  <a:pt x="26400" y="14057"/>
                </a:lnTo>
                <a:lnTo>
                  <a:pt x="26259" y="14016"/>
                </a:lnTo>
                <a:lnTo>
                  <a:pt x="26119" y="13996"/>
                </a:lnTo>
                <a:lnTo>
                  <a:pt x="26380" y="13694"/>
                </a:lnTo>
                <a:lnTo>
                  <a:pt x="26622" y="13392"/>
                </a:lnTo>
                <a:lnTo>
                  <a:pt x="27085" y="12748"/>
                </a:lnTo>
                <a:lnTo>
                  <a:pt x="27488" y="12184"/>
                </a:lnTo>
                <a:lnTo>
                  <a:pt x="27870" y="11620"/>
                </a:lnTo>
                <a:lnTo>
                  <a:pt x="28152" y="11580"/>
                </a:lnTo>
                <a:lnTo>
                  <a:pt x="28434" y="11540"/>
                </a:lnTo>
                <a:lnTo>
                  <a:pt x="29079" y="11439"/>
                </a:lnTo>
                <a:lnTo>
                  <a:pt x="29723" y="11378"/>
                </a:lnTo>
                <a:lnTo>
                  <a:pt x="30408" y="11358"/>
                </a:lnTo>
                <a:lnTo>
                  <a:pt x="31092" y="11378"/>
                </a:lnTo>
                <a:lnTo>
                  <a:pt x="31374" y="11399"/>
                </a:lnTo>
                <a:lnTo>
                  <a:pt x="31676" y="11459"/>
                </a:lnTo>
                <a:lnTo>
                  <a:pt x="31979" y="11499"/>
                </a:lnTo>
                <a:lnTo>
                  <a:pt x="32260" y="11499"/>
                </a:lnTo>
                <a:lnTo>
                  <a:pt x="32422" y="11479"/>
                </a:lnTo>
                <a:lnTo>
                  <a:pt x="32562" y="11439"/>
                </a:lnTo>
                <a:lnTo>
                  <a:pt x="32683" y="11358"/>
                </a:lnTo>
                <a:lnTo>
                  <a:pt x="32784" y="11237"/>
                </a:lnTo>
                <a:lnTo>
                  <a:pt x="32844" y="11117"/>
                </a:lnTo>
                <a:lnTo>
                  <a:pt x="32905" y="10976"/>
                </a:lnTo>
                <a:lnTo>
                  <a:pt x="32905" y="10835"/>
                </a:lnTo>
                <a:lnTo>
                  <a:pt x="32885" y="10674"/>
                </a:lnTo>
                <a:lnTo>
                  <a:pt x="32824" y="10492"/>
                </a:lnTo>
                <a:lnTo>
                  <a:pt x="32724" y="10331"/>
                </a:lnTo>
                <a:lnTo>
                  <a:pt x="32583" y="10190"/>
                </a:lnTo>
                <a:lnTo>
                  <a:pt x="32442" y="10090"/>
                </a:lnTo>
                <a:lnTo>
                  <a:pt x="32260" y="10009"/>
                </a:lnTo>
                <a:lnTo>
                  <a:pt x="32079" y="9949"/>
                </a:lnTo>
                <a:lnTo>
                  <a:pt x="31878" y="9908"/>
                </a:lnTo>
                <a:lnTo>
                  <a:pt x="31697" y="9888"/>
                </a:lnTo>
                <a:lnTo>
                  <a:pt x="31274" y="9848"/>
                </a:lnTo>
                <a:lnTo>
                  <a:pt x="30871" y="9828"/>
                </a:lnTo>
                <a:lnTo>
                  <a:pt x="30448" y="9808"/>
                </a:lnTo>
                <a:lnTo>
                  <a:pt x="30025" y="9828"/>
                </a:lnTo>
                <a:lnTo>
                  <a:pt x="29421" y="9888"/>
                </a:lnTo>
                <a:lnTo>
                  <a:pt x="28837" y="9989"/>
                </a:lnTo>
                <a:lnTo>
                  <a:pt x="29139" y="9385"/>
                </a:lnTo>
                <a:lnTo>
                  <a:pt x="29421" y="8781"/>
                </a:lnTo>
                <a:lnTo>
                  <a:pt x="29703" y="8156"/>
                </a:lnTo>
                <a:lnTo>
                  <a:pt x="29965" y="7532"/>
                </a:lnTo>
                <a:lnTo>
                  <a:pt x="30086" y="7492"/>
                </a:lnTo>
                <a:lnTo>
                  <a:pt x="30186" y="7452"/>
                </a:lnTo>
                <a:lnTo>
                  <a:pt x="30428" y="7331"/>
                </a:lnTo>
                <a:lnTo>
                  <a:pt x="30871" y="7069"/>
                </a:lnTo>
                <a:lnTo>
                  <a:pt x="31173" y="6908"/>
                </a:lnTo>
                <a:lnTo>
                  <a:pt x="31515" y="6767"/>
                </a:lnTo>
                <a:lnTo>
                  <a:pt x="31838" y="6646"/>
                </a:lnTo>
                <a:lnTo>
                  <a:pt x="32180" y="6545"/>
                </a:lnTo>
                <a:lnTo>
                  <a:pt x="32502" y="6465"/>
                </a:lnTo>
                <a:lnTo>
                  <a:pt x="32824" y="6404"/>
                </a:lnTo>
                <a:lnTo>
                  <a:pt x="33146" y="6384"/>
                </a:lnTo>
                <a:lnTo>
                  <a:pt x="33469" y="6364"/>
                </a:lnTo>
                <a:lnTo>
                  <a:pt x="33831" y="6384"/>
                </a:lnTo>
                <a:lnTo>
                  <a:pt x="34194" y="6404"/>
                </a:lnTo>
                <a:lnTo>
                  <a:pt x="34375" y="6425"/>
                </a:lnTo>
                <a:lnTo>
                  <a:pt x="34556" y="6465"/>
                </a:lnTo>
                <a:lnTo>
                  <a:pt x="34737" y="6485"/>
                </a:lnTo>
                <a:lnTo>
                  <a:pt x="34919" y="6485"/>
                </a:lnTo>
                <a:lnTo>
                  <a:pt x="35039" y="6465"/>
                </a:lnTo>
                <a:lnTo>
                  <a:pt x="35140" y="6425"/>
                </a:lnTo>
                <a:lnTo>
                  <a:pt x="35241" y="6384"/>
                </a:lnTo>
                <a:lnTo>
                  <a:pt x="35321" y="6324"/>
                </a:lnTo>
                <a:lnTo>
                  <a:pt x="35402" y="6243"/>
                </a:lnTo>
                <a:lnTo>
                  <a:pt x="35462" y="6163"/>
                </a:lnTo>
                <a:lnTo>
                  <a:pt x="35523" y="6082"/>
                </a:lnTo>
                <a:lnTo>
                  <a:pt x="35543" y="5982"/>
                </a:lnTo>
                <a:lnTo>
                  <a:pt x="35563" y="5881"/>
                </a:lnTo>
                <a:lnTo>
                  <a:pt x="35583" y="5800"/>
                </a:lnTo>
                <a:lnTo>
                  <a:pt x="35563" y="5700"/>
                </a:lnTo>
                <a:lnTo>
                  <a:pt x="35543" y="5599"/>
                </a:lnTo>
                <a:lnTo>
                  <a:pt x="35503" y="5498"/>
                </a:lnTo>
                <a:lnTo>
                  <a:pt x="35442" y="5418"/>
                </a:lnTo>
                <a:lnTo>
                  <a:pt x="35362" y="5337"/>
                </a:lnTo>
                <a:lnTo>
                  <a:pt x="35261" y="5257"/>
                </a:lnTo>
                <a:lnTo>
                  <a:pt x="35080" y="5156"/>
                </a:lnTo>
                <a:lnTo>
                  <a:pt x="34878" y="5075"/>
                </a:lnTo>
                <a:lnTo>
                  <a:pt x="34677" y="5035"/>
                </a:lnTo>
                <a:lnTo>
                  <a:pt x="34455" y="4995"/>
                </a:lnTo>
                <a:lnTo>
                  <a:pt x="34012" y="4955"/>
                </a:lnTo>
                <a:lnTo>
                  <a:pt x="33589" y="4955"/>
                </a:lnTo>
                <a:lnTo>
                  <a:pt x="33146" y="4975"/>
                </a:lnTo>
                <a:lnTo>
                  <a:pt x="32703" y="5035"/>
                </a:lnTo>
                <a:lnTo>
                  <a:pt x="32260" y="5116"/>
                </a:lnTo>
                <a:lnTo>
                  <a:pt x="31817" y="5236"/>
                </a:lnTo>
                <a:lnTo>
                  <a:pt x="31515" y="5337"/>
                </a:lnTo>
                <a:lnTo>
                  <a:pt x="31193" y="5458"/>
                </a:lnTo>
                <a:lnTo>
                  <a:pt x="30891" y="5599"/>
                </a:lnTo>
                <a:lnTo>
                  <a:pt x="30589" y="5760"/>
                </a:lnTo>
                <a:lnTo>
                  <a:pt x="30589" y="5760"/>
                </a:lnTo>
                <a:lnTo>
                  <a:pt x="30730" y="5257"/>
                </a:lnTo>
                <a:lnTo>
                  <a:pt x="30871" y="4753"/>
                </a:lnTo>
                <a:lnTo>
                  <a:pt x="30992" y="4270"/>
                </a:lnTo>
                <a:lnTo>
                  <a:pt x="31092" y="3766"/>
                </a:lnTo>
                <a:lnTo>
                  <a:pt x="31274" y="2800"/>
                </a:lnTo>
                <a:lnTo>
                  <a:pt x="31334" y="2296"/>
                </a:lnTo>
                <a:lnTo>
                  <a:pt x="31374" y="1813"/>
                </a:lnTo>
                <a:lnTo>
                  <a:pt x="31374" y="1330"/>
                </a:lnTo>
                <a:lnTo>
                  <a:pt x="31354" y="1088"/>
                </a:lnTo>
                <a:lnTo>
                  <a:pt x="31334" y="847"/>
                </a:lnTo>
                <a:lnTo>
                  <a:pt x="31294" y="706"/>
                </a:lnTo>
                <a:lnTo>
                  <a:pt x="31254" y="585"/>
                </a:lnTo>
                <a:lnTo>
                  <a:pt x="31193" y="464"/>
                </a:lnTo>
                <a:lnTo>
                  <a:pt x="31113" y="363"/>
                </a:lnTo>
                <a:lnTo>
                  <a:pt x="31012" y="283"/>
                </a:lnTo>
                <a:lnTo>
                  <a:pt x="31072" y="303"/>
                </a:lnTo>
                <a:lnTo>
                  <a:pt x="31072" y="303"/>
                </a:lnTo>
                <a:lnTo>
                  <a:pt x="30951" y="101"/>
                </a:lnTo>
                <a:lnTo>
                  <a:pt x="30931" y="41"/>
                </a:lnTo>
                <a:lnTo>
                  <a:pt x="30871" y="21"/>
                </a:lnTo>
                <a:lnTo>
                  <a:pt x="30831" y="1"/>
                </a:lnTo>
                <a:lnTo>
                  <a:pt x="30710" y="1"/>
                </a:lnTo>
                <a:lnTo>
                  <a:pt x="30670" y="21"/>
                </a:lnTo>
                <a:lnTo>
                  <a:pt x="30609" y="61"/>
                </a:lnTo>
                <a:lnTo>
                  <a:pt x="30589" y="101"/>
                </a:lnTo>
                <a:lnTo>
                  <a:pt x="30488" y="222"/>
                </a:lnTo>
                <a:lnTo>
                  <a:pt x="30388" y="323"/>
                </a:lnTo>
                <a:lnTo>
                  <a:pt x="30287" y="424"/>
                </a:lnTo>
                <a:lnTo>
                  <a:pt x="30186" y="565"/>
                </a:lnTo>
                <a:lnTo>
                  <a:pt x="30126" y="665"/>
                </a:lnTo>
                <a:lnTo>
                  <a:pt x="30065" y="766"/>
                </a:lnTo>
                <a:lnTo>
                  <a:pt x="30005" y="1008"/>
                </a:lnTo>
                <a:lnTo>
                  <a:pt x="29904" y="1491"/>
                </a:lnTo>
                <a:lnTo>
                  <a:pt x="29723" y="2337"/>
                </a:lnTo>
                <a:lnTo>
                  <a:pt x="29562" y="2035"/>
                </a:lnTo>
                <a:lnTo>
                  <a:pt x="29381" y="1753"/>
                </a:lnTo>
                <a:lnTo>
                  <a:pt x="29179" y="1471"/>
                </a:lnTo>
                <a:lnTo>
                  <a:pt x="28938" y="1209"/>
                </a:lnTo>
                <a:lnTo>
                  <a:pt x="28696" y="988"/>
                </a:lnTo>
                <a:lnTo>
                  <a:pt x="28555" y="907"/>
                </a:lnTo>
                <a:lnTo>
                  <a:pt x="28414" y="806"/>
                </a:lnTo>
                <a:lnTo>
                  <a:pt x="28273" y="746"/>
                </a:lnTo>
                <a:lnTo>
                  <a:pt x="28132" y="685"/>
                </a:lnTo>
                <a:lnTo>
                  <a:pt x="27971" y="625"/>
                </a:lnTo>
                <a:lnTo>
                  <a:pt x="27810" y="605"/>
                </a:lnTo>
                <a:lnTo>
                  <a:pt x="27669" y="585"/>
                </a:lnTo>
                <a:lnTo>
                  <a:pt x="27508" y="625"/>
                </a:lnTo>
                <a:lnTo>
                  <a:pt x="27367" y="706"/>
                </a:lnTo>
                <a:lnTo>
                  <a:pt x="27246" y="806"/>
                </a:lnTo>
                <a:lnTo>
                  <a:pt x="27146" y="927"/>
                </a:lnTo>
                <a:lnTo>
                  <a:pt x="27125" y="1008"/>
                </a:lnTo>
                <a:lnTo>
                  <a:pt x="27105" y="1068"/>
                </a:lnTo>
                <a:lnTo>
                  <a:pt x="27105" y="1149"/>
                </a:lnTo>
                <a:lnTo>
                  <a:pt x="27125" y="1229"/>
                </a:lnTo>
                <a:lnTo>
                  <a:pt x="27166" y="1310"/>
                </a:lnTo>
                <a:lnTo>
                  <a:pt x="27206" y="1390"/>
                </a:lnTo>
                <a:lnTo>
                  <a:pt x="27387" y="1592"/>
                </a:lnTo>
                <a:lnTo>
                  <a:pt x="27568" y="1813"/>
                </a:lnTo>
                <a:lnTo>
                  <a:pt x="27951" y="2216"/>
                </a:lnTo>
                <a:lnTo>
                  <a:pt x="28112" y="2437"/>
                </a:lnTo>
                <a:lnTo>
                  <a:pt x="28273" y="2659"/>
                </a:lnTo>
                <a:lnTo>
                  <a:pt x="28414" y="2901"/>
                </a:lnTo>
                <a:lnTo>
                  <a:pt x="28535" y="3162"/>
                </a:lnTo>
                <a:lnTo>
                  <a:pt x="28616" y="3404"/>
                </a:lnTo>
                <a:lnTo>
                  <a:pt x="28696" y="3646"/>
                </a:lnTo>
                <a:lnTo>
                  <a:pt x="28736" y="3907"/>
                </a:lnTo>
                <a:lnTo>
                  <a:pt x="28757" y="4169"/>
                </a:lnTo>
                <a:lnTo>
                  <a:pt x="28757" y="4451"/>
                </a:lnTo>
                <a:lnTo>
                  <a:pt x="28777" y="4713"/>
                </a:lnTo>
                <a:lnTo>
                  <a:pt x="28817" y="4854"/>
                </a:lnTo>
                <a:lnTo>
                  <a:pt x="28837" y="4995"/>
                </a:lnTo>
                <a:lnTo>
                  <a:pt x="28897" y="5116"/>
                </a:lnTo>
                <a:lnTo>
                  <a:pt x="28958" y="5236"/>
                </a:lnTo>
                <a:lnTo>
                  <a:pt x="28676" y="6082"/>
                </a:lnTo>
                <a:lnTo>
                  <a:pt x="28354" y="6908"/>
                </a:lnTo>
                <a:lnTo>
                  <a:pt x="28072" y="7593"/>
                </a:lnTo>
                <a:lnTo>
                  <a:pt x="27750" y="8257"/>
                </a:lnTo>
                <a:lnTo>
                  <a:pt x="27407" y="8922"/>
                </a:lnTo>
                <a:lnTo>
                  <a:pt x="27045" y="9566"/>
                </a:lnTo>
                <a:lnTo>
                  <a:pt x="26984" y="9163"/>
                </a:lnTo>
                <a:lnTo>
                  <a:pt x="26884" y="8740"/>
                </a:lnTo>
                <a:lnTo>
                  <a:pt x="26763" y="8338"/>
                </a:lnTo>
                <a:lnTo>
                  <a:pt x="26602" y="7955"/>
                </a:lnTo>
                <a:lnTo>
                  <a:pt x="26380" y="7512"/>
                </a:lnTo>
                <a:lnTo>
                  <a:pt x="26119" y="7109"/>
                </a:lnTo>
                <a:lnTo>
                  <a:pt x="25978" y="6908"/>
                </a:lnTo>
                <a:lnTo>
                  <a:pt x="25816" y="6727"/>
                </a:lnTo>
                <a:lnTo>
                  <a:pt x="25655" y="6545"/>
                </a:lnTo>
                <a:lnTo>
                  <a:pt x="25474" y="6364"/>
                </a:lnTo>
                <a:lnTo>
                  <a:pt x="25293" y="6223"/>
                </a:lnTo>
                <a:lnTo>
                  <a:pt x="25092" y="6062"/>
                </a:lnTo>
                <a:lnTo>
                  <a:pt x="24850" y="5921"/>
                </a:lnTo>
                <a:lnTo>
                  <a:pt x="24588" y="5800"/>
                </a:lnTo>
                <a:lnTo>
                  <a:pt x="24326" y="5720"/>
                </a:lnTo>
                <a:lnTo>
                  <a:pt x="24205" y="5700"/>
                </a:lnTo>
                <a:lnTo>
                  <a:pt x="24065" y="5680"/>
                </a:lnTo>
                <a:lnTo>
                  <a:pt x="23944" y="5700"/>
                </a:lnTo>
                <a:lnTo>
                  <a:pt x="23823" y="5720"/>
                </a:lnTo>
                <a:lnTo>
                  <a:pt x="23702" y="5760"/>
                </a:lnTo>
                <a:lnTo>
                  <a:pt x="23601" y="5841"/>
                </a:lnTo>
                <a:lnTo>
                  <a:pt x="23501" y="5921"/>
                </a:lnTo>
                <a:lnTo>
                  <a:pt x="23440" y="6022"/>
                </a:lnTo>
                <a:lnTo>
                  <a:pt x="23400" y="6143"/>
                </a:lnTo>
                <a:lnTo>
                  <a:pt x="23400" y="6223"/>
                </a:lnTo>
                <a:lnTo>
                  <a:pt x="23420" y="6284"/>
                </a:lnTo>
                <a:lnTo>
                  <a:pt x="23481" y="6445"/>
                </a:lnTo>
                <a:lnTo>
                  <a:pt x="23581" y="6606"/>
                </a:lnTo>
                <a:lnTo>
                  <a:pt x="23722" y="6747"/>
                </a:lnTo>
                <a:lnTo>
                  <a:pt x="23863" y="6888"/>
                </a:lnTo>
                <a:lnTo>
                  <a:pt x="24185" y="7129"/>
                </a:lnTo>
                <a:lnTo>
                  <a:pt x="24467" y="7371"/>
                </a:lnTo>
                <a:lnTo>
                  <a:pt x="24608" y="7512"/>
                </a:lnTo>
                <a:lnTo>
                  <a:pt x="24729" y="7653"/>
                </a:lnTo>
                <a:lnTo>
                  <a:pt x="24930" y="7975"/>
                </a:lnTo>
                <a:lnTo>
                  <a:pt x="25112" y="8297"/>
                </a:lnTo>
                <a:lnTo>
                  <a:pt x="25253" y="8640"/>
                </a:lnTo>
                <a:lnTo>
                  <a:pt x="25333" y="8881"/>
                </a:lnTo>
                <a:lnTo>
                  <a:pt x="25394" y="9103"/>
                </a:lnTo>
                <a:lnTo>
                  <a:pt x="25494" y="9586"/>
                </a:lnTo>
                <a:lnTo>
                  <a:pt x="25555" y="10049"/>
                </a:lnTo>
                <a:lnTo>
                  <a:pt x="25575" y="10533"/>
                </a:lnTo>
                <a:lnTo>
                  <a:pt x="25575" y="11197"/>
                </a:lnTo>
                <a:lnTo>
                  <a:pt x="25575" y="11499"/>
                </a:lnTo>
                <a:lnTo>
                  <a:pt x="25595" y="11801"/>
                </a:lnTo>
                <a:lnTo>
                  <a:pt x="25212" y="12325"/>
                </a:lnTo>
                <a:lnTo>
                  <a:pt x="24910" y="12687"/>
                </a:lnTo>
                <a:lnTo>
                  <a:pt x="24749" y="12869"/>
                </a:lnTo>
                <a:lnTo>
                  <a:pt x="24628" y="13070"/>
                </a:lnTo>
                <a:lnTo>
                  <a:pt x="24306" y="12949"/>
                </a:lnTo>
                <a:lnTo>
                  <a:pt x="23964" y="12848"/>
                </a:lnTo>
                <a:lnTo>
                  <a:pt x="23380" y="12687"/>
                </a:lnTo>
                <a:lnTo>
                  <a:pt x="21950" y="12385"/>
                </a:lnTo>
                <a:lnTo>
                  <a:pt x="20520" y="12103"/>
                </a:lnTo>
                <a:lnTo>
                  <a:pt x="19816" y="11983"/>
                </a:lnTo>
                <a:lnTo>
                  <a:pt x="19091" y="11882"/>
                </a:lnTo>
                <a:lnTo>
                  <a:pt x="18366" y="11801"/>
                </a:lnTo>
                <a:lnTo>
                  <a:pt x="17641" y="11721"/>
                </a:lnTo>
                <a:lnTo>
                  <a:pt x="16996" y="11680"/>
                </a:lnTo>
                <a:lnTo>
                  <a:pt x="15687" y="11680"/>
                </a:lnTo>
                <a:lnTo>
                  <a:pt x="15043" y="11721"/>
                </a:lnTo>
                <a:lnTo>
                  <a:pt x="14378" y="11801"/>
                </a:lnTo>
                <a:lnTo>
                  <a:pt x="13734" y="11902"/>
                </a:lnTo>
                <a:lnTo>
                  <a:pt x="13110" y="12023"/>
                </a:lnTo>
                <a:lnTo>
                  <a:pt x="12465" y="12184"/>
                </a:lnTo>
                <a:lnTo>
                  <a:pt x="11902" y="12365"/>
                </a:lnTo>
                <a:lnTo>
                  <a:pt x="11338" y="12587"/>
                </a:lnTo>
                <a:lnTo>
                  <a:pt x="10794" y="12828"/>
                </a:lnTo>
                <a:lnTo>
                  <a:pt x="10270" y="13110"/>
                </a:lnTo>
                <a:lnTo>
                  <a:pt x="10069" y="13231"/>
                </a:lnTo>
                <a:lnTo>
                  <a:pt x="9988" y="13070"/>
                </a:lnTo>
                <a:lnTo>
                  <a:pt x="9908" y="12929"/>
                </a:lnTo>
                <a:lnTo>
                  <a:pt x="9827" y="12808"/>
                </a:lnTo>
                <a:lnTo>
                  <a:pt x="9707" y="12707"/>
                </a:lnTo>
                <a:lnTo>
                  <a:pt x="9465" y="12486"/>
                </a:lnTo>
                <a:lnTo>
                  <a:pt x="9183" y="12285"/>
                </a:lnTo>
                <a:lnTo>
                  <a:pt x="8961" y="12103"/>
                </a:lnTo>
                <a:lnTo>
                  <a:pt x="8599" y="11781"/>
                </a:lnTo>
                <a:lnTo>
                  <a:pt x="8297" y="11519"/>
                </a:lnTo>
                <a:lnTo>
                  <a:pt x="8015" y="11217"/>
                </a:lnTo>
                <a:lnTo>
                  <a:pt x="7733" y="10915"/>
                </a:lnTo>
                <a:lnTo>
                  <a:pt x="7451" y="10613"/>
                </a:lnTo>
                <a:lnTo>
                  <a:pt x="7572" y="10513"/>
                </a:lnTo>
                <a:lnTo>
                  <a:pt x="7693" y="10372"/>
                </a:lnTo>
                <a:lnTo>
                  <a:pt x="7793" y="10231"/>
                </a:lnTo>
                <a:lnTo>
                  <a:pt x="7894" y="10069"/>
                </a:lnTo>
                <a:lnTo>
                  <a:pt x="8075" y="9767"/>
                </a:lnTo>
                <a:lnTo>
                  <a:pt x="8257" y="9465"/>
                </a:lnTo>
                <a:lnTo>
                  <a:pt x="8518" y="9123"/>
                </a:lnTo>
                <a:lnTo>
                  <a:pt x="8780" y="8761"/>
                </a:lnTo>
                <a:lnTo>
                  <a:pt x="9062" y="8438"/>
                </a:lnTo>
                <a:lnTo>
                  <a:pt x="9364" y="8116"/>
                </a:lnTo>
                <a:lnTo>
                  <a:pt x="9666" y="7834"/>
                </a:lnTo>
                <a:lnTo>
                  <a:pt x="9968" y="7572"/>
                </a:lnTo>
                <a:lnTo>
                  <a:pt x="10291" y="7331"/>
                </a:lnTo>
                <a:lnTo>
                  <a:pt x="10633" y="7089"/>
                </a:lnTo>
                <a:lnTo>
                  <a:pt x="10995" y="6888"/>
                </a:lnTo>
                <a:lnTo>
                  <a:pt x="11378" y="6686"/>
                </a:lnTo>
                <a:lnTo>
                  <a:pt x="11599" y="6525"/>
                </a:lnTo>
                <a:lnTo>
                  <a:pt x="11801" y="6364"/>
                </a:lnTo>
                <a:lnTo>
                  <a:pt x="11902" y="6223"/>
                </a:lnTo>
                <a:lnTo>
                  <a:pt x="11962" y="6062"/>
                </a:lnTo>
                <a:lnTo>
                  <a:pt x="11982" y="5982"/>
                </a:lnTo>
                <a:lnTo>
                  <a:pt x="12002" y="5901"/>
                </a:lnTo>
                <a:lnTo>
                  <a:pt x="12022" y="5800"/>
                </a:lnTo>
                <a:lnTo>
                  <a:pt x="12002" y="5700"/>
                </a:lnTo>
                <a:lnTo>
                  <a:pt x="11982" y="5619"/>
                </a:lnTo>
                <a:lnTo>
                  <a:pt x="11942" y="5539"/>
                </a:lnTo>
                <a:lnTo>
                  <a:pt x="11881" y="5458"/>
                </a:lnTo>
                <a:lnTo>
                  <a:pt x="11801" y="5398"/>
                </a:lnTo>
                <a:lnTo>
                  <a:pt x="11720" y="5357"/>
                </a:lnTo>
                <a:lnTo>
                  <a:pt x="11599" y="5277"/>
                </a:lnTo>
                <a:lnTo>
                  <a:pt x="11438" y="5236"/>
                </a:lnTo>
                <a:lnTo>
                  <a:pt x="11297" y="5236"/>
                </a:lnTo>
                <a:lnTo>
                  <a:pt x="11156" y="5257"/>
                </a:lnTo>
                <a:lnTo>
                  <a:pt x="10935" y="5317"/>
                </a:lnTo>
                <a:lnTo>
                  <a:pt x="10734" y="5377"/>
                </a:lnTo>
                <a:lnTo>
                  <a:pt x="10532" y="5458"/>
                </a:lnTo>
                <a:lnTo>
                  <a:pt x="10331" y="5559"/>
                </a:lnTo>
                <a:lnTo>
                  <a:pt x="9928" y="5800"/>
                </a:lnTo>
                <a:lnTo>
                  <a:pt x="9545" y="6062"/>
                </a:lnTo>
                <a:lnTo>
                  <a:pt x="9163" y="6344"/>
                </a:lnTo>
                <a:lnTo>
                  <a:pt x="8820" y="6646"/>
                </a:lnTo>
                <a:lnTo>
                  <a:pt x="8498" y="6968"/>
                </a:lnTo>
                <a:lnTo>
                  <a:pt x="8176" y="7270"/>
                </a:lnTo>
                <a:lnTo>
                  <a:pt x="7874" y="7613"/>
                </a:lnTo>
                <a:lnTo>
                  <a:pt x="7572" y="7995"/>
                </a:lnTo>
                <a:lnTo>
                  <a:pt x="7310" y="8378"/>
                </a:lnTo>
                <a:lnTo>
                  <a:pt x="7048" y="8761"/>
                </a:lnTo>
                <a:lnTo>
                  <a:pt x="6847" y="9143"/>
                </a:lnTo>
                <a:lnTo>
                  <a:pt x="6746" y="9365"/>
                </a:lnTo>
                <a:lnTo>
                  <a:pt x="6646" y="9566"/>
                </a:lnTo>
                <a:lnTo>
                  <a:pt x="6283" y="9002"/>
                </a:lnTo>
                <a:lnTo>
                  <a:pt x="5961" y="8398"/>
                </a:lnTo>
                <a:lnTo>
                  <a:pt x="5659" y="7814"/>
                </a:lnTo>
                <a:lnTo>
                  <a:pt x="5417" y="7250"/>
                </a:lnTo>
                <a:lnTo>
                  <a:pt x="5135" y="6505"/>
                </a:lnTo>
                <a:lnTo>
                  <a:pt x="4894" y="5720"/>
                </a:lnTo>
                <a:lnTo>
                  <a:pt x="4994" y="5659"/>
                </a:lnTo>
                <a:lnTo>
                  <a:pt x="5095" y="5579"/>
                </a:lnTo>
                <a:lnTo>
                  <a:pt x="5216" y="5458"/>
                </a:lnTo>
                <a:lnTo>
                  <a:pt x="5317" y="5317"/>
                </a:lnTo>
                <a:lnTo>
                  <a:pt x="5538" y="5015"/>
                </a:lnTo>
                <a:lnTo>
                  <a:pt x="5901" y="4371"/>
                </a:lnTo>
                <a:lnTo>
                  <a:pt x="6102" y="4069"/>
                </a:lnTo>
                <a:lnTo>
                  <a:pt x="6344" y="3787"/>
                </a:lnTo>
                <a:lnTo>
                  <a:pt x="6585" y="3525"/>
                </a:lnTo>
                <a:lnTo>
                  <a:pt x="6847" y="3263"/>
                </a:lnTo>
                <a:lnTo>
                  <a:pt x="7129" y="3042"/>
                </a:lnTo>
                <a:lnTo>
                  <a:pt x="7411" y="2820"/>
                </a:lnTo>
                <a:lnTo>
                  <a:pt x="7713" y="2639"/>
                </a:lnTo>
                <a:lnTo>
                  <a:pt x="8035" y="2458"/>
                </a:lnTo>
                <a:lnTo>
                  <a:pt x="8216" y="2337"/>
                </a:lnTo>
                <a:lnTo>
                  <a:pt x="8418" y="2216"/>
                </a:lnTo>
                <a:lnTo>
                  <a:pt x="8579" y="2075"/>
                </a:lnTo>
                <a:lnTo>
                  <a:pt x="8659" y="1994"/>
                </a:lnTo>
                <a:lnTo>
                  <a:pt x="8720" y="1894"/>
                </a:lnTo>
                <a:lnTo>
                  <a:pt x="8780" y="1773"/>
                </a:lnTo>
                <a:lnTo>
                  <a:pt x="8820" y="1652"/>
                </a:lnTo>
                <a:lnTo>
                  <a:pt x="8820" y="1531"/>
                </a:lnTo>
                <a:lnTo>
                  <a:pt x="8820" y="1390"/>
                </a:lnTo>
                <a:lnTo>
                  <a:pt x="8800" y="1269"/>
                </a:lnTo>
                <a:lnTo>
                  <a:pt x="8760" y="1149"/>
                </a:lnTo>
                <a:lnTo>
                  <a:pt x="8680" y="1028"/>
                </a:lnTo>
                <a:lnTo>
                  <a:pt x="8599" y="927"/>
                </a:lnTo>
                <a:lnTo>
                  <a:pt x="8498" y="867"/>
                </a:lnTo>
                <a:lnTo>
                  <a:pt x="8418" y="806"/>
                </a:lnTo>
                <a:lnTo>
                  <a:pt x="8317" y="766"/>
                </a:lnTo>
                <a:lnTo>
                  <a:pt x="8216" y="726"/>
                </a:lnTo>
                <a:lnTo>
                  <a:pt x="8015" y="706"/>
                </a:lnTo>
                <a:lnTo>
                  <a:pt x="7814" y="706"/>
                </a:lnTo>
                <a:lnTo>
                  <a:pt x="7592" y="746"/>
                </a:lnTo>
                <a:lnTo>
                  <a:pt x="7371" y="826"/>
                </a:lnTo>
                <a:lnTo>
                  <a:pt x="7129" y="907"/>
                </a:lnTo>
                <a:lnTo>
                  <a:pt x="6907" y="1028"/>
                </a:lnTo>
                <a:lnTo>
                  <a:pt x="6706" y="1169"/>
                </a:lnTo>
                <a:lnTo>
                  <a:pt x="6485" y="1330"/>
                </a:lnTo>
                <a:lnTo>
                  <a:pt x="6082" y="1632"/>
                </a:lnTo>
                <a:lnTo>
                  <a:pt x="5739" y="1954"/>
                </a:lnTo>
                <a:lnTo>
                  <a:pt x="5458" y="2216"/>
                </a:lnTo>
                <a:lnTo>
                  <a:pt x="5216" y="2498"/>
                </a:lnTo>
                <a:lnTo>
                  <a:pt x="4954" y="2800"/>
                </a:lnTo>
                <a:lnTo>
                  <a:pt x="4712" y="3142"/>
                </a:lnTo>
                <a:lnTo>
                  <a:pt x="4471" y="3485"/>
                </a:lnTo>
                <a:lnTo>
                  <a:pt x="4451" y="3062"/>
                </a:lnTo>
                <a:lnTo>
                  <a:pt x="4410" y="2619"/>
                </a:lnTo>
                <a:lnTo>
                  <a:pt x="4370" y="1753"/>
                </a:lnTo>
                <a:lnTo>
                  <a:pt x="4370" y="1249"/>
                </a:lnTo>
                <a:lnTo>
                  <a:pt x="4350" y="967"/>
                </a:lnTo>
                <a:lnTo>
                  <a:pt x="4330" y="685"/>
                </a:lnTo>
                <a:lnTo>
                  <a:pt x="4290" y="565"/>
                </a:lnTo>
                <a:lnTo>
                  <a:pt x="4249" y="444"/>
                </a:lnTo>
                <a:lnTo>
                  <a:pt x="4209" y="323"/>
                </a:lnTo>
                <a:lnTo>
                  <a:pt x="4128" y="222"/>
                </a:lnTo>
                <a:lnTo>
                  <a:pt x="4048" y="142"/>
                </a:lnTo>
                <a:lnTo>
                  <a:pt x="3947" y="61"/>
                </a:lnTo>
                <a:lnTo>
                  <a:pt x="3847" y="21"/>
                </a:lnTo>
                <a:lnTo>
                  <a:pt x="3706" y="1"/>
                </a:lnTo>
                <a:close/>
              </a:path>
            </a:pathLst>
          </a:custGeom>
          <a:solidFill>
            <a:srgbClr val="DCB9E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1" name="Google Shape;171;p13"/>
          <p:cNvSpPr txBox="1"/>
          <p:nvPr>
            <p:ph idx="12" type="sldNum"/>
          </p:nvPr>
        </p:nvSpPr>
        <p:spPr>
          <a:xfrm>
            <a:off x="4297650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14"/>
          <p:cNvSpPr txBox="1"/>
          <p:nvPr>
            <p:ph type="ctrTitle"/>
          </p:nvPr>
        </p:nvSpPr>
        <p:spPr>
          <a:xfrm>
            <a:off x="2629950" y="1507150"/>
            <a:ext cx="3884100" cy="1159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Ho ho ho</a:t>
            </a:r>
            <a:endParaRPr/>
          </a:p>
        </p:txBody>
      </p:sp>
      <p:sp>
        <p:nvSpPr>
          <p:cNvPr id="177" name="Google Shape;177;p14"/>
          <p:cNvSpPr txBox="1"/>
          <p:nvPr>
            <p:ph idx="1" type="subTitle"/>
          </p:nvPr>
        </p:nvSpPr>
        <p:spPr>
          <a:xfrm>
            <a:off x="2641875" y="3068650"/>
            <a:ext cx="3860400" cy="78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Let’s start with the first set of slides</a:t>
            </a:r>
            <a:endParaRPr/>
          </a:p>
        </p:txBody>
      </p:sp>
      <p:sp>
        <p:nvSpPr>
          <p:cNvPr id="178" name="Google Shape;178;p14"/>
          <p:cNvSpPr txBox="1"/>
          <p:nvPr>
            <p:ph idx="4294967295" type="sldNum"/>
          </p:nvPr>
        </p:nvSpPr>
        <p:spPr>
          <a:xfrm>
            <a:off x="4297650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15"/>
          <p:cNvSpPr txBox="1"/>
          <p:nvPr>
            <p:ph idx="1" type="body"/>
          </p:nvPr>
        </p:nvSpPr>
        <p:spPr>
          <a:xfrm>
            <a:off x="2281875" y="2161800"/>
            <a:ext cx="4580100" cy="819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“Quotations are commonly printed as a means of inspiration and to invoke philosophical thoughts from the reader.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Fa la la la la, la la la la”</a:t>
            </a:r>
            <a:endParaRPr/>
          </a:p>
        </p:txBody>
      </p:sp>
      <p:sp>
        <p:nvSpPr>
          <p:cNvPr id="184" name="Google Shape;184;p15"/>
          <p:cNvSpPr txBox="1"/>
          <p:nvPr>
            <p:ph idx="12" type="sldNum"/>
          </p:nvPr>
        </p:nvSpPr>
        <p:spPr>
          <a:xfrm>
            <a:off x="4297650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88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16"/>
          <p:cNvSpPr txBox="1"/>
          <p:nvPr>
            <p:ph type="title"/>
          </p:nvPr>
        </p:nvSpPr>
        <p:spPr>
          <a:xfrm>
            <a:off x="1783950" y="533400"/>
            <a:ext cx="5576100" cy="478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This is a festive title</a:t>
            </a:r>
            <a:endParaRPr/>
          </a:p>
        </p:txBody>
      </p:sp>
      <p:sp>
        <p:nvSpPr>
          <p:cNvPr id="190" name="Google Shape;190;p16"/>
          <p:cNvSpPr txBox="1"/>
          <p:nvPr>
            <p:ph idx="1" type="body"/>
          </p:nvPr>
        </p:nvSpPr>
        <p:spPr>
          <a:xfrm>
            <a:off x="1857788" y="1433925"/>
            <a:ext cx="5428500" cy="2394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600"/>
              </a:spcBef>
              <a:spcAft>
                <a:spcPts val="0"/>
              </a:spcAft>
              <a:buSzPts val="1800"/>
              <a:buChar char="❄"/>
            </a:pPr>
            <a:r>
              <a:rPr lang="en"/>
              <a:t>Here you have a list of items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❄"/>
            </a:pPr>
            <a:r>
              <a:rPr lang="en"/>
              <a:t>And some text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❄"/>
            </a:pPr>
            <a:r>
              <a:rPr lang="en"/>
              <a:t>But remember not to overload your slides with content</a:t>
            </a:r>
            <a:endParaRPr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Oh! what fun it is to ride in a one-horse open sleigh.</a:t>
            </a:r>
            <a:endParaRPr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1" name="Google Shape;191;p16"/>
          <p:cNvSpPr txBox="1"/>
          <p:nvPr>
            <p:ph idx="12" type="sldNum"/>
          </p:nvPr>
        </p:nvSpPr>
        <p:spPr>
          <a:xfrm>
            <a:off x="4297650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95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17"/>
          <p:cNvSpPr txBox="1"/>
          <p:nvPr>
            <p:ph idx="4294967295" type="ctrTitle"/>
          </p:nvPr>
        </p:nvSpPr>
        <p:spPr>
          <a:xfrm>
            <a:off x="2056650" y="2250100"/>
            <a:ext cx="5030700" cy="1159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>
                <a:solidFill>
                  <a:srgbClr val="FFDD92"/>
                </a:solidFill>
              </a:rPr>
              <a:t>Rejoice!</a:t>
            </a:r>
            <a:endParaRPr sz="6000">
              <a:solidFill>
                <a:srgbClr val="FFDD92"/>
              </a:solidFill>
            </a:endParaRPr>
          </a:p>
        </p:txBody>
      </p:sp>
      <p:sp>
        <p:nvSpPr>
          <p:cNvPr id="197" name="Google Shape;197;p17"/>
          <p:cNvSpPr txBox="1"/>
          <p:nvPr>
            <p:ph idx="4294967295" type="subTitle"/>
          </p:nvPr>
        </p:nvSpPr>
        <p:spPr>
          <a:xfrm>
            <a:off x="2056650" y="3202023"/>
            <a:ext cx="5030700" cy="78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800"/>
              <a:t>Bring the attention of your audience over a key concept using icons or illustrations</a:t>
            </a:r>
            <a:endParaRPr sz="1800"/>
          </a:p>
        </p:txBody>
      </p:sp>
      <p:sp>
        <p:nvSpPr>
          <p:cNvPr id="198" name="Google Shape;198;p17"/>
          <p:cNvSpPr/>
          <p:nvPr/>
        </p:nvSpPr>
        <p:spPr>
          <a:xfrm>
            <a:off x="3880795" y="973939"/>
            <a:ext cx="1382398" cy="1276163"/>
          </a:xfrm>
          <a:custGeom>
            <a:rect b="b" l="l" r="r" t="t"/>
            <a:pathLst>
              <a:path extrusionOk="0" h="32946" w="35684">
                <a:moveTo>
                  <a:pt x="21990" y="3484"/>
                </a:moveTo>
                <a:lnTo>
                  <a:pt x="21990" y="3625"/>
                </a:lnTo>
                <a:lnTo>
                  <a:pt x="21729" y="3706"/>
                </a:lnTo>
                <a:lnTo>
                  <a:pt x="21467" y="3786"/>
                </a:lnTo>
                <a:lnTo>
                  <a:pt x="20943" y="3988"/>
                </a:lnTo>
                <a:lnTo>
                  <a:pt x="19936" y="4431"/>
                </a:lnTo>
                <a:lnTo>
                  <a:pt x="19272" y="4693"/>
                </a:lnTo>
                <a:lnTo>
                  <a:pt x="18909" y="4834"/>
                </a:lnTo>
                <a:lnTo>
                  <a:pt x="18748" y="4934"/>
                </a:lnTo>
                <a:lnTo>
                  <a:pt x="18587" y="5035"/>
                </a:lnTo>
                <a:lnTo>
                  <a:pt x="18567" y="4813"/>
                </a:lnTo>
                <a:lnTo>
                  <a:pt x="18527" y="4612"/>
                </a:lnTo>
                <a:lnTo>
                  <a:pt x="18688" y="4592"/>
                </a:lnTo>
                <a:lnTo>
                  <a:pt x="18829" y="4572"/>
                </a:lnTo>
                <a:lnTo>
                  <a:pt x="19131" y="4491"/>
                </a:lnTo>
                <a:lnTo>
                  <a:pt x="19433" y="4391"/>
                </a:lnTo>
                <a:lnTo>
                  <a:pt x="20037" y="4189"/>
                </a:lnTo>
                <a:lnTo>
                  <a:pt x="21225" y="3766"/>
                </a:lnTo>
                <a:lnTo>
                  <a:pt x="21608" y="3646"/>
                </a:lnTo>
                <a:lnTo>
                  <a:pt x="21809" y="3585"/>
                </a:lnTo>
                <a:lnTo>
                  <a:pt x="21990" y="3484"/>
                </a:lnTo>
                <a:close/>
                <a:moveTo>
                  <a:pt x="12768" y="3202"/>
                </a:moveTo>
                <a:lnTo>
                  <a:pt x="12808" y="3223"/>
                </a:lnTo>
                <a:lnTo>
                  <a:pt x="12848" y="3263"/>
                </a:lnTo>
                <a:lnTo>
                  <a:pt x="12909" y="3404"/>
                </a:lnTo>
                <a:lnTo>
                  <a:pt x="12949" y="3505"/>
                </a:lnTo>
                <a:lnTo>
                  <a:pt x="12969" y="3666"/>
                </a:lnTo>
                <a:lnTo>
                  <a:pt x="12989" y="3847"/>
                </a:lnTo>
                <a:lnTo>
                  <a:pt x="13009" y="4189"/>
                </a:lnTo>
                <a:lnTo>
                  <a:pt x="12989" y="4451"/>
                </a:lnTo>
                <a:lnTo>
                  <a:pt x="12969" y="4733"/>
                </a:lnTo>
                <a:lnTo>
                  <a:pt x="12929" y="5015"/>
                </a:lnTo>
                <a:lnTo>
                  <a:pt x="12868" y="5277"/>
                </a:lnTo>
                <a:lnTo>
                  <a:pt x="12747" y="4753"/>
                </a:lnTo>
                <a:lnTo>
                  <a:pt x="12687" y="4290"/>
                </a:lnTo>
                <a:lnTo>
                  <a:pt x="12667" y="3807"/>
                </a:lnTo>
                <a:lnTo>
                  <a:pt x="12687" y="3424"/>
                </a:lnTo>
                <a:lnTo>
                  <a:pt x="12667" y="3283"/>
                </a:lnTo>
                <a:lnTo>
                  <a:pt x="12687" y="3263"/>
                </a:lnTo>
                <a:lnTo>
                  <a:pt x="12727" y="3202"/>
                </a:lnTo>
                <a:close/>
                <a:moveTo>
                  <a:pt x="22011" y="4270"/>
                </a:moveTo>
                <a:lnTo>
                  <a:pt x="22031" y="4914"/>
                </a:lnTo>
                <a:lnTo>
                  <a:pt x="22051" y="5538"/>
                </a:lnTo>
                <a:lnTo>
                  <a:pt x="22091" y="6424"/>
                </a:lnTo>
                <a:lnTo>
                  <a:pt x="18648" y="6324"/>
                </a:lnTo>
                <a:lnTo>
                  <a:pt x="18607" y="5478"/>
                </a:lnTo>
                <a:lnTo>
                  <a:pt x="18829" y="5418"/>
                </a:lnTo>
                <a:lnTo>
                  <a:pt x="19071" y="5337"/>
                </a:lnTo>
                <a:lnTo>
                  <a:pt x="19373" y="5236"/>
                </a:lnTo>
                <a:lnTo>
                  <a:pt x="19655" y="5136"/>
                </a:lnTo>
                <a:lnTo>
                  <a:pt x="20218" y="4894"/>
                </a:lnTo>
                <a:lnTo>
                  <a:pt x="20661" y="4733"/>
                </a:lnTo>
                <a:lnTo>
                  <a:pt x="21125" y="4592"/>
                </a:lnTo>
                <a:lnTo>
                  <a:pt x="21568" y="4431"/>
                </a:lnTo>
                <a:lnTo>
                  <a:pt x="22011" y="4270"/>
                </a:lnTo>
                <a:close/>
                <a:moveTo>
                  <a:pt x="13231" y="6646"/>
                </a:moveTo>
                <a:lnTo>
                  <a:pt x="14862" y="6666"/>
                </a:lnTo>
                <a:lnTo>
                  <a:pt x="15708" y="6686"/>
                </a:lnTo>
                <a:lnTo>
                  <a:pt x="16835" y="6747"/>
                </a:lnTo>
                <a:lnTo>
                  <a:pt x="17963" y="6807"/>
                </a:lnTo>
                <a:lnTo>
                  <a:pt x="18023" y="6807"/>
                </a:lnTo>
                <a:lnTo>
                  <a:pt x="18023" y="6888"/>
                </a:lnTo>
                <a:lnTo>
                  <a:pt x="18023" y="7492"/>
                </a:lnTo>
                <a:lnTo>
                  <a:pt x="16191" y="7451"/>
                </a:lnTo>
                <a:lnTo>
                  <a:pt x="13452" y="7411"/>
                </a:lnTo>
                <a:lnTo>
                  <a:pt x="13211" y="6666"/>
                </a:lnTo>
                <a:lnTo>
                  <a:pt x="13231" y="6646"/>
                </a:lnTo>
                <a:close/>
                <a:moveTo>
                  <a:pt x="18648" y="6847"/>
                </a:moveTo>
                <a:lnTo>
                  <a:pt x="20379" y="6908"/>
                </a:lnTo>
                <a:lnTo>
                  <a:pt x="22111" y="6968"/>
                </a:lnTo>
                <a:lnTo>
                  <a:pt x="22131" y="7391"/>
                </a:lnTo>
                <a:lnTo>
                  <a:pt x="22031" y="7431"/>
                </a:lnTo>
                <a:lnTo>
                  <a:pt x="21910" y="7492"/>
                </a:lnTo>
                <a:lnTo>
                  <a:pt x="21809" y="7552"/>
                </a:lnTo>
                <a:lnTo>
                  <a:pt x="21729" y="7633"/>
                </a:lnTo>
                <a:lnTo>
                  <a:pt x="18688" y="7532"/>
                </a:lnTo>
                <a:lnTo>
                  <a:pt x="18648" y="6888"/>
                </a:lnTo>
                <a:lnTo>
                  <a:pt x="18648" y="6847"/>
                </a:lnTo>
                <a:close/>
                <a:moveTo>
                  <a:pt x="22736" y="6988"/>
                </a:moveTo>
                <a:lnTo>
                  <a:pt x="23481" y="7008"/>
                </a:lnTo>
                <a:lnTo>
                  <a:pt x="23823" y="7029"/>
                </a:lnTo>
                <a:lnTo>
                  <a:pt x="24165" y="7049"/>
                </a:lnTo>
                <a:lnTo>
                  <a:pt x="24910" y="7069"/>
                </a:lnTo>
                <a:lnTo>
                  <a:pt x="24931" y="7250"/>
                </a:lnTo>
                <a:lnTo>
                  <a:pt x="25011" y="7411"/>
                </a:lnTo>
                <a:lnTo>
                  <a:pt x="24971" y="7633"/>
                </a:lnTo>
                <a:lnTo>
                  <a:pt x="24971" y="7854"/>
                </a:lnTo>
                <a:lnTo>
                  <a:pt x="24266" y="7814"/>
                </a:lnTo>
                <a:lnTo>
                  <a:pt x="23944" y="7774"/>
                </a:lnTo>
                <a:lnTo>
                  <a:pt x="23642" y="7733"/>
                </a:lnTo>
                <a:lnTo>
                  <a:pt x="22937" y="7693"/>
                </a:lnTo>
                <a:lnTo>
                  <a:pt x="22897" y="7693"/>
                </a:lnTo>
                <a:lnTo>
                  <a:pt x="22836" y="7592"/>
                </a:lnTo>
                <a:lnTo>
                  <a:pt x="22756" y="7512"/>
                </a:lnTo>
                <a:lnTo>
                  <a:pt x="22736" y="7230"/>
                </a:lnTo>
                <a:lnTo>
                  <a:pt x="22736" y="6988"/>
                </a:lnTo>
                <a:close/>
                <a:moveTo>
                  <a:pt x="13553" y="7754"/>
                </a:moveTo>
                <a:lnTo>
                  <a:pt x="16231" y="7814"/>
                </a:lnTo>
                <a:lnTo>
                  <a:pt x="18044" y="7854"/>
                </a:lnTo>
                <a:lnTo>
                  <a:pt x="18084" y="8237"/>
                </a:lnTo>
                <a:lnTo>
                  <a:pt x="18124" y="8499"/>
                </a:lnTo>
                <a:lnTo>
                  <a:pt x="18205" y="8760"/>
                </a:lnTo>
                <a:lnTo>
                  <a:pt x="18205" y="8760"/>
                </a:lnTo>
                <a:lnTo>
                  <a:pt x="18084" y="8740"/>
                </a:lnTo>
                <a:lnTo>
                  <a:pt x="17983" y="8740"/>
                </a:lnTo>
                <a:lnTo>
                  <a:pt x="17862" y="8760"/>
                </a:lnTo>
                <a:lnTo>
                  <a:pt x="17762" y="8781"/>
                </a:lnTo>
                <a:lnTo>
                  <a:pt x="14177" y="8781"/>
                </a:lnTo>
                <a:lnTo>
                  <a:pt x="14016" y="8760"/>
                </a:lnTo>
                <a:lnTo>
                  <a:pt x="13855" y="8760"/>
                </a:lnTo>
                <a:lnTo>
                  <a:pt x="13553" y="7754"/>
                </a:lnTo>
                <a:close/>
                <a:moveTo>
                  <a:pt x="12768" y="7733"/>
                </a:moveTo>
                <a:lnTo>
                  <a:pt x="13029" y="8781"/>
                </a:lnTo>
                <a:lnTo>
                  <a:pt x="11801" y="8801"/>
                </a:lnTo>
                <a:lnTo>
                  <a:pt x="11922" y="8539"/>
                </a:lnTo>
                <a:lnTo>
                  <a:pt x="12043" y="8317"/>
                </a:lnTo>
                <a:lnTo>
                  <a:pt x="12184" y="8116"/>
                </a:lnTo>
                <a:lnTo>
                  <a:pt x="12465" y="7733"/>
                </a:lnTo>
                <a:close/>
                <a:moveTo>
                  <a:pt x="18708" y="7874"/>
                </a:moveTo>
                <a:lnTo>
                  <a:pt x="21427" y="7995"/>
                </a:lnTo>
                <a:lnTo>
                  <a:pt x="21306" y="8136"/>
                </a:lnTo>
                <a:lnTo>
                  <a:pt x="21185" y="8297"/>
                </a:lnTo>
                <a:lnTo>
                  <a:pt x="21104" y="8438"/>
                </a:lnTo>
                <a:lnTo>
                  <a:pt x="21044" y="8619"/>
                </a:lnTo>
                <a:lnTo>
                  <a:pt x="21024" y="8700"/>
                </a:lnTo>
                <a:lnTo>
                  <a:pt x="21024" y="8801"/>
                </a:lnTo>
                <a:lnTo>
                  <a:pt x="18607" y="8781"/>
                </a:lnTo>
                <a:lnTo>
                  <a:pt x="18648" y="8539"/>
                </a:lnTo>
                <a:lnTo>
                  <a:pt x="18688" y="8297"/>
                </a:lnTo>
                <a:lnTo>
                  <a:pt x="18688" y="8096"/>
                </a:lnTo>
                <a:lnTo>
                  <a:pt x="18708" y="7874"/>
                </a:lnTo>
                <a:close/>
                <a:moveTo>
                  <a:pt x="23038" y="8056"/>
                </a:moveTo>
                <a:lnTo>
                  <a:pt x="23702" y="8096"/>
                </a:lnTo>
                <a:lnTo>
                  <a:pt x="23984" y="8136"/>
                </a:lnTo>
                <a:lnTo>
                  <a:pt x="24286" y="8176"/>
                </a:lnTo>
                <a:lnTo>
                  <a:pt x="24951" y="8217"/>
                </a:lnTo>
                <a:lnTo>
                  <a:pt x="24951" y="8297"/>
                </a:lnTo>
                <a:lnTo>
                  <a:pt x="24931" y="8841"/>
                </a:lnTo>
                <a:lnTo>
                  <a:pt x="22836" y="8801"/>
                </a:lnTo>
                <a:lnTo>
                  <a:pt x="22534" y="8801"/>
                </a:lnTo>
                <a:lnTo>
                  <a:pt x="22816" y="8599"/>
                </a:lnTo>
                <a:lnTo>
                  <a:pt x="22917" y="8478"/>
                </a:lnTo>
                <a:lnTo>
                  <a:pt x="22997" y="8358"/>
                </a:lnTo>
                <a:lnTo>
                  <a:pt x="23017" y="8197"/>
                </a:lnTo>
                <a:lnTo>
                  <a:pt x="23038" y="8056"/>
                </a:lnTo>
                <a:close/>
                <a:moveTo>
                  <a:pt x="13211" y="9465"/>
                </a:moveTo>
                <a:lnTo>
                  <a:pt x="13352" y="10110"/>
                </a:lnTo>
                <a:lnTo>
                  <a:pt x="13090" y="10110"/>
                </a:lnTo>
                <a:lnTo>
                  <a:pt x="13070" y="10029"/>
                </a:lnTo>
                <a:lnTo>
                  <a:pt x="13049" y="9949"/>
                </a:lnTo>
                <a:lnTo>
                  <a:pt x="13049" y="9848"/>
                </a:lnTo>
                <a:lnTo>
                  <a:pt x="13070" y="9767"/>
                </a:lnTo>
                <a:lnTo>
                  <a:pt x="13110" y="9606"/>
                </a:lnTo>
                <a:lnTo>
                  <a:pt x="13211" y="9465"/>
                </a:lnTo>
                <a:close/>
                <a:moveTo>
                  <a:pt x="13976" y="9183"/>
                </a:moveTo>
                <a:lnTo>
                  <a:pt x="14137" y="9264"/>
                </a:lnTo>
                <a:lnTo>
                  <a:pt x="14298" y="9365"/>
                </a:lnTo>
                <a:lnTo>
                  <a:pt x="14439" y="9485"/>
                </a:lnTo>
                <a:lnTo>
                  <a:pt x="14560" y="9626"/>
                </a:lnTo>
                <a:lnTo>
                  <a:pt x="14620" y="9747"/>
                </a:lnTo>
                <a:lnTo>
                  <a:pt x="14681" y="9868"/>
                </a:lnTo>
                <a:lnTo>
                  <a:pt x="14701" y="9989"/>
                </a:lnTo>
                <a:lnTo>
                  <a:pt x="14721" y="10110"/>
                </a:lnTo>
                <a:lnTo>
                  <a:pt x="14157" y="10110"/>
                </a:lnTo>
                <a:lnTo>
                  <a:pt x="14157" y="10049"/>
                </a:lnTo>
                <a:lnTo>
                  <a:pt x="14076" y="9606"/>
                </a:lnTo>
                <a:lnTo>
                  <a:pt x="13976" y="9183"/>
                </a:lnTo>
                <a:close/>
                <a:moveTo>
                  <a:pt x="15003" y="9123"/>
                </a:moveTo>
                <a:lnTo>
                  <a:pt x="15567" y="9143"/>
                </a:lnTo>
                <a:lnTo>
                  <a:pt x="16130" y="9163"/>
                </a:lnTo>
                <a:lnTo>
                  <a:pt x="17198" y="9163"/>
                </a:lnTo>
                <a:lnTo>
                  <a:pt x="16976" y="9365"/>
                </a:lnTo>
                <a:lnTo>
                  <a:pt x="16795" y="9566"/>
                </a:lnTo>
                <a:lnTo>
                  <a:pt x="16714" y="9667"/>
                </a:lnTo>
                <a:lnTo>
                  <a:pt x="16654" y="9787"/>
                </a:lnTo>
                <a:lnTo>
                  <a:pt x="16614" y="9928"/>
                </a:lnTo>
                <a:lnTo>
                  <a:pt x="16594" y="10049"/>
                </a:lnTo>
                <a:lnTo>
                  <a:pt x="16574" y="10049"/>
                </a:lnTo>
                <a:lnTo>
                  <a:pt x="16010" y="10069"/>
                </a:lnTo>
                <a:lnTo>
                  <a:pt x="15446" y="10089"/>
                </a:lnTo>
                <a:lnTo>
                  <a:pt x="15184" y="10110"/>
                </a:lnTo>
                <a:lnTo>
                  <a:pt x="15184" y="9949"/>
                </a:lnTo>
                <a:lnTo>
                  <a:pt x="15144" y="9787"/>
                </a:lnTo>
                <a:lnTo>
                  <a:pt x="15103" y="9626"/>
                </a:lnTo>
                <a:lnTo>
                  <a:pt x="15043" y="9485"/>
                </a:lnTo>
                <a:lnTo>
                  <a:pt x="14942" y="9284"/>
                </a:lnTo>
                <a:lnTo>
                  <a:pt x="14801" y="9123"/>
                </a:lnTo>
                <a:close/>
                <a:moveTo>
                  <a:pt x="11720" y="9103"/>
                </a:moveTo>
                <a:lnTo>
                  <a:pt x="13130" y="9123"/>
                </a:lnTo>
                <a:lnTo>
                  <a:pt x="13150" y="9183"/>
                </a:lnTo>
                <a:lnTo>
                  <a:pt x="13090" y="9304"/>
                </a:lnTo>
                <a:lnTo>
                  <a:pt x="13049" y="9405"/>
                </a:lnTo>
                <a:lnTo>
                  <a:pt x="13009" y="9526"/>
                </a:lnTo>
                <a:lnTo>
                  <a:pt x="12989" y="9646"/>
                </a:lnTo>
                <a:lnTo>
                  <a:pt x="12989" y="9767"/>
                </a:lnTo>
                <a:lnTo>
                  <a:pt x="13009" y="9888"/>
                </a:lnTo>
                <a:lnTo>
                  <a:pt x="13029" y="10009"/>
                </a:lnTo>
                <a:lnTo>
                  <a:pt x="13070" y="10110"/>
                </a:lnTo>
                <a:lnTo>
                  <a:pt x="11761" y="10130"/>
                </a:lnTo>
                <a:lnTo>
                  <a:pt x="11700" y="9888"/>
                </a:lnTo>
                <a:lnTo>
                  <a:pt x="11660" y="9626"/>
                </a:lnTo>
                <a:lnTo>
                  <a:pt x="11680" y="9365"/>
                </a:lnTo>
                <a:lnTo>
                  <a:pt x="11720" y="9103"/>
                </a:lnTo>
                <a:close/>
                <a:moveTo>
                  <a:pt x="18728" y="9183"/>
                </a:moveTo>
                <a:lnTo>
                  <a:pt x="21266" y="9224"/>
                </a:lnTo>
                <a:lnTo>
                  <a:pt x="21366" y="9264"/>
                </a:lnTo>
                <a:lnTo>
                  <a:pt x="21487" y="9284"/>
                </a:lnTo>
                <a:lnTo>
                  <a:pt x="21628" y="9264"/>
                </a:lnTo>
                <a:lnTo>
                  <a:pt x="21729" y="9264"/>
                </a:lnTo>
                <a:lnTo>
                  <a:pt x="21850" y="9224"/>
                </a:lnTo>
                <a:lnTo>
                  <a:pt x="22675" y="9224"/>
                </a:lnTo>
                <a:lnTo>
                  <a:pt x="23803" y="9264"/>
                </a:lnTo>
                <a:lnTo>
                  <a:pt x="24910" y="9284"/>
                </a:lnTo>
                <a:lnTo>
                  <a:pt x="24890" y="9727"/>
                </a:lnTo>
                <a:lnTo>
                  <a:pt x="24890" y="10150"/>
                </a:lnTo>
                <a:lnTo>
                  <a:pt x="23279" y="10150"/>
                </a:lnTo>
                <a:lnTo>
                  <a:pt x="21044" y="10130"/>
                </a:lnTo>
                <a:lnTo>
                  <a:pt x="18809" y="10089"/>
                </a:lnTo>
                <a:lnTo>
                  <a:pt x="18607" y="10089"/>
                </a:lnTo>
                <a:lnTo>
                  <a:pt x="18688" y="9989"/>
                </a:lnTo>
                <a:lnTo>
                  <a:pt x="18748" y="9888"/>
                </a:lnTo>
                <a:lnTo>
                  <a:pt x="18789" y="9767"/>
                </a:lnTo>
                <a:lnTo>
                  <a:pt x="18809" y="9667"/>
                </a:lnTo>
                <a:lnTo>
                  <a:pt x="18809" y="9546"/>
                </a:lnTo>
                <a:lnTo>
                  <a:pt x="18809" y="9425"/>
                </a:lnTo>
                <a:lnTo>
                  <a:pt x="18768" y="9304"/>
                </a:lnTo>
                <a:lnTo>
                  <a:pt x="18728" y="9183"/>
                </a:lnTo>
                <a:close/>
                <a:moveTo>
                  <a:pt x="14681" y="10533"/>
                </a:moveTo>
                <a:lnTo>
                  <a:pt x="14600" y="10694"/>
                </a:lnTo>
                <a:lnTo>
                  <a:pt x="14520" y="10835"/>
                </a:lnTo>
                <a:lnTo>
                  <a:pt x="14399" y="10976"/>
                </a:lnTo>
                <a:lnTo>
                  <a:pt x="14258" y="11096"/>
                </a:lnTo>
                <a:lnTo>
                  <a:pt x="14217" y="10533"/>
                </a:lnTo>
                <a:close/>
                <a:moveTo>
                  <a:pt x="11922" y="10492"/>
                </a:moveTo>
                <a:lnTo>
                  <a:pt x="13432" y="10512"/>
                </a:lnTo>
                <a:lnTo>
                  <a:pt x="13492" y="10955"/>
                </a:lnTo>
                <a:lnTo>
                  <a:pt x="13533" y="11378"/>
                </a:lnTo>
                <a:lnTo>
                  <a:pt x="13331" y="11378"/>
                </a:lnTo>
                <a:lnTo>
                  <a:pt x="13130" y="11338"/>
                </a:lnTo>
                <a:lnTo>
                  <a:pt x="12929" y="11278"/>
                </a:lnTo>
                <a:lnTo>
                  <a:pt x="12727" y="11197"/>
                </a:lnTo>
                <a:lnTo>
                  <a:pt x="12546" y="11096"/>
                </a:lnTo>
                <a:lnTo>
                  <a:pt x="12365" y="10955"/>
                </a:lnTo>
                <a:lnTo>
                  <a:pt x="12204" y="10835"/>
                </a:lnTo>
                <a:lnTo>
                  <a:pt x="12063" y="10673"/>
                </a:lnTo>
                <a:lnTo>
                  <a:pt x="11922" y="10492"/>
                </a:lnTo>
                <a:close/>
                <a:moveTo>
                  <a:pt x="15164" y="10533"/>
                </a:moveTo>
                <a:lnTo>
                  <a:pt x="15285" y="10553"/>
                </a:lnTo>
                <a:lnTo>
                  <a:pt x="15849" y="10613"/>
                </a:lnTo>
                <a:lnTo>
                  <a:pt x="16130" y="10653"/>
                </a:lnTo>
                <a:lnTo>
                  <a:pt x="16412" y="10673"/>
                </a:lnTo>
                <a:lnTo>
                  <a:pt x="16916" y="10694"/>
                </a:lnTo>
                <a:lnTo>
                  <a:pt x="17017" y="10734"/>
                </a:lnTo>
                <a:lnTo>
                  <a:pt x="17158" y="10754"/>
                </a:lnTo>
                <a:lnTo>
                  <a:pt x="17319" y="10774"/>
                </a:lnTo>
                <a:lnTo>
                  <a:pt x="17460" y="10754"/>
                </a:lnTo>
                <a:lnTo>
                  <a:pt x="17601" y="10714"/>
                </a:lnTo>
                <a:lnTo>
                  <a:pt x="18648" y="10734"/>
                </a:lnTo>
                <a:lnTo>
                  <a:pt x="20883" y="10774"/>
                </a:lnTo>
                <a:lnTo>
                  <a:pt x="23118" y="10814"/>
                </a:lnTo>
                <a:lnTo>
                  <a:pt x="24890" y="10814"/>
                </a:lnTo>
                <a:lnTo>
                  <a:pt x="24890" y="11157"/>
                </a:lnTo>
                <a:lnTo>
                  <a:pt x="24890" y="11539"/>
                </a:lnTo>
                <a:lnTo>
                  <a:pt x="24145" y="11560"/>
                </a:lnTo>
                <a:lnTo>
                  <a:pt x="23803" y="11560"/>
                </a:lnTo>
                <a:lnTo>
                  <a:pt x="23481" y="11580"/>
                </a:lnTo>
                <a:lnTo>
                  <a:pt x="22736" y="11600"/>
                </a:lnTo>
                <a:lnTo>
                  <a:pt x="20641" y="11640"/>
                </a:lnTo>
                <a:lnTo>
                  <a:pt x="18547" y="11680"/>
                </a:lnTo>
                <a:lnTo>
                  <a:pt x="14459" y="11680"/>
                </a:lnTo>
                <a:lnTo>
                  <a:pt x="14580" y="11560"/>
                </a:lnTo>
                <a:lnTo>
                  <a:pt x="14701" y="11439"/>
                </a:lnTo>
                <a:lnTo>
                  <a:pt x="14801" y="11298"/>
                </a:lnTo>
                <a:lnTo>
                  <a:pt x="14902" y="11157"/>
                </a:lnTo>
                <a:lnTo>
                  <a:pt x="14983" y="11016"/>
                </a:lnTo>
                <a:lnTo>
                  <a:pt x="15063" y="10855"/>
                </a:lnTo>
                <a:lnTo>
                  <a:pt x="15124" y="10714"/>
                </a:lnTo>
                <a:lnTo>
                  <a:pt x="15164" y="10533"/>
                </a:lnTo>
                <a:close/>
                <a:moveTo>
                  <a:pt x="12949" y="2659"/>
                </a:moveTo>
                <a:lnTo>
                  <a:pt x="12868" y="2679"/>
                </a:lnTo>
                <a:lnTo>
                  <a:pt x="12788" y="2699"/>
                </a:lnTo>
                <a:lnTo>
                  <a:pt x="12727" y="2759"/>
                </a:lnTo>
                <a:lnTo>
                  <a:pt x="12647" y="2820"/>
                </a:lnTo>
                <a:lnTo>
                  <a:pt x="12586" y="2900"/>
                </a:lnTo>
                <a:lnTo>
                  <a:pt x="12526" y="2961"/>
                </a:lnTo>
                <a:lnTo>
                  <a:pt x="12506" y="3041"/>
                </a:lnTo>
                <a:lnTo>
                  <a:pt x="12506" y="3102"/>
                </a:lnTo>
                <a:lnTo>
                  <a:pt x="12445" y="3182"/>
                </a:lnTo>
                <a:lnTo>
                  <a:pt x="12405" y="3263"/>
                </a:lnTo>
                <a:lnTo>
                  <a:pt x="12325" y="3625"/>
                </a:lnTo>
                <a:lnTo>
                  <a:pt x="12284" y="3968"/>
                </a:lnTo>
                <a:lnTo>
                  <a:pt x="12264" y="4310"/>
                </a:lnTo>
                <a:lnTo>
                  <a:pt x="12264" y="4673"/>
                </a:lnTo>
                <a:lnTo>
                  <a:pt x="12284" y="5055"/>
                </a:lnTo>
                <a:lnTo>
                  <a:pt x="12304" y="5418"/>
                </a:lnTo>
                <a:lnTo>
                  <a:pt x="12345" y="5780"/>
                </a:lnTo>
                <a:lnTo>
                  <a:pt x="12425" y="6243"/>
                </a:lnTo>
                <a:lnTo>
                  <a:pt x="10170" y="6243"/>
                </a:lnTo>
                <a:lnTo>
                  <a:pt x="9968" y="6284"/>
                </a:lnTo>
                <a:lnTo>
                  <a:pt x="9868" y="6324"/>
                </a:lnTo>
                <a:lnTo>
                  <a:pt x="9787" y="6364"/>
                </a:lnTo>
                <a:lnTo>
                  <a:pt x="9767" y="6384"/>
                </a:lnTo>
                <a:lnTo>
                  <a:pt x="9848" y="6445"/>
                </a:lnTo>
                <a:lnTo>
                  <a:pt x="9908" y="6485"/>
                </a:lnTo>
                <a:lnTo>
                  <a:pt x="10049" y="6525"/>
                </a:lnTo>
                <a:lnTo>
                  <a:pt x="10391" y="6586"/>
                </a:lnTo>
                <a:lnTo>
                  <a:pt x="11016" y="6606"/>
                </a:lnTo>
                <a:lnTo>
                  <a:pt x="12224" y="6626"/>
                </a:lnTo>
                <a:lnTo>
                  <a:pt x="11942" y="7029"/>
                </a:lnTo>
                <a:lnTo>
                  <a:pt x="11640" y="7411"/>
                </a:lnTo>
                <a:lnTo>
                  <a:pt x="10633" y="7431"/>
                </a:lnTo>
                <a:lnTo>
                  <a:pt x="9948" y="7451"/>
                </a:lnTo>
                <a:lnTo>
                  <a:pt x="9888" y="7472"/>
                </a:lnTo>
                <a:lnTo>
                  <a:pt x="9868" y="7512"/>
                </a:lnTo>
                <a:lnTo>
                  <a:pt x="9888" y="7552"/>
                </a:lnTo>
                <a:lnTo>
                  <a:pt x="9888" y="7572"/>
                </a:lnTo>
                <a:lnTo>
                  <a:pt x="9928" y="7592"/>
                </a:lnTo>
                <a:lnTo>
                  <a:pt x="10532" y="7653"/>
                </a:lnTo>
                <a:lnTo>
                  <a:pt x="11418" y="7693"/>
                </a:lnTo>
                <a:lnTo>
                  <a:pt x="11217" y="7975"/>
                </a:lnTo>
                <a:lnTo>
                  <a:pt x="11116" y="8176"/>
                </a:lnTo>
                <a:lnTo>
                  <a:pt x="11016" y="8378"/>
                </a:lnTo>
                <a:lnTo>
                  <a:pt x="10935" y="8599"/>
                </a:lnTo>
                <a:lnTo>
                  <a:pt x="10854" y="8821"/>
                </a:lnTo>
                <a:lnTo>
                  <a:pt x="10291" y="8861"/>
                </a:lnTo>
                <a:lnTo>
                  <a:pt x="10130" y="8881"/>
                </a:lnTo>
                <a:lnTo>
                  <a:pt x="10029" y="8901"/>
                </a:lnTo>
                <a:lnTo>
                  <a:pt x="10009" y="8922"/>
                </a:lnTo>
                <a:lnTo>
                  <a:pt x="10009" y="8942"/>
                </a:lnTo>
                <a:lnTo>
                  <a:pt x="10009" y="8982"/>
                </a:lnTo>
                <a:lnTo>
                  <a:pt x="10029" y="9002"/>
                </a:lnTo>
                <a:lnTo>
                  <a:pt x="10109" y="9022"/>
                </a:lnTo>
                <a:lnTo>
                  <a:pt x="10271" y="9042"/>
                </a:lnTo>
                <a:lnTo>
                  <a:pt x="10814" y="9083"/>
                </a:lnTo>
                <a:lnTo>
                  <a:pt x="10794" y="9344"/>
                </a:lnTo>
                <a:lnTo>
                  <a:pt x="10794" y="9626"/>
                </a:lnTo>
                <a:lnTo>
                  <a:pt x="10814" y="9888"/>
                </a:lnTo>
                <a:lnTo>
                  <a:pt x="10854" y="10170"/>
                </a:lnTo>
                <a:lnTo>
                  <a:pt x="10391" y="10210"/>
                </a:lnTo>
                <a:lnTo>
                  <a:pt x="10230" y="10230"/>
                </a:lnTo>
                <a:lnTo>
                  <a:pt x="10150" y="10251"/>
                </a:lnTo>
                <a:lnTo>
                  <a:pt x="10130" y="10271"/>
                </a:lnTo>
                <a:lnTo>
                  <a:pt x="10109" y="10311"/>
                </a:lnTo>
                <a:lnTo>
                  <a:pt x="10130" y="10331"/>
                </a:lnTo>
                <a:lnTo>
                  <a:pt x="10150" y="10351"/>
                </a:lnTo>
                <a:lnTo>
                  <a:pt x="10230" y="10371"/>
                </a:lnTo>
                <a:lnTo>
                  <a:pt x="10391" y="10412"/>
                </a:lnTo>
                <a:lnTo>
                  <a:pt x="10935" y="10452"/>
                </a:lnTo>
                <a:lnTo>
                  <a:pt x="11016" y="10633"/>
                </a:lnTo>
                <a:lnTo>
                  <a:pt x="11076" y="10794"/>
                </a:lnTo>
                <a:lnTo>
                  <a:pt x="11177" y="10955"/>
                </a:lnTo>
                <a:lnTo>
                  <a:pt x="11277" y="11116"/>
                </a:lnTo>
                <a:lnTo>
                  <a:pt x="11378" y="11278"/>
                </a:lnTo>
                <a:lnTo>
                  <a:pt x="11519" y="11419"/>
                </a:lnTo>
                <a:lnTo>
                  <a:pt x="11640" y="11539"/>
                </a:lnTo>
                <a:lnTo>
                  <a:pt x="11781" y="11680"/>
                </a:lnTo>
                <a:lnTo>
                  <a:pt x="10613" y="11680"/>
                </a:lnTo>
                <a:lnTo>
                  <a:pt x="10230" y="11700"/>
                </a:lnTo>
                <a:lnTo>
                  <a:pt x="10029" y="11721"/>
                </a:lnTo>
                <a:lnTo>
                  <a:pt x="9989" y="11761"/>
                </a:lnTo>
                <a:lnTo>
                  <a:pt x="9968" y="11801"/>
                </a:lnTo>
                <a:lnTo>
                  <a:pt x="9989" y="11841"/>
                </a:lnTo>
                <a:lnTo>
                  <a:pt x="10029" y="11882"/>
                </a:lnTo>
                <a:lnTo>
                  <a:pt x="10271" y="11902"/>
                </a:lnTo>
                <a:lnTo>
                  <a:pt x="10774" y="11922"/>
                </a:lnTo>
                <a:lnTo>
                  <a:pt x="12224" y="11942"/>
                </a:lnTo>
                <a:lnTo>
                  <a:pt x="12445" y="12043"/>
                </a:lnTo>
                <a:lnTo>
                  <a:pt x="12687" y="12103"/>
                </a:lnTo>
                <a:lnTo>
                  <a:pt x="12909" y="12144"/>
                </a:lnTo>
                <a:lnTo>
                  <a:pt x="13130" y="12164"/>
                </a:lnTo>
                <a:lnTo>
                  <a:pt x="13352" y="12164"/>
                </a:lnTo>
                <a:lnTo>
                  <a:pt x="13553" y="12123"/>
                </a:lnTo>
                <a:lnTo>
                  <a:pt x="13553" y="12466"/>
                </a:lnTo>
                <a:lnTo>
                  <a:pt x="13533" y="12647"/>
                </a:lnTo>
                <a:lnTo>
                  <a:pt x="13492" y="12828"/>
                </a:lnTo>
                <a:lnTo>
                  <a:pt x="13432" y="12989"/>
                </a:lnTo>
                <a:lnTo>
                  <a:pt x="13372" y="13130"/>
                </a:lnTo>
                <a:lnTo>
                  <a:pt x="13271" y="13251"/>
                </a:lnTo>
                <a:lnTo>
                  <a:pt x="13190" y="13291"/>
                </a:lnTo>
                <a:lnTo>
                  <a:pt x="13130" y="13332"/>
                </a:lnTo>
                <a:lnTo>
                  <a:pt x="13029" y="13332"/>
                </a:lnTo>
                <a:lnTo>
                  <a:pt x="12929" y="13311"/>
                </a:lnTo>
                <a:lnTo>
                  <a:pt x="12828" y="13251"/>
                </a:lnTo>
                <a:lnTo>
                  <a:pt x="12747" y="13171"/>
                </a:lnTo>
                <a:lnTo>
                  <a:pt x="12667" y="13070"/>
                </a:lnTo>
                <a:lnTo>
                  <a:pt x="12566" y="13009"/>
                </a:lnTo>
                <a:lnTo>
                  <a:pt x="12465" y="12969"/>
                </a:lnTo>
                <a:lnTo>
                  <a:pt x="12425" y="12949"/>
                </a:lnTo>
                <a:lnTo>
                  <a:pt x="12365" y="12949"/>
                </a:lnTo>
                <a:lnTo>
                  <a:pt x="12284" y="12989"/>
                </a:lnTo>
                <a:lnTo>
                  <a:pt x="12224" y="13030"/>
                </a:lnTo>
                <a:lnTo>
                  <a:pt x="12184" y="13090"/>
                </a:lnTo>
                <a:lnTo>
                  <a:pt x="12163" y="13150"/>
                </a:lnTo>
                <a:lnTo>
                  <a:pt x="12143" y="13231"/>
                </a:lnTo>
                <a:lnTo>
                  <a:pt x="12123" y="13311"/>
                </a:lnTo>
                <a:lnTo>
                  <a:pt x="12143" y="13452"/>
                </a:lnTo>
                <a:lnTo>
                  <a:pt x="12204" y="13573"/>
                </a:lnTo>
                <a:lnTo>
                  <a:pt x="12304" y="13694"/>
                </a:lnTo>
                <a:lnTo>
                  <a:pt x="12425" y="13795"/>
                </a:lnTo>
                <a:lnTo>
                  <a:pt x="12546" y="13855"/>
                </a:lnTo>
                <a:lnTo>
                  <a:pt x="12707" y="13916"/>
                </a:lnTo>
                <a:lnTo>
                  <a:pt x="13009" y="13916"/>
                </a:lnTo>
                <a:lnTo>
                  <a:pt x="13170" y="13875"/>
                </a:lnTo>
                <a:lnTo>
                  <a:pt x="13311" y="13815"/>
                </a:lnTo>
                <a:lnTo>
                  <a:pt x="13452" y="13734"/>
                </a:lnTo>
                <a:lnTo>
                  <a:pt x="13573" y="13634"/>
                </a:lnTo>
                <a:lnTo>
                  <a:pt x="13674" y="13533"/>
                </a:lnTo>
                <a:lnTo>
                  <a:pt x="13774" y="13392"/>
                </a:lnTo>
                <a:lnTo>
                  <a:pt x="13855" y="13251"/>
                </a:lnTo>
                <a:lnTo>
                  <a:pt x="13996" y="12949"/>
                </a:lnTo>
                <a:lnTo>
                  <a:pt x="14097" y="12627"/>
                </a:lnTo>
                <a:lnTo>
                  <a:pt x="14177" y="12284"/>
                </a:lnTo>
                <a:lnTo>
                  <a:pt x="14238" y="11942"/>
                </a:lnTo>
                <a:lnTo>
                  <a:pt x="15184" y="11942"/>
                </a:lnTo>
                <a:lnTo>
                  <a:pt x="16312" y="11962"/>
                </a:lnTo>
                <a:lnTo>
                  <a:pt x="18386" y="12003"/>
                </a:lnTo>
                <a:lnTo>
                  <a:pt x="22736" y="12063"/>
                </a:lnTo>
                <a:lnTo>
                  <a:pt x="23823" y="12063"/>
                </a:lnTo>
                <a:lnTo>
                  <a:pt x="24931" y="12043"/>
                </a:lnTo>
                <a:lnTo>
                  <a:pt x="24971" y="12204"/>
                </a:lnTo>
                <a:lnTo>
                  <a:pt x="25031" y="12385"/>
                </a:lnTo>
                <a:lnTo>
                  <a:pt x="25051" y="12425"/>
                </a:lnTo>
                <a:lnTo>
                  <a:pt x="25092" y="12466"/>
                </a:lnTo>
                <a:lnTo>
                  <a:pt x="25152" y="12486"/>
                </a:lnTo>
                <a:lnTo>
                  <a:pt x="25253" y="12486"/>
                </a:lnTo>
                <a:lnTo>
                  <a:pt x="25313" y="12466"/>
                </a:lnTo>
                <a:lnTo>
                  <a:pt x="25353" y="12425"/>
                </a:lnTo>
                <a:lnTo>
                  <a:pt x="25374" y="12385"/>
                </a:lnTo>
                <a:lnTo>
                  <a:pt x="25434" y="12204"/>
                </a:lnTo>
                <a:lnTo>
                  <a:pt x="25474" y="12023"/>
                </a:lnTo>
                <a:lnTo>
                  <a:pt x="26159" y="12003"/>
                </a:lnTo>
                <a:lnTo>
                  <a:pt x="26542" y="11962"/>
                </a:lnTo>
                <a:lnTo>
                  <a:pt x="26924" y="11942"/>
                </a:lnTo>
                <a:lnTo>
                  <a:pt x="27589" y="11922"/>
                </a:lnTo>
                <a:lnTo>
                  <a:pt x="27689" y="11882"/>
                </a:lnTo>
                <a:lnTo>
                  <a:pt x="27770" y="11841"/>
                </a:lnTo>
                <a:lnTo>
                  <a:pt x="27810" y="11761"/>
                </a:lnTo>
                <a:lnTo>
                  <a:pt x="27810" y="11660"/>
                </a:lnTo>
                <a:lnTo>
                  <a:pt x="27810" y="11580"/>
                </a:lnTo>
                <a:lnTo>
                  <a:pt x="27770" y="11499"/>
                </a:lnTo>
                <a:lnTo>
                  <a:pt x="27689" y="11459"/>
                </a:lnTo>
                <a:lnTo>
                  <a:pt x="27589" y="11439"/>
                </a:lnTo>
                <a:lnTo>
                  <a:pt x="26924" y="11459"/>
                </a:lnTo>
                <a:lnTo>
                  <a:pt x="26562" y="11479"/>
                </a:lnTo>
                <a:lnTo>
                  <a:pt x="26179" y="11499"/>
                </a:lnTo>
                <a:lnTo>
                  <a:pt x="25515" y="11519"/>
                </a:lnTo>
                <a:lnTo>
                  <a:pt x="25515" y="11318"/>
                </a:lnTo>
                <a:lnTo>
                  <a:pt x="25535" y="10814"/>
                </a:lnTo>
                <a:lnTo>
                  <a:pt x="27025" y="10794"/>
                </a:lnTo>
                <a:lnTo>
                  <a:pt x="28535" y="10754"/>
                </a:lnTo>
                <a:lnTo>
                  <a:pt x="28616" y="10754"/>
                </a:lnTo>
                <a:lnTo>
                  <a:pt x="28676" y="10734"/>
                </a:lnTo>
                <a:lnTo>
                  <a:pt x="28737" y="10694"/>
                </a:lnTo>
                <a:lnTo>
                  <a:pt x="28777" y="10653"/>
                </a:lnTo>
                <a:lnTo>
                  <a:pt x="28817" y="10593"/>
                </a:lnTo>
                <a:lnTo>
                  <a:pt x="28837" y="10533"/>
                </a:lnTo>
                <a:lnTo>
                  <a:pt x="28857" y="10412"/>
                </a:lnTo>
                <a:lnTo>
                  <a:pt x="28837" y="10291"/>
                </a:lnTo>
                <a:lnTo>
                  <a:pt x="28817" y="10230"/>
                </a:lnTo>
                <a:lnTo>
                  <a:pt x="28777" y="10170"/>
                </a:lnTo>
                <a:lnTo>
                  <a:pt x="28737" y="10130"/>
                </a:lnTo>
                <a:lnTo>
                  <a:pt x="28676" y="10110"/>
                </a:lnTo>
                <a:lnTo>
                  <a:pt x="28616" y="10089"/>
                </a:lnTo>
                <a:lnTo>
                  <a:pt x="28535" y="10069"/>
                </a:lnTo>
                <a:lnTo>
                  <a:pt x="27045" y="10110"/>
                </a:lnTo>
                <a:lnTo>
                  <a:pt x="25555" y="10130"/>
                </a:lnTo>
                <a:lnTo>
                  <a:pt x="25575" y="9888"/>
                </a:lnTo>
                <a:lnTo>
                  <a:pt x="25575" y="9284"/>
                </a:lnTo>
                <a:lnTo>
                  <a:pt x="26682" y="9304"/>
                </a:lnTo>
                <a:lnTo>
                  <a:pt x="27790" y="9324"/>
                </a:lnTo>
                <a:lnTo>
                  <a:pt x="27891" y="9304"/>
                </a:lnTo>
                <a:lnTo>
                  <a:pt x="27951" y="9264"/>
                </a:lnTo>
                <a:lnTo>
                  <a:pt x="27991" y="9183"/>
                </a:lnTo>
                <a:lnTo>
                  <a:pt x="28012" y="9103"/>
                </a:lnTo>
                <a:lnTo>
                  <a:pt x="27991" y="9002"/>
                </a:lnTo>
                <a:lnTo>
                  <a:pt x="27951" y="8942"/>
                </a:lnTo>
                <a:lnTo>
                  <a:pt x="27891" y="8881"/>
                </a:lnTo>
                <a:lnTo>
                  <a:pt x="27790" y="8861"/>
                </a:lnTo>
                <a:lnTo>
                  <a:pt x="25595" y="8841"/>
                </a:lnTo>
                <a:lnTo>
                  <a:pt x="25615" y="8458"/>
                </a:lnTo>
                <a:lnTo>
                  <a:pt x="25615" y="8257"/>
                </a:lnTo>
                <a:lnTo>
                  <a:pt x="27126" y="8317"/>
                </a:lnTo>
                <a:lnTo>
                  <a:pt x="27327" y="8338"/>
                </a:lnTo>
                <a:lnTo>
                  <a:pt x="27428" y="8358"/>
                </a:lnTo>
                <a:lnTo>
                  <a:pt x="27468" y="8378"/>
                </a:lnTo>
                <a:lnTo>
                  <a:pt x="27448" y="8398"/>
                </a:lnTo>
                <a:lnTo>
                  <a:pt x="27448" y="8418"/>
                </a:lnTo>
                <a:lnTo>
                  <a:pt x="27468" y="8438"/>
                </a:lnTo>
                <a:lnTo>
                  <a:pt x="27569" y="8458"/>
                </a:lnTo>
                <a:lnTo>
                  <a:pt x="27790" y="8478"/>
                </a:lnTo>
                <a:lnTo>
                  <a:pt x="27850" y="8478"/>
                </a:lnTo>
                <a:lnTo>
                  <a:pt x="27891" y="8458"/>
                </a:lnTo>
                <a:lnTo>
                  <a:pt x="27971" y="8398"/>
                </a:lnTo>
                <a:lnTo>
                  <a:pt x="28012" y="8317"/>
                </a:lnTo>
                <a:lnTo>
                  <a:pt x="28032" y="8217"/>
                </a:lnTo>
                <a:lnTo>
                  <a:pt x="28012" y="8136"/>
                </a:lnTo>
                <a:lnTo>
                  <a:pt x="27971" y="8056"/>
                </a:lnTo>
                <a:lnTo>
                  <a:pt x="27891" y="7975"/>
                </a:lnTo>
                <a:lnTo>
                  <a:pt x="27850" y="7975"/>
                </a:lnTo>
                <a:lnTo>
                  <a:pt x="27790" y="7955"/>
                </a:lnTo>
                <a:lnTo>
                  <a:pt x="27548" y="7955"/>
                </a:lnTo>
                <a:lnTo>
                  <a:pt x="27287" y="7935"/>
                </a:lnTo>
                <a:lnTo>
                  <a:pt x="25655" y="7874"/>
                </a:lnTo>
                <a:lnTo>
                  <a:pt x="25655" y="7774"/>
                </a:lnTo>
                <a:lnTo>
                  <a:pt x="25756" y="7774"/>
                </a:lnTo>
                <a:lnTo>
                  <a:pt x="25857" y="7754"/>
                </a:lnTo>
                <a:lnTo>
                  <a:pt x="25937" y="7713"/>
                </a:lnTo>
                <a:lnTo>
                  <a:pt x="26018" y="7673"/>
                </a:lnTo>
                <a:lnTo>
                  <a:pt x="26179" y="7532"/>
                </a:lnTo>
                <a:lnTo>
                  <a:pt x="26340" y="7391"/>
                </a:lnTo>
                <a:lnTo>
                  <a:pt x="26622" y="7089"/>
                </a:lnTo>
                <a:lnTo>
                  <a:pt x="27126" y="7109"/>
                </a:lnTo>
                <a:lnTo>
                  <a:pt x="27689" y="7109"/>
                </a:lnTo>
                <a:lnTo>
                  <a:pt x="27750" y="7089"/>
                </a:lnTo>
                <a:lnTo>
                  <a:pt x="27830" y="7029"/>
                </a:lnTo>
                <a:lnTo>
                  <a:pt x="27871" y="6948"/>
                </a:lnTo>
                <a:lnTo>
                  <a:pt x="27891" y="6847"/>
                </a:lnTo>
                <a:lnTo>
                  <a:pt x="27871" y="6747"/>
                </a:lnTo>
                <a:lnTo>
                  <a:pt x="27830" y="6666"/>
                </a:lnTo>
                <a:lnTo>
                  <a:pt x="27750" y="6586"/>
                </a:lnTo>
                <a:lnTo>
                  <a:pt x="27689" y="6586"/>
                </a:lnTo>
                <a:lnTo>
                  <a:pt x="27629" y="6565"/>
                </a:lnTo>
                <a:lnTo>
                  <a:pt x="27065" y="6565"/>
                </a:lnTo>
                <a:lnTo>
                  <a:pt x="27126" y="6445"/>
                </a:lnTo>
                <a:lnTo>
                  <a:pt x="27166" y="6324"/>
                </a:lnTo>
                <a:lnTo>
                  <a:pt x="27186" y="6203"/>
                </a:lnTo>
                <a:lnTo>
                  <a:pt x="27166" y="6102"/>
                </a:lnTo>
                <a:lnTo>
                  <a:pt x="27146" y="5981"/>
                </a:lnTo>
                <a:lnTo>
                  <a:pt x="27105" y="5881"/>
                </a:lnTo>
                <a:lnTo>
                  <a:pt x="27025" y="5780"/>
                </a:lnTo>
                <a:lnTo>
                  <a:pt x="26924" y="5700"/>
                </a:lnTo>
                <a:lnTo>
                  <a:pt x="26783" y="5639"/>
                </a:lnTo>
                <a:lnTo>
                  <a:pt x="26642" y="5599"/>
                </a:lnTo>
                <a:lnTo>
                  <a:pt x="26501" y="5599"/>
                </a:lnTo>
                <a:lnTo>
                  <a:pt x="26360" y="5619"/>
                </a:lnTo>
                <a:lnTo>
                  <a:pt x="26199" y="5659"/>
                </a:lnTo>
                <a:lnTo>
                  <a:pt x="26078" y="5720"/>
                </a:lnTo>
                <a:lnTo>
                  <a:pt x="25937" y="5800"/>
                </a:lnTo>
                <a:lnTo>
                  <a:pt x="25817" y="5881"/>
                </a:lnTo>
                <a:lnTo>
                  <a:pt x="25434" y="6183"/>
                </a:lnTo>
                <a:lnTo>
                  <a:pt x="25233" y="6344"/>
                </a:lnTo>
                <a:lnTo>
                  <a:pt x="25072" y="6525"/>
                </a:lnTo>
                <a:lnTo>
                  <a:pt x="24286" y="6525"/>
                </a:lnTo>
                <a:lnTo>
                  <a:pt x="23904" y="6505"/>
                </a:lnTo>
                <a:lnTo>
                  <a:pt x="23501" y="6465"/>
                </a:lnTo>
                <a:lnTo>
                  <a:pt x="22715" y="6445"/>
                </a:lnTo>
                <a:lnTo>
                  <a:pt x="22695" y="5538"/>
                </a:lnTo>
                <a:lnTo>
                  <a:pt x="22675" y="4834"/>
                </a:lnTo>
                <a:lnTo>
                  <a:pt x="22635" y="4129"/>
                </a:lnTo>
                <a:lnTo>
                  <a:pt x="22635" y="3807"/>
                </a:lnTo>
                <a:lnTo>
                  <a:pt x="22615" y="3484"/>
                </a:lnTo>
                <a:lnTo>
                  <a:pt x="22595" y="3323"/>
                </a:lnTo>
                <a:lnTo>
                  <a:pt x="22554" y="3162"/>
                </a:lnTo>
                <a:lnTo>
                  <a:pt x="22494" y="3021"/>
                </a:lnTo>
                <a:lnTo>
                  <a:pt x="22393" y="2900"/>
                </a:lnTo>
                <a:lnTo>
                  <a:pt x="22333" y="2860"/>
                </a:lnTo>
                <a:lnTo>
                  <a:pt x="22272" y="2840"/>
                </a:lnTo>
                <a:lnTo>
                  <a:pt x="22212" y="2880"/>
                </a:lnTo>
                <a:lnTo>
                  <a:pt x="22152" y="2921"/>
                </a:lnTo>
                <a:lnTo>
                  <a:pt x="22111" y="2900"/>
                </a:lnTo>
                <a:lnTo>
                  <a:pt x="21970" y="2880"/>
                </a:lnTo>
                <a:lnTo>
                  <a:pt x="21829" y="2880"/>
                </a:lnTo>
                <a:lnTo>
                  <a:pt x="21709" y="2921"/>
                </a:lnTo>
                <a:lnTo>
                  <a:pt x="21568" y="2941"/>
                </a:lnTo>
                <a:lnTo>
                  <a:pt x="21306" y="3041"/>
                </a:lnTo>
                <a:lnTo>
                  <a:pt x="21064" y="3142"/>
                </a:lnTo>
                <a:lnTo>
                  <a:pt x="19715" y="3605"/>
                </a:lnTo>
                <a:lnTo>
                  <a:pt x="19473" y="3686"/>
                </a:lnTo>
                <a:lnTo>
                  <a:pt x="19071" y="3827"/>
                </a:lnTo>
                <a:lnTo>
                  <a:pt x="18849" y="3927"/>
                </a:lnTo>
                <a:lnTo>
                  <a:pt x="18628" y="4028"/>
                </a:lnTo>
                <a:lnTo>
                  <a:pt x="18446" y="4129"/>
                </a:lnTo>
                <a:lnTo>
                  <a:pt x="18305" y="4229"/>
                </a:lnTo>
                <a:lnTo>
                  <a:pt x="18245" y="4229"/>
                </a:lnTo>
                <a:lnTo>
                  <a:pt x="18205" y="4250"/>
                </a:lnTo>
                <a:lnTo>
                  <a:pt x="18185" y="4270"/>
                </a:lnTo>
                <a:lnTo>
                  <a:pt x="18084" y="4370"/>
                </a:lnTo>
                <a:lnTo>
                  <a:pt x="18044" y="4491"/>
                </a:lnTo>
                <a:lnTo>
                  <a:pt x="18003" y="4632"/>
                </a:lnTo>
                <a:lnTo>
                  <a:pt x="17983" y="4753"/>
                </a:lnTo>
                <a:lnTo>
                  <a:pt x="17983" y="5015"/>
                </a:lnTo>
                <a:lnTo>
                  <a:pt x="17983" y="5297"/>
                </a:lnTo>
                <a:lnTo>
                  <a:pt x="18003" y="6304"/>
                </a:lnTo>
                <a:lnTo>
                  <a:pt x="16030" y="6243"/>
                </a:lnTo>
                <a:lnTo>
                  <a:pt x="13412" y="6243"/>
                </a:lnTo>
                <a:lnTo>
                  <a:pt x="13573" y="5840"/>
                </a:lnTo>
                <a:lnTo>
                  <a:pt x="13674" y="5418"/>
                </a:lnTo>
                <a:lnTo>
                  <a:pt x="13754" y="5015"/>
                </a:lnTo>
                <a:lnTo>
                  <a:pt x="13795" y="4592"/>
                </a:lnTo>
                <a:lnTo>
                  <a:pt x="13795" y="4129"/>
                </a:lnTo>
                <a:lnTo>
                  <a:pt x="13795" y="3867"/>
                </a:lnTo>
                <a:lnTo>
                  <a:pt x="13754" y="3585"/>
                </a:lnTo>
                <a:lnTo>
                  <a:pt x="13694" y="3323"/>
                </a:lnTo>
                <a:lnTo>
                  <a:pt x="13593" y="3082"/>
                </a:lnTo>
                <a:lnTo>
                  <a:pt x="13553" y="2981"/>
                </a:lnTo>
                <a:lnTo>
                  <a:pt x="13472" y="2900"/>
                </a:lnTo>
                <a:lnTo>
                  <a:pt x="13392" y="2820"/>
                </a:lnTo>
                <a:lnTo>
                  <a:pt x="13291" y="2759"/>
                </a:lnTo>
                <a:lnTo>
                  <a:pt x="13110" y="2679"/>
                </a:lnTo>
                <a:lnTo>
                  <a:pt x="13029" y="2659"/>
                </a:lnTo>
                <a:close/>
                <a:moveTo>
                  <a:pt x="18185" y="17359"/>
                </a:moveTo>
                <a:lnTo>
                  <a:pt x="18325" y="17399"/>
                </a:lnTo>
                <a:lnTo>
                  <a:pt x="18466" y="17420"/>
                </a:lnTo>
                <a:lnTo>
                  <a:pt x="18789" y="17440"/>
                </a:lnTo>
                <a:lnTo>
                  <a:pt x="19393" y="17460"/>
                </a:lnTo>
                <a:lnTo>
                  <a:pt x="20641" y="17520"/>
                </a:lnTo>
                <a:lnTo>
                  <a:pt x="20601" y="17762"/>
                </a:lnTo>
                <a:lnTo>
                  <a:pt x="20561" y="18024"/>
                </a:lnTo>
                <a:lnTo>
                  <a:pt x="19675" y="17963"/>
                </a:lnTo>
                <a:lnTo>
                  <a:pt x="18889" y="17903"/>
                </a:lnTo>
                <a:lnTo>
                  <a:pt x="18507" y="17903"/>
                </a:lnTo>
                <a:lnTo>
                  <a:pt x="18346" y="17943"/>
                </a:lnTo>
                <a:lnTo>
                  <a:pt x="18225" y="18003"/>
                </a:lnTo>
                <a:lnTo>
                  <a:pt x="18205" y="17681"/>
                </a:lnTo>
                <a:lnTo>
                  <a:pt x="18185" y="17359"/>
                </a:lnTo>
                <a:close/>
                <a:moveTo>
                  <a:pt x="21145" y="17540"/>
                </a:moveTo>
                <a:lnTo>
                  <a:pt x="22897" y="17621"/>
                </a:lnTo>
                <a:lnTo>
                  <a:pt x="23481" y="17661"/>
                </a:lnTo>
                <a:lnTo>
                  <a:pt x="23783" y="17681"/>
                </a:lnTo>
                <a:lnTo>
                  <a:pt x="24085" y="17701"/>
                </a:lnTo>
                <a:lnTo>
                  <a:pt x="24045" y="17963"/>
                </a:lnTo>
                <a:lnTo>
                  <a:pt x="23360" y="18024"/>
                </a:lnTo>
                <a:lnTo>
                  <a:pt x="22655" y="18044"/>
                </a:lnTo>
                <a:lnTo>
                  <a:pt x="21084" y="18044"/>
                </a:lnTo>
                <a:lnTo>
                  <a:pt x="21044" y="17782"/>
                </a:lnTo>
                <a:lnTo>
                  <a:pt x="20984" y="17540"/>
                </a:lnTo>
                <a:close/>
                <a:moveTo>
                  <a:pt x="18225" y="18285"/>
                </a:moveTo>
                <a:lnTo>
                  <a:pt x="18406" y="18426"/>
                </a:lnTo>
                <a:lnTo>
                  <a:pt x="18527" y="18467"/>
                </a:lnTo>
                <a:lnTo>
                  <a:pt x="18648" y="18507"/>
                </a:lnTo>
                <a:lnTo>
                  <a:pt x="19010" y="18587"/>
                </a:lnTo>
                <a:lnTo>
                  <a:pt x="19373" y="18628"/>
                </a:lnTo>
                <a:lnTo>
                  <a:pt x="19957" y="18688"/>
                </a:lnTo>
                <a:lnTo>
                  <a:pt x="20541" y="18728"/>
                </a:lnTo>
                <a:lnTo>
                  <a:pt x="20561" y="19413"/>
                </a:lnTo>
                <a:lnTo>
                  <a:pt x="20581" y="20098"/>
                </a:lnTo>
                <a:lnTo>
                  <a:pt x="18265" y="20058"/>
                </a:lnTo>
                <a:lnTo>
                  <a:pt x="18245" y="19272"/>
                </a:lnTo>
                <a:lnTo>
                  <a:pt x="18225" y="18789"/>
                </a:lnTo>
                <a:lnTo>
                  <a:pt x="18225" y="18285"/>
                </a:lnTo>
                <a:close/>
                <a:moveTo>
                  <a:pt x="23984" y="18728"/>
                </a:moveTo>
                <a:lnTo>
                  <a:pt x="23984" y="19393"/>
                </a:lnTo>
                <a:lnTo>
                  <a:pt x="23964" y="20219"/>
                </a:lnTo>
                <a:lnTo>
                  <a:pt x="21185" y="20118"/>
                </a:lnTo>
                <a:lnTo>
                  <a:pt x="21145" y="18769"/>
                </a:lnTo>
                <a:lnTo>
                  <a:pt x="21850" y="18789"/>
                </a:lnTo>
                <a:lnTo>
                  <a:pt x="22574" y="18789"/>
                </a:lnTo>
                <a:lnTo>
                  <a:pt x="23279" y="18769"/>
                </a:lnTo>
                <a:lnTo>
                  <a:pt x="23984" y="18728"/>
                </a:lnTo>
                <a:close/>
                <a:moveTo>
                  <a:pt x="21185" y="20662"/>
                </a:moveTo>
                <a:lnTo>
                  <a:pt x="23984" y="20742"/>
                </a:lnTo>
                <a:lnTo>
                  <a:pt x="24004" y="21145"/>
                </a:lnTo>
                <a:lnTo>
                  <a:pt x="23722" y="21145"/>
                </a:lnTo>
                <a:lnTo>
                  <a:pt x="23622" y="21165"/>
                </a:lnTo>
                <a:lnTo>
                  <a:pt x="21950" y="21185"/>
                </a:lnTo>
                <a:lnTo>
                  <a:pt x="21185" y="21205"/>
                </a:lnTo>
                <a:lnTo>
                  <a:pt x="21185" y="20662"/>
                </a:lnTo>
                <a:close/>
                <a:moveTo>
                  <a:pt x="18285" y="20601"/>
                </a:moveTo>
                <a:lnTo>
                  <a:pt x="20601" y="20641"/>
                </a:lnTo>
                <a:lnTo>
                  <a:pt x="20621" y="21205"/>
                </a:lnTo>
                <a:lnTo>
                  <a:pt x="18325" y="21246"/>
                </a:lnTo>
                <a:lnTo>
                  <a:pt x="18285" y="20601"/>
                </a:lnTo>
                <a:close/>
                <a:moveTo>
                  <a:pt x="13956" y="20581"/>
                </a:moveTo>
                <a:lnTo>
                  <a:pt x="17580" y="20601"/>
                </a:lnTo>
                <a:lnTo>
                  <a:pt x="17601" y="20823"/>
                </a:lnTo>
                <a:lnTo>
                  <a:pt x="17439" y="20803"/>
                </a:lnTo>
                <a:lnTo>
                  <a:pt x="17258" y="20803"/>
                </a:lnTo>
                <a:lnTo>
                  <a:pt x="17097" y="20843"/>
                </a:lnTo>
                <a:lnTo>
                  <a:pt x="16936" y="20923"/>
                </a:lnTo>
                <a:lnTo>
                  <a:pt x="16714" y="21085"/>
                </a:lnTo>
                <a:lnTo>
                  <a:pt x="16493" y="21266"/>
                </a:lnTo>
                <a:lnTo>
                  <a:pt x="13976" y="21286"/>
                </a:lnTo>
                <a:lnTo>
                  <a:pt x="13956" y="20581"/>
                </a:lnTo>
                <a:close/>
                <a:moveTo>
                  <a:pt x="22917" y="21729"/>
                </a:moveTo>
                <a:lnTo>
                  <a:pt x="22776" y="21910"/>
                </a:lnTo>
                <a:lnTo>
                  <a:pt x="22736" y="22011"/>
                </a:lnTo>
                <a:lnTo>
                  <a:pt x="22695" y="22132"/>
                </a:lnTo>
                <a:lnTo>
                  <a:pt x="22655" y="22252"/>
                </a:lnTo>
                <a:lnTo>
                  <a:pt x="22675" y="22393"/>
                </a:lnTo>
                <a:lnTo>
                  <a:pt x="21205" y="22414"/>
                </a:lnTo>
                <a:lnTo>
                  <a:pt x="21185" y="21991"/>
                </a:lnTo>
                <a:lnTo>
                  <a:pt x="21185" y="21749"/>
                </a:lnTo>
                <a:lnTo>
                  <a:pt x="21789" y="21749"/>
                </a:lnTo>
                <a:lnTo>
                  <a:pt x="22917" y="21729"/>
                </a:lnTo>
                <a:close/>
                <a:moveTo>
                  <a:pt x="20661" y="21749"/>
                </a:moveTo>
                <a:lnTo>
                  <a:pt x="20661" y="21830"/>
                </a:lnTo>
                <a:lnTo>
                  <a:pt x="20661" y="22212"/>
                </a:lnTo>
                <a:lnTo>
                  <a:pt x="20541" y="22212"/>
                </a:lnTo>
                <a:lnTo>
                  <a:pt x="20440" y="22252"/>
                </a:lnTo>
                <a:lnTo>
                  <a:pt x="20339" y="22313"/>
                </a:lnTo>
                <a:lnTo>
                  <a:pt x="20259" y="22393"/>
                </a:lnTo>
                <a:lnTo>
                  <a:pt x="20218" y="22414"/>
                </a:lnTo>
                <a:lnTo>
                  <a:pt x="17983" y="22434"/>
                </a:lnTo>
                <a:lnTo>
                  <a:pt x="17983" y="22434"/>
                </a:lnTo>
                <a:lnTo>
                  <a:pt x="18044" y="22373"/>
                </a:lnTo>
                <a:lnTo>
                  <a:pt x="18124" y="22313"/>
                </a:lnTo>
                <a:lnTo>
                  <a:pt x="18225" y="22152"/>
                </a:lnTo>
                <a:lnTo>
                  <a:pt x="18285" y="21971"/>
                </a:lnTo>
                <a:lnTo>
                  <a:pt x="18325" y="21769"/>
                </a:lnTo>
                <a:lnTo>
                  <a:pt x="20661" y="21749"/>
                </a:lnTo>
                <a:close/>
                <a:moveTo>
                  <a:pt x="16070" y="21809"/>
                </a:moveTo>
                <a:lnTo>
                  <a:pt x="15990" y="21971"/>
                </a:lnTo>
                <a:lnTo>
                  <a:pt x="15949" y="22132"/>
                </a:lnTo>
                <a:lnTo>
                  <a:pt x="15949" y="22293"/>
                </a:lnTo>
                <a:lnTo>
                  <a:pt x="15969" y="22474"/>
                </a:lnTo>
                <a:lnTo>
                  <a:pt x="14036" y="22494"/>
                </a:lnTo>
                <a:lnTo>
                  <a:pt x="14036" y="22454"/>
                </a:lnTo>
                <a:lnTo>
                  <a:pt x="14016" y="21809"/>
                </a:lnTo>
                <a:close/>
                <a:moveTo>
                  <a:pt x="19655" y="23098"/>
                </a:moveTo>
                <a:lnTo>
                  <a:pt x="19534" y="23300"/>
                </a:lnTo>
                <a:lnTo>
                  <a:pt x="19433" y="23521"/>
                </a:lnTo>
                <a:lnTo>
                  <a:pt x="19433" y="23642"/>
                </a:lnTo>
                <a:lnTo>
                  <a:pt x="19433" y="23743"/>
                </a:lnTo>
                <a:lnTo>
                  <a:pt x="18406" y="23783"/>
                </a:lnTo>
                <a:lnTo>
                  <a:pt x="14076" y="23884"/>
                </a:lnTo>
                <a:lnTo>
                  <a:pt x="13452" y="23904"/>
                </a:lnTo>
                <a:lnTo>
                  <a:pt x="13674" y="23662"/>
                </a:lnTo>
                <a:lnTo>
                  <a:pt x="13754" y="23521"/>
                </a:lnTo>
                <a:lnTo>
                  <a:pt x="13835" y="23380"/>
                </a:lnTo>
                <a:lnTo>
                  <a:pt x="13875" y="23360"/>
                </a:lnTo>
                <a:lnTo>
                  <a:pt x="13915" y="23340"/>
                </a:lnTo>
                <a:lnTo>
                  <a:pt x="13936" y="23300"/>
                </a:lnTo>
                <a:lnTo>
                  <a:pt x="13956" y="23239"/>
                </a:lnTo>
                <a:lnTo>
                  <a:pt x="13956" y="23139"/>
                </a:lnTo>
                <a:lnTo>
                  <a:pt x="17802" y="23118"/>
                </a:lnTo>
                <a:lnTo>
                  <a:pt x="19655" y="23098"/>
                </a:lnTo>
                <a:close/>
                <a:moveTo>
                  <a:pt x="18587" y="16574"/>
                </a:moveTo>
                <a:lnTo>
                  <a:pt x="18386" y="16594"/>
                </a:lnTo>
                <a:lnTo>
                  <a:pt x="18205" y="16634"/>
                </a:lnTo>
                <a:lnTo>
                  <a:pt x="18023" y="16674"/>
                </a:lnTo>
                <a:lnTo>
                  <a:pt x="17842" y="16775"/>
                </a:lnTo>
                <a:lnTo>
                  <a:pt x="17762" y="16795"/>
                </a:lnTo>
                <a:lnTo>
                  <a:pt x="17701" y="16836"/>
                </a:lnTo>
                <a:lnTo>
                  <a:pt x="17661" y="16876"/>
                </a:lnTo>
                <a:lnTo>
                  <a:pt x="17641" y="16956"/>
                </a:lnTo>
                <a:lnTo>
                  <a:pt x="17580" y="17218"/>
                </a:lnTo>
                <a:lnTo>
                  <a:pt x="17560" y="17480"/>
                </a:lnTo>
                <a:lnTo>
                  <a:pt x="17520" y="18024"/>
                </a:lnTo>
                <a:lnTo>
                  <a:pt x="17540" y="18567"/>
                </a:lnTo>
                <a:lnTo>
                  <a:pt x="17540" y="19111"/>
                </a:lnTo>
                <a:lnTo>
                  <a:pt x="17560" y="20058"/>
                </a:lnTo>
                <a:lnTo>
                  <a:pt x="15748" y="20058"/>
                </a:lnTo>
                <a:lnTo>
                  <a:pt x="13915" y="20078"/>
                </a:lnTo>
                <a:lnTo>
                  <a:pt x="13915" y="20058"/>
                </a:lnTo>
                <a:lnTo>
                  <a:pt x="13895" y="19272"/>
                </a:lnTo>
                <a:lnTo>
                  <a:pt x="13875" y="18869"/>
                </a:lnTo>
                <a:lnTo>
                  <a:pt x="13835" y="18467"/>
                </a:lnTo>
                <a:lnTo>
                  <a:pt x="13815" y="18185"/>
                </a:lnTo>
                <a:lnTo>
                  <a:pt x="13795" y="17883"/>
                </a:lnTo>
                <a:lnTo>
                  <a:pt x="13754" y="17742"/>
                </a:lnTo>
                <a:lnTo>
                  <a:pt x="13714" y="17601"/>
                </a:lnTo>
                <a:lnTo>
                  <a:pt x="13674" y="17460"/>
                </a:lnTo>
                <a:lnTo>
                  <a:pt x="13593" y="17339"/>
                </a:lnTo>
                <a:lnTo>
                  <a:pt x="13553" y="17339"/>
                </a:lnTo>
                <a:lnTo>
                  <a:pt x="13472" y="17460"/>
                </a:lnTo>
                <a:lnTo>
                  <a:pt x="13412" y="17581"/>
                </a:lnTo>
                <a:lnTo>
                  <a:pt x="13352" y="17722"/>
                </a:lnTo>
                <a:lnTo>
                  <a:pt x="13311" y="17883"/>
                </a:lnTo>
                <a:lnTo>
                  <a:pt x="13271" y="18185"/>
                </a:lnTo>
                <a:lnTo>
                  <a:pt x="13251" y="18467"/>
                </a:lnTo>
                <a:lnTo>
                  <a:pt x="13211" y="18869"/>
                </a:lnTo>
                <a:lnTo>
                  <a:pt x="13190" y="19272"/>
                </a:lnTo>
                <a:lnTo>
                  <a:pt x="13190" y="20058"/>
                </a:lnTo>
                <a:lnTo>
                  <a:pt x="13190" y="20078"/>
                </a:lnTo>
                <a:lnTo>
                  <a:pt x="12304" y="20098"/>
                </a:lnTo>
                <a:lnTo>
                  <a:pt x="11398" y="20118"/>
                </a:lnTo>
                <a:lnTo>
                  <a:pt x="10955" y="20158"/>
                </a:lnTo>
                <a:lnTo>
                  <a:pt x="10512" y="20219"/>
                </a:lnTo>
                <a:lnTo>
                  <a:pt x="10089" y="20279"/>
                </a:lnTo>
                <a:lnTo>
                  <a:pt x="9646" y="20380"/>
                </a:lnTo>
                <a:lnTo>
                  <a:pt x="9646" y="20400"/>
                </a:lnTo>
                <a:lnTo>
                  <a:pt x="9626" y="20420"/>
                </a:lnTo>
                <a:lnTo>
                  <a:pt x="9646" y="20440"/>
                </a:lnTo>
                <a:lnTo>
                  <a:pt x="10089" y="20521"/>
                </a:lnTo>
                <a:lnTo>
                  <a:pt x="10532" y="20581"/>
                </a:lnTo>
                <a:lnTo>
                  <a:pt x="10975" y="20601"/>
                </a:lnTo>
                <a:lnTo>
                  <a:pt x="11418" y="20621"/>
                </a:lnTo>
                <a:lnTo>
                  <a:pt x="12304" y="20601"/>
                </a:lnTo>
                <a:lnTo>
                  <a:pt x="13211" y="20581"/>
                </a:lnTo>
                <a:lnTo>
                  <a:pt x="13251" y="21306"/>
                </a:lnTo>
                <a:lnTo>
                  <a:pt x="11418" y="21326"/>
                </a:lnTo>
                <a:lnTo>
                  <a:pt x="10854" y="21346"/>
                </a:lnTo>
                <a:lnTo>
                  <a:pt x="10311" y="21387"/>
                </a:lnTo>
                <a:lnTo>
                  <a:pt x="10109" y="21387"/>
                </a:lnTo>
                <a:lnTo>
                  <a:pt x="9928" y="21407"/>
                </a:lnTo>
                <a:lnTo>
                  <a:pt x="9848" y="21427"/>
                </a:lnTo>
                <a:lnTo>
                  <a:pt x="9767" y="21447"/>
                </a:lnTo>
                <a:lnTo>
                  <a:pt x="9687" y="21487"/>
                </a:lnTo>
                <a:lnTo>
                  <a:pt x="9626" y="21548"/>
                </a:lnTo>
                <a:lnTo>
                  <a:pt x="9606" y="21608"/>
                </a:lnTo>
                <a:lnTo>
                  <a:pt x="9626" y="21648"/>
                </a:lnTo>
                <a:lnTo>
                  <a:pt x="9727" y="21749"/>
                </a:lnTo>
                <a:lnTo>
                  <a:pt x="9848" y="21789"/>
                </a:lnTo>
                <a:lnTo>
                  <a:pt x="9989" y="21789"/>
                </a:lnTo>
                <a:lnTo>
                  <a:pt x="10150" y="21809"/>
                </a:lnTo>
                <a:lnTo>
                  <a:pt x="10693" y="21830"/>
                </a:lnTo>
                <a:lnTo>
                  <a:pt x="11257" y="21850"/>
                </a:lnTo>
                <a:lnTo>
                  <a:pt x="13291" y="21830"/>
                </a:lnTo>
                <a:lnTo>
                  <a:pt x="13372" y="22373"/>
                </a:lnTo>
                <a:lnTo>
                  <a:pt x="13190" y="22373"/>
                </a:lnTo>
                <a:lnTo>
                  <a:pt x="13029" y="22393"/>
                </a:lnTo>
                <a:lnTo>
                  <a:pt x="12868" y="22434"/>
                </a:lnTo>
                <a:lnTo>
                  <a:pt x="12707" y="22494"/>
                </a:lnTo>
                <a:lnTo>
                  <a:pt x="11579" y="22514"/>
                </a:lnTo>
                <a:lnTo>
                  <a:pt x="11096" y="22555"/>
                </a:lnTo>
                <a:lnTo>
                  <a:pt x="10613" y="22595"/>
                </a:lnTo>
                <a:lnTo>
                  <a:pt x="10391" y="22615"/>
                </a:lnTo>
                <a:lnTo>
                  <a:pt x="10170" y="22635"/>
                </a:lnTo>
                <a:lnTo>
                  <a:pt x="9968" y="22696"/>
                </a:lnTo>
                <a:lnTo>
                  <a:pt x="9868" y="22736"/>
                </a:lnTo>
                <a:lnTo>
                  <a:pt x="9767" y="22796"/>
                </a:lnTo>
                <a:lnTo>
                  <a:pt x="9747" y="22816"/>
                </a:lnTo>
                <a:lnTo>
                  <a:pt x="9727" y="22857"/>
                </a:lnTo>
                <a:lnTo>
                  <a:pt x="9747" y="22897"/>
                </a:lnTo>
                <a:lnTo>
                  <a:pt x="9767" y="22937"/>
                </a:lnTo>
                <a:lnTo>
                  <a:pt x="9928" y="22998"/>
                </a:lnTo>
                <a:lnTo>
                  <a:pt x="10109" y="23058"/>
                </a:lnTo>
                <a:lnTo>
                  <a:pt x="10271" y="23078"/>
                </a:lnTo>
                <a:lnTo>
                  <a:pt x="10452" y="23098"/>
                </a:lnTo>
                <a:lnTo>
                  <a:pt x="11579" y="23159"/>
                </a:lnTo>
                <a:lnTo>
                  <a:pt x="11801" y="23179"/>
                </a:lnTo>
                <a:lnTo>
                  <a:pt x="11640" y="23360"/>
                </a:lnTo>
                <a:lnTo>
                  <a:pt x="11539" y="23501"/>
                </a:lnTo>
                <a:lnTo>
                  <a:pt x="11459" y="23662"/>
                </a:lnTo>
                <a:lnTo>
                  <a:pt x="11398" y="23823"/>
                </a:lnTo>
                <a:lnTo>
                  <a:pt x="11378" y="23984"/>
                </a:lnTo>
                <a:lnTo>
                  <a:pt x="11016" y="24025"/>
                </a:lnTo>
                <a:lnTo>
                  <a:pt x="10653" y="24085"/>
                </a:lnTo>
                <a:lnTo>
                  <a:pt x="9908" y="24206"/>
                </a:lnTo>
                <a:lnTo>
                  <a:pt x="9888" y="24226"/>
                </a:lnTo>
                <a:lnTo>
                  <a:pt x="9888" y="24246"/>
                </a:lnTo>
                <a:lnTo>
                  <a:pt x="9888" y="24266"/>
                </a:lnTo>
                <a:lnTo>
                  <a:pt x="9908" y="24286"/>
                </a:lnTo>
                <a:lnTo>
                  <a:pt x="10714" y="24387"/>
                </a:lnTo>
                <a:lnTo>
                  <a:pt x="11519" y="24447"/>
                </a:lnTo>
                <a:lnTo>
                  <a:pt x="11640" y="24588"/>
                </a:lnTo>
                <a:lnTo>
                  <a:pt x="11761" y="24709"/>
                </a:lnTo>
                <a:lnTo>
                  <a:pt x="11922" y="24790"/>
                </a:lnTo>
                <a:lnTo>
                  <a:pt x="12083" y="24830"/>
                </a:lnTo>
                <a:lnTo>
                  <a:pt x="12264" y="24850"/>
                </a:lnTo>
                <a:lnTo>
                  <a:pt x="12425" y="24850"/>
                </a:lnTo>
                <a:lnTo>
                  <a:pt x="12586" y="24790"/>
                </a:lnTo>
                <a:lnTo>
                  <a:pt x="12747" y="24709"/>
                </a:lnTo>
                <a:lnTo>
                  <a:pt x="12868" y="24588"/>
                </a:lnTo>
                <a:lnTo>
                  <a:pt x="12989" y="24447"/>
                </a:lnTo>
                <a:lnTo>
                  <a:pt x="14076" y="24427"/>
                </a:lnTo>
                <a:lnTo>
                  <a:pt x="18406" y="24327"/>
                </a:lnTo>
                <a:lnTo>
                  <a:pt x="20057" y="24307"/>
                </a:lnTo>
                <a:lnTo>
                  <a:pt x="20198" y="24307"/>
                </a:lnTo>
                <a:lnTo>
                  <a:pt x="20339" y="24286"/>
                </a:lnTo>
                <a:lnTo>
                  <a:pt x="27045" y="24145"/>
                </a:lnTo>
                <a:lnTo>
                  <a:pt x="27105" y="24145"/>
                </a:lnTo>
                <a:lnTo>
                  <a:pt x="27166" y="24125"/>
                </a:lnTo>
                <a:lnTo>
                  <a:pt x="27226" y="24085"/>
                </a:lnTo>
                <a:lnTo>
                  <a:pt x="27266" y="24045"/>
                </a:lnTo>
                <a:lnTo>
                  <a:pt x="27307" y="23944"/>
                </a:lnTo>
                <a:lnTo>
                  <a:pt x="27327" y="23843"/>
                </a:lnTo>
                <a:lnTo>
                  <a:pt x="27307" y="23743"/>
                </a:lnTo>
                <a:lnTo>
                  <a:pt x="27266" y="23642"/>
                </a:lnTo>
                <a:lnTo>
                  <a:pt x="27226" y="23602"/>
                </a:lnTo>
                <a:lnTo>
                  <a:pt x="27166" y="23582"/>
                </a:lnTo>
                <a:lnTo>
                  <a:pt x="27105" y="23561"/>
                </a:lnTo>
                <a:lnTo>
                  <a:pt x="27045" y="23561"/>
                </a:lnTo>
                <a:lnTo>
                  <a:pt x="20843" y="23723"/>
                </a:lnTo>
                <a:lnTo>
                  <a:pt x="20903" y="23521"/>
                </a:lnTo>
                <a:lnTo>
                  <a:pt x="20963" y="23340"/>
                </a:lnTo>
                <a:lnTo>
                  <a:pt x="21084" y="23219"/>
                </a:lnTo>
                <a:lnTo>
                  <a:pt x="21165" y="23078"/>
                </a:lnTo>
                <a:lnTo>
                  <a:pt x="26099" y="23038"/>
                </a:lnTo>
                <a:lnTo>
                  <a:pt x="26179" y="23038"/>
                </a:lnTo>
                <a:lnTo>
                  <a:pt x="26239" y="23018"/>
                </a:lnTo>
                <a:lnTo>
                  <a:pt x="26300" y="22977"/>
                </a:lnTo>
                <a:lnTo>
                  <a:pt x="26340" y="22937"/>
                </a:lnTo>
                <a:lnTo>
                  <a:pt x="26380" y="22877"/>
                </a:lnTo>
                <a:lnTo>
                  <a:pt x="26401" y="22816"/>
                </a:lnTo>
                <a:lnTo>
                  <a:pt x="26421" y="22696"/>
                </a:lnTo>
                <a:lnTo>
                  <a:pt x="26401" y="22575"/>
                </a:lnTo>
                <a:lnTo>
                  <a:pt x="26380" y="22514"/>
                </a:lnTo>
                <a:lnTo>
                  <a:pt x="26340" y="22454"/>
                </a:lnTo>
                <a:lnTo>
                  <a:pt x="26300" y="22414"/>
                </a:lnTo>
                <a:lnTo>
                  <a:pt x="26239" y="22373"/>
                </a:lnTo>
                <a:lnTo>
                  <a:pt x="26179" y="22353"/>
                </a:lnTo>
                <a:lnTo>
                  <a:pt x="26099" y="22353"/>
                </a:lnTo>
                <a:lnTo>
                  <a:pt x="24367" y="22373"/>
                </a:lnTo>
                <a:lnTo>
                  <a:pt x="24467" y="22252"/>
                </a:lnTo>
                <a:lnTo>
                  <a:pt x="24528" y="22112"/>
                </a:lnTo>
                <a:lnTo>
                  <a:pt x="24568" y="21991"/>
                </a:lnTo>
                <a:lnTo>
                  <a:pt x="24588" y="21830"/>
                </a:lnTo>
                <a:lnTo>
                  <a:pt x="24649" y="21789"/>
                </a:lnTo>
                <a:lnTo>
                  <a:pt x="24689" y="21709"/>
                </a:lnTo>
                <a:lnTo>
                  <a:pt x="25756" y="21709"/>
                </a:lnTo>
                <a:lnTo>
                  <a:pt x="25998" y="21648"/>
                </a:lnTo>
                <a:lnTo>
                  <a:pt x="26078" y="21608"/>
                </a:lnTo>
                <a:lnTo>
                  <a:pt x="26139" y="21568"/>
                </a:lnTo>
                <a:lnTo>
                  <a:pt x="26159" y="21487"/>
                </a:lnTo>
                <a:lnTo>
                  <a:pt x="26179" y="21427"/>
                </a:lnTo>
                <a:lnTo>
                  <a:pt x="26159" y="21346"/>
                </a:lnTo>
                <a:lnTo>
                  <a:pt x="26139" y="21286"/>
                </a:lnTo>
                <a:lnTo>
                  <a:pt x="26078" y="21225"/>
                </a:lnTo>
                <a:lnTo>
                  <a:pt x="25998" y="21185"/>
                </a:lnTo>
                <a:lnTo>
                  <a:pt x="25796" y="21145"/>
                </a:lnTo>
                <a:lnTo>
                  <a:pt x="24769" y="21145"/>
                </a:lnTo>
                <a:lnTo>
                  <a:pt x="24790" y="20782"/>
                </a:lnTo>
                <a:lnTo>
                  <a:pt x="25998" y="20843"/>
                </a:lnTo>
                <a:lnTo>
                  <a:pt x="26058" y="20843"/>
                </a:lnTo>
                <a:lnTo>
                  <a:pt x="26099" y="20823"/>
                </a:lnTo>
                <a:lnTo>
                  <a:pt x="26179" y="20762"/>
                </a:lnTo>
                <a:lnTo>
                  <a:pt x="26219" y="20682"/>
                </a:lnTo>
                <a:lnTo>
                  <a:pt x="26239" y="20581"/>
                </a:lnTo>
                <a:lnTo>
                  <a:pt x="26219" y="20480"/>
                </a:lnTo>
                <a:lnTo>
                  <a:pt x="26179" y="20400"/>
                </a:lnTo>
                <a:lnTo>
                  <a:pt x="26099" y="20339"/>
                </a:lnTo>
                <a:lnTo>
                  <a:pt x="26058" y="20319"/>
                </a:lnTo>
                <a:lnTo>
                  <a:pt x="25998" y="20299"/>
                </a:lnTo>
                <a:lnTo>
                  <a:pt x="24790" y="20259"/>
                </a:lnTo>
                <a:lnTo>
                  <a:pt x="24769" y="19393"/>
                </a:lnTo>
                <a:lnTo>
                  <a:pt x="24790" y="18990"/>
                </a:lnTo>
                <a:lnTo>
                  <a:pt x="24810" y="18587"/>
                </a:lnTo>
                <a:lnTo>
                  <a:pt x="24870" y="18527"/>
                </a:lnTo>
                <a:lnTo>
                  <a:pt x="24910" y="18447"/>
                </a:lnTo>
                <a:lnTo>
                  <a:pt x="24931" y="18366"/>
                </a:lnTo>
                <a:lnTo>
                  <a:pt x="24951" y="18285"/>
                </a:lnTo>
                <a:lnTo>
                  <a:pt x="24931" y="18205"/>
                </a:lnTo>
                <a:lnTo>
                  <a:pt x="24910" y="18124"/>
                </a:lnTo>
                <a:lnTo>
                  <a:pt x="24870" y="18044"/>
                </a:lnTo>
                <a:lnTo>
                  <a:pt x="24830" y="17983"/>
                </a:lnTo>
                <a:lnTo>
                  <a:pt x="24810" y="17782"/>
                </a:lnTo>
                <a:lnTo>
                  <a:pt x="24790" y="17581"/>
                </a:lnTo>
                <a:lnTo>
                  <a:pt x="24830" y="17500"/>
                </a:lnTo>
                <a:lnTo>
                  <a:pt x="24870" y="17399"/>
                </a:lnTo>
                <a:lnTo>
                  <a:pt x="24890" y="17279"/>
                </a:lnTo>
                <a:lnTo>
                  <a:pt x="24870" y="17178"/>
                </a:lnTo>
                <a:lnTo>
                  <a:pt x="24830" y="17077"/>
                </a:lnTo>
                <a:lnTo>
                  <a:pt x="24769" y="16997"/>
                </a:lnTo>
                <a:lnTo>
                  <a:pt x="24689" y="16916"/>
                </a:lnTo>
                <a:lnTo>
                  <a:pt x="24588" y="16876"/>
                </a:lnTo>
                <a:lnTo>
                  <a:pt x="24387" y="16836"/>
                </a:lnTo>
                <a:lnTo>
                  <a:pt x="24185" y="16795"/>
                </a:lnTo>
                <a:lnTo>
                  <a:pt x="23742" y="16755"/>
                </a:lnTo>
                <a:lnTo>
                  <a:pt x="22897" y="16735"/>
                </a:lnTo>
                <a:lnTo>
                  <a:pt x="21145" y="16654"/>
                </a:lnTo>
                <a:lnTo>
                  <a:pt x="20279" y="16614"/>
                </a:lnTo>
                <a:lnTo>
                  <a:pt x="19393" y="16594"/>
                </a:lnTo>
                <a:lnTo>
                  <a:pt x="19010" y="16594"/>
                </a:lnTo>
                <a:lnTo>
                  <a:pt x="18587" y="16574"/>
                </a:lnTo>
                <a:close/>
                <a:moveTo>
                  <a:pt x="27508" y="25334"/>
                </a:moveTo>
                <a:lnTo>
                  <a:pt x="23017" y="25374"/>
                </a:lnTo>
                <a:lnTo>
                  <a:pt x="18547" y="25394"/>
                </a:lnTo>
                <a:lnTo>
                  <a:pt x="11821" y="25394"/>
                </a:lnTo>
                <a:lnTo>
                  <a:pt x="10693" y="25414"/>
                </a:lnTo>
                <a:lnTo>
                  <a:pt x="10552" y="25414"/>
                </a:lnTo>
                <a:lnTo>
                  <a:pt x="10411" y="25434"/>
                </a:lnTo>
                <a:lnTo>
                  <a:pt x="10291" y="25495"/>
                </a:lnTo>
                <a:lnTo>
                  <a:pt x="10230" y="25535"/>
                </a:lnTo>
                <a:lnTo>
                  <a:pt x="10190" y="25595"/>
                </a:lnTo>
                <a:lnTo>
                  <a:pt x="10190" y="25636"/>
                </a:lnTo>
                <a:lnTo>
                  <a:pt x="10230" y="25696"/>
                </a:lnTo>
                <a:lnTo>
                  <a:pt x="10291" y="25736"/>
                </a:lnTo>
                <a:lnTo>
                  <a:pt x="10351" y="25777"/>
                </a:lnTo>
                <a:lnTo>
                  <a:pt x="10411" y="25797"/>
                </a:lnTo>
                <a:lnTo>
                  <a:pt x="10552" y="25817"/>
                </a:lnTo>
                <a:lnTo>
                  <a:pt x="10693" y="25817"/>
                </a:lnTo>
                <a:lnTo>
                  <a:pt x="11257" y="25837"/>
                </a:lnTo>
                <a:lnTo>
                  <a:pt x="11821" y="25857"/>
                </a:lnTo>
                <a:lnTo>
                  <a:pt x="12929" y="25877"/>
                </a:lnTo>
                <a:lnTo>
                  <a:pt x="18547" y="25877"/>
                </a:lnTo>
                <a:lnTo>
                  <a:pt x="23017" y="25857"/>
                </a:lnTo>
                <a:lnTo>
                  <a:pt x="27508" y="25817"/>
                </a:lnTo>
                <a:lnTo>
                  <a:pt x="27609" y="25777"/>
                </a:lnTo>
                <a:lnTo>
                  <a:pt x="27669" y="25736"/>
                </a:lnTo>
                <a:lnTo>
                  <a:pt x="27710" y="25656"/>
                </a:lnTo>
                <a:lnTo>
                  <a:pt x="27730" y="25575"/>
                </a:lnTo>
                <a:lnTo>
                  <a:pt x="27710" y="25474"/>
                </a:lnTo>
                <a:lnTo>
                  <a:pt x="27669" y="25394"/>
                </a:lnTo>
                <a:lnTo>
                  <a:pt x="27609" y="25354"/>
                </a:lnTo>
                <a:lnTo>
                  <a:pt x="27508" y="25334"/>
                </a:lnTo>
                <a:close/>
                <a:moveTo>
                  <a:pt x="5156" y="1088"/>
                </a:moveTo>
                <a:lnTo>
                  <a:pt x="6203" y="1209"/>
                </a:lnTo>
                <a:lnTo>
                  <a:pt x="7230" y="1289"/>
                </a:lnTo>
                <a:lnTo>
                  <a:pt x="9304" y="1410"/>
                </a:lnTo>
                <a:lnTo>
                  <a:pt x="10875" y="1491"/>
                </a:lnTo>
                <a:lnTo>
                  <a:pt x="12425" y="1571"/>
                </a:lnTo>
                <a:lnTo>
                  <a:pt x="15547" y="1672"/>
                </a:lnTo>
                <a:lnTo>
                  <a:pt x="18668" y="1732"/>
                </a:lnTo>
                <a:lnTo>
                  <a:pt x="21789" y="1753"/>
                </a:lnTo>
                <a:lnTo>
                  <a:pt x="24830" y="1732"/>
                </a:lnTo>
                <a:lnTo>
                  <a:pt x="26421" y="1712"/>
                </a:lnTo>
                <a:lnTo>
                  <a:pt x="26783" y="1712"/>
                </a:lnTo>
                <a:lnTo>
                  <a:pt x="27126" y="1692"/>
                </a:lnTo>
                <a:lnTo>
                  <a:pt x="27206" y="1813"/>
                </a:lnTo>
                <a:lnTo>
                  <a:pt x="27307" y="1934"/>
                </a:lnTo>
                <a:lnTo>
                  <a:pt x="27770" y="2397"/>
                </a:lnTo>
                <a:lnTo>
                  <a:pt x="28213" y="2860"/>
                </a:lnTo>
                <a:lnTo>
                  <a:pt x="28414" y="3102"/>
                </a:lnTo>
                <a:lnTo>
                  <a:pt x="28616" y="3364"/>
                </a:lnTo>
                <a:lnTo>
                  <a:pt x="28797" y="3625"/>
                </a:lnTo>
                <a:lnTo>
                  <a:pt x="28978" y="3927"/>
                </a:lnTo>
                <a:lnTo>
                  <a:pt x="29119" y="4209"/>
                </a:lnTo>
                <a:lnTo>
                  <a:pt x="29260" y="4511"/>
                </a:lnTo>
                <a:lnTo>
                  <a:pt x="29381" y="4834"/>
                </a:lnTo>
                <a:lnTo>
                  <a:pt x="29482" y="5136"/>
                </a:lnTo>
                <a:lnTo>
                  <a:pt x="29562" y="5458"/>
                </a:lnTo>
                <a:lnTo>
                  <a:pt x="29643" y="5780"/>
                </a:lnTo>
                <a:lnTo>
                  <a:pt x="29764" y="6445"/>
                </a:lnTo>
                <a:lnTo>
                  <a:pt x="29824" y="6807"/>
                </a:lnTo>
                <a:lnTo>
                  <a:pt x="29864" y="7170"/>
                </a:lnTo>
                <a:lnTo>
                  <a:pt x="29884" y="7532"/>
                </a:lnTo>
                <a:lnTo>
                  <a:pt x="29904" y="7915"/>
                </a:lnTo>
                <a:lnTo>
                  <a:pt x="29884" y="8640"/>
                </a:lnTo>
                <a:lnTo>
                  <a:pt x="29824" y="9385"/>
                </a:lnTo>
                <a:lnTo>
                  <a:pt x="29743" y="10110"/>
                </a:lnTo>
                <a:lnTo>
                  <a:pt x="29623" y="10835"/>
                </a:lnTo>
                <a:lnTo>
                  <a:pt x="29482" y="11560"/>
                </a:lnTo>
                <a:lnTo>
                  <a:pt x="29320" y="12284"/>
                </a:lnTo>
                <a:lnTo>
                  <a:pt x="28877" y="14117"/>
                </a:lnTo>
                <a:lnTo>
                  <a:pt x="28636" y="15023"/>
                </a:lnTo>
                <a:lnTo>
                  <a:pt x="28414" y="15949"/>
                </a:lnTo>
                <a:lnTo>
                  <a:pt x="28233" y="16876"/>
                </a:lnTo>
                <a:lnTo>
                  <a:pt x="28072" y="17802"/>
                </a:lnTo>
                <a:lnTo>
                  <a:pt x="27991" y="18265"/>
                </a:lnTo>
                <a:lnTo>
                  <a:pt x="27951" y="18749"/>
                </a:lnTo>
                <a:lnTo>
                  <a:pt x="27911" y="19212"/>
                </a:lnTo>
                <a:lnTo>
                  <a:pt x="27871" y="19695"/>
                </a:lnTo>
                <a:lnTo>
                  <a:pt x="27871" y="20098"/>
                </a:lnTo>
                <a:lnTo>
                  <a:pt x="27871" y="20501"/>
                </a:lnTo>
                <a:lnTo>
                  <a:pt x="27891" y="20903"/>
                </a:lnTo>
                <a:lnTo>
                  <a:pt x="27911" y="21306"/>
                </a:lnTo>
                <a:lnTo>
                  <a:pt x="27971" y="21709"/>
                </a:lnTo>
                <a:lnTo>
                  <a:pt x="28032" y="22091"/>
                </a:lnTo>
                <a:lnTo>
                  <a:pt x="28092" y="22494"/>
                </a:lnTo>
                <a:lnTo>
                  <a:pt x="28193" y="22877"/>
                </a:lnTo>
                <a:lnTo>
                  <a:pt x="28273" y="23279"/>
                </a:lnTo>
                <a:lnTo>
                  <a:pt x="28394" y="23662"/>
                </a:lnTo>
                <a:lnTo>
                  <a:pt x="28515" y="24045"/>
                </a:lnTo>
                <a:lnTo>
                  <a:pt x="28656" y="24407"/>
                </a:lnTo>
                <a:lnTo>
                  <a:pt x="28817" y="24790"/>
                </a:lnTo>
                <a:lnTo>
                  <a:pt x="28978" y="25152"/>
                </a:lnTo>
                <a:lnTo>
                  <a:pt x="29159" y="25515"/>
                </a:lnTo>
                <a:lnTo>
                  <a:pt x="29341" y="25877"/>
                </a:lnTo>
                <a:lnTo>
                  <a:pt x="29542" y="26240"/>
                </a:lnTo>
                <a:lnTo>
                  <a:pt x="29764" y="26602"/>
                </a:lnTo>
                <a:lnTo>
                  <a:pt x="30005" y="26945"/>
                </a:lnTo>
                <a:lnTo>
                  <a:pt x="30247" y="27287"/>
                </a:lnTo>
                <a:lnTo>
                  <a:pt x="30488" y="27629"/>
                </a:lnTo>
                <a:lnTo>
                  <a:pt x="30750" y="27951"/>
                </a:lnTo>
                <a:lnTo>
                  <a:pt x="31032" y="28274"/>
                </a:lnTo>
                <a:lnTo>
                  <a:pt x="31314" y="28576"/>
                </a:lnTo>
                <a:lnTo>
                  <a:pt x="31616" y="28858"/>
                </a:lnTo>
                <a:lnTo>
                  <a:pt x="31918" y="29139"/>
                </a:lnTo>
                <a:lnTo>
                  <a:pt x="32240" y="29421"/>
                </a:lnTo>
                <a:lnTo>
                  <a:pt x="32563" y="29683"/>
                </a:lnTo>
                <a:lnTo>
                  <a:pt x="32905" y="29945"/>
                </a:lnTo>
                <a:lnTo>
                  <a:pt x="33247" y="30166"/>
                </a:lnTo>
                <a:lnTo>
                  <a:pt x="33610" y="30408"/>
                </a:lnTo>
                <a:lnTo>
                  <a:pt x="33972" y="30610"/>
                </a:lnTo>
                <a:lnTo>
                  <a:pt x="32845" y="30630"/>
                </a:lnTo>
                <a:lnTo>
                  <a:pt x="31737" y="30650"/>
                </a:lnTo>
                <a:lnTo>
                  <a:pt x="30629" y="30710"/>
                </a:lnTo>
                <a:lnTo>
                  <a:pt x="29522" y="30730"/>
                </a:lnTo>
                <a:lnTo>
                  <a:pt x="23924" y="30851"/>
                </a:lnTo>
                <a:lnTo>
                  <a:pt x="21125" y="30912"/>
                </a:lnTo>
                <a:lnTo>
                  <a:pt x="18325" y="30992"/>
                </a:lnTo>
                <a:lnTo>
                  <a:pt x="16976" y="31032"/>
                </a:lnTo>
                <a:lnTo>
                  <a:pt x="15607" y="31093"/>
                </a:lnTo>
                <a:lnTo>
                  <a:pt x="14882" y="31133"/>
                </a:lnTo>
                <a:lnTo>
                  <a:pt x="14520" y="31173"/>
                </a:lnTo>
                <a:lnTo>
                  <a:pt x="14177" y="31234"/>
                </a:lnTo>
                <a:lnTo>
                  <a:pt x="13875" y="31294"/>
                </a:lnTo>
                <a:lnTo>
                  <a:pt x="13694" y="31234"/>
                </a:lnTo>
                <a:lnTo>
                  <a:pt x="13492" y="31194"/>
                </a:lnTo>
                <a:lnTo>
                  <a:pt x="13170" y="31153"/>
                </a:lnTo>
                <a:lnTo>
                  <a:pt x="12848" y="31073"/>
                </a:lnTo>
                <a:lnTo>
                  <a:pt x="12546" y="30992"/>
                </a:lnTo>
                <a:lnTo>
                  <a:pt x="12244" y="30891"/>
                </a:lnTo>
                <a:lnTo>
                  <a:pt x="11942" y="30771"/>
                </a:lnTo>
                <a:lnTo>
                  <a:pt x="11640" y="30650"/>
                </a:lnTo>
                <a:lnTo>
                  <a:pt x="11358" y="30489"/>
                </a:lnTo>
                <a:lnTo>
                  <a:pt x="11096" y="30328"/>
                </a:lnTo>
                <a:lnTo>
                  <a:pt x="10814" y="30146"/>
                </a:lnTo>
                <a:lnTo>
                  <a:pt x="10573" y="29945"/>
                </a:lnTo>
                <a:lnTo>
                  <a:pt x="10311" y="29744"/>
                </a:lnTo>
                <a:lnTo>
                  <a:pt x="10069" y="29522"/>
                </a:lnTo>
                <a:lnTo>
                  <a:pt x="9848" y="29301"/>
                </a:lnTo>
                <a:lnTo>
                  <a:pt x="9626" y="29039"/>
                </a:lnTo>
                <a:lnTo>
                  <a:pt x="9405" y="28797"/>
                </a:lnTo>
                <a:lnTo>
                  <a:pt x="9203" y="28535"/>
                </a:lnTo>
                <a:lnTo>
                  <a:pt x="8982" y="28193"/>
                </a:lnTo>
                <a:lnTo>
                  <a:pt x="8780" y="27851"/>
                </a:lnTo>
                <a:lnTo>
                  <a:pt x="8579" y="27508"/>
                </a:lnTo>
                <a:lnTo>
                  <a:pt x="8418" y="27166"/>
                </a:lnTo>
                <a:lnTo>
                  <a:pt x="8257" y="26804"/>
                </a:lnTo>
                <a:lnTo>
                  <a:pt x="8116" y="26441"/>
                </a:lnTo>
                <a:lnTo>
                  <a:pt x="7995" y="26079"/>
                </a:lnTo>
                <a:lnTo>
                  <a:pt x="7874" y="25696"/>
                </a:lnTo>
                <a:lnTo>
                  <a:pt x="7794" y="25313"/>
                </a:lnTo>
                <a:lnTo>
                  <a:pt x="7713" y="24931"/>
                </a:lnTo>
                <a:lnTo>
                  <a:pt x="7633" y="24548"/>
                </a:lnTo>
                <a:lnTo>
                  <a:pt x="7572" y="24166"/>
                </a:lnTo>
                <a:lnTo>
                  <a:pt x="7532" y="23763"/>
                </a:lnTo>
                <a:lnTo>
                  <a:pt x="7512" y="23380"/>
                </a:lnTo>
                <a:lnTo>
                  <a:pt x="7471" y="22575"/>
                </a:lnTo>
                <a:lnTo>
                  <a:pt x="7471" y="22091"/>
                </a:lnTo>
                <a:lnTo>
                  <a:pt x="7492" y="21608"/>
                </a:lnTo>
                <a:lnTo>
                  <a:pt x="7552" y="20662"/>
                </a:lnTo>
                <a:lnTo>
                  <a:pt x="7653" y="19715"/>
                </a:lnTo>
                <a:lnTo>
                  <a:pt x="7794" y="18769"/>
                </a:lnTo>
                <a:lnTo>
                  <a:pt x="7955" y="17822"/>
                </a:lnTo>
                <a:lnTo>
                  <a:pt x="8116" y="16876"/>
                </a:lnTo>
                <a:lnTo>
                  <a:pt x="8498" y="14983"/>
                </a:lnTo>
                <a:lnTo>
                  <a:pt x="8660" y="14036"/>
                </a:lnTo>
                <a:lnTo>
                  <a:pt x="8821" y="13090"/>
                </a:lnTo>
                <a:lnTo>
                  <a:pt x="8962" y="12144"/>
                </a:lnTo>
                <a:lnTo>
                  <a:pt x="9082" y="11197"/>
                </a:lnTo>
                <a:lnTo>
                  <a:pt x="9143" y="10251"/>
                </a:lnTo>
                <a:lnTo>
                  <a:pt x="9163" y="9767"/>
                </a:lnTo>
                <a:lnTo>
                  <a:pt x="9183" y="9284"/>
                </a:lnTo>
                <a:lnTo>
                  <a:pt x="9163" y="8801"/>
                </a:lnTo>
                <a:lnTo>
                  <a:pt x="9143" y="8317"/>
                </a:lnTo>
                <a:lnTo>
                  <a:pt x="9123" y="7834"/>
                </a:lnTo>
                <a:lnTo>
                  <a:pt x="9062" y="7351"/>
                </a:lnTo>
                <a:lnTo>
                  <a:pt x="9002" y="6888"/>
                </a:lnTo>
                <a:lnTo>
                  <a:pt x="8901" y="6404"/>
                </a:lnTo>
                <a:lnTo>
                  <a:pt x="8800" y="5921"/>
                </a:lnTo>
                <a:lnTo>
                  <a:pt x="8680" y="5458"/>
                </a:lnTo>
                <a:lnTo>
                  <a:pt x="8519" y="4975"/>
                </a:lnTo>
                <a:lnTo>
                  <a:pt x="8337" y="4511"/>
                </a:lnTo>
                <a:lnTo>
                  <a:pt x="8156" y="4068"/>
                </a:lnTo>
                <a:lnTo>
                  <a:pt x="7914" y="3625"/>
                </a:lnTo>
                <a:lnTo>
                  <a:pt x="7673" y="3223"/>
                </a:lnTo>
                <a:lnTo>
                  <a:pt x="7391" y="2820"/>
                </a:lnTo>
                <a:lnTo>
                  <a:pt x="7089" y="2457"/>
                </a:lnTo>
                <a:lnTo>
                  <a:pt x="6767" y="2115"/>
                </a:lnTo>
                <a:lnTo>
                  <a:pt x="6404" y="1813"/>
                </a:lnTo>
                <a:lnTo>
                  <a:pt x="6022" y="1531"/>
                </a:lnTo>
                <a:lnTo>
                  <a:pt x="5820" y="1410"/>
                </a:lnTo>
                <a:lnTo>
                  <a:pt x="5599" y="1289"/>
                </a:lnTo>
                <a:lnTo>
                  <a:pt x="5377" y="1189"/>
                </a:lnTo>
                <a:lnTo>
                  <a:pt x="5156" y="1088"/>
                </a:lnTo>
                <a:close/>
                <a:moveTo>
                  <a:pt x="4954" y="1"/>
                </a:moveTo>
                <a:lnTo>
                  <a:pt x="4189" y="21"/>
                </a:lnTo>
                <a:lnTo>
                  <a:pt x="3404" y="61"/>
                </a:lnTo>
                <a:lnTo>
                  <a:pt x="3343" y="81"/>
                </a:lnTo>
                <a:lnTo>
                  <a:pt x="3283" y="101"/>
                </a:lnTo>
                <a:lnTo>
                  <a:pt x="3162" y="182"/>
                </a:lnTo>
                <a:lnTo>
                  <a:pt x="3102" y="283"/>
                </a:lnTo>
                <a:lnTo>
                  <a:pt x="3061" y="403"/>
                </a:lnTo>
                <a:lnTo>
                  <a:pt x="3061" y="504"/>
                </a:lnTo>
                <a:lnTo>
                  <a:pt x="3102" y="625"/>
                </a:lnTo>
                <a:lnTo>
                  <a:pt x="3142" y="665"/>
                </a:lnTo>
                <a:lnTo>
                  <a:pt x="3182" y="705"/>
                </a:lnTo>
                <a:lnTo>
                  <a:pt x="3243" y="746"/>
                </a:lnTo>
                <a:lnTo>
                  <a:pt x="3303" y="766"/>
                </a:lnTo>
                <a:lnTo>
                  <a:pt x="3444" y="806"/>
                </a:lnTo>
                <a:lnTo>
                  <a:pt x="3041" y="826"/>
                </a:lnTo>
                <a:lnTo>
                  <a:pt x="2638" y="907"/>
                </a:lnTo>
                <a:lnTo>
                  <a:pt x="2276" y="1028"/>
                </a:lnTo>
                <a:lnTo>
                  <a:pt x="1913" y="1189"/>
                </a:lnTo>
                <a:lnTo>
                  <a:pt x="1571" y="1390"/>
                </a:lnTo>
                <a:lnTo>
                  <a:pt x="1249" y="1632"/>
                </a:lnTo>
                <a:lnTo>
                  <a:pt x="947" y="1894"/>
                </a:lnTo>
                <a:lnTo>
                  <a:pt x="806" y="2055"/>
                </a:lnTo>
                <a:lnTo>
                  <a:pt x="685" y="2216"/>
                </a:lnTo>
                <a:lnTo>
                  <a:pt x="544" y="2397"/>
                </a:lnTo>
                <a:lnTo>
                  <a:pt x="423" y="2598"/>
                </a:lnTo>
                <a:lnTo>
                  <a:pt x="323" y="2800"/>
                </a:lnTo>
                <a:lnTo>
                  <a:pt x="222" y="3021"/>
                </a:lnTo>
                <a:lnTo>
                  <a:pt x="162" y="3223"/>
                </a:lnTo>
                <a:lnTo>
                  <a:pt x="101" y="3444"/>
                </a:lnTo>
                <a:lnTo>
                  <a:pt x="41" y="3666"/>
                </a:lnTo>
                <a:lnTo>
                  <a:pt x="0" y="3907"/>
                </a:lnTo>
                <a:lnTo>
                  <a:pt x="0" y="4129"/>
                </a:lnTo>
                <a:lnTo>
                  <a:pt x="0" y="4350"/>
                </a:lnTo>
                <a:lnTo>
                  <a:pt x="41" y="4552"/>
                </a:lnTo>
                <a:lnTo>
                  <a:pt x="81" y="4773"/>
                </a:lnTo>
                <a:lnTo>
                  <a:pt x="101" y="4914"/>
                </a:lnTo>
                <a:lnTo>
                  <a:pt x="162" y="5015"/>
                </a:lnTo>
                <a:lnTo>
                  <a:pt x="222" y="5136"/>
                </a:lnTo>
                <a:lnTo>
                  <a:pt x="282" y="5216"/>
                </a:lnTo>
                <a:lnTo>
                  <a:pt x="464" y="5397"/>
                </a:lnTo>
                <a:lnTo>
                  <a:pt x="665" y="5538"/>
                </a:lnTo>
                <a:lnTo>
                  <a:pt x="725" y="5579"/>
                </a:lnTo>
                <a:lnTo>
                  <a:pt x="806" y="5599"/>
                </a:lnTo>
                <a:lnTo>
                  <a:pt x="866" y="5619"/>
                </a:lnTo>
                <a:lnTo>
                  <a:pt x="947" y="5599"/>
                </a:lnTo>
                <a:lnTo>
                  <a:pt x="1088" y="5639"/>
                </a:lnTo>
                <a:lnTo>
                  <a:pt x="1269" y="5659"/>
                </a:lnTo>
                <a:lnTo>
                  <a:pt x="1591" y="5679"/>
                </a:lnTo>
                <a:lnTo>
                  <a:pt x="1974" y="5679"/>
                </a:lnTo>
                <a:lnTo>
                  <a:pt x="2357" y="5659"/>
                </a:lnTo>
                <a:lnTo>
                  <a:pt x="3142" y="5619"/>
                </a:lnTo>
                <a:lnTo>
                  <a:pt x="4713" y="5518"/>
                </a:lnTo>
                <a:lnTo>
                  <a:pt x="5095" y="5498"/>
                </a:lnTo>
                <a:lnTo>
                  <a:pt x="5498" y="5478"/>
                </a:lnTo>
                <a:lnTo>
                  <a:pt x="5881" y="5438"/>
                </a:lnTo>
                <a:lnTo>
                  <a:pt x="6082" y="5397"/>
                </a:lnTo>
                <a:lnTo>
                  <a:pt x="6243" y="5337"/>
                </a:lnTo>
                <a:lnTo>
                  <a:pt x="6324" y="5317"/>
                </a:lnTo>
                <a:lnTo>
                  <a:pt x="6404" y="5257"/>
                </a:lnTo>
                <a:lnTo>
                  <a:pt x="6465" y="5196"/>
                </a:lnTo>
                <a:lnTo>
                  <a:pt x="6525" y="5136"/>
                </a:lnTo>
                <a:lnTo>
                  <a:pt x="6606" y="4975"/>
                </a:lnTo>
                <a:lnTo>
                  <a:pt x="6646" y="4793"/>
                </a:lnTo>
                <a:lnTo>
                  <a:pt x="6646" y="4713"/>
                </a:lnTo>
                <a:lnTo>
                  <a:pt x="6626" y="4632"/>
                </a:lnTo>
                <a:lnTo>
                  <a:pt x="6606" y="4552"/>
                </a:lnTo>
                <a:lnTo>
                  <a:pt x="6565" y="4491"/>
                </a:lnTo>
                <a:lnTo>
                  <a:pt x="6505" y="4431"/>
                </a:lnTo>
                <a:lnTo>
                  <a:pt x="6444" y="4370"/>
                </a:lnTo>
                <a:lnTo>
                  <a:pt x="6344" y="4330"/>
                </a:lnTo>
                <a:lnTo>
                  <a:pt x="6243" y="4310"/>
                </a:lnTo>
                <a:lnTo>
                  <a:pt x="6062" y="4270"/>
                </a:lnTo>
                <a:lnTo>
                  <a:pt x="5881" y="4270"/>
                </a:lnTo>
                <a:lnTo>
                  <a:pt x="5478" y="4290"/>
                </a:lnTo>
                <a:lnTo>
                  <a:pt x="4713" y="4370"/>
                </a:lnTo>
                <a:lnTo>
                  <a:pt x="2981" y="4552"/>
                </a:lnTo>
                <a:lnTo>
                  <a:pt x="2316" y="4612"/>
                </a:lnTo>
                <a:lnTo>
                  <a:pt x="1813" y="4693"/>
                </a:lnTo>
                <a:lnTo>
                  <a:pt x="1551" y="4733"/>
                </a:lnTo>
                <a:lnTo>
                  <a:pt x="1309" y="4793"/>
                </a:lnTo>
                <a:lnTo>
                  <a:pt x="1350" y="4310"/>
                </a:lnTo>
                <a:lnTo>
                  <a:pt x="1370" y="4089"/>
                </a:lnTo>
                <a:lnTo>
                  <a:pt x="1430" y="3867"/>
                </a:lnTo>
                <a:lnTo>
                  <a:pt x="1491" y="3646"/>
                </a:lnTo>
                <a:lnTo>
                  <a:pt x="1591" y="3424"/>
                </a:lnTo>
                <a:lnTo>
                  <a:pt x="1712" y="3223"/>
                </a:lnTo>
                <a:lnTo>
                  <a:pt x="1873" y="3001"/>
                </a:lnTo>
                <a:lnTo>
                  <a:pt x="1994" y="2900"/>
                </a:lnTo>
                <a:lnTo>
                  <a:pt x="2115" y="2800"/>
                </a:lnTo>
                <a:lnTo>
                  <a:pt x="2236" y="2699"/>
                </a:lnTo>
                <a:lnTo>
                  <a:pt x="2377" y="2619"/>
                </a:lnTo>
                <a:lnTo>
                  <a:pt x="2638" y="2498"/>
                </a:lnTo>
                <a:lnTo>
                  <a:pt x="2940" y="2417"/>
                </a:lnTo>
                <a:lnTo>
                  <a:pt x="3243" y="2357"/>
                </a:lnTo>
                <a:lnTo>
                  <a:pt x="3545" y="2357"/>
                </a:lnTo>
                <a:lnTo>
                  <a:pt x="3867" y="2377"/>
                </a:lnTo>
                <a:lnTo>
                  <a:pt x="4169" y="2437"/>
                </a:lnTo>
                <a:lnTo>
                  <a:pt x="4370" y="2498"/>
                </a:lnTo>
                <a:lnTo>
                  <a:pt x="4551" y="2558"/>
                </a:lnTo>
                <a:lnTo>
                  <a:pt x="4914" y="2719"/>
                </a:lnTo>
                <a:lnTo>
                  <a:pt x="5256" y="2921"/>
                </a:lnTo>
                <a:lnTo>
                  <a:pt x="5538" y="3142"/>
                </a:lnTo>
                <a:lnTo>
                  <a:pt x="5820" y="3404"/>
                </a:lnTo>
                <a:lnTo>
                  <a:pt x="6062" y="3686"/>
                </a:lnTo>
                <a:lnTo>
                  <a:pt x="6303" y="3988"/>
                </a:lnTo>
                <a:lnTo>
                  <a:pt x="6505" y="4330"/>
                </a:lnTo>
                <a:lnTo>
                  <a:pt x="6686" y="4673"/>
                </a:lnTo>
                <a:lnTo>
                  <a:pt x="6827" y="5035"/>
                </a:lnTo>
                <a:lnTo>
                  <a:pt x="6968" y="5397"/>
                </a:lnTo>
                <a:lnTo>
                  <a:pt x="7089" y="5780"/>
                </a:lnTo>
                <a:lnTo>
                  <a:pt x="7210" y="6143"/>
                </a:lnTo>
                <a:lnTo>
                  <a:pt x="7290" y="6525"/>
                </a:lnTo>
                <a:lnTo>
                  <a:pt x="7371" y="6908"/>
                </a:lnTo>
                <a:lnTo>
                  <a:pt x="7431" y="7270"/>
                </a:lnTo>
                <a:lnTo>
                  <a:pt x="7492" y="7733"/>
                </a:lnTo>
                <a:lnTo>
                  <a:pt x="7532" y="8217"/>
                </a:lnTo>
                <a:lnTo>
                  <a:pt x="7552" y="8680"/>
                </a:lnTo>
                <a:lnTo>
                  <a:pt x="7572" y="9163"/>
                </a:lnTo>
                <a:lnTo>
                  <a:pt x="7552" y="9626"/>
                </a:lnTo>
                <a:lnTo>
                  <a:pt x="7532" y="10110"/>
                </a:lnTo>
                <a:lnTo>
                  <a:pt x="7451" y="11056"/>
                </a:lnTo>
                <a:lnTo>
                  <a:pt x="7330" y="12003"/>
                </a:lnTo>
                <a:lnTo>
                  <a:pt x="7189" y="12949"/>
                </a:lnTo>
                <a:lnTo>
                  <a:pt x="7028" y="13875"/>
                </a:lnTo>
                <a:lnTo>
                  <a:pt x="6847" y="14802"/>
                </a:lnTo>
                <a:lnTo>
                  <a:pt x="6465" y="16695"/>
                </a:lnTo>
                <a:lnTo>
                  <a:pt x="6303" y="17641"/>
                </a:lnTo>
                <a:lnTo>
                  <a:pt x="6142" y="18587"/>
                </a:lnTo>
                <a:lnTo>
                  <a:pt x="6001" y="19534"/>
                </a:lnTo>
                <a:lnTo>
                  <a:pt x="5881" y="20501"/>
                </a:lnTo>
                <a:lnTo>
                  <a:pt x="5800" y="21467"/>
                </a:lnTo>
                <a:lnTo>
                  <a:pt x="5780" y="22434"/>
                </a:lnTo>
                <a:lnTo>
                  <a:pt x="5780" y="22897"/>
                </a:lnTo>
                <a:lnTo>
                  <a:pt x="5800" y="23360"/>
                </a:lnTo>
                <a:lnTo>
                  <a:pt x="5820" y="23823"/>
                </a:lnTo>
                <a:lnTo>
                  <a:pt x="5881" y="24286"/>
                </a:lnTo>
                <a:lnTo>
                  <a:pt x="5941" y="24750"/>
                </a:lnTo>
                <a:lnTo>
                  <a:pt x="6022" y="25213"/>
                </a:lnTo>
                <a:lnTo>
                  <a:pt x="6102" y="25676"/>
                </a:lnTo>
                <a:lnTo>
                  <a:pt x="6223" y="26119"/>
                </a:lnTo>
                <a:lnTo>
                  <a:pt x="6364" y="26582"/>
                </a:lnTo>
                <a:lnTo>
                  <a:pt x="6505" y="27005"/>
                </a:lnTo>
                <a:lnTo>
                  <a:pt x="6666" y="27448"/>
                </a:lnTo>
                <a:lnTo>
                  <a:pt x="6847" y="27871"/>
                </a:lnTo>
                <a:lnTo>
                  <a:pt x="7069" y="28294"/>
                </a:lnTo>
                <a:lnTo>
                  <a:pt x="7290" y="28696"/>
                </a:lnTo>
                <a:lnTo>
                  <a:pt x="7532" y="29099"/>
                </a:lnTo>
                <a:lnTo>
                  <a:pt x="7794" y="29502"/>
                </a:lnTo>
                <a:lnTo>
                  <a:pt x="8055" y="29844"/>
                </a:lnTo>
                <a:lnTo>
                  <a:pt x="8317" y="30166"/>
                </a:lnTo>
                <a:lnTo>
                  <a:pt x="8619" y="30489"/>
                </a:lnTo>
                <a:lnTo>
                  <a:pt x="8921" y="30791"/>
                </a:lnTo>
                <a:lnTo>
                  <a:pt x="9244" y="31093"/>
                </a:lnTo>
                <a:lnTo>
                  <a:pt x="9566" y="31375"/>
                </a:lnTo>
                <a:lnTo>
                  <a:pt x="9908" y="31616"/>
                </a:lnTo>
                <a:lnTo>
                  <a:pt x="10271" y="31858"/>
                </a:lnTo>
                <a:lnTo>
                  <a:pt x="10633" y="32080"/>
                </a:lnTo>
                <a:lnTo>
                  <a:pt x="11016" y="32281"/>
                </a:lnTo>
                <a:lnTo>
                  <a:pt x="11398" y="32462"/>
                </a:lnTo>
                <a:lnTo>
                  <a:pt x="11801" y="32603"/>
                </a:lnTo>
                <a:lnTo>
                  <a:pt x="12204" y="32744"/>
                </a:lnTo>
                <a:lnTo>
                  <a:pt x="12627" y="32825"/>
                </a:lnTo>
                <a:lnTo>
                  <a:pt x="13049" y="32905"/>
                </a:lnTo>
                <a:lnTo>
                  <a:pt x="13492" y="32945"/>
                </a:lnTo>
                <a:lnTo>
                  <a:pt x="13613" y="32925"/>
                </a:lnTo>
                <a:lnTo>
                  <a:pt x="13734" y="32905"/>
                </a:lnTo>
                <a:lnTo>
                  <a:pt x="13855" y="32865"/>
                </a:lnTo>
                <a:lnTo>
                  <a:pt x="13956" y="32804"/>
                </a:lnTo>
                <a:lnTo>
                  <a:pt x="14056" y="32724"/>
                </a:lnTo>
                <a:lnTo>
                  <a:pt x="14137" y="32643"/>
                </a:lnTo>
                <a:lnTo>
                  <a:pt x="14217" y="32543"/>
                </a:lnTo>
                <a:lnTo>
                  <a:pt x="14278" y="32442"/>
                </a:lnTo>
                <a:lnTo>
                  <a:pt x="14580" y="32462"/>
                </a:lnTo>
                <a:lnTo>
                  <a:pt x="14882" y="32482"/>
                </a:lnTo>
                <a:lnTo>
                  <a:pt x="16815" y="32482"/>
                </a:lnTo>
                <a:lnTo>
                  <a:pt x="18164" y="32462"/>
                </a:lnTo>
                <a:lnTo>
                  <a:pt x="20963" y="32422"/>
                </a:lnTo>
                <a:lnTo>
                  <a:pt x="23763" y="32382"/>
                </a:lnTo>
                <a:lnTo>
                  <a:pt x="29361" y="32261"/>
                </a:lnTo>
                <a:lnTo>
                  <a:pt x="32079" y="32221"/>
                </a:lnTo>
                <a:lnTo>
                  <a:pt x="33529" y="32200"/>
                </a:lnTo>
                <a:lnTo>
                  <a:pt x="34234" y="32180"/>
                </a:lnTo>
                <a:lnTo>
                  <a:pt x="34959" y="32140"/>
                </a:lnTo>
                <a:lnTo>
                  <a:pt x="35120" y="32120"/>
                </a:lnTo>
                <a:lnTo>
                  <a:pt x="35281" y="32059"/>
                </a:lnTo>
                <a:lnTo>
                  <a:pt x="35402" y="31979"/>
                </a:lnTo>
                <a:lnTo>
                  <a:pt x="35503" y="31878"/>
                </a:lnTo>
                <a:lnTo>
                  <a:pt x="35583" y="31757"/>
                </a:lnTo>
                <a:lnTo>
                  <a:pt x="35644" y="31637"/>
                </a:lnTo>
                <a:lnTo>
                  <a:pt x="35684" y="31516"/>
                </a:lnTo>
                <a:lnTo>
                  <a:pt x="35684" y="31375"/>
                </a:lnTo>
                <a:lnTo>
                  <a:pt x="35684" y="31234"/>
                </a:lnTo>
                <a:lnTo>
                  <a:pt x="35644" y="31113"/>
                </a:lnTo>
                <a:lnTo>
                  <a:pt x="35583" y="30972"/>
                </a:lnTo>
                <a:lnTo>
                  <a:pt x="35503" y="30871"/>
                </a:lnTo>
                <a:lnTo>
                  <a:pt x="35402" y="30771"/>
                </a:lnTo>
                <a:lnTo>
                  <a:pt x="35281" y="30710"/>
                </a:lnTo>
                <a:lnTo>
                  <a:pt x="35140" y="30650"/>
                </a:lnTo>
                <a:lnTo>
                  <a:pt x="34959" y="30630"/>
                </a:lnTo>
                <a:lnTo>
                  <a:pt x="34939" y="30630"/>
                </a:lnTo>
                <a:lnTo>
                  <a:pt x="35019" y="30569"/>
                </a:lnTo>
                <a:lnTo>
                  <a:pt x="35120" y="30489"/>
                </a:lnTo>
                <a:lnTo>
                  <a:pt x="35180" y="30388"/>
                </a:lnTo>
                <a:lnTo>
                  <a:pt x="35261" y="30307"/>
                </a:lnTo>
                <a:lnTo>
                  <a:pt x="35301" y="30187"/>
                </a:lnTo>
                <a:lnTo>
                  <a:pt x="35342" y="30086"/>
                </a:lnTo>
                <a:lnTo>
                  <a:pt x="35382" y="29985"/>
                </a:lnTo>
                <a:lnTo>
                  <a:pt x="35402" y="29864"/>
                </a:lnTo>
                <a:lnTo>
                  <a:pt x="35402" y="29764"/>
                </a:lnTo>
                <a:lnTo>
                  <a:pt x="35382" y="29643"/>
                </a:lnTo>
                <a:lnTo>
                  <a:pt x="35362" y="29542"/>
                </a:lnTo>
                <a:lnTo>
                  <a:pt x="35301" y="29442"/>
                </a:lnTo>
                <a:lnTo>
                  <a:pt x="35241" y="29341"/>
                </a:lnTo>
                <a:lnTo>
                  <a:pt x="35160" y="29240"/>
                </a:lnTo>
                <a:lnTo>
                  <a:pt x="35060" y="29160"/>
                </a:lnTo>
                <a:lnTo>
                  <a:pt x="34939" y="29079"/>
                </a:lnTo>
                <a:lnTo>
                  <a:pt x="34637" y="28918"/>
                </a:lnTo>
                <a:lnTo>
                  <a:pt x="34315" y="28737"/>
                </a:lnTo>
                <a:lnTo>
                  <a:pt x="34013" y="28535"/>
                </a:lnTo>
                <a:lnTo>
                  <a:pt x="33710" y="28334"/>
                </a:lnTo>
                <a:lnTo>
                  <a:pt x="33429" y="28112"/>
                </a:lnTo>
                <a:lnTo>
                  <a:pt x="33147" y="27891"/>
                </a:lnTo>
                <a:lnTo>
                  <a:pt x="32865" y="27649"/>
                </a:lnTo>
                <a:lnTo>
                  <a:pt x="32603" y="27408"/>
                </a:lnTo>
                <a:lnTo>
                  <a:pt x="32341" y="27166"/>
                </a:lnTo>
                <a:lnTo>
                  <a:pt x="32099" y="26904"/>
                </a:lnTo>
                <a:lnTo>
                  <a:pt x="31858" y="26622"/>
                </a:lnTo>
                <a:lnTo>
                  <a:pt x="31636" y="26340"/>
                </a:lnTo>
                <a:lnTo>
                  <a:pt x="31415" y="26058"/>
                </a:lnTo>
                <a:lnTo>
                  <a:pt x="31213" y="25756"/>
                </a:lnTo>
                <a:lnTo>
                  <a:pt x="31012" y="25454"/>
                </a:lnTo>
                <a:lnTo>
                  <a:pt x="30831" y="25152"/>
                </a:lnTo>
                <a:lnTo>
                  <a:pt x="30629" y="24810"/>
                </a:lnTo>
                <a:lnTo>
                  <a:pt x="30468" y="24468"/>
                </a:lnTo>
                <a:lnTo>
                  <a:pt x="30307" y="24105"/>
                </a:lnTo>
                <a:lnTo>
                  <a:pt x="30166" y="23763"/>
                </a:lnTo>
                <a:lnTo>
                  <a:pt x="30025" y="23400"/>
                </a:lnTo>
                <a:lnTo>
                  <a:pt x="29925" y="23038"/>
                </a:lnTo>
                <a:lnTo>
                  <a:pt x="29824" y="22675"/>
                </a:lnTo>
                <a:lnTo>
                  <a:pt x="29743" y="22293"/>
                </a:lnTo>
                <a:lnTo>
                  <a:pt x="29663" y="21930"/>
                </a:lnTo>
                <a:lnTo>
                  <a:pt x="29602" y="21548"/>
                </a:lnTo>
                <a:lnTo>
                  <a:pt x="29562" y="21165"/>
                </a:lnTo>
                <a:lnTo>
                  <a:pt x="29522" y="20782"/>
                </a:lnTo>
                <a:lnTo>
                  <a:pt x="29502" y="20400"/>
                </a:lnTo>
                <a:lnTo>
                  <a:pt x="29502" y="20017"/>
                </a:lnTo>
                <a:lnTo>
                  <a:pt x="29502" y="19635"/>
                </a:lnTo>
                <a:lnTo>
                  <a:pt x="29522" y="19252"/>
                </a:lnTo>
                <a:lnTo>
                  <a:pt x="29562" y="18789"/>
                </a:lnTo>
                <a:lnTo>
                  <a:pt x="29623" y="18326"/>
                </a:lnTo>
                <a:lnTo>
                  <a:pt x="29764" y="17399"/>
                </a:lnTo>
                <a:lnTo>
                  <a:pt x="29945" y="16493"/>
                </a:lnTo>
                <a:lnTo>
                  <a:pt x="30146" y="15587"/>
                </a:lnTo>
                <a:lnTo>
                  <a:pt x="30609" y="13775"/>
                </a:lnTo>
                <a:lnTo>
                  <a:pt x="30831" y="12868"/>
                </a:lnTo>
                <a:lnTo>
                  <a:pt x="31032" y="11962"/>
                </a:lnTo>
                <a:lnTo>
                  <a:pt x="31193" y="11217"/>
                </a:lnTo>
                <a:lnTo>
                  <a:pt x="31294" y="10452"/>
                </a:lnTo>
                <a:lnTo>
                  <a:pt x="31395" y="9707"/>
                </a:lnTo>
                <a:lnTo>
                  <a:pt x="31455" y="8942"/>
                </a:lnTo>
                <a:lnTo>
                  <a:pt x="31455" y="8197"/>
                </a:lnTo>
                <a:lnTo>
                  <a:pt x="31435" y="7431"/>
                </a:lnTo>
                <a:lnTo>
                  <a:pt x="31375" y="6666"/>
                </a:lnTo>
                <a:lnTo>
                  <a:pt x="31274" y="5901"/>
                </a:lnTo>
                <a:lnTo>
                  <a:pt x="31193" y="5538"/>
                </a:lnTo>
                <a:lnTo>
                  <a:pt x="31093" y="5176"/>
                </a:lnTo>
                <a:lnTo>
                  <a:pt x="30992" y="4793"/>
                </a:lnTo>
                <a:lnTo>
                  <a:pt x="30871" y="4431"/>
                </a:lnTo>
                <a:lnTo>
                  <a:pt x="30750" y="4089"/>
                </a:lnTo>
                <a:lnTo>
                  <a:pt x="30589" y="3726"/>
                </a:lnTo>
                <a:lnTo>
                  <a:pt x="30428" y="3384"/>
                </a:lnTo>
                <a:lnTo>
                  <a:pt x="30247" y="3041"/>
                </a:lnTo>
                <a:lnTo>
                  <a:pt x="30045" y="2739"/>
                </a:lnTo>
                <a:lnTo>
                  <a:pt x="29844" y="2417"/>
                </a:lnTo>
                <a:lnTo>
                  <a:pt x="29602" y="2095"/>
                </a:lnTo>
                <a:lnTo>
                  <a:pt x="29361" y="1793"/>
                </a:lnTo>
                <a:lnTo>
                  <a:pt x="29079" y="1511"/>
                </a:lnTo>
                <a:lnTo>
                  <a:pt x="28777" y="1249"/>
                </a:lnTo>
                <a:lnTo>
                  <a:pt x="28475" y="1028"/>
                </a:lnTo>
                <a:lnTo>
                  <a:pt x="28153" y="846"/>
                </a:lnTo>
                <a:lnTo>
                  <a:pt x="28132" y="846"/>
                </a:lnTo>
                <a:lnTo>
                  <a:pt x="28092" y="705"/>
                </a:lnTo>
                <a:lnTo>
                  <a:pt x="28032" y="605"/>
                </a:lnTo>
                <a:lnTo>
                  <a:pt x="27951" y="504"/>
                </a:lnTo>
                <a:lnTo>
                  <a:pt x="27850" y="403"/>
                </a:lnTo>
                <a:lnTo>
                  <a:pt x="27689" y="303"/>
                </a:lnTo>
                <a:lnTo>
                  <a:pt x="27528" y="242"/>
                </a:lnTo>
                <a:lnTo>
                  <a:pt x="27347" y="202"/>
                </a:lnTo>
                <a:lnTo>
                  <a:pt x="27166" y="182"/>
                </a:lnTo>
                <a:lnTo>
                  <a:pt x="26803" y="202"/>
                </a:lnTo>
                <a:lnTo>
                  <a:pt x="26421" y="222"/>
                </a:lnTo>
                <a:lnTo>
                  <a:pt x="24830" y="262"/>
                </a:lnTo>
                <a:lnTo>
                  <a:pt x="21789" y="343"/>
                </a:lnTo>
                <a:lnTo>
                  <a:pt x="18748" y="363"/>
                </a:lnTo>
                <a:lnTo>
                  <a:pt x="15708" y="343"/>
                </a:lnTo>
                <a:lnTo>
                  <a:pt x="12667" y="283"/>
                </a:lnTo>
                <a:lnTo>
                  <a:pt x="9626" y="202"/>
                </a:lnTo>
                <a:lnTo>
                  <a:pt x="8076" y="121"/>
                </a:lnTo>
                <a:lnTo>
                  <a:pt x="6525" y="41"/>
                </a:lnTo>
                <a:lnTo>
                  <a:pt x="5740" y="21"/>
                </a:lnTo>
                <a:lnTo>
                  <a:pt x="4954" y="1"/>
                </a:lnTo>
                <a:close/>
              </a:path>
            </a:pathLst>
          </a:custGeom>
          <a:solidFill>
            <a:srgbClr val="DCB9E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9" name="Google Shape;199;p17"/>
          <p:cNvSpPr txBox="1"/>
          <p:nvPr>
            <p:ph idx="12" type="sldNum"/>
          </p:nvPr>
        </p:nvSpPr>
        <p:spPr>
          <a:xfrm>
            <a:off x="4297650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03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18"/>
          <p:cNvSpPr txBox="1"/>
          <p:nvPr>
            <p:ph idx="1" type="body"/>
          </p:nvPr>
        </p:nvSpPr>
        <p:spPr>
          <a:xfrm>
            <a:off x="1821450" y="1423480"/>
            <a:ext cx="2670000" cy="2581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/>
              <a:t>Gingerbread</a:t>
            </a:r>
            <a:endParaRPr b="1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Is a sweet food-product flavored with ginger and typically using honey or molasses (treacle) rather than just sugar.</a:t>
            </a:r>
            <a:endParaRPr/>
          </a:p>
        </p:txBody>
      </p:sp>
      <p:sp>
        <p:nvSpPr>
          <p:cNvPr id="205" name="Google Shape;205;p18"/>
          <p:cNvSpPr txBox="1"/>
          <p:nvPr>
            <p:ph type="title"/>
          </p:nvPr>
        </p:nvSpPr>
        <p:spPr>
          <a:xfrm>
            <a:off x="1857713" y="531268"/>
            <a:ext cx="5428500" cy="453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You can also split your joyful content</a:t>
            </a:r>
            <a:endParaRPr/>
          </a:p>
        </p:txBody>
      </p:sp>
      <p:sp>
        <p:nvSpPr>
          <p:cNvPr id="206" name="Google Shape;206;p18"/>
          <p:cNvSpPr txBox="1"/>
          <p:nvPr>
            <p:ph idx="2" type="body"/>
          </p:nvPr>
        </p:nvSpPr>
        <p:spPr>
          <a:xfrm>
            <a:off x="4652398" y="1423480"/>
            <a:ext cx="2670000" cy="2581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/>
              <a:t>Candy cane</a:t>
            </a:r>
            <a:endParaRPr b="1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Is a cane-shaped hard candy stick associated with Christmas. It is traditionally white with red stripes  but is also made in a variety of other colors.</a:t>
            </a:r>
            <a:endParaRPr/>
          </a:p>
        </p:txBody>
      </p:sp>
      <p:sp>
        <p:nvSpPr>
          <p:cNvPr id="207" name="Google Shape;207;p18"/>
          <p:cNvSpPr txBox="1"/>
          <p:nvPr>
            <p:ph idx="12" type="sldNum"/>
          </p:nvPr>
        </p:nvSpPr>
        <p:spPr>
          <a:xfrm>
            <a:off x="4297650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1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p19"/>
          <p:cNvSpPr txBox="1"/>
          <p:nvPr>
            <p:ph type="title"/>
          </p:nvPr>
        </p:nvSpPr>
        <p:spPr>
          <a:xfrm>
            <a:off x="1857713" y="531268"/>
            <a:ext cx="5428500" cy="453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 two or three merry columns</a:t>
            </a:r>
            <a:endParaRPr/>
          </a:p>
        </p:txBody>
      </p:sp>
      <p:sp>
        <p:nvSpPr>
          <p:cNvPr id="213" name="Google Shape;213;p19"/>
          <p:cNvSpPr txBox="1"/>
          <p:nvPr>
            <p:ph idx="1" type="body"/>
          </p:nvPr>
        </p:nvSpPr>
        <p:spPr>
          <a:xfrm>
            <a:off x="1751250" y="1439950"/>
            <a:ext cx="1797600" cy="232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/>
              <a:t>Apple cider</a:t>
            </a:r>
            <a:endParaRPr b="1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This untreated cider is a seasonally produced drink of limited shelf-life that is typically available only in fall, although it is sometimes frozen for use throughout the year.</a:t>
            </a:r>
            <a:endParaRPr/>
          </a:p>
        </p:txBody>
      </p:sp>
      <p:sp>
        <p:nvSpPr>
          <p:cNvPr id="214" name="Google Shape;214;p19"/>
          <p:cNvSpPr txBox="1"/>
          <p:nvPr>
            <p:ph idx="2" type="body"/>
          </p:nvPr>
        </p:nvSpPr>
        <p:spPr>
          <a:xfrm>
            <a:off x="3641062" y="1439950"/>
            <a:ext cx="1797600" cy="232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/>
              <a:t>Hot cocoa</a:t>
            </a:r>
            <a:endParaRPr b="1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Heated beverage typically consisting of shaved chocolate, melted chocolate or cocoa powder, heated milk or water, and sugar.</a:t>
            </a:r>
            <a:endParaRPr/>
          </a:p>
        </p:txBody>
      </p:sp>
      <p:sp>
        <p:nvSpPr>
          <p:cNvPr id="215" name="Google Shape;215;p19"/>
          <p:cNvSpPr txBox="1"/>
          <p:nvPr>
            <p:ph idx="3" type="body"/>
          </p:nvPr>
        </p:nvSpPr>
        <p:spPr>
          <a:xfrm>
            <a:off x="5530874" y="1439950"/>
            <a:ext cx="1797600" cy="232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/>
              <a:t>Pecan pie</a:t>
            </a:r>
            <a:endParaRPr b="1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Pecan pie is a pie made primarily with corn syrup and pecan nuts. Variations may include white or brown sugar, sugar syrup, molasses, maple syrup, or honey.</a:t>
            </a:r>
            <a:endParaRPr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6" name="Google Shape;216;p19"/>
          <p:cNvSpPr txBox="1"/>
          <p:nvPr>
            <p:ph idx="12" type="sldNum"/>
          </p:nvPr>
        </p:nvSpPr>
        <p:spPr>
          <a:xfrm>
            <a:off x="4297650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Christmas 2016 special">
  <a:themeElements>
    <a:clrScheme name="Custom 347">
      <a:dk1>
        <a:srgbClr val="40234C"/>
      </a:dk1>
      <a:lt1>
        <a:srgbClr val="FFFFFF"/>
      </a:lt1>
      <a:dk2>
        <a:srgbClr val="FFDD92"/>
      </a:dk2>
      <a:lt2>
        <a:srgbClr val="FFFCF7"/>
      </a:lt2>
      <a:accent1>
        <a:srgbClr val="DCB9E3"/>
      </a:accent1>
      <a:accent2>
        <a:srgbClr val="69397D"/>
      </a:accent2>
      <a:accent3>
        <a:srgbClr val="40234C"/>
      </a:accent3>
      <a:accent4>
        <a:srgbClr val="FFF3E3"/>
      </a:accent4>
      <a:accent5>
        <a:srgbClr val="FFE8CA"/>
      </a:accent5>
      <a:accent6>
        <a:srgbClr val="FFDD92"/>
      </a:accent6>
      <a:hlink>
        <a:srgbClr val="FFFFFF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