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Abril Fatface"/>
      <p:regular r:id="rId40"/>
    </p:embeddedFont>
    <p:embeddedFont>
      <p:font typeface="Montserra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B42E19D-053D-498B-B0FA-535FD95F5A31}">
  <a:tblStyle styleId="{2B42E19D-053D-498B-B0FA-535FD95F5A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brilFatface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22" Type="http://schemas.openxmlformats.org/officeDocument/2006/relationships/slide" Target="slides/slide17.xml"/><Relationship Id="rId44" Type="http://schemas.openxmlformats.org/officeDocument/2006/relationships/font" Target="fonts/Montserrat-boldItalic.fntdata"/><Relationship Id="rId21" Type="http://schemas.openxmlformats.org/officeDocument/2006/relationships/slide" Target="slides/slide16.xml"/><Relationship Id="rId43" Type="http://schemas.openxmlformats.org/officeDocument/2006/relationships/font" Target="fonts/Montserrat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bold.fntdata"/><Relationship Id="rId14" Type="http://schemas.openxmlformats.org/officeDocument/2006/relationships/slide" Target="slides/slide9.xml"/><Relationship Id="rId36" Type="http://schemas.openxmlformats.org/officeDocument/2006/relationships/font" Target="fonts/Raleway-regular.fntdata"/><Relationship Id="rId17" Type="http://schemas.openxmlformats.org/officeDocument/2006/relationships/slide" Target="slides/slide12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11.xml"/><Relationship Id="rId38" Type="http://schemas.openxmlformats.org/officeDocument/2006/relationships/font" Target="fonts/Ralew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85024f68c2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85024f68c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63af115675_3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63af115675_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910425" y="1051950"/>
            <a:ext cx="5321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57200" rtl="0">
              <a:spcBef>
                <a:spcPts val="600"/>
              </a:spcBef>
              <a:spcAft>
                <a:spcPts val="0"/>
              </a:spcAft>
              <a:buSzPts val="3400"/>
              <a:buFont typeface="Abril Fatface"/>
              <a:buChar char="▫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indent="-444500" lvl="1" marL="9144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indent="-444500" lvl="2" marL="13716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indent="-444500" lvl="3" marL="18288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indent="-444500" lvl="4" marL="22860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indent="-444500" lvl="5" marL="27432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indent="-444500" lvl="6" marL="32004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indent="-444500" lvl="7" marL="36576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indent="-444500" lvl="8" marL="411480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814275" y="892575"/>
            <a:ext cx="1708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7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4122925"/>
            <a:ext cx="9144000" cy="10206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CAPTION_ONLY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5203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abril-fatface" TargetMode="External"/><Relationship Id="rId4" Type="http://schemas.openxmlformats.org/officeDocument/2006/relationships/hyperlink" Target="https://www.fontsquirrel.com/fonts/raleway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450500" y="599950"/>
            <a:ext cx="5345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idx="4294967295" type="title"/>
          </p:nvPr>
        </p:nvSpPr>
        <p:spPr>
          <a:xfrm>
            <a:off x="1253825" y="894850"/>
            <a:ext cx="4754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5112675" y="2264100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AFCF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Gray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4288900" y="740700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BDEC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White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5936450" y="740700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C0CA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Black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2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9" name="Google Shape;169;p24"/>
          <p:cNvGraphicFramePr/>
          <p:nvPr/>
        </p:nvGraphicFramePr>
        <p:xfrm>
          <a:off x="3839025" y="7785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{2B42E19D-053D-498B-B0FA-535FD95F5A31}</a:tableStyleId>
              </a:tblPr>
              <a:tblGrid>
                <a:gridCol w="1106350"/>
                <a:gridCol w="1106350"/>
                <a:gridCol w="1106350"/>
                <a:gridCol w="1106350"/>
              </a:tblGrid>
              <a:tr h="92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1205625" y="1281850"/>
            <a:ext cx="6444377" cy="306995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 txBox="1"/>
          <p:nvPr>
            <p:ph idx="4294967295" type="title"/>
          </p:nvPr>
        </p:nvSpPr>
        <p:spPr>
          <a:xfrm>
            <a:off x="1101500" y="743350"/>
            <a:ext cx="18363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2290650" y="1906700"/>
            <a:ext cx="647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C0CAFC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1741375" y="2249275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3111125" y="3304600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3852050" y="2109200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4447850" y="3762575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6115900" y="2511300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6639125" y="3825525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idx="4294967295" type="ctrTitle"/>
          </p:nvPr>
        </p:nvSpPr>
        <p:spPr>
          <a:xfrm>
            <a:off x="1396500" y="668950"/>
            <a:ext cx="6351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89,526,124</a:t>
            </a:r>
            <a:endParaRPr sz="9000"/>
          </a:p>
        </p:txBody>
      </p:sp>
      <p:sp>
        <p:nvSpPr>
          <p:cNvPr id="190" name="Google Shape;190;p26"/>
          <p:cNvSpPr txBox="1"/>
          <p:nvPr>
            <p:ph idx="4294967295" type="subTitle"/>
          </p:nvPr>
        </p:nvSpPr>
        <p:spPr>
          <a:xfrm>
            <a:off x="1396500" y="2001850"/>
            <a:ext cx="390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idx="4294967295" type="ctrTitle"/>
          </p:nvPr>
        </p:nvSpPr>
        <p:spPr>
          <a:xfrm>
            <a:off x="1332000" y="952800"/>
            <a:ext cx="64800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197" name="Google Shape;197;p27"/>
          <p:cNvSpPr txBox="1"/>
          <p:nvPr>
            <p:ph idx="4294967295" type="subTitle"/>
          </p:nvPr>
        </p:nvSpPr>
        <p:spPr>
          <a:xfrm>
            <a:off x="1332000" y="1411308"/>
            <a:ext cx="6480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98" name="Google Shape;198;p27"/>
          <p:cNvSpPr txBox="1"/>
          <p:nvPr>
            <p:ph idx="4294967295" type="ctrTitle"/>
          </p:nvPr>
        </p:nvSpPr>
        <p:spPr>
          <a:xfrm>
            <a:off x="1332000" y="3276893"/>
            <a:ext cx="64800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199" name="Google Shape;199;p27"/>
          <p:cNvSpPr txBox="1"/>
          <p:nvPr>
            <p:ph idx="4294967295" type="subTitle"/>
          </p:nvPr>
        </p:nvSpPr>
        <p:spPr>
          <a:xfrm>
            <a:off x="1332000" y="3735401"/>
            <a:ext cx="6480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00" name="Google Shape;200;p27"/>
          <p:cNvSpPr txBox="1"/>
          <p:nvPr>
            <p:ph idx="4294967295" type="ctrTitle"/>
          </p:nvPr>
        </p:nvSpPr>
        <p:spPr>
          <a:xfrm>
            <a:off x="1332000" y="2114847"/>
            <a:ext cx="64800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201" name="Google Shape;201;p27"/>
          <p:cNvSpPr txBox="1"/>
          <p:nvPr>
            <p:ph idx="4294967295" type="subTitle"/>
          </p:nvPr>
        </p:nvSpPr>
        <p:spPr>
          <a:xfrm>
            <a:off x="1332000" y="2573355"/>
            <a:ext cx="6480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208" name="Google Shape;208;p28"/>
          <p:cNvCxnSpPr>
            <a:endCxn id="209" idx="0"/>
          </p:cNvCxnSpPr>
          <p:nvPr/>
        </p:nvCxnSpPr>
        <p:spPr>
          <a:xfrm flipH="1">
            <a:off x="5780775" y="12000"/>
            <a:ext cx="7200" cy="1054800"/>
          </a:xfrm>
          <a:prstGeom prst="straightConnector1">
            <a:avLst/>
          </a:prstGeom>
          <a:noFill/>
          <a:ln cap="flat" cmpd="sng" w="38100">
            <a:solidFill>
              <a:srgbClr val="BDECE5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10" name="Google Shape;210;p28"/>
          <p:cNvCxnSpPr>
            <a:stCxn id="209" idx="2"/>
            <a:endCxn id="211" idx="0"/>
          </p:cNvCxnSpPr>
          <p:nvPr/>
        </p:nvCxnSpPr>
        <p:spPr>
          <a:xfrm>
            <a:off x="5780775" y="1545300"/>
            <a:ext cx="7200" cy="787200"/>
          </a:xfrm>
          <a:prstGeom prst="straightConnector1">
            <a:avLst/>
          </a:prstGeom>
          <a:noFill/>
          <a:ln cap="flat" cmpd="sng" w="38100">
            <a:solidFill>
              <a:srgbClr val="BDECE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12" name="Google Shape;212;p28"/>
          <p:cNvCxnSpPr>
            <a:stCxn id="213" idx="2"/>
          </p:cNvCxnSpPr>
          <p:nvPr/>
        </p:nvCxnSpPr>
        <p:spPr>
          <a:xfrm>
            <a:off x="5787925" y="4078213"/>
            <a:ext cx="0" cy="1065300"/>
          </a:xfrm>
          <a:prstGeom prst="straightConnector1">
            <a:avLst/>
          </a:prstGeom>
          <a:noFill/>
          <a:ln cap="flat" cmpd="sng" w="38100">
            <a:solidFill>
              <a:srgbClr val="BDECE5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214" name="Google Shape;214;p28"/>
          <p:cNvCxnSpPr>
            <a:stCxn id="211" idx="2"/>
            <a:endCxn id="213" idx="0"/>
          </p:cNvCxnSpPr>
          <p:nvPr/>
        </p:nvCxnSpPr>
        <p:spPr>
          <a:xfrm>
            <a:off x="5787925" y="2811000"/>
            <a:ext cx="0" cy="788700"/>
          </a:xfrm>
          <a:prstGeom prst="straightConnector1">
            <a:avLst/>
          </a:prstGeom>
          <a:noFill/>
          <a:ln cap="flat" cmpd="sng" w="38100">
            <a:solidFill>
              <a:srgbClr val="BDECE5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09" name="Google Shape;209;p28"/>
          <p:cNvSpPr txBox="1"/>
          <p:nvPr/>
        </p:nvSpPr>
        <p:spPr>
          <a:xfrm>
            <a:off x="4644825" y="10668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first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4651975" y="3599713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last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4651975" y="23325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second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3523150" y="1009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2" name="Google Shape;222;p29"/>
          <p:cNvSpPr txBox="1"/>
          <p:nvPr>
            <p:ph idx="2" type="body"/>
          </p:nvPr>
        </p:nvSpPr>
        <p:spPr>
          <a:xfrm>
            <a:off x="5316438" y="1009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3" name="Google Shape;223;p29"/>
          <p:cNvSpPr txBox="1"/>
          <p:nvPr>
            <p:ph idx="3" type="body"/>
          </p:nvPr>
        </p:nvSpPr>
        <p:spPr>
          <a:xfrm>
            <a:off x="7109725" y="1009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4" name="Google Shape;224;p29"/>
          <p:cNvSpPr txBox="1"/>
          <p:nvPr>
            <p:ph idx="1" type="body"/>
          </p:nvPr>
        </p:nvSpPr>
        <p:spPr>
          <a:xfrm>
            <a:off x="3523150" y="2914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5" name="Google Shape;225;p29"/>
          <p:cNvSpPr txBox="1"/>
          <p:nvPr>
            <p:ph idx="2" type="body"/>
          </p:nvPr>
        </p:nvSpPr>
        <p:spPr>
          <a:xfrm>
            <a:off x="5316438" y="2914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6" name="Google Shape;226;p29"/>
          <p:cNvSpPr txBox="1"/>
          <p:nvPr>
            <p:ph idx="3" type="body"/>
          </p:nvPr>
        </p:nvSpPr>
        <p:spPr>
          <a:xfrm>
            <a:off x="7109725" y="2914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7" name="Google Shape;227;p2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233" name="Google Shape;233;p30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7700" y="732850"/>
            <a:ext cx="3868599" cy="32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Instructions for use</a:t>
            </a:r>
            <a:endParaRPr sz="2200"/>
          </a:p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6024075" y="794450"/>
            <a:ext cx="2662500" cy="3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highlight>
                  <a:srgbClr val="BDECE5"/>
                </a:highlight>
              </a:rPr>
              <a:t>EDIT IN POWERPOINT®</a:t>
            </a:r>
            <a:endParaRPr sz="1200">
              <a:highlight>
                <a:srgbClr val="BDECE5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3604800" y="3982125"/>
            <a:ext cx="50820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hlinkClick r:id="rId4"/>
              </a:rPr>
              <a:t>www.slidescarnival.com/help-use-presentation-template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This template is free to use under </a:t>
            </a:r>
            <a:r>
              <a:rPr lang="en" sz="1000" u="sng">
                <a:hlinkClick r:id="rId5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3604900" y="794450"/>
            <a:ext cx="2238300" cy="3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highlight>
                  <a:srgbClr val="C0CAFC"/>
                </a:highlight>
              </a:rPr>
              <a:t>EDIT IN GOOGLE SLIDES</a:t>
            </a:r>
            <a:endParaRPr sz="1200">
              <a:highlight>
                <a:srgbClr val="C0CAFC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/>
          <p:nvPr/>
        </p:nvSpPr>
        <p:spPr>
          <a:xfrm>
            <a:off x="1503899" y="854576"/>
            <a:ext cx="1711533" cy="3434340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1"/>
          <p:cNvSpPr txBox="1"/>
          <p:nvPr>
            <p:ph idx="4294967295" type="body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Android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41" name="Google Shape;241;p31"/>
          <p:cNvSpPr/>
          <p:nvPr/>
        </p:nvSpPr>
        <p:spPr>
          <a:xfrm>
            <a:off x="1580865" y="1142592"/>
            <a:ext cx="1557600" cy="27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2" name="Google Shape;242;p3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/>
          <p:nvPr/>
        </p:nvSpPr>
        <p:spPr>
          <a:xfrm>
            <a:off x="1494750" y="782000"/>
            <a:ext cx="1712554" cy="3603945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1615802" y="1301945"/>
            <a:ext cx="1460700" cy="25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9" name="Google Shape;249;p32"/>
          <p:cNvSpPr txBox="1"/>
          <p:nvPr>
            <p:ph idx="4294967295" type="body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iPhone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50" name="Google Shape;250;p32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1168878" y="959375"/>
            <a:ext cx="2280286" cy="3224901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1326225" y="1256105"/>
            <a:ext cx="1974600" cy="26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7" name="Google Shape;257;p33"/>
          <p:cNvSpPr txBox="1"/>
          <p:nvPr>
            <p:ph idx="4294967295" type="body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Tablet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58" name="Google Shape;258;p3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/>
          <p:nvPr/>
        </p:nvSpPr>
        <p:spPr>
          <a:xfrm>
            <a:off x="1272825" y="1110494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4" name="Google Shape;264;p34"/>
          <p:cNvSpPr/>
          <p:nvPr/>
        </p:nvSpPr>
        <p:spPr>
          <a:xfrm>
            <a:off x="1434150" y="1269875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5" name="Google Shape;265;p34"/>
          <p:cNvSpPr txBox="1"/>
          <p:nvPr>
            <p:ph idx="4294967295" type="body"/>
          </p:nvPr>
        </p:nvSpPr>
        <p:spPr>
          <a:xfrm>
            <a:off x="5385350" y="854500"/>
            <a:ext cx="2789400" cy="34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Desktop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66" name="Google Shape;266;p3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/>
          <p:nvPr>
            <p:ph idx="4294967295" type="ctrTitle"/>
          </p:nvPr>
        </p:nvSpPr>
        <p:spPr>
          <a:xfrm>
            <a:off x="1352175" y="994350"/>
            <a:ext cx="36222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Thanks!</a:t>
            </a:r>
            <a:endParaRPr sz="3600"/>
          </a:p>
        </p:txBody>
      </p:sp>
      <p:sp>
        <p:nvSpPr>
          <p:cNvPr id="272" name="Google Shape;272;p35"/>
          <p:cNvSpPr txBox="1"/>
          <p:nvPr>
            <p:ph idx="4294967295" type="subTitle"/>
          </p:nvPr>
        </p:nvSpPr>
        <p:spPr>
          <a:xfrm>
            <a:off x="1352175" y="1732048"/>
            <a:ext cx="3622200" cy="20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and user@mail.me</a:t>
            </a:r>
            <a:endParaRPr b="1" sz="1800"/>
          </a:p>
        </p:txBody>
      </p:sp>
      <p:grpSp>
        <p:nvGrpSpPr>
          <p:cNvPr id="273" name="Google Shape;273;p35"/>
          <p:cNvGrpSpPr/>
          <p:nvPr/>
        </p:nvGrpSpPr>
        <p:grpSpPr>
          <a:xfrm>
            <a:off x="5387609" y="1337852"/>
            <a:ext cx="2520593" cy="2467685"/>
            <a:chOff x="1233350" y="1619250"/>
            <a:chExt cx="466500" cy="456725"/>
          </a:xfrm>
        </p:grpSpPr>
        <p:sp>
          <p:nvSpPr>
            <p:cNvPr id="274" name="Google Shape;274;p35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3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84" name="Google Shape;284;p36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285" name="Google Shape;285;p3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Presentation design</a:t>
            </a:r>
            <a:endParaRPr sz="2000"/>
          </a:p>
        </p:txBody>
      </p:sp>
      <p:sp>
        <p:nvSpPr>
          <p:cNvPr id="291" name="Google Shape;291;p37"/>
          <p:cNvSpPr txBox="1"/>
          <p:nvPr>
            <p:ph idx="1" type="body"/>
          </p:nvPr>
        </p:nvSpPr>
        <p:spPr>
          <a:xfrm>
            <a:off x="3797150" y="530474"/>
            <a:ext cx="48897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 and colors: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Titles: Abril Fatface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Body copy: Raleway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 can download the fonts on these pages: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hlinkClick r:id="rId3"/>
              </a:rPr>
              <a:t>https://www.fontsquirrel.com/fonts/abril-fatface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hlinkClick r:id="rId4"/>
              </a:rPr>
              <a:t>https://www.fontsquirrel.com/fonts/raleway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Pastel green </a:t>
            </a:r>
            <a:r>
              <a:rPr b="1" lang="en" sz="1600">
                <a:solidFill>
                  <a:srgbClr val="BDECE5"/>
                </a:solidFill>
              </a:rPr>
              <a:t>#bdece5</a:t>
            </a:r>
            <a:endParaRPr b="1" sz="1600">
              <a:solidFill>
                <a:srgbClr val="BDECE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Pastel blue </a:t>
            </a:r>
            <a:r>
              <a:rPr b="1" lang="en" sz="1600">
                <a:solidFill>
                  <a:srgbClr val="AFCFEC"/>
                </a:solidFill>
              </a:rPr>
              <a:t>#afcfec</a:t>
            </a:r>
            <a:endParaRPr b="1" sz="1600">
              <a:solidFill>
                <a:srgbClr val="AFCFE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Violet </a:t>
            </a:r>
            <a:r>
              <a:rPr b="1" lang="en" sz="1600">
                <a:solidFill>
                  <a:srgbClr val="C0CAFC"/>
                </a:solidFill>
              </a:rPr>
              <a:t>#c0cafc</a:t>
            </a:r>
            <a:endParaRPr b="1" sz="1600">
              <a:solidFill>
                <a:srgbClr val="C0CAFC"/>
              </a:solidFill>
            </a:endParaRPr>
          </a:p>
        </p:txBody>
      </p:sp>
      <p:sp>
        <p:nvSpPr>
          <p:cNvPr id="292" name="Google Shape;292;p37"/>
          <p:cNvSpPr txBox="1"/>
          <p:nvPr/>
        </p:nvSpPr>
        <p:spPr>
          <a:xfrm>
            <a:off x="3797150" y="4400250"/>
            <a:ext cx="5043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3" name="Google Shape;293;p3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38"/>
          <p:cNvGrpSpPr/>
          <p:nvPr/>
        </p:nvGrpSpPr>
        <p:grpSpPr>
          <a:xfrm>
            <a:off x="1115743" y="709438"/>
            <a:ext cx="288896" cy="365365"/>
            <a:chOff x="584925" y="238125"/>
            <a:chExt cx="415200" cy="525100"/>
          </a:xfrm>
        </p:grpSpPr>
        <p:sp>
          <p:nvSpPr>
            <p:cNvPr id="299" name="Google Shape;299;p3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38"/>
          <p:cNvGrpSpPr/>
          <p:nvPr/>
        </p:nvGrpSpPr>
        <p:grpSpPr>
          <a:xfrm>
            <a:off x="1574554" y="762528"/>
            <a:ext cx="309300" cy="257481"/>
            <a:chOff x="1244325" y="314425"/>
            <a:chExt cx="444525" cy="370050"/>
          </a:xfrm>
        </p:grpSpPr>
        <p:sp>
          <p:nvSpPr>
            <p:cNvPr id="306" name="Google Shape;306;p3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38"/>
          <p:cNvGrpSpPr/>
          <p:nvPr/>
        </p:nvGrpSpPr>
        <p:grpSpPr>
          <a:xfrm>
            <a:off x="2050376" y="761258"/>
            <a:ext cx="295715" cy="260020"/>
            <a:chOff x="1928175" y="312600"/>
            <a:chExt cx="425000" cy="373700"/>
          </a:xfrm>
        </p:grpSpPr>
        <p:sp>
          <p:nvSpPr>
            <p:cNvPr id="309" name="Google Shape;309;p3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" name="Google Shape;311;p38"/>
          <p:cNvSpPr/>
          <p:nvPr/>
        </p:nvSpPr>
        <p:spPr>
          <a:xfrm>
            <a:off x="2546362" y="751939"/>
            <a:ext cx="242173" cy="278703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8"/>
          <p:cNvSpPr/>
          <p:nvPr/>
        </p:nvSpPr>
        <p:spPr>
          <a:xfrm>
            <a:off x="3031994" y="752792"/>
            <a:ext cx="209053" cy="27699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3" name="Google Shape;313;p38"/>
          <p:cNvGrpSpPr/>
          <p:nvPr/>
        </p:nvGrpSpPr>
        <p:grpSpPr>
          <a:xfrm>
            <a:off x="3435349" y="747672"/>
            <a:ext cx="339898" cy="287209"/>
            <a:chOff x="3918650" y="293075"/>
            <a:chExt cx="488500" cy="412775"/>
          </a:xfrm>
        </p:grpSpPr>
        <p:sp>
          <p:nvSpPr>
            <p:cNvPr id="314" name="Google Shape;314;p3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Google Shape;317;p38"/>
          <p:cNvGrpSpPr/>
          <p:nvPr/>
        </p:nvGrpSpPr>
        <p:grpSpPr>
          <a:xfrm>
            <a:off x="3934533" y="725998"/>
            <a:ext cx="279572" cy="330540"/>
            <a:chOff x="4636075" y="261925"/>
            <a:chExt cx="401800" cy="475050"/>
          </a:xfrm>
        </p:grpSpPr>
        <p:sp>
          <p:nvSpPr>
            <p:cNvPr id="318" name="Google Shape;318;p3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" name="Google Shape;322;p38"/>
          <p:cNvSpPr/>
          <p:nvPr/>
        </p:nvSpPr>
        <p:spPr>
          <a:xfrm>
            <a:off x="4383554" y="751504"/>
            <a:ext cx="320346" cy="279572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3" name="Google Shape;323;p38"/>
          <p:cNvGrpSpPr/>
          <p:nvPr/>
        </p:nvGrpSpPr>
        <p:grpSpPr>
          <a:xfrm>
            <a:off x="4872159" y="753621"/>
            <a:ext cx="280407" cy="274876"/>
            <a:chOff x="5983625" y="301625"/>
            <a:chExt cx="403000" cy="395050"/>
          </a:xfrm>
        </p:grpSpPr>
        <p:sp>
          <p:nvSpPr>
            <p:cNvPr id="324" name="Google Shape;324;p3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" name="Google Shape;344;p38"/>
          <p:cNvGrpSpPr/>
          <p:nvPr/>
        </p:nvGrpSpPr>
        <p:grpSpPr>
          <a:xfrm>
            <a:off x="5343302" y="751482"/>
            <a:ext cx="276163" cy="275746"/>
            <a:chOff x="6660750" y="298550"/>
            <a:chExt cx="396900" cy="396300"/>
          </a:xfrm>
        </p:grpSpPr>
        <p:sp>
          <p:nvSpPr>
            <p:cNvPr id="345" name="Google Shape;345;p3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38"/>
          <p:cNvGrpSpPr/>
          <p:nvPr/>
        </p:nvGrpSpPr>
        <p:grpSpPr>
          <a:xfrm>
            <a:off x="1115743" y="1185678"/>
            <a:ext cx="288896" cy="349657"/>
            <a:chOff x="584925" y="922575"/>
            <a:chExt cx="415200" cy="502525"/>
          </a:xfrm>
        </p:grpSpPr>
        <p:sp>
          <p:nvSpPr>
            <p:cNvPr id="348" name="Google Shape;348;p3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38"/>
          <p:cNvGrpSpPr/>
          <p:nvPr/>
        </p:nvGrpSpPr>
        <p:grpSpPr>
          <a:xfrm>
            <a:off x="1576258" y="1177607"/>
            <a:ext cx="305908" cy="364530"/>
            <a:chOff x="1246775" y="910975"/>
            <a:chExt cx="439650" cy="523900"/>
          </a:xfrm>
        </p:grpSpPr>
        <p:sp>
          <p:nvSpPr>
            <p:cNvPr id="352" name="Google Shape;352;p3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" name="Google Shape;355;p38"/>
          <p:cNvGrpSpPr/>
          <p:nvPr/>
        </p:nvGrpSpPr>
        <p:grpSpPr>
          <a:xfrm>
            <a:off x="2049107" y="1236228"/>
            <a:ext cx="298255" cy="248122"/>
            <a:chOff x="1926350" y="995225"/>
            <a:chExt cx="428650" cy="356600"/>
          </a:xfrm>
        </p:grpSpPr>
        <p:sp>
          <p:nvSpPr>
            <p:cNvPr id="356" name="Google Shape;356;p3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38"/>
          <p:cNvSpPr/>
          <p:nvPr/>
        </p:nvSpPr>
        <p:spPr>
          <a:xfrm>
            <a:off x="2521711" y="1215479"/>
            <a:ext cx="291471" cy="289766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2991216" y="1229936"/>
            <a:ext cx="290601" cy="260873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8"/>
          <p:cNvSpPr/>
          <p:nvPr/>
        </p:nvSpPr>
        <p:spPr>
          <a:xfrm>
            <a:off x="3464532" y="1232058"/>
            <a:ext cx="282112" cy="25661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8"/>
          <p:cNvSpPr/>
          <p:nvPr/>
        </p:nvSpPr>
        <p:spPr>
          <a:xfrm>
            <a:off x="3942945" y="1234598"/>
            <a:ext cx="263430" cy="2515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p38"/>
          <p:cNvGrpSpPr/>
          <p:nvPr/>
        </p:nvGrpSpPr>
        <p:grpSpPr>
          <a:xfrm>
            <a:off x="4398040" y="1217546"/>
            <a:ext cx="290601" cy="291018"/>
            <a:chOff x="5302225" y="968375"/>
            <a:chExt cx="417650" cy="418250"/>
          </a:xfrm>
        </p:grpSpPr>
        <p:sp>
          <p:nvSpPr>
            <p:cNvPr id="365" name="Google Shape;365;p3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38"/>
          <p:cNvGrpSpPr/>
          <p:nvPr/>
        </p:nvGrpSpPr>
        <p:grpSpPr>
          <a:xfrm>
            <a:off x="4832220" y="1184826"/>
            <a:ext cx="360285" cy="350927"/>
            <a:chOff x="5926225" y="921350"/>
            <a:chExt cx="517800" cy="504350"/>
          </a:xfrm>
        </p:grpSpPr>
        <p:sp>
          <p:nvSpPr>
            <p:cNvPr id="368" name="Google Shape;368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" name="Google Shape;370;p38"/>
          <p:cNvGrpSpPr/>
          <p:nvPr/>
        </p:nvGrpSpPr>
        <p:grpSpPr>
          <a:xfrm>
            <a:off x="5313139" y="1191628"/>
            <a:ext cx="336489" cy="337341"/>
            <a:chOff x="6617400" y="931125"/>
            <a:chExt cx="483600" cy="484825"/>
          </a:xfrm>
        </p:grpSpPr>
        <p:sp>
          <p:nvSpPr>
            <p:cNvPr id="371" name="Google Shape;371;p3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" name="Google Shape;373;p38"/>
          <p:cNvGrpSpPr/>
          <p:nvPr/>
        </p:nvGrpSpPr>
        <p:grpSpPr>
          <a:xfrm>
            <a:off x="1097896" y="1715443"/>
            <a:ext cx="324591" cy="227735"/>
            <a:chOff x="559275" y="1683950"/>
            <a:chExt cx="466500" cy="327300"/>
          </a:xfrm>
        </p:grpSpPr>
        <p:sp>
          <p:nvSpPr>
            <p:cNvPr id="374" name="Google Shape;374;p3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38"/>
          <p:cNvGrpSpPr/>
          <p:nvPr/>
        </p:nvGrpSpPr>
        <p:grpSpPr>
          <a:xfrm>
            <a:off x="1566917" y="1670425"/>
            <a:ext cx="324591" cy="317789"/>
            <a:chOff x="1233350" y="1619250"/>
            <a:chExt cx="466500" cy="456725"/>
          </a:xfrm>
        </p:grpSpPr>
        <p:sp>
          <p:nvSpPr>
            <p:cNvPr id="377" name="Google Shape;377;p3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38"/>
          <p:cNvGrpSpPr/>
          <p:nvPr/>
        </p:nvGrpSpPr>
        <p:grpSpPr>
          <a:xfrm>
            <a:off x="2046132" y="1677209"/>
            <a:ext cx="304204" cy="304204"/>
            <a:chOff x="1922075" y="1629000"/>
            <a:chExt cx="437200" cy="437200"/>
          </a:xfrm>
        </p:grpSpPr>
        <p:sp>
          <p:nvSpPr>
            <p:cNvPr id="382" name="Google Shape;382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38"/>
          <p:cNvGrpSpPr/>
          <p:nvPr/>
        </p:nvGrpSpPr>
        <p:grpSpPr>
          <a:xfrm>
            <a:off x="2513884" y="1675939"/>
            <a:ext cx="306743" cy="306743"/>
            <a:chOff x="2594325" y="1627175"/>
            <a:chExt cx="440850" cy="440850"/>
          </a:xfrm>
        </p:grpSpPr>
        <p:sp>
          <p:nvSpPr>
            <p:cNvPr id="385" name="Google Shape;385;p3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" name="Google Shape;388;p38"/>
          <p:cNvSpPr/>
          <p:nvPr/>
        </p:nvSpPr>
        <p:spPr>
          <a:xfrm>
            <a:off x="2996731" y="1689666"/>
            <a:ext cx="279572" cy="27955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38"/>
          <p:cNvGrpSpPr/>
          <p:nvPr/>
        </p:nvGrpSpPr>
        <p:grpSpPr>
          <a:xfrm>
            <a:off x="3480819" y="1652995"/>
            <a:ext cx="248957" cy="352631"/>
            <a:chOff x="3984000" y="1594200"/>
            <a:chExt cx="357800" cy="506800"/>
          </a:xfrm>
        </p:grpSpPr>
        <p:sp>
          <p:nvSpPr>
            <p:cNvPr id="390" name="Google Shape;390;p3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" name="Google Shape;392;p38"/>
          <p:cNvGrpSpPr/>
          <p:nvPr/>
        </p:nvGrpSpPr>
        <p:grpSpPr>
          <a:xfrm>
            <a:off x="3910319" y="1728611"/>
            <a:ext cx="328000" cy="201399"/>
            <a:chOff x="4601275" y="1702875"/>
            <a:chExt cx="471400" cy="289450"/>
          </a:xfrm>
        </p:grpSpPr>
        <p:sp>
          <p:nvSpPr>
            <p:cNvPr id="393" name="Google Shape;393;p3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38"/>
          <p:cNvGrpSpPr/>
          <p:nvPr/>
        </p:nvGrpSpPr>
        <p:grpSpPr>
          <a:xfrm>
            <a:off x="4395066" y="1679331"/>
            <a:ext cx="296550" cy="299959"/>
            <a:chOff x="5297950" y="1632050"/>
            <a:chExt cx="426200" cy="431100"/>
          </a:xfrm>
        </p:grpSpPr>
        <p:sp>
          <p:nvSpPr>
            <p:cNvPr id="399" name="Google Shape;399;p3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38"/>
          <p:cNvGrpSpPr/>
          <p:nvPr/>
        </p:nvGrpSpPr>
        <p:grpSpPr>
          <a:xfrm>
            <a:off x="4863235" y="1670425"/>
            <a:ext cx="298255" cy="317789"/>
            <a:chOff x="5970800" y="1619250"/>
            <a:chExt cx="428650" cy="456725"/>
          </a:xfrm>
        </p:grpSpPr>
        <p:sp>
          <p:nvSpPr>
            <p:cNvPr id="402" name="Google Shape;402;p3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5318671" y="1666598"/>
            <a:ext cx="334349" cy="305039"/>
            <a:chOff x="6625350" y="1613750"/>
            <a:chExt cx="480525" cy="438400"/>
          </a:xfrm>
        </p:grpSpPr>
        <p:sp>
          <p:nvSpPr>
            <p:cNvPr id="408" name="Google Shape;408;p3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1134008" y="2162808"/>
            <a:ext cx="252367" cy="271066"/>
            <a:chOff x="611175" y="2326900"/>
            <a:chExt cx="362700" cy="389575"/>
          </a:xfrm>
        </p:grpSpPr>
        <p:sp>
          <p:nvSpPr>
            <p:cNvPr id="414" name="Google Shape;414;p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38"/>
          <p:cNvSpPr/>
          <p:nvPr/>
        </p:nvSpPr>
        <p:spPr>
          <a:xfrm>
            <a:off x="1596321" y="2165523"/>
            <a:ext cx="265970" cy="26597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8"/>
          <p:cNvSpPr/>
          <p:nvPr/>
        </p:nvSpPr>
        <p:spPr>
          <a:xfrm>
            <a:off x="2065392" y="2165523"/>
            <a:ext cx="265970" cy="26597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8"/>
          <p:cNvSpPr/>
          <p:nvPr/>
        </p:nvSpPr>
        <p:spPr>
          <a:xfrm>
            <a:off x="2534463" y="2165523"/>
            <a:ext cx="265970" cy="26597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" name="Google Shape;421;p38"/>
          <p:cNvGrpSpPr/>
          <p:nvPr/>
        </p:nvGrpSpPr>
        <p:grpSpPr>
          <a:xfrm>
            <a:off x="3065322" y="2119477"/>
            <a:ext cx="141908" cy="354336"/>
            <a:chOff x="3386850" y="2264625"/>
            <a:chExt cx="203950" cy="509250"/>
          </a:xfrm>
        </p:grpSpPr>
        <p:sp>
          <p:nvSpPr>
            <p:cNvPr id="422" name="Google Shape;422;p3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38"/>
          <p:cNvGrpSpPr/>
          <p:nvPr/>
        </p:nvGrpSpPr>
        <p:grpSpPr>
          <a:xfrm>
            <a:off x="4016116" y="2164513"/>
            <a:ext cx="116407" cy="264265"/>
            <a:chOff x="4753325" y="2329350"/>
            <a:chExt cx="167300" cy="379800"/>
          </a:xfrm>
        </p:grpSpPr>
        <p:sp>
          <p:nvSpPr>
            <p:cNvPr id="425" name="Google Shape;425;p3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38"/>
          <p:cNvGrpSpPr/>
          <p:nvPr/>
        </p:nvGrpSpPr>
        <p:grpSpPr>
          <a:xfrm>
            <a:off x="3544955" y="2121164"/>
            <a:ext cx="120687" cy="350944"/>
            <a:chOff x="4076175" y="2267050"/>
            <a:chExt cx="173450" cy="504375"/>
          </a:xfrm>
        </p:grpSpPr>
        <p:sp>
          <p:nvSpPr>
            <p:cNvPr id="428" name="Google Shape;428;p3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0" name="Google Shape;430;p38"/>
          <p:cNvSpPr/>
          <p:nvPr/>
        </p:nvSpPr>
        <p:spPr>
          <a:xfrm>
            <a:off x="4410745" y="2158303"/>
            <a:ext cx="265970" cy="280407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1" name="Google Shape;431;p38"/>
          <p:cNvGrpSpPr/>
          <p:nvPr/>
        </p:nvGrpSpPr>
        <p:grpSpPr>
          <a:xfrm>
            <a:off x="4866209" y="2163225"/>
            <a:ext cx="292306" cy="270214"/>
            <a:chOff x="5975075" y="2327500"/>
            <a:chExt cx="420100" cy="388350"/>
          </a:xfrm>
        </p:grpSpPr>
        <p:sp>
          <p:nvSpPr>
            <p:cNvPr id="432" name="Google Shape;432;p3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38"/>
          <p:cNvGrpSpPr/>
          <p:nvPr/>
        </p:nvGrpSpPr>
        <p:grpSpPr>
          <a:xfrm>
            <a:off x="5391730" y="2155154"/>
            <a:ext cx="179308" cy="292306"/>
            <a:chOff x="6730350" y="2315900"/>
            <a:chExt cx="257700" cy="420100"/>
          </a:xfrm>
        </p:grpSpPr>
        <p:sp>
          <p:nvSpPr>
            <p:cNvPr id="435" name="Google Shape;435;p3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38"/>
          <p:cNvGrpSpPr/>
          <p:nvPr/>
        </p:nvGrpSpPr>
        <p:grpSpPr>
          <a:xfrm>
            <a:off x="1214721" y="2601666"/>
            <a:ext cx="90941" cy="331392"/>
            <a:chOff x="727175" y="2957625"/>
            <a:chExt cx="130700" cy="476275"/>
          </a:xfrm>
        </p:grpSpPr>
        <p:sp>
          <p:nvSpPr>
            <p:cNvPr id="441" name="Google Shape;441;p3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3" name="Google Shape;443;p38"/>
          <p:cNvSpPr/>
          <p:nvPr/>
        </p:nvSpPr>
        <p:spPr>
          <a:xfrm>
            <a:off x="2059025" y="2588719"/>
            <a:ext cx="278703" cy="35772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8"/>
          <p:cNvSpPr/>
          <p:nvPr/>
        </p:nvSpPr>
        <p:spPr>
          <a:xfrm>
            <a:off x="1626070" y="2588719"/>
            <a:ext cx="206479" cy="35772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5" name="Google Shape;445;p38"/>
          <p:cNvGrpSpPr/>
          <p:nvPr/>
        </p:nvGrpSpPr>
        <p:grpSpPr>
          <a:xfrm>
            <a:off x="2506230" y="2612277"/>
            <a:ext cx="322051" cy="310153"/>
            <a:chOff x="2583325" y="2972875"/>
            <a:chExt cx="462850" cy="445750"/>
          </a:xfrm>
        </p:grpSpPr>
        <p:sp>
          <p:nvSpPr>
            <p:cNvPr id="446" name="Google Shape;446;p3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38"/>
          <p:cNvGrpSpPr/>
          <p:nvPr/>
        </p:nvGrpSpPr>
        <p:grpSpPr>
          <a:xfrm>
            <a:off x="2964205" y="2658600"/>
            <a:ext cx="344143" cy="217524"/>
            <a:chOff x="3241525" y="3039450"/>
            <a:chExt cx="494600" cy="312625"/>
          </a:xfrm>
        </p:grpSpPr>
        <p:sp>
          <p:nvSpPr>
            <p:cNvPr id="449" name="Google Shape;449;p3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1" name="Google Shape;451;p38"/>
          <p:cNvSpPr/>
          <p:nvPr/>
        </p:nvSpPr>
        <p:spPr>
          <a:xfrm>
            <a:off x="3926800" y="2619738"/>
            <a:ext cx="295715" cy="29569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2" name="Google Shape;452;p38"/>
          <p:cNvGrpSpPr/>
          <p:nvPr/>
        </p:nvGrpSpPr>
        <p:grpSpPr>
          <a:xfrm>
            <a:off x="4365320" y="2635656"/>
            <a:ext cx="356041" cy="263412"/>
            <a:chOff x="5255200" y="3006475"/>
            <a:chExt cx="511700" cy="378575"/>
          </a:xfrm>
        </p:grpSpPr>
        <p:sp>
          <p:nvSpPr>
            <p:cNvPr id="453" name="Google Shape;453;p3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38"/>
          <p:cNvGrpSpPr/>
          <p:nvPr/>
        </p:nvGrpSpPr>
        <p:grpSpPr>
          <a:xfrm>
            <a:off x="3461267" y="2620366"/>
            <a:ext cx="288061" cy="293993"/>
            <a:chOff x="3955900" y="2984500"/>
            <a:chExt cx="414000" cy="422525"/>
          </a:xfrm>
        </p:grpSpPr>
        <p:sp>
          <p:nvSpPr>
            <p:cNvPr id="456" name="Google Shape;456;p3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" name="Google Shape;459;p38"/>
          <p:cNvSpPr/>
          <p:nvPr/>
        </p:nvSpPr>
        <p:spPr>
          <a:xfrm>
            <a:off x="1100912" y="3110052"/>
            <a:ext cx="322034" cy="253219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8"/>
          <p:cNvSpPr/>
          <p:nvPr/>
        </p:nvSpPr>
        <p:spPr>
          <a:xfrm>
            <a:off x="4900640" y="2606134"/>
            <a:ext cx="224326" cy="322903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1" name="Google Shape;461;p38"/>
          <p:cNvGrpSpPr/>
          <p:nvPr/>
        </p:nvGrpSpPr>
        <p:grpSpPr>
          <a:xfrm>
            <a:off x="5371343" y="2616104"/>
            <a:ext cx="220082" cy="312710"/>
            <a:chOff x="6701050" y="2978375"/>
            <a:chExt cx="316300" cy="449425"/>
          </a:xfrm>
        </p:grpSpPr>
        <p:sp>
          <p:nvSpPr>
            <p:cNvPr id="462" name="Google Shape;462;p3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38"/>
          <p:cNvGrpSpPr/>
          <p:nvPr/>
        </p:nvGrpSpPr>
        <p:grpSpPr>
          <a:xfrm>
            <a:off x="1572431" y="3131014"/>
            <a:ext cx="313562" cy="210740"/>
            <a:chOff x="1241275" y="3718400"/>
            <a:chExt cx="450650" cy="302875"/>
          </a:xfrm>
        </p:grpSpPr>
        <p:sp>
          <p:nvSpPr>
            <p:cNvPr id="465" name="Google Shape;465;p3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38"/>
          <p:cNvGrpSpPr/>
          <p:nvPr/>
        </p:nvGrpSpPr>
        <p:grpSpPr>
          <a:xfrm>
            <a:off x="2045715" y="3114871"/>
            <a:ext cx="305039" cy="243443"/>
            <a:chOff x="1921475" y="3695200"/>
            <a:chExt cx="438400" cy="349875"/>
          </a:xfrm>
        </p:grpSpPr>
        <p:sp>
          <p:nvSpPr>
            <p:cNvPr id="470" name="Google Shape;470;p3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38"/>
          <p:cNvGrpSpPr/>
          <p:nvPr/>
        </p:nvGrpSpPr>
        <p:grpSpPr>
          <a:xfrm>
            <a:off x="2517711" y="3111044"/>
            <a:ext cx="299090" cy="250679"/>
            <a:chOff x="2599825" y="3689700"/>
            <a:chExt cx="429850" cy="360275"/>
          </a:xfrm>
        </p:grpSpPr>
        <p:sp>
          <p:nvSpPr>
            <p:cNvPr id="474" name="Google Shape;474;p3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3001170" y="3085126"/>
            <a:ext cx="270214" cy="282112"/>
            <a:chOff x="3294650" y="3652450"/>
            <a:chExt cx="388350" cy="405450"/>
          </a:xfrm>
        </p:grpSpPr>
        <p:sp>
          <p:nvSpPr>
            <p:cNvPr id="477" name="Google Shape;477;p3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38"/>
          <p:cNvGrpSpPr/>
          <p:nvPr/>
        </p:nvGrpSpPr>
        <p:grpSpPr>
          <a:xfrm>
            <a:off x="3447682" y="3120820"/>
            <a:ext cx="315232" cy="231127"/>
            <a:chOff x="3936375" y="3703750"/>
            <a:chExt cx="453050" cy="332175"/>
          </a:xfrm>
        </p:grpSpPr>
        <p:sp>
          <p:nvSpPr>
            <p:cNvPr id="481" name="Google Shape;481;p3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38"/>
          <p:cNvGrpSpPr/>
          <p:nvPr/>
        </p:nvGrpSpPr>
        <p:grpSpPr>
          <a:xfrm>
            <a:off x="3916703" y="3120820"/>
            <a:ext cx="315232" cy="231127"/>
            <a:chOff x="4610450" y="3703750"/>
            <a:chExt cx="453050" cy="332175"/>
          </a:xfrm>
        </p:grpSpPr>
        <p:sp>
          <p:nvSpPr>
            <p:cNvPr id="487" name="Google Shape;487;p3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38"/>
          <p:cNvGrpSpPr/>
          <p:nvPr/>
        </p:nvGrpSpPr>
        <p:grpSpPr>
          <a:xfrm>
            <a:off x="4396771" y="3097459"/>
            <a:ext cx="293141" cy="277850"/>
            <a:chOff x="5300400" y="3670175"/>
            <a:chExt cx="421300" cy="399325"/>
          </a:xfrm>
        </p:grpSpPr>
        <p:sp>
          <p:nvSpPr>
            <p:cNvPr id="490" name="Google Shape;490;p3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5" name="Google Shape;495;p38"/>
          <p:cNvSpPr/>
          <p:nvPr/>
        </p:nvSpPr>
        <p:spPr>
          <a:xfrm>
            <a:off x="4849650" y="3073518"/>
            <a:ext cx="326295" cy="326278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6" name="Google Shape;496;p38"/>
          <p:cNvGrpSpPr/>
          <p:nvPr/>
        </p:nvGrpSpPr>
        <p:grpSpPr>
          <a:xfrm>
            <a:off x="5339058" y="3094049"/>
            <a:ext cx="284652" cy="284669"/>
            <a:chOff x="6654650" y="3665275"/>
            <a:chExt cx="409100" cy="409125"/>
          </a:xfrm>
        </p:grpSpPr>
        <p:sp>
          <p:nvSpPr>
            <p:cNvPr id="497" name="Google Shape;497;p3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" name="Google Shape;499;p38"/>
          <p:cNvGrpSpPr/>
          <p:nvPr/>
        </p:nvGrpSpPr>
        <p:grpSpPr>
          <a:xfrm>
            <a:off x="1105967" y="3551172"/>
            <a:ext cx="308448" cy="308466"/>
            <a:chOff x="570875" y="4322250"/>
            <a:chExt cx="443300" cy="443325"/>
          </a:xfrm>
        </p:grpSpPr>
        <p:sp>
          <p:nvSpPr>
            <p:cNvPr id="500" name="Google Shape;500;p3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" name="Google Shape;504;p38"/>
          <p:cNvSpPr/>
          <p:nvPr/>
        </p:nvSpPr>
        <p:spPr>
          <a:xfrm>
            <a:off x="1562328" y="3611412"/>
            <a:ext cx="333949" cy="188649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5" name="Google Shape;505;p38"/>
          <p:cNvGrpSpPr/>
          <p:nvPr/>
        </p:nvGrpSpPr>
        <p:grpSpPr>
          <a:xfrm>
            <a:off x="2086071" y="3528246"/>
            <a:ext cx="224326" cy="354319"/>
            <a:chOff x="1979475" y="4289300"/>
            <a:chExt cx="322400" cy="509225"/>
          </a:xfrm>
        </p:grpSpPr>
        <p:sp>
          <p:nvSpPr>
            <p:cNvPr id="506" name="Google Shape;506;p3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38"/>
          <p:cNvGrpSpPr/>
          <p:nvPr/>
        </p:nvGrpSpPr>
        <p:grpSpPr>
          <a:xfrm>
            <a:off x="2535123" y="3532908"/>
            <a:ext cx="264682" cy="344995"/>
            <a:chOff x="2624850" y="4296000"/>
            <a:chExt cx="380400" cy="495825"/>
          </a:xfrm>
        </p:grpSpPr>
        <p:sp>
          <p:nvSpPr>
            <p:cNvPr id="510" name="Google Shape;510;p3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3" name="Google Shape;513;p38"/>
          <p:cNvSpPr/>
          <p:nvPr/>
        </p:nvSpPr>
        <p:spPr>
          <a:xfrm>
            <a:off x="3464114" y="3564249"/>
            <a:ext cx="282947" cy="28296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8"/>
          <p:cNvSpPr/>
          <p:nvPr/>
        </p:nvSpPr>
        <p:spPr>
          <a:xfrm>
            <a:off x="2995044" y="3582099"/>
            <a:ext cx="282947" cy="247270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8"/>
          <p:cNvSpPr/>
          <p:nvPr/>
        </p:nvSpPr>
        <p:spPr>
          <a:xfrm>
            <a:off x="3931898" y="3562980"/>
            <a:ext cx="285522" cy="285504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6" name="Google Shape;516;p38"/>
          <p:cNvGrpSpPr/>
          <p:nvPr/>
        </p:nvGrpSpPr>
        <p:grpSpPr>
          <a:xfrm>
            <a:off x="4379776" y="3566897"/>
            <a:ext cx="327130" cy="277015"/>
            <a:chOff x="5275975" y="4344850"/>
            <a:chExt cx="470150" cy="398125"/>
          </a:xfrm>
        </p:grpSpPr>
        <p:sp>
          <p:nvSpPr>
            <p:cNvPr id="517" name="Google Shape;517;p3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38"/>
          <p:cNvSpPr/>
          <p:nvPr/>
        </p:nvSpPr>
        <p:spPr>
          <a:xfrm>
            <a:off x="4865794" y="3558735"/>
            <a:ext cx="294010" cy="293993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1" name="Google Shape;521;p38"/>
          <p:cNvGrpSpPr/>
          <p:nvPr/>
        </p:nvGrpSpPr>
        <p:grpSpPr>
          <a:xfrm>
            <a:off x="5330552" y="3544388"/>
            <a:ext cx="301664" cy="322034"/>
            <a:chOff x="6642425" y="4312500"/>
            <a:chExt cx="433550" cy="462825"/>
          </a:xfrm>
        </p:grpSpPr>
        <p:sp>
          <p:nvSpPr>
            <p:cNvPr id="522" name="Google Shape;522;p3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5" name="Google Shape;525;p38"/>
          <p:cNvSpPr/>
          <p:nvPr/>
        </p:nvSpPr>
        <p:spPr>
          <a:xfrm>
            <a:off x="1066501" y="4060513"/>
            <a:ext cx="387456" cy="228588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6" name="Google Shape;526;p38"/>
          <p:cNvGrpSpPr/>
          <p:nvPr/>
        </p:nvGrpSpPr>
        <p:grpSpPr>
          <a:xfrm>
            <a:off x="1574554" y="4022333"/>
            <a:ext cx="309300" cy="304204"/>
            <a:chOff x="1244325" y="4999400"/>
            <a:chExt cx="444525" cy="437200"/>
          </a:xfrm>
        </p:grpSpPr>
        <p:sp>
          <p:nvSpPr>
            <p:cNvPr id="527" name="Google Shape;527;p3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38"/>
          <p:cNvGrpSpPr/>
          <p:nvPr/>
        </p:nvGrpSpPr>
        <p:grpSpPr>
          <a:xfrm>
            <a:off x="2071198" y="4012557"/>
            <a:ext cx="254071" cy="323738"/>
            <a:chOff x="1958100" y="4985350"/>
            <a:chExt cx="365150" cy="465275"/>
          </a:xfrm>
        </p:grpSpPr>
        <p:sp>
          <p:nvSpPr>
            <p:cNvPr id="533" name="Google Shape;533;p3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38"/>
          <p:cNvGrpSpPr/>
          <p:nvPr/>
        </p:nvGrpSpPr>
        <p:grpSpPr>
          <a:xfrm>
            <a:off x="2521520" y="4024873"/>
            <a:ext cx="291471" cy="299525"/>
            <a:chOff x="2605300" y="5003050"/>
            <a:chExt cx="418900" cy="430475"/>
          </a:xfrm>
        </p:grpSpPr>
        <p:sp>
          <p:nvSpPr>
            <p:cNvPr id="537" name="Google Shape;537;p3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38"/>
          <p:cNvGrpSpPr/>
          <p:nvPr/>
        </p:nvGrpSpPr>
        <p:grpSpPr>
          <a:xfrm>
            <a:off x="2962083" y="4031257"/>
            <a:ext cx="348387" cy="286356"/>
            <a:chOff x="3238475" y="5012225"/>
            <a:chExt cx="500700" cy="411550"/>
          </a:xfrm>
        </p:grpSpPr>
        <p:sp>
          <p:nvSpPr>
            <p:cNvPr id="541" name="Google Shape;541;p3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38"/>
          <p:cNvGrpSpPr/>
          <p:nvPr/>
        </p:nvGrpSpPr>
        <p:grpSpPr>
          <a:xfrm>
            <a:off x="3883131" y="4000659"/>
            <a:ext cx="382377" cy="347535"/>
            <a:chOff x="4562200" y="4968250"/>
            <a:chExt cx="549550" cy="499475"/>
          </a:xfrm>
        </p:grpSpPr>
        <p:sp>
          <p:nvSpPr>
            <p:cNvPr id="547" name="Google Shape;547;p3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38"/>
          <p:cNvGrpSpPr/>
          <p:nvPr/>
        </p:nvGrpSpPr>
        <p:grpSpPr>
          <a:xfrm>
            <a:off x="3472748" y="4020211"/>
            <a:ext cx="265100" cy="308013"/>
            <a:chOff x="3972400" y="4996350"/>
            <a:chExt cx="381000" cy="442675"/>
          </a:xfrm>
        </p:grpSpPr>
        <p:sp>
          <p:nvSpPr>
            <p:cNvPr id="553" name="Google Shape;553;p3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38"/>
          <p:cNvGrpSpPr/>
          <p:nvPr/>
        </p:nvGrpSpPr>
        <p:grpSpPr>
          <a:xfrm>
            <a:off x="4355562" y="3994293"/>
            <a:ext cx="375575" cy="360268"/>
            <a:chOff x="5241175" y="4959100"/>
            <a:chExt cx="539775" cy="517775"/>
          </a:xfrm>
        </p:grpSpPr>
        <p:sp>
          <p:nvSpPr>
            <p:cNvPr id="556" name="Google Shape;556;p3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38"/>
          <p:cNvSpPr/>
          <p:nvPr/>
        </p:nvSpPr>
        <p:spPr>
          <a:xfrm>
            <a:off x="4847527" y="4083459"/>
            <a:ext cx="330540" cy="182700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3" name="Google Shape;563;p38"/>
          <p:cNvGrpSpPr/>
          <p:nvPr/>
        </p:nvGrpSpPr>
        <p:grpSpPr>
          <a:xfrm>
            <a:off x="5360297" y="4047817"/>
            <a:ext cx="240903" cy="277015"/>
            <a:chOff x="6685175" y="5036025"/>
            <a:chExt cx="346225" cy="398125"/>
          </a:xfrm>
        </p:grpSpPr>
        <p:sp>
          <p:nvSpPr>
            <p:cNvPr id="564" name="Google Shape;564;p3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Google Shape;569;p38"/>
          <p:cNvGrpSpPr/>
          <p:nvPr/>
        </p:nvGrpSpPr>
        <p:grpSpPr>
          <a:xfrm>
            <a:off x="5978618" y="2258599"/>
            <a:ext cx="432570" cy="421334"/>
            <a:chOff x="5926225" y="921350"/>
            <a:chExt cx="517800" cy="504350"/>
          </a:xfrm>
        </p:grpSpPr>
        <p:sp>
          <p:nvSpPr>
            <p:cNvPr id="570" name="Google Shape;570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572" name="Google Shape;572;p38"/>
          <p:cNvSpPr/>
          <p:nvPr/>
        </p:nvSpPr>
        <p:spPr>
          <a:xfrm>
            <a:off x="6172538" y="2494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C0C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3" name="Google Shape;573;p38"/>
          <p:cNvGrpSpPr/>
          <p:nvPr/>
        </p:nvGrpSpPr>
        <p:grpSpPr>
          <a:xfrm>
            <a:off x="6863605" y="2237979"/>
            <a:ext cx="432570" cy="421334"/>
            <a:chOff x="5926225" y="921350"/>
            <a:chExt cx="517800" cy="504350"/>
          </a:xfrm>
        </p:grpSpPr>
        <p:sp>
          <p:nvSpPr>
            <p:cNvPr id="574" name="Google Shape;574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6" name="Google Shape;576;p38"/>
          <p:cNvSpPr/>
          <p:nvPr/>
        </p:nvSpPr>
        <p:spPr>
          <a:xfrm>
            <a:off x="7057526" y="2474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C0CA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7" name="Google Shape;577;p38"/>
          <p:cNvGrpSpPr/>
          <p:nvPr/>
        </p:nvGrpSpPr>
        <p:grpSpPr>
          <a:xfrm>
            <a:off x="5978885" y="2987021"/>
            <a:ext cx="1075937" cy="1047989"/>
            <a:chOff x="5926225" y="921350"/>
            <a:chExt cx="517800" cy="504350"/>
          </a:xfrm>
        </p:grpSpPr>
        <p:sp>
          <p:nvSpPr>
            <p:cNvPr id="578" name="Google Shape;578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38"/>
          <p:cNvSpPr/>
          <p:nvPr/>
        </p:nvSpPr>
        <p:spPr>
          <a:xfrm>
            <a:off x="6461198" y="3574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8"/>
          <p:cNvSpPr txBox="1"/>
          <p:nvPr/>
        </p:nvSpPr>
        <p:spPr>
          <a:xfrm>
            <a:off x="5867575" y="693075"/>
            <a:ext cx="25791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fill color and opacity.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</a:t>
            </a: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3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588" name="Google Shape;588;p3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3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595" name="Google Shape;595;p3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3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00" name="Google Shape;600;p3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3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04" name="Google Shape;604;p3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3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10" name="Google Shape;610;p3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3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14" name="Google Shape;614;p3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19" name="Google Shape;619;p3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" name="Google Shape;624;p3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25" name="Google Shape;625;p3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1" name="Google Shape;631;p3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32" name="Google Shape;632;p3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3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35" name="Google Shape;635;p3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p3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39" name="Google Shape;639;p3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3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646" name="Google Shape;646;p3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3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652" name="Google Shape;652;p3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3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656" name="Google Shape;656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657" name="Google Shape;657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7" name="Google Shape;667;p3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3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674" name="Google Shape;674;p3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3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679" name="Google Shape;679;p3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3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685" name="Google Shape;685;p3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692" name="Google Shape;692;p3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3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697" name="Google Shape;697;p3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3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02" name="Google Shape;702;p3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7" name="Google Shape;707;p3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08" name="Google Shape;708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8" name="Google Shape;718;p3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19" name="Google Shape;719;p3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2" name="Google Shape;722;p3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23" name="Google Shape;723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3" name="Google Shape;733;p3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34" name="Google Shape;734;p3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8" name="Google Shape;738;p3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39" name="Google Shape;739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9" name="Google Shape;749;p3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750" name="Google Shape;750;p3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758" name="Google Shape;758;p3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3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763" name="Google Shape;763;p3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3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768" name="Google Shape;768;p3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3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774" name="Google Shape;774;p3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3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781" name="Google Shape;781;p3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4" name="Google Shape;784;p3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785" name="Google Shape;785;p3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3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791" name="Google Shape;791;p3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3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798" name="Google Shape;798;p3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3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02" name="Google Shape;802;p3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3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07" name="Google Shape;807;p3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3" name="Google Shape;813;p3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14" name="Google Shape;814;p3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3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22" name="Google Shape;822;p3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3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27" name="Google Shape;827;p3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3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31" name="Google Shape;831;p3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3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35" name="Google Shape;835;p3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3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840" name="Google Shape;840;p3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4" name="Google Shape;844;p3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845" name="Google Shape;845;p3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3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851" name="Google Shape;851;p3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7" name="Google Shape;857;p3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858" name="Google Shape;858;p3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3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866" name="Google Shape;866;p3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Google Shape;878;p3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879" name="Google Shape;879;p3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3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884" name="Google Shape;884;p3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3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888" name="Google Shape;888;p3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3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895" name="Google Shape;895;p3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3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04" name="Google Shape;904;p3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3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17" name="Google Shape;917;p3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9" name="Google Shape;929;p3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30" name="Google Shape;930;p3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3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943" name="Google Shape;943;p3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3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950" name="Google Shape;950;p3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966" name="Google Shape;966;p3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3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972" name="Google Shape;972;p3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973" name="Google Shape;973;p3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3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6" name="Google Shape;976;p3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977" name="Google Shape;977;p3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3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981" name="Google Shape;981;p3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4" name="Google Shape;984;p3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985" name="Google Shape;985;p3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8" name="Google Shape;988;p3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989" name="Google Shape;989;p3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998" name="Google Shape;998;p3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3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23" name="Google Shape;1023;p3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24" name="Google Shape;1024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6" name="Google Shape;1026;p3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27" name="Google Shape;1027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9" name="Google Shape;1029;p3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30" name="Google Shape;1030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32" name="Google Shape;1032;p3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33" name="Google Shape;1033;p3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40"/>
          <p:cNvSpPr txBox="1"/>
          <p:nvPr/>
        </p:nvSpPr>
        <p:spPr>
          <a:xfrm>
            <a:off x="2525268" y="914286"/>
            <a:ext cx="55446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9" name="Google Shape;1039;p40"/>
          <p:cNvSpPr txBox="1"/>
          <p:nvPr/>
        </p:nvSpPr>
        <p:spPr>
          <a:xfrm>
            <a:off x="1399400" y="2602852"/>
            <a:ext cx="60852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✋👆👉👍👤👦👧👨👩👪💃🏃💑❤😂😉😋😒😭👶😸🐟🍒🍔💣📌📖🔨🎃🎈🎨🏈🏰🌏🔌🔑</a:t>
            </a:r>
            <a:r>
              <a:rPr lang="en" sz="2000">
                <a:highlight>
                  <a:srgbClr val="000000"/>
                </a:highlight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rPr>
              <a:t>and many more...</a:t>
            </a:r>
            <a:endParaRPr sz="2000">
              <a:solidFill>
                <a:srgbClr val="FFFFFF"/>
              </a:solidFill>
              <a:highlight>
                <a:srgbClr val="0000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0" name="Google Shape;1040;p40"/>
          <p:cNvSpPr txBox="1"/>
          <p:nvPr/>
        </p:nvSpPr>
        <p:spPr>
          <a:xfrm>
            <a:off x="1191050" y="1008825"/>
            <a:ext cx="11964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rgbClr val="B4A7D6"/>
                </a:solidFill>
              </a:rPr>
              <a:t>😉</a:t>
            </a:r>
            <a:endParaRPr sz="7200">
              <a:solidFill>
                <a:srgbClr val="B4A7D6"/>
              </a:solidFill>
            </a:endParaRPr>
          </a:p>
        </p:txBody>
      </p:sp>
      <p:sp>
        <p:nvSpPr>
          <p:cNvPr id="1041" name="Google Shape;1041;p4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idx="4294967295" type="ctrTitle"/>
          </p:nvPr>
        </p:nvSpPr>
        <p:spPr>
          <a:xfrm>
            <a:off x="1352175" y="994350"/>
            <a:ext cx="36222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Hello!</a:t>
            </a:r>
            <a:endParaRPr sz="3600"/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1352175" y="1732048"/>
            <a:ext cx="3622200" cy="20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descr="photo-1434030216411-0b793f4b4173.jpg" id="83" name="Google Shape;83;p14"/>
          <p:cNvPicPr preferRelativeResize="0"/>
          <p:nvPr/>
        </p:nvPicPr>
        <p:blipFill rotWithShape="1">
          <a:blip r:embed="rId3">
            <a:alphaModFix/>
          </a:blip>
          <a:srcRect b="0" l="15229" r="15229" t="0"/>
          <a:stretch/>
        </p:blipFill>
        <p:spPr>
          <a:xfrm>
            <a:off x="5557550" y="542350"/>
            <a:ext cx="2822500" cy="40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8" name="Google Shape;1048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49" name="Google Shape;1049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50" name="Google Shape;1050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1" name="Google Shape;1051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52" name="Google Shape;1052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53" name="Google Shape;1053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4" name="Google Shape;1054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55" name="Google Shape;1055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56" name="Google Shape;1056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7" name="Google Shape;1057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58" name="Google Shape;1058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059" name="Google Shape;1059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60" name="Google Shape;1060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061" name="Google Shape;1061;p4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1351100" y="332400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1910425" y="1051950"/>
            <a:ext cx="5321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4294967295" type="ctrTitle"/>
          </p:nvPr>
        </p:nvSpPr>
        <p:spPr>
          <a:xfrm>
            <a:off x="1337375" y="821350"/>
            <a:ext cx="3765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0" name="Google Shape;110;p18"/>
          <p:cNvSpPr txBox="1"/>
          <p:nvPr>
            <p:ph idx="4294967295" type="subTitle"/>
          </p:nvPr>
        </p:nvSpPr>
        <p:spPr>
          <a:xfrm>
            <a:off x="1337375" y="2725750"/>
            <a:ext cx="406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6963818" y="2939212"/>
            <a:ext cx="282436" cy="2696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6613189" y="1424684"/>
            <a:ext cx="1210036" cy="1210355"/>
            <a:chOff x="6654650" y="3665275"/>
            <a:chExt cx="409100" cy="409125"/>
          </a:xfrm>
        </p:grpSpPr>
        <p:sp>
          <p:nvSpPr>
            <p:cNvPr id="113" name="Google Shape;113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8"/>
          <p:cNvGrpSpPr/>
          <p:nvPr/>
        </p:nvGrpSpPr>
        <p:grpSpPr>
          <a:xfrm rot="1056968">
            <a:off x="5447194" y="2376391"/>
            <a:ext cx="799480" cy="799540"/>
            <a:chOff x="570875" y="4322250"/>
            <a:chExt cx="443300" cy="443325"/>
          </a:xfrm>
        </p:grpSpPr>
        <p:sp>
          <p:nvSpPr>
            <p:cNvPr id="116" name="Google Shape;116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18"/>
          <p:cNvSpPr/>
          <p:nvPr/>
        </p:nvSpPr>
        <p:spPr>
          <a:xfrm rot="2466694">
            <a:off x="5536815" y="1659322"/>
            <a:ext cx="392403" cy="37468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 rot="-1609568">
            <a:off x="6110709" y="1895084"/>
            <a:ext cx="282387" cy="2696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 rot="2926471">
            <a:off x="7823017" y="2108704"/>
            <a:ext cx="211468" cy="2019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 rot="-1609175">
            <a:off x="6942934" y="755896"/>
            <a:ext cx="190566" cy="18195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0" name="Google Shape;130;p19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1" name="Google Shape;131;p19"/>
          <p:cNvSpPr txBox="1"/>
          <p:nvPr>
            <p:ph idx="2" type="body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9" name="Google Shape;139;p20"/>
          <p:cNvSpPr txBox="1"/>
          <p:nvPr>
            <p:ph idx="2" type="body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0" name="Google Shape;140;p20"/>
          <p:cNvSpPr txBox="1"/>
          <p:nvPr>
            <p:ph idx="3" type="body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rizel template">
  <a:themeElements>
    <a:clrScheme name="Custom 347">
      <a:dk1>
        <a:srgbClr val="000000"/>
      </a:dk1>
      <a:lt1>
        <a:srgbClr val="FFFFFF"/>
      </a:lt1>
      <a:dk2>
        <a:srgbClr val="6A708D"/>
      </a:dk2>
      <a:lt2>
        <a:srgbClr val="DEE1EC"/>
      </a:lt2>
      <a:accent1>
        <a:srgbClr val="C0CAFC"/>
      </a:accent1>
      <a:accent2>
        <a:srgbClr val="8798EE"/>
      </a:accent2>
      <a:accent3>
        <a:srgbClr val="AFCFEC"/>
      </a:accent3>
      <a:accent4>
        <a:srgbClr val="6DB4F5"/>
      </a:accent4>
      <a:accent5>
        <a:srgbClr val="BDECE5"/>
      </a:accent5>
      <a:accent6>
        <a:srgbClr val="58D8C5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