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Montserrat"/>
      <p:regular r:id="rId35"/>
      <p:bold r:id="rId36"/>
      <p:italic r:id="rId37"/>
      <p:boldItalic r:id="rId38"/>
    </p:embeddedFont>
    <p:embeddedFont>
      <p:font typeface="Merriweather"/>
      <p:regular r:id="rId39"/>
      <p:bold r:id="rId40"/>
      <p:italic r:id="rId41"/>
      <p:boldItalic r:id="rId42"/>
    </p:embeddedFont>
    <p:embeddedFont>
      <p:font typeface="Open Sans"/>
      <p:regular r:id="rId43"/>
      <p:bold r:id="rId44"/>
      <p:italic r:id="rId45"/>
      <p:boldItalic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A909C056-945F-4A88-A071-F58342CEB4FB}">
  <a:tblStyle styleId="{A909C056-945F-4A88-A071-F58342CEB4F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erriweather-bold.fntdata"/><Relationship Id="rId20" Type="http://schemas.openxmlformats.org/officeDocument/2006/relationships/slide" Target="slides/slide15.xml"/><Relationship Id="rId42" Type="http://schemas.openxmlformats.org/officeDocument/2006/relationships/font" Target="fonts/Merriweather-boldItalic.fntdata"/><Relationship Id="rId41" Type="http://schemas.openxmlformats.org/officeDocument/2006/relationships/font" Target="fonts/Merriweather-italic.fntdata"/><Relationship Id="rId22" Type="http://schemas.openxmlformats.org/officeDocument/2006/relationships/slide" Target="slides/slide17.xml"/><Relationship Id="rId44" Type="http://schemas.openxmlformats.org/officeDocument/2006/relationships/font" Target="fonts/OpenSans-bold.fntdata"/><Relationship Id="rId21" Type="http://schemas.openxmlformats.org/officeDocument/2006/relationships/slide" Target="slides/slide16.xml"/><Relationship Id="rId43" Type="http://schemas.openxmlformats.org/officeDocument/2006/relationships/font" Target="fonts/OpenSans-regular.fntdata"/><Relationship Id="rId24" Type="http://schemas.openxmlformats.org/officeDocument/2006/relationships/slide" Target="slides/slide19.xml"/><Relationship Id="rId46" Type="http://schemas.openxmlformats.org/officeDocument/2006/relationships/font" Target="fonts/OpenSans-boldItalic.fntdata"/><Relationship Id="rId23" Type="http://schemas.openxmlformats.org/officeDocument/2006/relationships/slide" Target="slides/slide18.xml"/><Relationship Id="rId45" Type="http://schemas.openxmlformats.org/officeDocument/2006/relationships/font" Target="fonts/OpenSans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Montserrat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Montserrat-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-bold.fntdata"/><Relationship Id="rId17" Type="http://schemas.openxmlformats.org/officeDocument/2006/relationships/slide" Target="slides/slide12.xml"/><Relationship Id="rId39" Type="http://schemas.openxmlformats.org/officeDocument/2006/relationships/font" Target="fonts/Merriweather-regular.fntdata"/><Relationship Id="rId16" Type="http://schemas.openxmlformats.org/officeDocument/2006/relationships/slide" Target="slides/slide11.xml"/><Relationship Id="rId38" Type="http://schemas.openxmlformats.org/officeDocument/2006/relationships/font" Target="fonts/Montserrat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694cd56_04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694cd56_0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g8509301c5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2" name="Google Shape;792;g8509301c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2" name="Google Shape;1242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3" name="Google Shape;1243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61de4ae0fb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61de4ae0fb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3044100" y="0"/>
            <a:ext cx="60999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13" name="Google Shape;13;p2"/>
          <p:cNvCxnSpPr/>
          <p:nvPr/>
        </p:nvCxnSpPr>
        <p:spPr>
          <a:xfrm>
            <a:off x="3815840" y="4083900"/>
            <a:ext cx="695700" cy="0"/>
          </a:xfrm>
          <a:prstGeom prst="straightConnector1">
            <a:avLst/>
          </a:prstGeom>
          <a:noFill/>
          <a:ln cap="flat" cmpd="sng" w="38100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" name="Google Shape;14;p2"/>
          <p:cNvSpPr/>
          <p:nvPr/>
        </p:nvSpPr>
        <p:spPr>
          <a:xfrm>
            <a:off x="1747200" y="2787000"/>
            <a:ext cx="1296900" cy="1296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1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1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rgbClr val="294667"/>
              </a:buClr>
              <a:buSzPts val="1200"/>
              <a:buNone/>
              <a:defRPr b="1" sz="1200">
                <a:solidFill>
                  <a:srgbClr val="294667"/>
                </a:solidFill>
              </a:defRPr>
            </a:lvl1pPr>
          </a:lstStyle>
          <a:p/>
        </p:txBody>
      </p:sp>
      <p:sp>
        <p:nvSpPr>
          <p:cNvPr id="84" name="Google Shape;84;p11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 type="blank">
  <p:cSld name="BLANK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2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2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294667"/>
                </a:solidFill>
              </a:defRPr>
            </a:lvl1pPr>
            <a:lvl2pPr lvl="1" algn="ctr">
              <a:buNone/>
              <a:defRPr>
                <a:solidFill>
                  <a:srgbClr val="294667"/>
                </a:solidFill>
              </a:defRPr>
            </a:lvl2pPr>
            <a:lvl3pPr lvl="2" algn="ctr">
              <a:buNone/>
              <a:defRPr>
                <a:solidFill>
                  <a:srgbClr val="294667"/>
                </a:solidFill>
              </a:defRPr>
            </a:lvl3pPr>
            <a:lvl4pPr lvl="3" algn="ctr">
              <a:buNone/>
              <a:defRPr>
                <a:solidFill>
                  <a:srgbClr val="294667"/>
                </a:solidFill>
              </a:defRPr>
            </a:lvl4pPr>
            <a:lvl5pPr lvl="4" algn="ctr">
              <a:buNone/>
              <a:defRPr>
                <a:solidFill>
                  <a:srgbClr val="294667"/>
                </a:solidFill>
              </a:defRPr>
            </a:lvl5pPr>
            <a:lvl6pPr lvl="5" algn="ctr">
              <a:buNone/>
              <a:defRPr>
                <a:solidFill>
                  <a:srgbClr val="294667"/>
                </a:solidFill>
              </a:defRPr>
            </a:lvl6pPr>
            <a:lvl7pPr lvl="6" algn="ctr">
              <a:buNone/>
              <a:defRPr>
                <a:solidFill>
                  <a:srgbClr val="294667"/>
                </a:solidFill>
              </a:defRPr>
            </a:lvl7pPr>
            <a:lvl8pPr lvl="7" algn="ctr">
              <a:buNone/>
              <a:defRPr>
                <a:solidFill>
                  <a:srgbClr val="294667"/>
                </a:solidFill>
              </a:defRPr>
            </a:lvl8pPr>
            <a:lvl9pPr lvl="8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bright)">
  <p:cSld name="BLANK_1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3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3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3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white)">
  <p:cSld name="BLANK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4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3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400"/>
              <a:buNone/>
              <a:defRPr sz="1400">
                <a:solidFill>
                  <a:srgbClr val="FFA800"/>
                </a:solidFill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5136765" y="34861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Quote">
  <p:cSld name="TITLE_1_1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100" y="-5800"/>
            <a:ext cx="9144000" cy="5149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4"/>
          <p:cNvSpPr/>
          <p:nvPr/>
        </p:nvSpPr>
        <p:spPr>
          <a:xfrm>
            <a:off x="0" y="-5925"/>
            <a:ext cx="9144000" cy="5149500"/>
          </a:xfrm>
          <a:prstGeom prst="frame">
            <a:avLst>
              <a:gd fmla="val 5041" name="adj1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4303650" y="0"/>
            <a:ext cx="536700" cy="886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/>
        </p:nvSpPr>
        <p:spPr>
          <a:xfrm>
            <a:off x="3593400" y="208667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294667"/>
                </a:solidFill>
              </a:rPr>
              <a:t>“</a:t>
            </a:r>
            <a:endParaRPr b="1" sz="6000">
              <a:solidFill>
                <a:srgbClr val="294667"/>
              </a:solidFill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4303650" y="460700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1pPr>
            <a:lvl2pPr indent="-419100" lvl="1" marL="914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2pPr>
            <a:lvl3pPr indent="-419100" lvl="2" marL="1371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3pPr>
            <a:lvl4pPr indent="-419100" lvl="3" marL="18288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4pPr>
            <a:lvl5pPr indent="-419100" lvl="4" marL="22860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5pPr>
            <a:lvl6pPr indent="-419100" lvl="5" marL="27432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6pPr>
            <a:lvl7pPr indent="-419100" lvl="6" marL="32004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7pPr>
            <a:lvl8pPr indent="-419100" lvl="7" marL="365760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▪"/>
              <a:defRPr b="1" sz="3000">
                <a:solidFill>
                  <a:srgbClr val="FFFFFF"/>
                </a:solidFill>
              </a:defRPr>
            </a:lvl8pPr>
            <a:lvl9pPr indent="-419100" lvl="8" marL="411480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Char char="▫"/>
              <a:defRPr b="1" sz="30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- Text right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5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5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C200"/>
              </a:buClr>
              <a:buSzPts val="1800"/>
              <a:buChar char="▫"/>
              <a:defRPr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C200"/>
              </a:buClr>
              <a:buSzPts val="1800"/>
              <a:buChar char="▪"/>
              <a:defRPr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▪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▫"/>
              <a:defRPr/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5102787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" name="Google Shape;37;p5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alf - Text left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6"/>
          <p:cNvSpPr txBox="1"/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" type="body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▪"/>
              <a:defRPr>
                <a:solidFill>
                  <a:srgbClr val="FFFFFF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▫"/>
              <a:defRPr>
                <a:solidFill>
                  <a:srgbClr val="FFFFFF"/>
                </a:solidFill>
              </a:defRPr>
            </a:lvl9pPr>
          </a:lstStyle>
          <a:p/>
        </p:txBody>
      </p:sp>
      <p:cxnSp>
        <p:nvCxnSpPr>
          <p:cNvPr id="44" name="Google Shape;44;p6"/>
          <p:cNvCxnSpPr/>
          <p:nvPr/>
        </p:nvCxnSpPr>
        <p:spPr>
          <a:xfrm>
            <a:off x="542330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5" name="Google Shape;45;p6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ird - 2 columns right" type="twoColTx">
  <p:cSld name="TITLE_AND_TWO_COLUMN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7"/>
          <p:cNvSpPr txBox="1"/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3" name="Google Shape;53;p7"/>
          <p:cNvSpPr txBox="1"/>
          <p:nvPr>
            <p:ph idx="2" type="body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▫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▪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▫"/>
              <a:defRPr sz="1400"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5" name="Google Shape;55;p7"/>
          <p:cNvCxnSpPr/>
          <p:nvPr/>
        </p:nvCxnSpPr>
        <p:spPr>
          <a:xfrm>
            <a:off x="3578787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ird - 2 columns left">
  <p:cSld name="TITLE_AND_TWO_COLUMNS_2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 flipH="1">
            <a:off x="6099775" y="0"/>
            <a:ext cx="30441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8"/>
          <p:cNvSpPr/>
          <p:nvPr/>
        </p:nvSpPr>
        <p:spPr>
          <a:xfrm flipH="1">
            <a:off x="0" y="0"/>
            <a:ext cx="6099900" cy="51435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34331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2" type="body"/>
          </p:nvPr>
        </p:nvSpPr>
        <p:spPr>
          <a:xfrm>
            <a:off x="3120084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▪"/>
              <a:defRPr sz="1400">
                <a:solidFill>
                  <a:srgbClr val="FFFFFF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▫"/>
              <a:defRPr sz="14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294667"/>
                </a:solidFill>
              </a:defRPr>
            </a:lvl1pPr>
            <a:lvl2pPr lvl="1" rtl="0" algn="ctr">
              <a:buNone/>
              <a:defRPr>
                <a:solidFill>
                  <a:srgbClr val="294667"/>
                </a:solidFill>
              </a:defRPr>
            </a:lvl2pPr>
            <a:lvl3pPr lvl="2" rtl="0" algn="ctr">
              <a:buNone/>
              <a:defRPr>
                <a:solidFill>
                  <a:srgbClr val="294667"/>
                </a:solidFill>
              </a:defRPr>
            </a:lvl3pPr>
            <a:lvl4pPr lvl="3" rtl="0" algn="ctr">
              <a:buNone/>
              <a:defRPr>
                <a:solidFill>
                  <a:srgbClr val="294667"/>
                </a:solidFill>
              </a:defRPr>
            </a:lvl4pPr>
            <a:lvl5pPr lvl="4" rtl="0" algn="ctr">
              <a:buNone/>
              <a:defRPr>
                <a:solidFill>
                  <a:srgbClr val="294667"/>
                </a:solidFill>
              </a:defRPr>
            </a:lvl5pPr>
            <a:lvl6pPr lvl="5" rtl="0" algn="ctr">
              <a:buNone/>
              <a:defRPr>
                <a:solidFill>
                  <a:srgbClr val="294667"/>
                </a:solidFill>
              </a:defRPr>
            </a:lvl6pPr>
            <a:lvl7pPr lvl="6" rtl="0" algn="ctr">
              <a:buNone/>
              <a:defRPr>
                <a:solidFill>
                  <a:srgbClr val="294667"/>
                </a:solidFill>
              </a:defRPr>
            </a:lvl7pPr>
            <a:lvl8pPr lvl="7" rtl="0" algn="ctr">
              <a:buNone/>
              <a:defRPr>
                <a:solidFill>
                  <a:srgbClr val="294667"/>
                </a:solidFill>
              </a:defRPr>
            </a:lvl8pPr>
            <a:lvl9pPr lvl="8" rtl="0" algn="ctr">
              <a:buNone/>
              <a:defRPr>
                <a:solidFill>
                  <a:srgbClr val="294667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64" name="Google Shape;64;p8"/>
          <p:cNvCxnSpPr/>
          <p:nvPr/>
        </p:nvCxnSpPr>
        <p:spPr>
          <a:xfrm>
            <a:off x="545293" y="1519975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white)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A800">
              <a:alpha val="858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9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8" name="Google Shape;68;p9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294667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9" name="Google Shape;69;p9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29466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9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1">
  <p:cSld name="TITLE_ONLY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/>
          <p:nvPr/>
        </p:nvSpPr>
        <p:spPr>
          <a:xfrm>
            <a:off x="0" y="0"/>
            <a:ext cx="30441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/>
          <p:nvPr/>
        </p:nvSpPr>
        <p:spPr>
          <a:xfrm>
            <a:off x="3043975" y="0"/>
            <a:ext cx="6099900" cy="5143500"/>
          </a:xfrm>
          <a:prstGeom prst="rect">
            <a:avLst/>
          </a:prstGeom>
          <a:solidFill>
            <a:srgbClr val="325680">
              <a:alpha val="861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5" name="Google Shape;75;p10"/>
          <p:cNvCxnSpPr/>
          <p:nvPr/>
        </p:nvCxnSpPr>
        <p:spPr>
          <a:xfrm>
            <a:off x="534892" y="1796050"/>
            <a:ext cx="452400" cy="0"/>
          </a:xfrm>
          <a:prstGeom prst="straightConnector1">
            <a:avLst/>
          </a:prstGeom>
          <a:noFill/>
          <a:ln cap="flat" cmpd="sng" w="28575">
            <a:solidFill>
              <a:srgbClr val="FFA8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6" name="Google Shape;76;p10"/>
          <p:cNvSpPr/>
          <p:nvPr/>
        </p:nvSpPr>
        <p:spPr>
          <a:xfrm>
            <a:off x="0" y="0"/>
            <a:ext cx="536700" cy="536700"/>
          </a:xfrm>
          <a:prstGeom prst="rect">
            <a:avLst/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0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94667"/>
              </a:buClr>
              <a:buSzPts val="1400"/>
              <a:buFont typeface="Merriweather"/>
              <a:buNone/>
              <a:defRPr b="1">
                <a:solidFill>
                  <a:srgbClr val="294667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▪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Font typeface="Open Sans"/>
              <a:buChar char="▫"/>
              <a:defRPr sz="18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b="1" sz="13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g"/><Relationship Id="rId4" Type="http://schemas.openxmlformats.org/officeDocument/2006/relationships/hyperlink" Target="http://www.google.com/sheets/about/" TargetMode="External"/><Relationship Id="rId5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startupstockphotos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merriweather" TargetMode="External"/><Relationship Id="rId4" Type="http://schemas.openxmlformats.org/officeDocument/2006/relationships/hyperlink" Target="https://www.fontsquirrel.com/fonts/open-sans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twitter.com/googledocs/status/730087240156643328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>
            <p:ph type="ctrTitle"/>
          </p:nvPr>
        </p:nvSpPr>
        <p:spPr>
          <a:xfrm>
            <a:off x="3679325" y="2753850"/>
            <a:ext cx="49038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  <p:grpSp>
        <p:nvGrpSpPr>
          <p:cNvPr id="104" name="Google Shape;104;p15"/>
          <p:cNvGrpSpPr/>
          <p:nvPr/>
        </p:nvGrpSpPr>
        <p:grpSpPr>
          <a:xfrm>
            <a:off x="2021833" y="3108456"/>
            <a:ext cx="755766" cy="671484"/>
            <a:chOff x="5292575" y="3681900"/>
            <a:chExt cx="420150" cy="373275"/>
          </a:xfrm>
        </p:grpSpPr>
        <p:sp>
          <p:nvSpPr>
            <p:cNvPr id="105" name="Google Shape;105;p15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A8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idx="4294967295" type="title"/>
          </p:nvPr>
        </p:nvSpPr>
        <p:spPr>
          <a:xfrm>
            <a:off x="2194950" y="1881750"/>
            <a:ext cx="4754100" cy="13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solidFill>
                  <a:srgbClr val="FFFFFF"/>
                </a:solidFill>
              </a:rPr>
              <a:t>Want big impact?</a:t>
            </a:r>
            <a:endParaRPr b="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Use big image.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4394479" y="1045150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Yellow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6" name="Google Shape;206;p25"/>
          <p:cNvSpPr/>
          <p:nvPr/>
        </p:nvSpPr>
        <p:spPr>
          <a:xfrm>
            <a:off x="5231733" y="2450691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7" name="Google Shape;207;p25"/>
          <p:cNvSpPr/>
          <p:nvPr/>
        </p:nvSpPr>
        <p:spPr>
          <a:xfrm>
            <a:off x="6059300" y="1045150"/>
            <a:ext cx="1948800" cy="1948800"/>
          </a:xfrm>
          <a:prstGeom prst="ellipse">
            <a:avLst/>
          </a:prstGeom>
          <a:noFill/>
          <a:ln cap="flat" cmpd="sng" w="3810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Blue</a:t>
            </a:r>
            <a:endParaRPr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8" name="Google Shape;208;p25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14" name="Google Shape;214;p26"/>
          <p:cNvGraphicFramePr/>
          <p:nvPr/>
        </p:nvGraphicFramePr>
        <p:xfrm>
          <a:off x="3751500" y="12221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{A909C056-945F-4A88-A071-F58342CEB4FB}</a:tableStyleId>
              </a:tblPr>
              <a:tblGrid>
                <a:gridCol w="1163775"/>
                <a:gridCol w="1163775"/>
                <a:gridCol w="1163775"/>
                <a:gridCol w="1163775"/>
              </a:tblGrid>
              <a:tr h="825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Yellow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Blue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251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Orange</a:t>
                      </a:r>
                      <a:endParaRPr sz="1100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24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rgbClr val="021028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b="1">
                        <a:solidFill>
                          <a:srgbClr val="021028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68575" marB="68575" marR="91425" marL="91425" anchor="ctr">
                    <a:lnL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EFEFE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A8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15" name="Google Shape;215;p2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/>
          <p:nvPr/>
        </p:nvSpPr>
        <p:spPr>
          <a:xfrm>
            <a:off x="3453562" y="1444423"/>
            <a:ext cx="5444966" cy="2593862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7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4396108" y="1817492"/>
            <a:ext cx="414300" cy="313500"/>
          </a:xfrm>
          <a:prstGeom prst="wedgeRectCallout">
            <a:avLst>
              <a:gd fmla="val 251" name="adj1"/>
              <a:gd fmla="val 71749" name="adj2"/>
            </a:avLst>
          </a:prstGeom>
          <a:solidFill>
            <a:srgbClr val="FFA8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021028"/>
                </a:solidFill>
                <a:latin typeface="Open Sans"/>
                <a:ea typeface="Open Sans"/>
                <a:cs typeface="Open Sans"/>
                <a:sym typeface="Open Sans"/>
              </a:rPr>
              <a:t>our office</a:t>
            </a:r>
            <a:endParaRPr sz="600">
              <a:solidFill>
                <a:srgbClr val="021028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27"/>
          <p:cNvSpPr/>
          <p:nvPr/>
        </p:nvSpPr>
        <p:spPr>
          <a:xfrm>
            <a:off x="3895500" y="23021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7"/>
          <p:cNvSpPr/>
          <p:nvPr/>
        </p:nvSpPr>
        <p:spPr>
          <a:xfrm>
            <a:off x="5089925" y="31815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7"/>
          <p:cNvSpPr/>
          <p:nvPr/>
        </p:nvSpPr>
        <p:spPr>
          <a:xfrm>
            <a:off x="5708825" y="2131000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7"/>
          <p:cNvSpPr/>
          <p:nvPr/>
        </p:nvSpPr>
        <p:spPr>
          <a:xfrm>
            <a:off x="8048275" y="364387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7619075" y="245742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6159950" y="3579125"/>
            <a:ext cx="96900" cy="96900"/>
          </a:xfrm>
          <a:prstGeom prst="ellipse">
            <a:avLst/>
          </a:prstGeom>
          <a:solidFill>
            <a:srgbClr val="FFA800"/>
          </a:solidFill>
          <a:ln cap="flat" cmpd="sng" w="28575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8"/>
          <p:cNvSpPr txBox="1"/>
          <p:nvPr>
            <p:ph idx="4294967295" type="ctrTitle"/>
          </p:nvPr>
        </p:nvSpPr>
        <p:spPr>
          <a:xfrm>
            <a:off x="1746750" y="1583350"/>
            <a:ext cx="56505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89,526,124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235" name="Google Shape;235;p28"/>
          <p:cNvSpPr txBox="1"/>
          <p:nvPr>
            <p:ph idx="4294967295" type="subTitle"/>
          </p:nvPr>
        </p:nvSpPr>
        <p:spPr>
          <a:xfrm>
            <a:off x="1746750" y="2611455"/>
            <a:ext cx="5650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Whoa! That’s a big number, aren’t you proud?</a:t>
            </a:r>
            <a:endParaRPr sz="1200"/>
          </a:p>
        </p:txBody>
      </p:sp>
      <p:sp>
        <p:nvSpPr>
          <p:cNvPr id="236" name="Google Shape;236;p28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9"/>
          <p:cNvSpPr txBox="1"/>
          <p:nvPr>
            <p:ph idx="4294967295" type="ctrTitle"/>
          </p:nvPr>
        </p:nvSpPr>
        <p:spPr>
          <a:xfrm>
            <a:off x="685800" y="4956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89,526,124$</a:t>
            </a:r>
            <a:endParaRPr sz="3600"/>
          </a:p>
        </p:txBody>
      </p:sp>
      <p:sp>
        <p:nvSpPr>
          <p:cNvPr id="242" name="Google Shape;242;p29"/>
          <p:cNvSpPr txBox="1"/>
          <p:nvPr>
            <p:ph idx="4294967295" type="subTitle"/>
          </p:nvPr>
        </p:nvSpPr>
        <p:spPr>
          <a:xfrm>
            <a:off x="685800" y="11827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That’s a lot of money</a:t>
            </a:r>
            <a:endParaRPr sz="1400"/>
          </a:p>
        </p:txBody>
      </p:sp>
      <p:sp>
        <p:nvSpPr>
          <p:cNvPr id="243" name="Google Shape;243;p29"/>
          <p:cNvSpPr txBox="1"/>
          <p:nvPr>
            <p:ph idx="4294967295" type="ctrTitle"/>
          </p:nvPr>
        </p:nvSpPr>
        <p:spPr>
          <a:xfrm>
            <a:off x="685800" y="31245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100%</a:t>
            </a:r>
            <a:endParaRPr sz="3600"/>
          </a:p>
        </p:txBody>
      </p:sp>
      <p:sp>
        <p:nvSpPr>
          <p:cNvPr id="244" name="Google Shape;244;p29"/>
          <p:cNvSpPr txBox="1"/>
          <p:nvPr>
            <p:ph idx="4294967295" type="subTitle"/>
          </p:nvPr>
        </p:nvSpPr>
        <p:spPr>
          <a:xfrm>
            <a:off x="685800" y="3811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Total success!</a:t>
            </a:r>
            <a:endParaRPr sz="1400"/>
          </a:p>
        </p:txBody>
      </p:sp>
      <p:sp>
        <p:nvSpPr>
          <p:cNvPr id="245" name="Google Shape;245;p29"/>
          <p:cNvSpPr txBox="1"/>
          <p:nvPr>
            <p:ph idx="4294967295" type="ctrTitle"/>
          </p:nvPr>
        </p:nvSpPr>
        <p:spPr>
          <a:xfrm>
            <a:off x="685800" y="18100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185,244 users</a:t>
            </a:r>
            <a:endParaRPr sz="3600"/>
          </a:p>
        </p:txBody>
      </p:sp>
      <p:sp>
        <p:nvSpPr>
          <p:cNvPr id="246" name="Google Shape;246;p29"/>
          <p:cNvSpPr txBox="1"/>
          <p:nvPr>
            <p:ph idx="4294967295" type="subTitle"/>
          </p:nvPr>
        </p:nvSpPr>
        <p:spPr>
          <a:xfrm>
            <a:off x="685800" y="2497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And a lot of users</a:t>
            </a:r>
            <a:endParaRPr sz="1400"/>
          </a:p>
        </p:txBody>
      </p:sp>
      <p:sp>
        <p:nvSpPr>
          <p:cNvPr id="247" name="Google Shape;247;p29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0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53" name="Google Shape;253;p3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54" name="Google Shape;254;p30"/>
          <p:cNvCxnSpPr>
            <a:endCxn id="255" idx="0"/>
          </p:cNvCxnSpPr>
          <p:nvPr/>
        </p:nvCxnSpPr>
        <p:spPr>
          <a:xfrm flipH="1">
            <a:off x="6085575" y="12000"/>
            <a:ext cx="7200" cy="10548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none"/>
            <a:tailEnd len="med" w="med" type="diamond"/>
          </a:ln>
        </p:spPr>
      </p:cxnSp>
      <p:cxnSp>
        <p:nvCxnSpPr>
          <p:cNvPr id="256" name="Google Shape;256;p30"/>
          <p:cNvCxnSpPr>
            <a:stCxn id="255" idx="2"/>
            <a:endCxn id="257" idx="0"/>
          </p:cNvCxnSpPr>
          <p:nvPr/>
        </p:nvCxnSpPr>
        <p:spPr>
          <a:xfrm>
            <a:off x="6085575" y="1545300"/>
            <a:ext cx="7200" cy="7872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258" name="Google Shape;258;p30"/>
          <p:cNvCxnSpPr>
            <a:stCxn id="259" idx="2"/>
          </p:cNvCxnSpPr>
          <p:nvPr/>
        </p:nvCxnSpPr>
        <p:spPr>
          <a:xfrm>
            <a:off x="6092725" y="4078213"/>
            <a:ext cx="0" cy="10653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none"/>
          </a:ln>
        </p:spPr>
      </p:cxnSp>
      <p:cxnSp>
        <p:nvCxnSpPr>
          <p:cNvPr id="260" name="Google Shape;260;p30"/>
          <p:cNvCxnSpPr>
            <a:stCxn id="257" idx="2"/>
            <a:endCxn id="259" idx="0"/>
          </p:cNvCxnSpPr>
          <p:nvPr/>
        </p:nvCxnSpPr>
        <p:spPr>
          <a:xfrm>
            <a:off x="6092725" y="2811000"/>
            <a:ext cx="0" cy="788700"/>
          </a:xfrm>
          <a:prstGeom prst="straightConnector1">
            <a:avLst/>
          </a:prstGeom>
          <a:noFill/>
          <a:ln cap="flat" cmpd="sng" w="19050">
            <a:solidFill>
              <a:srgbClr val="FFA800"/>
            </a:solidFill>
            <a:prstDash val="solid"/>
            <a:round/>
            <a:headEnd len="med" w="med" type="diamond"/>
            <a:tailEnd len="med" w="med" type="diamond"/>
          </a:ln>
        </p:spPr>
      </p:cxnSp>
      <p:sp>
        <p:nvSpPr>
          <p:cNvPr id="255" name="Google Shape;255;p30"/>
          <p:cNvSpPr txBox="1"/>
          <p:nvPr/>
        </p:nvSpPr>
        <p:spPr>
          <a:xfrm>
            <a:off x="4949625" y="10668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first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4956775" y="3599713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last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7" name="Google Shape;257;p30"/>
          <p:cNvSpPr txBox="1"/>
          <p:nvPr/>
        </p:nvSpPr>
        <p:spPr>
          <a:xfrm>
            <a:off x="4956775" y="2332500"/>
            <a:ext cx="2271900" cy="4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second</a:t>
            </a:r>
            <a:endParaRPr b="1" sz="1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6" name="Google Shape;266;p31"/>
          <p:cNvSpPr txBox="1"/>
          <p:nvPr>
            <p:ph idx="1" type="body"/>
          </p:nvPr>
        </p:nvSpPr>
        <p:spPr>
          <a:xfrm>
            <a:off x="434325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67" name="Google Shape;267;p31"/>
          <p:cNvSpPr txBox="1"/>
          <p:nvPr>
            <p:ph idx="2" type="body"/>
          </p:nvPr>
        </p:nvSpPr>
        <p:spPr>
          <a:xfrm>
            <a:off x="3120077" y="1614875"/>
            <a:ext cx="2532900" cy="136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68" name="Google Shape;268;p31"/>
          <p:cNvSpPr txBox="1"/>
          <p:nvPr>
            <p:ph idx="1" type="body"/>
          </p:nvPr>
        </p:nvSpPr>
        <p:spPr>
          <a:xfrm>
            <a:off x="434325" y="2971800"/>
            <a:ext cx="2544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</p:txBody>
      </p:sp>
      <p:sp>
        <p:nvSpPr>
          <p:cNvPr id="269" name="Google Shape;269;p31"/>
          <p:cNvSpPr txBox="1"/>
          <p:nvPr>
            <p:ph idx="2" type="body"/>
          </p:nvPr>
        </p:nvSpPr>
        <p:spPr>
          <a:xfrm>
            <a:off x="3108892" y="2971800"/>
            <a:ext cx="2544300" cy="130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coal, ebony, and of outer space. It is the darkest color, the result of the absence of or complete absorption of light.</a:t>
            </a:r>
            <a:endParaRPr sz="1200"/>
          </a:p>
        </p:txBody>
      </p:sp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271" name="Google Shape;271;p31"/>
          <p:cNvSpPr/>
          <p:nvPr/>
        </p:nvSpPr>
        <p:spPr>
          <a:xfrm>
            <a:off x="7291770" y="2143426"/>
            <a:ext cx="856643" cy="856643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2"/>
          <p:cNvSpPr txBox="1"/>
          <p:nvPr>
            <p:ph idx="1" type="body"/>
          </p:nvPr>
        </p:nvSpPr>
        <p:spPr>
          <a:xfrm>
            <a:off x="457200" y="41015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</a:t>
            </a:r>
            <a:r>
              <a:rPr lang="en" u="sng">
                <a:hlinkClick r:id="rId4"/>
              </a:rPr>
              <a:t>Google Sheets</a:t>
            </a:r>
            <a:endParaRPr u="sng"/>
          </a:p>
        </p:txBody>
      </p:sp>
      <p:sp>
        <p:nvSpPr>
          <p:cNvPr id="277" name="Google Shape;277;p32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8" name="Google Shape;278;p32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5275" y="678450"/>
            <a:ext cx="3893450" cy="3229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3"/>
          <p:cNvSpPr/>
          <p:nvPr/>
        </p:nvSpPr>
        <p:spPr>
          <a:xfrm>
            <a:off x="5120960" y="489800"/>
            <a:ext cx="2075120" cy="4163909"/>
          </a:xfrm>
          <a:custGeom>
            <a:rect b="b" l="l" r="r" t="t"/>
            <a:pathLst>
              <a:path extrusionOk="0" h="61841" w="30819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33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  <p:sp>
        <p:nvSpPr>
          <p:cNvPr id="285" name="Google Shape;285;p33"/>
          <p:cNvSpPr/>
          <p:nvPr/>
        </p:nvSpPr>
        <p:spPr>
          <a:xfrm>
            <a:off x="5214275" y="839000"/>
            <a:ext cx="1888500" cy="335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6" name="Google Shape;286;p33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33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Android project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/>
          <p:nvPr>
            <p:ph type="title"/>
          </p:nvPr>
        </p:nvSpPr>
        <p:spPr>
          <a:xfrm>
            <a:off x="434706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117" name="Google Shape;117;p16"/>
          <p:cNvSpPr txBox="1"/>
          <p:nvPr>
            <p:ph idx="2" type="body"/>
          </p:nvPr>
        </p:nvSpPr>
        <p:spPr>
          <a:xfrm>
            <a:off x="2841775" y="1891950"/>
            <a:ext cx="2811300" cy="28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POWERPOINT®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"Download as PowerPoint template". You will get a .pptx file that you can edit in PowerPoint.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Remember to download and install the fonts used in this presentation (you’ll find the links to the font files needed in the </a:t>
            </a:r>
            <a:r>
              <a:rPr lang="en" sz="1100" u="sng">
                <a:hlinkClick action="ppaction://hlinksldjump" r:id="rId4"/>
              </a:rPr>
              <a:t>Presentation design slide</a:t>
            </a:r>
            <a:r>
              <a:rPr lang="en" sz="1100"/>
              <a:t>)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8" name="Google Shape;118;p16"/>
          <p:cNvSpPr txBox="1"/>
          <p:nvPr>
            <p:ph idx="2" type="body"/>
          </p:nvPr>
        </p:nvSpPr>
        <p:spPr>
          <a:xfrm>
            <a:off x="6294350" y="4078825"/>
            <a:ext cx="27132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A800"/>
                </a:solidFill>
              </a:rPr>
              <a:t>More info on how to use this template at </a:t>
            </a:r>
            <a:r>
              <a:rPr b="1" lang="en" sz="600" u="sng">
                <a:solidFill>
                  <a:srgbClr val="FFA800"/>
                </a:solidFill>
                <a:hlinkClick r:id="rId5"/>
              </a:rPr>
              <a:t>www.slidescarnival.com/help-use-presentation-template</a:t>
            </a:r>
            <a:endParaRPr b="1" sz="600">
              <a:solidFill>
                <a:srgbClr val="FFA8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">
                <a:solidFill>
                  <a:srgbClr val="FFA800"/>
                </a:solidFill>
              </a:rPr>
              <a:t>This template is free to use under </a:t>
            </a:r>
            <a:r>
              <a:rPr lang="en" sz="600" u="sng">
                <a:solidFill>
                  <a:srgbClr val="FFA800"/>
                </a:solidFill>
                <a:hlinkClick r:id="rId6"/>
              </a:rPr>
              <a:t>Creative Commons Attribution license</a:t>
            </a:r>
            <a:r>
              <a:rPr lang="en" sz="600">
                <a:solidFill>
                  <a:srgbClr val="FFA800"/>
                </a:solidFill>
              </a:rPr>
              <a:t>. You can keep the Credits slide or mention SlidesCarnival and other resources used in a slide footer.</a:t>
            </a:r>
            <a:endParaRPr sz="600">
              <a:solidFill>
                <a:srgbClr val="FFA800"/>
              </a:solidFill>
            </a:endParaRPr>
          </a:p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sp>
        <p:nvSpPr>
          <p:cNvPr id="120" name="Google Shape;120;p16"/>
          <p:cNvSpPr txBox="1"/>
          <p:nvPr>
            <p:ph idx="1" type="body"/>
          </p:nvPr>
        </p:nvSpPr>
        <p:spPr>
          <a:xfrm>
            <a:off x="434325" y="1891950"/>
            <a:ext cx="2214600" cy="288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/>
              <a:t>EDIT IN GOOGLE SLIDES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Click on the button under the presentation preview that says "Use as Google Slides Theme".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will get a copy of this document on your Google Drive and will be able to edit, add or delete slides.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/>
              <a:t>You have to be signed in to your Google account.</a:t>
            </a:r>
            <a:endParaRPr sz="11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/>
          <p:nvPr/>
        </p:nvSpPr>
        <p:spPr>
          <a:xfrm>
            <a:off x="5166871" y="623036"/>
            <a:ext cx="1863608" cy="3921828"/>
          </a:xfrm>
          <a:custGeom>
            <a:rect b="b" l="l" r="r" t="t"/>
            <a:pathLst>
              <a:path extrusionOk="0" h="54713" w="25999">
                <a:moveTo>
                  <a:pt x="12966" y="2173"/>
                </a:moveTo>
                <a:lnTo>
                  <a:pt x="13169" y="2240"/>
                </a:lnTo>
                <a:lnTo>
                  <a:pt x="13373" y="2308"/>
                </a:lnTo>
                <a:lnTo>
                  <a:pt x="13441" y="2512"/>
                </a:lnTo>
                <a:lnTo>
                  <a:pt x="13509" y="2716"/>
                </a:lnTo>
                <a:lnTo>
                  <a:pt x="13441" y="2919"/>
                </a:lnTo>
                <a:lnTo>
                  <a:pt x="13373" y="3123"/>
                </a:lnTo>
                <a:lnTo>
                  <a:pt x="13169" y="3191"/>
                </a:lnTo>
                <a:lnTo>
                  <a:pt x="12966" y="3259"/>
                </a:lnTo>
                <a:lnTo>
                  <a:pt x="12762" y="3191"/>
                </a:lnTo>
                <a:lnTo>
                  <a:pt x="12626" y="3123"/>
                </a:lnTo>
                <a:lnTo>
                  <a:pt x="12491" y="2919"/>
                </a:lnTo>
                <a:lnTo>
                  <a:pt x="12423" y="2716"/>
                </a:lnTo>
                <a:lnTo>
                  <a:pt x="12491" y="2512"/>
                </a:lnTo>
                <a:lnTo>
                  <a:pt x="12626" y="2308"/>
                </a:lnTo>
                <a:lnTo>
                  <a:pt x="12762" y="2240"/>
                </a:lnTo>
                <a:lnTo>
                  <a:pt x="12966" y="2173"/>
                </a:lnTo>
                <a:close/>
                <a:moveTo>
                  <a:pt x="14934" y="4480"/>
                </a:moveTo>
                <a:lnTo>
                  <a:pt x="15002" y="4548"/>
                </a:lnTo>
                <a:lnTo>
                  <a:pt x="15070" y="4684"/>
                </a:lnTo>
                <a:lnTo>
                  <a:pt x="15138" y="4752"/>
                </a:lnTo>
                <a:lnTo>
                  <a:pt x="15070" y="4888"/>
                </a:lnTo>
                <a:lnTo>
                  <a:pt x="15002" y="5024"/>
                </a:lnTo>
                <a:lnTo>
                  <a:pt x="14934" y="5024"/>
                </a:lnTo>
                <a:lnTo>
                  <a:pt x="14799" y="5091"/>
                </a:lnTo>
                <a:lnTo>
                  <a:pt x="11065" y="5091"/>
                </a:lnTo>
                <a:lnTo>
                  <a:pt x="10929" y="5024"/>
                </a:lnTo>
                <a:lnTo>
                  <a:pt x="10861" y="5024"/>
                </a:lnTo>
                <a:lnTo>
                  <a:pt x="10794" y="4888"/>
                </a:lnTo>
                <a:lnTo>
                  <a:pt x="10726" y="4752"/>
                </a:lnTo>
                <a:lnTo>
                  <a:pt x="10794" y="4684"/>
                </a:lnTo>
                <a:lnTo>
                  <a:pt x="10861" y="4548"/>
                </a:lnTo>
                <a:lnTo>
                  <a:pt x="10929" y="4480"/>
                </a:lnTo>
                <a:close/>
                <a:moveTo>
                  <a:pt x="23963" y="7807"/>
                </a:moveTo>
                <a:lnTo>
                  <a:pt x="23963" y="7875"/>
                </a:lnTo>
                <a:lnTo>
                  <a:pt x="23963" y="46771"/>
                </a:lnTo>
                <a:lnTo>
                  <a:pt x="23963" y="46838"/>
                </a:lnTo>
                <a:lnTo>
                  <a:pt x="1969" y="46838"/>
                </a:lnTo>
                <a:lnTo>
                  <a:pt x="1969" y="46771"/>
                </a:lnTo>
                <a:lnTo>
                  <a:pt x="1969" y="7875"/>
                </a:lnTo>
                <a:lnTo>
                  <a:pt x="1969" y="7807"/>
                </a:lnTo>
                <a:close/>
                <a:moveTo>
                  <a:pt x="12558" y="48536"/>
                </a:moveTo>
                <a:lnTo>
                  <a:pt x="12151" y="48671"/>
                </a:lnTo>
                <a:lnTo>
                  <a:pt x="11812" y="48875"/>
                </a:lnTo>
                <a:lnTo>
                  <a:pt x="11472" y="49146"/>
                </a:lnTo>
                <a:lnTo>
                  <a:pt x="11269" y="49418"/>
                </a:lnTo>
                <a:lnTo>
                  <a:pt x="11065" y="49825"/>
                </a:lnTo>
                <a:lnTo>
                  <a:pt x="10929" y="50165"/>
                </a:lnTo>
                <a:lnTo>
                  <a:pt x="10861" y="50640"/>
                </a:lnTo>
                <a:lnTo>
                  <a:pt x="10929" y="51047"/>
                </a:lnTo>
                <a:lnTo>
                  <a:pt x="11065" y="51454"/>
                </a:lnTo>
                <a:lnTo>
                  <a:pt x="11269" y="51794"/>
                </a:lnTo>
                <a:lnTo>
                  <a:pt x="11472" y="52065"/>
                </a:lnTo>
                <a:lnTo>
                  <a:pt x="11812" y="52337"/>
                </a:lnTo>
                <a:lnTo>
                  <a:pt x="12151" y="52541"/>
                </a:lnTo>
                <a:lnTo>
                  <a:pt x="12558" y="52676"/>
                </a:lnTo>
                <a:lnTo>
                  <a:pt x="12966" y="52744"/>
                </a:lnTo>
                <a:lnTo>
                  <a:pt x="13373" y="52676"/>
                </a:lnTo>
                <a:lnTo>
                  <a:pt x="13780" y="52541"/>
                </a:lnTo>
                <a:lnTo>
                  <a:pt x="14120" y="52337"/>
                </a:lnTo>
                <a:lnTo>
                  <a:pt x="14459" y="52065"/>
                </a:lnTo>
                <a:lnTo>
                  <a:pt x="14731" y="51794"/>
                </a:lnTo>
                <a:lnTo>
                  <a:pt x="14934" y="51454"/>
                </a:lnTo>
                <a:lnTo>
                  <a:pt x="15002" y="51047"/>
                </a:lnTo>
                <a:lnTo>
                  <a:pt x="15070" y="50640"/>
                </a:lnTo>
                <a:lnTo>
                  <a:pt x="15002" y="50165"/>
                </a:lnTo>
                <a:lnTo>
                  <a:pt x="14934" y="49825"/>
                </a:lnTo>
                <a:lnTo>
                  <a:pt x="14731" y="49418"/>
                </a:lnTo>
                <a:lnTo>
                  <a:pt x="14459" y="49146"/>
                </a:lnTo>
                <a:lnTo>
                  <a:pt x="14120" y="48875"/>
                </a:lnTo>
                <a:lnTo>
                  <a:pt x="13780" y="48671"/>
                </a:lnTo>
                <a:lnTo>
                  <a:pt x="13373" y="48536"/>
                </a:lnTo>
                <a:close/>
                <a:moveTo>
                  <a:pt x="12966" y="48332"/>
                </a:moveTo>
                <a:lnTo>
                  <a:pt x="13441" y="48400"/>
                </a:lnTo>
                <a:lnTo>
                  <a:pt x="13848" y="48536"/>
                </a:lnTo>
                <a:lnTo>
                  <a:pt x="14256" y="48739"/>
                </a:lnTo>
                <a:lnTo>
                  <a:pt x="14595" y="49011"/>
                </a:lnTo>
                <a:lnTo>
                  <a:pt x="14866" y="49350"/>
                </a:lnTo>
                <a:lnTo>
                  <a:pt x="15070" y="49757"/>
                </a:lnTo>
                <a:lnTo>
                  <a:pt x="15206" y="50165"/>
                </a:lnTo>
                <a:lnTo>
                  <a:pt x="15274" y="50640"/>
                </a:lnTo>
                <a:lnTo>
                  <a:pt x="15206" y="51047"/>
                </a:lnTo>
                <a:lnTo>
                  <a:pt x="15070" y="51522"/>
                </a:lnTo>
                <a:lnTo>
                  <a:pt x="14866" y="51862"/>
                </a:lnTo>
                <a:lnTo>
                  <a:pt x="14595" y="52201"/>
                </a:lnTo>
                <a:lnTo>
                  <a:pt x="14256" y="52473"/>
                </a:lnTo>
                <a:lnTo>
                  <a:pt x="13848" y="52676"/>
                </a:lnTo>
                <a:lnTo>
                  <a:pt x="13441" y="52812"/>
                </a:lnTo>
                <a:lnTo>
                  <a:pt x="12966" y="52880"/>
                </a:lnTo>
                <a:lnTo>
                  <a:pt x="12558" y="52812"/>
                </a:lnTo>
                <a:lnTo>
                  <a:pt x="12083" y="52676"/>
                </a:lnTo>
                <a:lnTo>
                  <a:pt x="11744" y="52473"/>
                </a:lnTo>
                <a:lnTo>
                  <a:pt x="11404" y="52201"/>
                </a:lnTo>
                <a:lnTo>
                  <a:pt x="11133" y="51862"/>
                </a:lnTo>
                <a:lnTo>
                  <a:pt x="10929" y="51522"/>
                </a:lnTo>
                <a:lnTo>
                  <a:pt x="10794" y="51047"/>
                </a:lnTo>
                <a:lnTo>
                  <a:pt x="10726" y="50640"/>
                </a:lnTo>
                <a:lnTo>
                  <a:pt x="10794" y="50165"/>
                </a:lnTo>
                <a:lnTo>
                  <a:pt x="10929" y="49757"/>
                </a:lnTo>
                <a:lnTo>
                  <a:pt x="11133" y="49350"/>
                </a:lnTo>
                <a:lnTo>
                  <a:pt x="11404" y="49011"/>
                </a:lnTo>
                <a:lnTo>
                  <a:pt x="11744" y="48739"/>
                </a:lnTo>
                <a:lnTo>
                  <a:pt x="12083" y="48536"/>
                </a:lnTo>
                <a:lnTo>
                  <a:pt x="12558" y="48400"/>
                </a:lnTo>
                <a:lnTo>
                  <a:pt x="12966" y="48332"/>
                </a:lnTo>
                <a:close/>
                <a:moveTo>
                  <a:pt x="3938" y="679"/>
                </a:moveTo>
                <a:lnTo>
                  <a:pt x="3259" y="747"/>
                </a:lnTo>
                <a:lnTo>
                  <a:pt x="2648" y="951"/>
                </a:lnTo>
                <a:lnTo>
                  <a:pt x="2105" y="1222"/>
                </a:lnTo>
                <a:lnTo>
                  <a:pt x="1630" y="1629"/>
                </a:lnTo>
                <a:lnTo>
                  <a:pt x="1290" y="2105"/>
                </a:lnTo>
                <a:lnTo>
                  <a:pt x="951" y="2648"/>
                </a:lnTo>
                <a:lnTo>
                  <a:pt x="747" y="3259"/>
                </a:lnTo>
                <a:lnTo>
                  <a:pt x="747" y="3870"/>
                </a:lnTo>
                <a:lnTo>
                  <a:pt x="747" y="50776"/>
                </a:lnTo>
                <a:lnTo>
                  <a:pt x="747" y="51387"/>
                </a:lnTo>
                <a:lnTo>
                  <a:pt x="951" y="51997"/>
                </a:lnTo>
                <a:lnTo>
                  <a:pt x="1290" y="52541"/>
                </a:lnTo>
                <a:lnTo>
                  <a:pt x="1630" y="53016"/>
                </a:lnTo>
                <a:lnTo>
                  <a:pt x="2105" y="53423"/>
                </a:lnTo>
                <a:lnTo>
                  <a:pt x="2648" y="53695"/>
                </a:lnTo>
                <a:lnTo>
                  <a:pt x="3259" y="53898"/>
                </a:lnTo>
                <a:lnTo>
                  <a:pt x="3938" y="53966"/>
                </a:lnTo>
                <a:lnTo>
                  <a:pt x="22062" y="53966"/>
                </a:lnTo>
                <a:lnTo>
                  <a:pt x="22741" y="53898"/>
                </a:lnTo>
                <a:lnTo>
                  <a:pt x="23352" y="53695"/>
                </a:lnTo>
                <a:lnTo>
                  <a:pt x="23895" y="53423"/>
                </a:lnTo>
                <a:lnTo>
                  <a:pt x="24370" y="53016"/>
                </a:lnTo>
                <a:lnTo>
                  <a:pt x="24709" y="52541"/>
                </a:lnTo>
                <a:lnTo>
                  <a:pt x="25049" y="51997"/>
                </a:lnTo>
                <a:lnTo>
                  <a:pt x="25252" y="51387"/>
                </a:lnTo>
                <a:lnTo>
                  <a:pt x="25320" y="50776"/>
                </a:lnTo>
                <a:lnTo>
                  <a:pt x="25320" y="3870"/>
                </a:lnTo>
                <a:lnTo>
                  <a:pt x="25252" y="3259"/>
                </a:lnTo>
                <a:lnTo>
                  <a:pt x="25049" y="2648"/>
                </a:lnTo>
                <a:lnTo>
                  <a:pt x="24709" y="2105"/>
                </a:lnTo>
                <a:lnTo>
                  <a:pt x="24370" y="1629"/>
                </a:lnTo>
                <a:lnTo>
                  <a:pt x="23895" y="1222"/>
                </a:lnTo>
                <a:lnTo>
                  <a:pt x="23352" y="951"/>
                </a:lnTo>
                <a:lnTo>
                  <a:pt x="22741" y="747"/>
                </a:lnTo>
                <a:lnTo>
                  <a:pt x="22062" y="679"/>
                </a:lnTo>
                <a:close/>
                <a:moveTo>
                  <a:pt x="22062" y="543"/>
                </a:moveTo>
                <a:lnTo>
                  <a:pt x="22741" y="611"/>
                </a:lnTo>
                <a:lnTo>
                  <a:pt x="23419" y="815"/>
                </a:lnTo>
                <a:lnTo>
                  <a:pt x="23963" y="1086"/>
                </a:lnTo>
                <a:lnTo>
                  <a:pt x="24438" y="1494"/>
                </a:lnTo>
                <a:lnTo>
                  <a:pt x="24845" y="2037"/>
                </a:lnTo>
                <a:lnTo>
                  <a:pt x="25184" y="2580"/>
                </a:lnTo>
                <a:lnTo>
                  <a:pt x="25388" y="3191"/>
                </a:lnTo>
                <a:lnTo>
                  <a:pt x="25456" y="3870"/>
                </a:lnTo>
                <a:lnTo>
                  <a:pt x="25456" y="50776"/>
                </a:lnTo>
                <a:lnTo>
                  <a:pt x="25388" y="51454"/>
                </a:lnTo>
                <a:lnTo>
                  <a:pt x="25184" y="52065"/>
                </a:lnTo>
                <a:lnTo>
                  <a:pt x="24845" y="52676"/>
                </a:lnTo>
                <a:lnTo>
                  <a:pt x="24438" y="53151"/>
                </a:lnTo>
                <a:lnTo>
                  <a:pt x="23963" y="53559"/>
                </a:lnTo>
                <a:lnTo>
                  <a:pt x="23419" y="53898"/>
                </a:lnTo>
                <a:lnTo>
                  <a:pt x="22741" y="54102"/>
                </a:lnTo>
                <a:lnTo>
                  <a:pt x="22062" y="54170"/>
                </a:lnTo>
                <a:lnTo>
                  <a:pt x="3938" y="54170"/>
                </a:lnTo>
                <a:lnTo>
                  <a:pt x="3259" y="54102"/>
                </a:lnTo>
                <a:lnTo>
                  <a:pt x="2580" y="53898"/>
                </a:lnTo>
                <a:lnTo>
                  <a:pt x="2037" y="53559"/>
                </a:lnTo>
                <a:lnTo>
                  <a:pt x="1562" y="53151"/>
                </a:lnTo>
                <a:lnTo>
                  <a:pt x="1154" y="52676"/>
                </a:lnTo>
                <a:lnTo>
                  <a:pt x="815" y="52065"/>
                </a:lnTo>
                <a:lnTo>
                  <a:pt x="611" y="51454"/>
                </a:lnTo>
                <a:lnTo>
                  <a:pt x="543" y="50776"/>
                </a:lnTo>
                <a:lnTo>
                  <a:pt x="543" y="3870"/>
                </a:lnTo>
                <a:lnTo>
                  <a:pt x="611" y="3191"/>
                </a:lnTo>
                <a:lnTo>
                  <a:pt x="815" y="2580"/>
                </a:lnTo>
                <a:lnTo>
                  <a:pt x="1154" y="2037"/>
                </a:lnTo>
                <a:lnTo>
                  <a:pt x="1562" y="1494"/>
                </a:lnTo>
                <a:lnTo>
                  <a:pt x="2037" y="1086"/>
                </a:lnTo>
                <a:lnTo>
                  <a:pt x="2580" y="815"/>
                </a:lnTo>
                <a:lnTo>
                  <a:pt x="3259" y="611"/>
                </a:lnTo>
                <a:lnTo>
                  <a:pt x="3938" y="543"/>
                </a:lnTo>
                <a:close/>
                <a:moveTo>
                  <a:pt x="3938" y="0"/>
                </a:moveTo>
                <a:lnTo>
                  <a:pt x="3123" y="68"/>
                </a:lnTo>
                <a:lnTo>
                  <a:pt x="2444" y="272"/>
                </a:lnTo>
                <a:lnTo>
                  <a:pt x="1765" y="611"/>
                </a:lnTo>
                <a:lnTo>
                  <a:pt x="1154" y="1154"/>
                </a:lnTo>
                <a:lnTo>
                  <a:pt x="679" y="1697"/>
                </a:lnTo>
                <a:lnTo>
                  <a:pt x="272" y="2376"/>
                </a:lnTo>
                <a:lnTo>
                  <a:pt x="68" y="3123"/>
                </a:lnTo>
                <a:lnTo>
                  <a:pt x="0" y="3870"/>
                </a:lnTo>
                <a:lnTo>
                  <a:pt x="0" y="50776"/>
                </a:lnTo>
                <a:lnTo>
                  <a:pt x="68" y="51522"/>
                </a:lnTo>
                <a:lnTo>
                  <a:pt x="272" y="52269"/>
                </a:lnTo>
                <a:lnTo>
                  <a:pt x="679" y="52948"/>
                </a:lnTo>
                <a:lnTo>
                  <a:pt x="1154" y="53559"/>
                </a:lnTo>
                <a:lnTo>
                  <a:pt x="1765" y="54034"/>
                </a:lnTo>
                <a:lnTo>
                  <a:pt x="2444" y="54373"/>
                </a:lnTo>
                <a:lnTo>
                  <a:pt x="3123" y="54645"/>
                </a:lnTo>
                <a:lnTo>
                  <a:pt x="3938" y="54713"/>
                </a:lnTo>
                <a:lnTo>
                  <a:pt x="22062" y="54713"/>
                </a:lnTo>
                <a:lnTo>
                  <a:pt x="22876" y="54645"/>
                </a:lnTo>
                <a:lnTo>
                  <a:pt x="23555" y="54373"/>
                </a:lnTo>
                <a:lnTo>
                  <a:pt x="24234" y="54034"/>
                </a:lnTo>
                <a:lnTo>
                  <a:pt x="24845" y="53559"/>
                </a:lnTo>
                <a:lnTo>
                  <a:pt x="25320" y="52948"/>
                </a:lnTo>
                <a:lnTo>
                  <a:pt x="25727" y="52269"/>
                </a:lnTo>
                <a:lnTo>
                  <a:pt x="25931" y="51522"/>
                </a:lnTo>
                <a:lnTo>
                  <a:pt x="25999" y="50776"/>
                </a:lnTo>
                <a:lnTo>
                  <a:pt x="25999" y="3870"/>
                </a:lnTo>
                <a:lnTo>
                  <a:pt x="25931" y="3123"/>
                </a:lnTo>
                <a:lnTo>
                  <a:pt x="25727" y="2376"/>
                </a:lnTo>
                <a:lnTo>
                  <a:pt x="25320" y="1697"/>
                </a:lnTo>
                <a:lnTo>
                  <a:pt x="24845" y="1154"/>
                </a:lnTo>
                <a:lnTo>
                  <a:pt x="24234" y="611"/>
                </a:lnTo>
                <a:lnTo>
                  <a:pt x="23555" y="272"/>
                </a:lnTo>
                <a:lnTo>
                  <a:pt x="22876" y="68"/>
                </a:lnTo>
                <a:lnTo>
                  <a:pt x="22062" y="0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5303825" y="1188850"/>
            <a:ext cx="1589700" cy="281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Google Shape;294;p34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5" name="Google Shape;295;p34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iPhone project</a:t>
            </a:r>
            <a:endParaRPr/>
          </a:p>
        </p:txBody>
      </p:sp>
      <p:sp>
        <p:nvSpPr>
          <p:cNvPr id="296" name="Google Shape;296;p34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5"/>
          <p:cNvSpPr/>
          <p:nvPr/>
        </p:nvSpPr>
        <p:spPr>
          <a:xfrm>
            <a:off x="4658923" y="535613"/>
            <a:ext cx="2879504" cy="4072345"/>
          </a:xfrm>
          <a:custGeom>
            <a:rect b="b" l="l" r="r" t="t"/>
            <a:pathLst>
              <a:path extrusionOk="0" h="86210" w="60958">
                <a:moveTo>
                  <a:pt x="28985" y="3938"/>
                </a:moveTo>
                <a:lnTo>
                  <a:pt x="29189" y="4006"/>
                </a:lnTo>
                <a:lnTo>
                  <a:pt x="29189" y="4141"/>
                </a:lnTo>
                <a:lnTo>
                  <a:pt x="29189" y="4277"/>
                </a:lnTo>
                <a:lnTo>
                  <a:pt x="28985" y="4345"/>
                </a:lnTo>
                <a:lnTo>
                  <a:pt x="28850" y="4277"/>
                </a:lnTo>
                <a:lnTo>
                  <a:pt x="28782" y="4141"/>
                </a:lnTo>
                <a:lnTo>
                  <a:pt x="28850" y="4006"/>
                </a:lnTo>
                <a:lnTo>
                  <a:pt x="28985" y="3938"/>
                </a:lnTo>
                <a:close/>
                <a:moveTo>
                  <a:pt x="30479" y="3734"/>
                </a:moveTo>
                <a:lnTo>
                  <a:pt x="30615" y="3802"/>
                </a:lnTo>
                <a:lnTo>
                  <a:pt x="30750" y="3870"/>
                </a:lnTo>
                <a:lnTo>
                  <a:pt x="30818" y="4006"/>
                </a:lnTo>
                <a:lnTo>
                  <a:pt x="30818" y="4141"/>
                </a:lnTo>
                <a:lnTo>
                  <a:pt x="30818" y="4277"/>
                </a:lnTo>
                <a:lnTo>
                  <a:pt x="30750" y="4345"/>
                </a:lnTo>
                <a:lnTo>
                  <a:pt x="30615" y="4481"/>
                </a:lnTo>
                <a:lnTo>
                  <a:pt x="30343" y="4481"/>
                </a:lnTo>
                <a:lnTo>
                  <a:pt x="30207" y="4345"/>
                </a:lnTo>
                <a:lnTo>
                  <a:pt x="30139" y="4277"/>
                </a:lnTo>
                <a:lnTo>
                  <a:pt x="30139" y="4141"/>
                </a:lnTo>
                <a:lnTo>
                  <a:pt x="30139" y="4006"/>
                </a:lnTo>
                <a:lnTo>
                  <a:pt x="30207" y="3870"/>
                </a:lnTo>
                <a:lnTo>
                  <a:pt x="30343" y="3802"/>
                </a:lnTo>
                <a:lnTo>
                  <a:pt x="30479" y="3734"/>
                </a:lnTo>
                <a:close/>
                <a:moveTo>
                  <a:pt x="56885" y="7943"/>
                </a:moveTo>
                <a:lnTo>
                  <a:pt x="56885" y="78132"/>
                </a:lnTo>
                <a:lnTo>
                  <a:pt x="56817" y="78200"/>
                </a:lnTo>
                <a:lnTo>
                  <a:pt x="4209" y="78200"/>
                </a:lnTo>
                <a:lnTo>
                  <a:pt x="4141" y="78132"/>
                </a:lnTo>
                <a:lnTo>
                  <a:pt x="4141" y="7943"/>
                </a:lnTo>
                <a:close/>
                <a:moveTo>
                  <a:pt x="30479" y="80440"/>
                </a:moveTo>
                <a:lnTo>
                  <a:pt x="30071" y="80508"/>
                </a:lnTo>
                <a:lnTo>
                  <a:pt x="29732" y="80576"/>
                </a:lnTo>
                <a:lnTo>
                  <a:pt x="29461" y="80779"/>
                </a:lnTo>
                <a:lnTo>
                  <a:pt x="29189" y="80983"/>
                </a:lnTo>
                <a:lnTo>
                  <a:pt x="28917" y="81255"/>
                </a:lnTo>
                <a:lnTo>
                  <a:pt x="28782" y="81594"/>
                </a:lnTo>
                <a:lnTo>
                  <a:pt x="28646" y="81933"/>
                </a:lnTo>
                <a:lnTo>
                  <a:pt x="28646" y="82273"/>
                </a:lnTo>
                <a:lnTo>
                  <a:pt x="28646" y="82341"/>
                </a:lnTo>
                <a:lnTo>
                  <a:pt x="28646" y="82680"/>
                </a:lnTo>
                <a:lnTo>
                  <a:pt x="28782" y="83020"/>
                </a:lnTo>
                <a:lnTo>
                  <a:pt x="28985" y="83291"/>
                </a:lnTo>
                <a:lnTo>
                  <a:pt x="29189" y="83563"/>
                </a:lnTo>
                <a:lnTo>
                  <a:pt x="29461" y="83834"/>
                </a:lnTo>
                <a:lnTo>
                  <a:pt x="29800" y="83970"/>
                </a:lnTo>
                <a:lnTo>
                  <a:pt x="30139" y="84106"/>
                </a:lnTo>
                <a:lnTo>
                  <a:pt x="30818" y="84106"/>
                </a:lnTo>
                <a:lnTo>
                  <a:pt x="31158" y="83970"/>
                </a:lnTo>
                <a:lnTo>
                  <a:pt x="31497" y="83766"/>
                </a:lnTo>
                <a:lnTo>
                  <a:pt x="31768" y="83563"/>
                </a:lnTo>
                <a:lnTo>
                  <a:pt x="31972" y="83291"/>
                </a:lnTo>
                <a:lnTo>
                  <a:pt x="32176" y="83020"/>
                </a:lnTo>
                <a:lnTo>
                  <a:pt x="32244" y="82612"/>
                </a:lnTo>
                <a:lnTo>
                  <a:pt x="32312" y="82273"/>
                </a:lnTo>
                <a:lnTo>
                  <a:pt x="32244" y="81933"/>
                </a:lnTo>
                <a:lnTo>
                  <a:pt x="32176" y="81594"/>
                </a:lnTo>
                <a:lnTo>
                  <a:pt x="31972" y="81255"/>
                </a:lnTo>
                <a:lnTo>
                  <a:pt x="31768" y="80983"/>
                </a:lnTo>
                <a:lnTo>
                  <a:pt x="31497" y="80779"/>
                </a:lnTo>
                <a:lnTo>
                  <a:pt x="31158" y="80576"/>
                </a:lnTo>
                <a:lnTo>
                  <a:pt x="30818" y="80508"/>
                </a:lnTo>
                <a:lnTo>
                  <a:pt x="30479" y="80440"/>
                </a:lnTo>
                <a:close/>
                <a:moveTo>
                  <a:pt x="30886" y="80304"/>
                </a:moveTo>
                <a:lnTo>
                  <a:pt x="31225" y="80440"/>
                </a:lnTo>
                <a:lnTo>
                  <a:pt x="31565" y="80644"/>
                </a:lnTo>
                <a:lnTo>
                  <a:pt x="31904" y="80847"/>
                </a:lnTo>
                <a:lnTo>
                  <a:pt x="32108" y="81187"/>
                </a:lnTo>
                <a:lnTo>
                  <a:pt x="32312" y="81526"/>
                </a:lnTo>
                <a:lnTo>
                  <a:pt x="32447" y="81866"/>
                </a:lnTo>
                <a:lnTo>
                  <a:pt x="32447" y="82273"/>
                </a:lnTo>
                <a:lnTo>
                  <a:pt x="32447" y="82680"/>
                </a:lnTo>
                <a:lnTo>
                  <a:pt x="32312" y="83020"/>
                </a:lnTo>
                <a:lnTo>
                  <a:pt x="32108" y="83359"/>
                </a:lnTo>
                <a:lnTo>
                  <a:pt x="31904" y="83698"/>
                </a:lnTo>
                <a:lnTo>
                  <a:pt x="31565" y="83902"/>
                </a:lnTo>
                <a:lnTo>
                  <a:pt x="31225" y="84106"/>
                </a:lnTo>
                <a:lnTo>
                  <a:pt x="30886" y="84241"/>
                </a:lnTo>
                <a:lnTo>
                  <a:pt x="30479" y="84309"/>
                </a:lnTo>
                <a:lnTo>
                  <a:pt x="30071" y="84241"/>
                </a:lnTo>
                <a:lnTo>
                  <a:pt x="29732" y="84106"/>
                </a:lnTo>
                <a:lnTo>
                  <a:pt x="29393" y="83970"/>
                </a:lnTo>
                <a:lnTo>
                  <a:pt x="29053" y="83698"/>
                </a:lnTo>
                <a:lnTo>
                  <a:pt x="28850" y="83427"/>
                </a:lnTo>
                <a:lnTo>
                  <a:pt x="28646" y="83087"/>
                </a:lnTo>
                <a:lnTo>
                  <a:pt x="28510" y="82748"/>
                </a:lnTo>
                <a:lnTo>
                  <a:pt x="28442" y="82341"/>
                </a:lnTo>
                <a:lnTo>
                  <a:pt x="28442" y="82273"/>
                </a:lnTo>
                <a:lnTo>
                  <a:pt x="28510" y="81866"/>
                </a:lnTo>
                <a:lnTo>
                  <a:pt x="28646" y="81526"/>
                </a:lnTo>
                <a:lnTo>
                  <a:pt x="28782" y="81187"/>
                </a:lnTo>
                <a:lnTo>
                  <a:pt x="29053" y="80847"/>
                </a:lnTo>
                <a:lnTo>
                  <a:pt x="29325" y="80644"/>
                </a:lnTo>
                <a:lnTo>
                  <a:pt x="29664" y="80440"/>
                </a:lnTo>
                <a:lnTo>
                  <a:pt x="30071" y="80304"/>
                </a:lnTo>
                <a:close/>
                <a:moveTo>
                  <a:pt x="3530" y="815"/>
                </a:moveTo>
                <a:lnTo>
                  <a:pt x="2987" y="883"/>
                </a:lnTo>
                <a:lnTo>
                  <a:pt x="2512" y="1019"/>
                </a:lnTo>
                <a:lnTo>
                  <a:pt x="2036" y="1290"/>
                </a:lnTo>
                <a:lnTo>
                  <a:pt x="1629" y="1630"/>
                </a:lnTo>
                <a:lnTo>
                  <a:pt x="1290" y="2037"/>
                </a:lnTo>
                <a:lnTo>
                  <a:pt x="1086" y="2512"/>
                </a:lnTo>
                <a:lnTo>
                  <a:pt x="950" y="2987"/>
                </a:lnTo>
                <a:lnTo>
                  <a:pt x="882" y="3530"/>
                </a:lnTo>
                <a:lnTo>
                  <a:pt x="882" y="82612"/>
                </a:lnTo>
                <a:lnTo>
                  <a:pt x="950" y="83155"/>
                </a:lnTo>
                <a:lnTo>
                  <a:pt x="1086" y="83698"/>
                </a:lnTo>
                <a:lnTo>
                  <a:pt x="1358" y="84174"/>
                </a:lnTo>
                <a:lnTo>
                  <a:pt x="1765" y="84581"/>
                </a:lnTo>
                <a:lnTo>
                  <a:pt x="2172" y="84852"/>
                </a:lnTo>
                <a:lnTo>
                  <a:pt x="2715" y="85124"/>
                </a:lnTo>
                <a:lnTo>
                  <a:pt x="3258" y="85260"/>
                </a:lnTo>
                <a:lnTo>
                  <a:pt x="3869" y="85328"/>
                </a:lnTo>
                <a:lnTo>
                  <a:pt x="57156" y="85328"/>
                </a:lnTo>
                <a:lnTo>
                  <a:pt x="57767" y="85260"/>
                </a:lnTo>
                <a:lnTo>
                  <a:pt x="58310" y="85124"/>
                </a:lnTo>
                <a:lnTo>
                  <a:pt x="58785" y="84852"/>
                </a:lnTo>
                <a:lnTo>
                  <a:pt x="59260" y="84513"/>
                </a:lnTo>
                <a:lnTo>
                  <a:pt x="59600" y="84106"/>
                </a:lnTo>
                <a:lnTo>
                  <a:pt x="59871" y="83631"/>
                </a:lnTo>
                <a:lnTo>
                  <a:pt x="60075" y="83087"/>
                </a:lnTo>
                <a:lnTo>
                  <a:pt x="60143" y="82477"/>
                </a:lnTo>
                <a:lnTo>
                  <a:pt x="60143" y="3530"/>
                </a:lnTo>
                <a:lnTo>
                  <a:pt x="60075" y="2987"/>
                </a:lnTo>
                <a:lnTo>
                  <a:pt x="59939" y="2512"/>
                </a:lnTo>
                <a:lnTo>
                  <a:pt x="59668" y="2037"/>
                </a:lnTo>
                <a:lnTo>
                  <a:pt x="59328" y="1630"/>
                </a:lnTo>
                <a:lnTo>
                  <a:pt x="58921" y="1290"/>
                </a:lnTo>
                <a:lnTo>
                  <a:pt x="58446" y="1019"/>
                </a:lnTo>
                <a:lnTo>
                  <a:pt x="57903" y="883"/>
                </a:lnTo>
                <a:lnTo>
                  <a:pt x="57360" y="815"/>
                </a:lnTo>
                <a:close/>
                <a:moveTo>
                  <a:pt x="57971" y="679"/>
                </a:moveTo>
                <a:lnTo>
                  <a:pt x="58514" y="883"/>
                </a:lnTo>
                <a:lnTo>
                  <a:pt x="58989" y="1155"/>
                </a:lnTo>
                <a:lnTo>
                  <a:pt x="59464" y="1494"/>
                </a:lnTo>
                <a:lnTo>
                  <a:pt x="59804" y="1901"/>
                </a:lnTo>
                <a:lnTo>
                  <a:pt x="60075" y="2444"/>
                </a:lnTo>
                <a:lnTo>
                  <a:pt x="60211" y="2987"/>
                </a:lnTo>
                <a:lnTo>
                  <a:pt x="60279" y="3530"/>
                </a:lnTo>
                <a:lnTo>
                  <a:pt x="60279" y="82477"/>
                </a:lnTo>
                <a:lnTo>
                  <a:pt x="60211" y="83087"/>
                </a:lnTo>
                <a:lnTo>
                  <a:pt x="60075" y="83698"/>
                </a:lnTo>
                <a:lnTo>
                  <a:pt x="59736" y="84174"/>
                </a:lnTo>
                <a:lnTo>
                  <a:pt x="59396" y="84649"/>
                </a:lnTo>
                <a:lnTo>
                  <a:pt x="58921" y="84988"/>
                </a:lnTo>
                <a:lnTo>
                  <a:pt x="58378" y="85260"/>
                </a:lnTo>
                <a:lnTo>
                  <a:pt x="57767" y="85463"/>
                </a:lnTo>
                <a:lnTo>
                  <a:pt x="57156" y="85531"/>
                </a:lnTo>
                <a:lnTo>
                  <a:pt x="3869" y="85531"/>
                </a:lnTo>
                <a:lnTo>
                  <a:pt x="3190" y="85463"/>
                </a:lnTo>
                <a:lnTo>
                  <a:pt x="2647" y="85260"/>
                </a:lnTo>
                <a:lnTo>
                  <a:pt x="2104" y="84988"/>
                </a:lnTo>
                <a:lnTo>
                  <a:pt x="1629" y="84649"/>
                </a:lnTo>
                <a:lnTo>
                  <a:pt x="1222" y="84241"/>
                </a:lnTo>
                <a:lnTo>
                  <a:pt x="950" y="83766"/>
                </a:lnTo>
                <a:lnTo>
                  <a:pt x="747" y="83223"/>
                </a:lnTo>
                <a:lnTo>
                  <a:pt x="679" y="82612"/>
                </a:lnTo>
                <a:lnTo>
                  <a:pt x="679" y="3530"/>
                </a:lnTo>
                <a:lnTo>
                  <a:pt x="747" y="2987"/>
                </a:lnTo>
                <a:lnTo>
                  <a:pt x="950" y="2444"/>
                </a:lnTo>
                <a:lnTo>
                  <a:pt x="1154" y="1901"/>
                </a:lnTo>
                <a:lnTo>
                  <a:pt x="1561" y="1494"/>
                </a:lnTo>
                <a:lnTo>
                  <a:pt x="1969" y="1155"/>
                </a:lnTo>
                <a:lnTo>
                  <a:pt x="2444" y="883"/>
                </a:lnTo>
                <a:lnTo>
                  <a:pt x="2987" y="679"/>
                </a:lnTo>
                <a:close/>
                <a:moveTo>
                  <a:pt x="3530" y="1"/>
                </a:moveTo>
                <a:lnTo>
                  <a:pt x="2851" y="68"/>
                </a:lnTo>
                <a:lnTo>
                  <a:pt x="2172" y="204"/>
                </a:lnTo>
                <a:lnTo>
                  <a:pt x="1561" y="544"/>
                </a:lnTo>
                <a:lnTo>
                  <a:pt x="1018" y="1019"/>
                </a:lnTo>
                <a:lnTo>
                  <a:pt x="611" y="1562"/>
                </a:lnTo>
                <a:lnTo>
                  <a:pt x="272" y="2173"/>
                </a:lnTo>
                <a:lnTo>
                  <a:pt x="68" y="2852"/>
                </a:lnTo>
                <a:lnTo>
                  <a:pt x="0" y="3530"/>
                </a:lnTo>
                <a:lnTo>
                  <a:pt x="0" y="82612"/>
                </a:lnTo>
                <a:lnTo>
                  <a:pt x="68" y="83359"/>
                </a:lnTo>
                <a:lnTo>
                  <a:pt x="339" y="84038"/>
                </a:lnTo>
                <a:lnTo>
                  <a:pt x="679" y="84649"/>
                </a:lnTo>
                <a:lnTo>
                  <a:pt x="1154" y="85124"/>
                </a:lnTo>
                <a:lnTo>
                  <a:pt x="1697" y="85599"/>
                </a:lnTo>
                <a:lnTo>
                  <a:pt x="2376" y="85938"/>
                </a:lnTo>
                <a:lnTo>
                  <a:pt x="3055" y="86142"/>
                </a:lnTo>
                <a:lnTo>
                  <a:pt x="3869" y="86210"/>
                </a:lnTo>
                <a:lnTo>
                  <a:pt x="57156" y="86210"/>
                </a:lnTo>
                <a:lnTo>
                  <a:pt x="57903" y="86142"/>
                </a:lnTo>
                <a:lnTo>
                  <a:pt x="58582" y="85938"/>
                </a:lnTo>
                <a:lnTo>
                  <a:pt x="59260" y="85599"/>
                </a:lnTo>
                <a:lnTo>
                  <a:pt x="59804" y="85124"/>
                </a:lnTo>
                <a:lnTo>
                  <a:pt x="60347" y="84581"/>
                </a:lnTo>
                <a:lnTo>
                  <a:pt x="60686" y="83970"/>
                </a:lnTo>
                <a:lnTo>
                  <a:pt x="60890" y="83223"/>
                </a:lnTo>
                <a:lnTo>
                  <a:pt x="60957" y="82477"/>
                </a:lnTo>
                <a:lnTo>
                  <a:pt x="60957" y="3530"/>
                </a:lnTo>
                <a:lnTo>
                  <a:pt x="60890" y="2852"/>
                </a:lnTo>
                <a:lnTo>
                  <a:pt x="60686" y="2173"/>
                </a:lnTo>
                <a:lnTo>
                  <a:pt x="60347" y="1562"/>
                </a:lnTo>
                <a:lnTo>
                  <a:pt x="59939" y="1019"/>
                </a:lnTo>
                <a:lnTo>
                  <a:pt x="59396" y="544"/>
                </a:lnTo>
                <a:lnTo>
                  <a:pt x="58785" y="204"/>
                </a:lnTo>
                <a:lnTo>
                  <a:pt x="58106" y="68"/>
                </a:lnTo>
                <a:lnTo>
                  <a:pt x="57360" y="1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5"/>
          <p:cNvSpPr/>
          <p:nvPr/>
        </p:nvSpPr>
        <p:spPr>
          <a:xfrm>
            <a:off x="4852025" y="910325"/>
            <a:ext cx="2493300" cy="33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3" name="Google Shape;303;p35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4" name="Google Shape;304;p35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05" name="Google Shape;305;p35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/>
          <p:nvPr/>
        </p:nvSpPr>
        <p:spPr>
          <a:xfrm>
            <a:off x="3903575" y="836924"/>
            <a:ext cx="4390156" cy="3417786"/>
          </a:xfrm>
          <a:custGeom>
            <a:rect b="b" l="l" r="r" t="t"/>
            <a:pathLst>
              <a:path extrusionOk="0" h="111665" w="143434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cap="flat" cmpd="sng" w="19050">
            <a:solidFill>
              <a:srgbClr val="29466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6"/>
          <p:cNvSpPr/>
          <p:nvPr/>
        </p:nvSpPr>
        <p:spPr>
          <a:xfrm>
            <a:off x="4087291" y="1018427"/>
            <a:ext cx="4022700" cy="256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Place your screenshot here</a:t>
            </a:r>
            <a:endParaRPr sz="8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12" name="Google Shape;312;p36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3" name="Google Shape;313;p36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sp>
        <p:nvSpPr>
          <p:cNvPr id="314" name="Google Shape;314;p36"/>
          <p:cNvSpPr txBox="1"/>
          <p:nvPr>
            <p:ph idx="4294967295" type="body"/>
          </p:nvPr>
        </p:nvSpPr>
        <p:spPr>
          <a:xfrm>
            <a:off x="442400" y="1858950"/>
            <a:ext cx="2147400" cy="137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Show and explain your web, app or software projects using these gadget templates.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0" name="Google Shape;320;p37"/>
          <p:cNvSpPr txBox="1"/>
          <p:nvPr>
            <p:ph idx="4294967295" type="ctrTitle"/>
          </p:nvPr>
        </p:nvSpPr>
        <p:spPr>
          <a:xfrm>
            <a:off x="1275150" y="1356349"/>
            <a:ext cx="6593700" cy="10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A800"/>
                </a:solidFill>
              </a:rPr>
              <a:t>Thanks!</a:t>
            </a:r>
            <a:endParaRPr sz="2400">
              <a:solidFill>
                <a:srgbClr val="FFA800"/>
              </a:solidFill>
            </a:endParaRPr>
          </a:p>
        </p:txBody>
      </p:sp>
      <p:sp>
        <p:nvSpPr>
          <p:cNvPr id="321" name="Google Shape;321;p37"/>
          <p:cNvSpPr txBox="1"/>
          <p:nvPr>
            <p:ph idx="4294967295" type="subTitle"/>
          </p:nvPr>
        </p:nvSpPr>
        <p:spPr>
          <a:xfrm>
            <a:off x="1275150" y="2298054"/>
            <a:ext cx="65937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Any questions?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Find me at @username &amp; user@mail.me</a:t>
            </a:r>
            <a:endParaRPr b="1" sz="16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8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27" name="Google Shape;327;p38"/>
          <p:cNvSpPr txBox="1"/>
          <p:nvPr>
            <p:ph idx="4294967295" type="body"/>
          </p:nvPr>
        </p:nvSpPr>
        <p:spPr>
          <a:xfrm>
            <a:off x="3659225" y="1344950"/>
            <a:ext cx="5027400" cy="35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Special thanks to all the people who made and released these awesome resources for free: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A800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Presentation template by </a:t>
            </a:r>
            <a:r>
              <a:rPr lang="en" u="sng">
                <a:solidFill>
                  <a:srgbClr val="FFFFFF"/>
                </a:solidFill>
                <a:hlinkClick r:id="rId3"/>
              </a:rPr>
              <a:t>SlidesCarnival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A800"/>
              </a:buClr>
              <a:buSzPts val="1800"/>
              <a:buChar char="▫"/>
            </a:pPr>
            <a:r>
              <a:rPr lang="en">
                <a:solidFill>
                  <a:srgbClr val="FFFFFF"/>
                </a:solidFill>
              </a:rPr>
              <a:t>Photographs by </a:t>
            </a:r>
            <a:r>
              <a:rPr lang="en" u="sng">
                <a:solidFill>
                  <a:srgbClr val="FFFFFF"/>
                </a:solidFill>
                <a:hlinkClick r:id="rId4"/>
              </a:rPr>
              <a:t>Startup Stock Photos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8" name="Google Shape;328;p38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9"/>
          <p:cNvSpPr txBox="1"/>
          <p:nvPr>
            <p:ph type="title"/>
          </p:nvPr>
        </p:nvSpPr>
        <p:spPr>
          <a:xfrm>
            <a:off x="442405" y="1045150"/>
            <a:ext cx="2147400" cy="67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34" name="Google Shape;334;p39"/>
          <p:cNvSpPr txBox="1"/>
          <p:nvPr>
            <p:ph idx="4294967295" type="body"/>
          </p:nvPr>
        </p:nvSpPr>
        <p:spPr>
          <a:xfrm>
            <a:off x="3459300" y="1326775"/>
            <a:ext cx="5162700" cy="253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This presentation uses the following typographies and colors: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Titles: Merriweather</a:t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Body copy: Open sans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You can download the fonts on these pages for free: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3"/>
              </a:rPr>
              <a:t>https://www.fontsquirrel.com/fonts/merriweather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rgbClr val="FFFFFF"/>
                </a:solidFill>
                <a:hlinkClick r:id="rId4"/>
              </a:rPr>
              <a:t>https://www.fontsquirrel.com/fonts/open-sans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Yolk Yellow </a:t>
            </a:r>
            <a:r>
              <a:rPr b="1" lang="en" sz="1200">
                <a:solidFill>
                  <a:srgbClr val="FFA800"/>
                </a:solidFill>
              </a:rPr>
              <a:t>#ffa800</a:t>
            </a:r>
            <a:endParaRPr sz="1200">
              <a:solidFill>
                <a:srgbClr val="FFA800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Char char="▫"/>
            </a:pPr>
            <a:r>
              <a:rPr lang="en" sz="1200">
                <a:solidFill>
                  <a:srgbClr val="FFFFFF"/>
                </a:solidFill>
              </a:rPr>
              <a:t>Navy Blue </a:t>
            </a:r>
            <a:r>
              <a:rPr b="1" lang="en" sz="1200">
                <a:solidFill>
                  <a:srgbClr val="294667"/>
                </a:solidFill>
                <a:highlight>
                  <a:srgbClr val="FFFFFF"/>
                </a:highlight>
              </a:rPr>
              <a:t>#294667</a:t>
            </a:r>
            <a:endParaRPr b="1" sz="1200">
              <a:solidFill>
                <a:srgbClr val="294667"/>
              </a:solidFill>
              <a:highlight>
                <a:srgbClr val="FFFFFF"/>
              </a:highlight>
            </a:endParaRPr>
          </a:p>
        </p:txBody>
      </p:sp>
      <p:sp>
        <p:nvSpPr>
          <p:cNvPr id="335" name="Google Shape;335;p39"/>
          <p:cNvSpPr txBox="1"/>
          <p:nvPr/>
        </p:nvSpPr>
        <p:spPr>
          <a:xfrm>
            <a:off x="3332075" y="4267925"/>
            <a:ext cx="55086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rgbClr val="FFA800"/>
                </a:solidFill>
                <a:latin typeface="Open Sans"/>
                <a:ea typeface="Open Sans"/>
                <a:cs typeface="Open Sans"/>
                <a:sym typeface="Open Sans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rgbClr val="FFA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6" name="Google Shape;336;p39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0"/>
          <p:cNvSpPr txBox="1"/>
          <p:nvPr/>
        </p:nvSpPr>
        <p:spPr>
          <a:xfrm>
            <a:off x="5888525" y="56622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This means that you can: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Resize them without losing quality.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●"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Change line color, width and style.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Isn’t that nice? :)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Examples:</a:t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42" name="Google Shape;342;p40"/>
          <p:cNvGrpSpPr/>
          <p:nvPr/>
        </p:nvGrpSpPr>
        <p:grpSpPr>
          <a:xfrm>
            <a:off x="574224" y="516032"/>
            <a:ext cx="314345" cy="410041"/>
            <a:chOff x="590250" y="244200"/>
            <a:chExt cx="407975" cy="532175"/>
          </a:xfrm>
        </p:grpSpPr>
        <p:sp>
          <p:nvSpPr>
            <p:cNvPr id="343" name="Google Shape;343;p40"/>
            <p:cNvSpPr/>
            <p:nvPr/>
          </p:nvSpPr>
          <p:spPr>
            <a:xfrm>
              <a:off x="623125" y="313625"/>
              <a:ext cx="375100" cy="462750"/>
            </a:xfrm>
            <a:custGeom>
              <a:rect b="b" l="l" r="r" t="t"/>
              <a:pathLst>
                <a:path extrusionOk="0" fill="none" h="18510" w="15004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590250" y="2697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796650" y="274025"/>
              <a:ext cx="45100" cy="45100"/>
            </a:xfrm>
            <a:custGeom>
              <a:rect b="b" l="l" r="r" t="t"/>
              <a:pathLst>
                <a:path extrusionOk="0" fill="none" h="1804" w="1804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7138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631050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649925" y="5900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649925" y="5346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649925" y="4798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649925" y="4244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879475" y="274025"/>
              <a:ext cx="45075" cy="45100"/>
            </a:xfrm>
            <a:custGeom>
              <a:rect b="b" l="l" r="r" t="t"/>
              <a:pathLst>
                <a:path extrusionOk="0" fill="none" h="1804" w="1803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6548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7376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820400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903225" y="244200"/>
              <a:ext cx="25" cy="51175"/>
            </a:xfrm>
            <a:custGeom>
              <a:rect b="b" l="l" r="r" t="t"/>
              <a:pathLst>
                <a:path extrusionOk="0" fill="none" h="2047" w="1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7" name="Google Shape;357;p40"/>
          <p:cNvGrpSpPr/>
          <p:nvPr/>
        </p:nvGrpSpPr>
        <p:grpSpPr>
          <a:xfrm>
            <a:off x="1080885" y="576554"/>
            <a:ext cx="341563" cy="284315"/>
            <a:chOff x="1247825" y="322750"/>
            <a:chExt cx="443300" cy="369000"/>
          </a:xfrm>
        </p:grpSpPr>
        <p:sp>
          <p:nvSpPr>
            <p:cNvPr id="358" name="Google Shape;358;p40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63" name="Google Shape;363;p40"/>
          <p:cNvGrpSpPr/>
          <p:nvPr/>
        </p:nvGrpSpPr>
        <p:grpSpPr>
          <a:xfrm>
            <a:off x="1606328" y="575148"/>
            <a:ext cx="326538" cy="287127"/>
            <a:chOff x="1929775" y="320925"/>
            <a:chExt cx="423800" cy="372650"/>
          </a:xfrm>
        </p:grpSpPr>
        <p:sp>
          <p:nvSpPr>
            <p:cNvPr id="364" name="Google Shape;364;p40"/>
            <p:cNvSpPr/>
            <p:nvPr/>
          </p:nvSpPr>
          <p:spPr>
            <a:xfrm>
              <a:off x="1929775" y="320925"/>
              <a:ext cx="423800" cy="372650"/>
            </a:xfrm>
            <a:custGeom>
              <a:rect b="b" l="l" r="r" t="t"/>
              <a:pathLst>
                <a:path extrusionOk="0" fill="none" h="14906" w="16952">
                  <a:moveTo>
                    <a:pt x="16172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3"/>
                  </a:lnTo>
                  <a:lnTo>
                    <a:pt x="341" y="146"/>
                  </a:lnTo>
                  <a:lnTo>
                    <a:pt x="220" y="244"/>
                  </a:lnTo>
                  <a:lnTo>
                    <a:pt x="122" y="341"/>
                  </a:lnTo>
                  <a:lnTo>
                    <a:pt x="74" y="487"/>
                  </a:lnTo>
                  <a:lnTo>
                    <a:pt x="25" y="634"/>
                  </a:lnTo>
                  <a:lnTo>
                    <a:pt x="0" y="780"/>
                  </a:lnTo>
                  <a:lnTo>
                    <a:pt x="0" y="14126"/>
                  </a:lnTo>
                  <a:lnTo>
                    <a:pt x="0" y="14126"/>
                  </a:lnTo>
                  <a:lnTo>
                    <a:pt x="25" y="14272"/>
                  </a:lnTo>
                  <a:lnTo>
                    <a:pt x="74" y="14418"/>
                  </a:lnTo>
                  <a:lnTo>
                    <a:pt x="122" y="14565"/>
                  </a:lnTo>
                  <a:lnTo>
                    <a:pt x="220" y="14662"/>
                  </a:lnTo>
                  <a:lnTo>
                    <a:pt x="341" y="14759"/>
                  </a:lnTo>
                  <a:lnTo>
                    <a:pt x="488" y="14832"/>
                  </a:lnTo>
                  <a:lnTo>
                    <a:pt x="634" y="14881"/>
                  </a:lnTo>
                  <a:lnTo>
                    <a:pt x="780" y="14906"/>
                  </a:lnTo>
                  <a:lnTo>
                    <a:pt x="16172" y="14906"/>
                  </a:lnTo>
                  <a:lnTo>
                    <a:pt x="16172" y="14906"/>
                  </a:lnTo>
                  <a:lnTo>
                    <a:pt x="16318" y="14881"/>
                  </a:lnTo>
                  <a:lnTo>
                    <a:pt x="16464" y="14832"/>
                  </a:lnTo>
                  <a:lnTo>
                    <a:pt x="16611" y="14759"/>
                  </a:lnTo>
                  <a:lnTo>
                    <a:pt x="16732" y="14662"/>
                  </a:lnTo>
                  <a:lnTo>
                    <a:pt x="16830" y="14565"/>
                  </a:lnTo>
                  <a:lnTo>
                    <a:pt x="16878" y="14418"/>
                  </a:lnTo>
                  <a:lnTo>
                    <a:pt x="16927" y="14272"/>
                  </a:lnTo>
                  <a:lnTo>
                    <a:pt x="16952" y="14126"/>
                  </a:lnTo>
                  <a:lnTo>
                    <a:pt x="16952" y="780"/>
                  </a:lnTo>
                  <a:lnTo>
                    <a:pt x="16952" y="780"/>
                  </a:lnTo>
                  <a:lnTo>
                    <a:pt x="16927" y="634"/>
                  </a:lnTo>
                  <a:lnTo>
                    <a:pt x="16878" y="487"/>
                  </a:lnTo>
                  <a:lnTo>
                    <a:pt x="16830" y="341"/>
                  </a:lnTo>
                  <a:lnTo>
                    <a:pt x="16732" y="244"/>
                  </a:lnTo>
                  <a:lnTo>
                    <a:pt x="16611" y="146"/>
                  </a:lnTo>
                  <a:lnTo>
                    <a:pt x="16464" y="73"/>
                  </a:lnTo>
                  <a:lnTo>
                    <a:pt x="16318" y="25"/>
                  </a:lnTo>
                  <a:lnTo>
                    <a:pt x="16172" y="0"/>
                  </a:lnTo>
                  <a:lnTo>
                    <a:pt x="1617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954125" y="345275"/>
              <a:ext cx="375100" cy="323950"/>
            </a:xfrm>
            <a:custGeom>
              <a:rect b="b" l="l" r="r" t="t"/>
              <a:pathLst>
                <a:path extrusionOk="0" fill="none" h="12958" w="15004">
                  <a:moveTo>
                    <a:pt x="15003" y="12957"/>
                  </a:moveTo>
                  <a:lnTo>
                    <a:pt x="1" y="12957"/>
                  </a:lnTo>
                  <a:lnTo>
                    <a:pt x="1" y="0"/>
                  </a:lnTo>
                  <a:lnTo>
                    <a:pt x="15003" y="0"/>
                  </a:lnTo>
                  <a:lnTo>
                    <a:pt x="15003" y="129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2162375" y="534625"/>
              <a:ext cx="146750" cy="113275"/>
            </a:xfrm>
            <a:custGeom>
              <a:rect b="b" l="l" r="r" t="t"/>
              <a:pathLst>
                <a:path extrusionOk="0" fill="none" h="4531" w="5870">
                  <a:moveTo>
                    <a:pt x="0" y="2266"/>
                  </a:moveTo>
                  <a:lnTo>
                    <a:pt x="1534" y="244"/>
                  </a:lnTo>
                  <a:lnTo>
                    <a:pt x="1534" y="244"/>
                  </a:lnTo>
                  <a:lnTo>
                    <a:pt x="1632" y="147"/>
                  </a:lnTo>
                  <a:lnTo>
                    <a:pt x="1754" y="50"/>
                  </a:lnTo>
                  <a:lnTo>
                    <a:pt x="1875" y="1"/>
                  </a:lnTo>
                  <a:lnTo>
                    <a:pt x="2022" y="1"/>
                  </a:lnTo>
                  <a:lnTo>
                    <a:pt x="2143" y="1"/>
                  </a:lnTo>
                  <a:lnTo>
                    <a:pt x="2289" y="50"/>
                  </a:lnTo>
                  <a:lnTo>
                    <a:pt x="2411" y="147"/>
                  </a:lnTo>
                  <a:lnTo>
                    <a:pt x="2509" y="244"/>
                  </a:lnTo>
                  <a:lnTo>
                    <a:pt x="5870" y="453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974225" y="468875"/>
              <a:ext cx="232600" cy="179025"/>
            </a:xfrm>
            <a:custGeom>
              <a:rect b="b" l="l" r="r" t="t"/>
              <a:pathLst>
                <a:path extrusionOk="0" fill="none" h="7161" w="9304">
                  <a:moveTo>
                    <a:pt x="0" y="3995"/>
                  </a:moveTo>
                  <a:lnTo>
                    <a:pt x="2923" y="244"/>
                  </a:lnTo>
                  <a:lnTo>
                    <a:pt x="2923" y="244"/>
                  </a:lnTo>
                  <a:lnTo>
                    <a:pt x="3020" y="147"/>
                  </a:lnTo>
                  <a:lnTo>
                    <a:pt x="3142" y="49"/>
                  </a:lnTo>
                  <a:lnTo>
                    <a:pt x="3264" y="1"/>
                  </a:lnTo>
                  <a:lnTo>
                    <a:pt x="3410" y="1"/>
                  </a:lnTo>
                  <a:lnTo>
                    <a:pt x="3532" y="1"/>
                  </a:lnTo>
                  <a:lnTo>
                    <a:pt x="3678" y="49"/>
                  </a:lnTo>
                  <a:lnTo>
                    <a:pt x="3800" y="147"/>
                  </a:lnTo>
                  <a:lnTo>
                    <a:pt x="3897" y="244"/>
                  </a:lnTo>
                  <a:lnTo>
                    <a:pt x="9304" y="71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2169675" y="396425"/>
              <a:ext cx="97450" cy="97450"/>
            </a:xfrm>
            <a:custGeom>
              <a:rect b="b" l="l" r="r" t="t"/>
              <a:pathLst>
                <a:path extrusionOk="0" fill="none" h="3898" w="3898">
                  <a:moveTo>
                    <a:pt x="1949" y="3897"/>
                  </a:moveTo>
                  <a:lnTo>
                    <a:pt x="1949" y="3897"/>
                  </a:lnTo>
                  <a:lnTo>
                    <a:pt x="1754" y="3897"/>
                  </a:lnTo>
                  <a:lnTo>
                    <a:pt x="1559" y="3873"/>
                  </a:lnTo>
                  <a:lnTo>
                    <a:pt x="1364" y="3824"/>
                  </a:lnTo>
                  <a:lnTo>
                    <a:pt x="1194" y="3751"/>
                  </a:lnTo>
                  <a:lnTo>
                    <a:pt x="1023" y="3678"/>
                  </a:lnTo>
                  <a:lnTo>
                    <a:pt x="853" y="3580"/>
                  </a:lnTo>
                  <a:lnTo>
                    <a:pt x="707" y="3459"/>
                  </a:lnTo>
                  <a:lnTo>
                    <a:pt x="560" y="3337"/>
                  </a:lnTo>
                  <a:lnTo>
                    <a:pt x="439" y="3191"/>
                  </a:lnTo>
                  <a:lnTo>
                    <a:pt x="317" y="3045"/>
                  </a:lnTo>
                  <a:lnTo>
                    <a:pt x="220" y="2874"/>
                  </a:lnTo>
                  <a:lnTo>
                    <a:pt x="146" y="2704"/>
                  </a:lnTo>
                  <a:lnTo>
                    <a:pt x="73" y="2533"/>
                  </a:lnTo>
                  <a:lnTo>
                    <a:pt x="25" y="2338"/>
                  </a:lnTo>
                  <a:lnTo>
                    <a:pt x="0" y="2168"/>
                  </a:lnTo>
                  <a:lnTo>
                    <a:pt x="0" y="1949"/>
                  </a:lnTo>
                  <a:lnTo>
                    <a:pt x="0" y="1949"/>
                  </a:lnTo>
                  <a:lnTo>
                    <a:pt x="0" y="1754"/>
                  </a:lnTo>
                  <a:lnTo>
                    <a:pt x="25" y="1559"/>
                  </a:lnTo>
                  <a:lnTo>
                    <a:pt x="73" y="1389"/>
                  </a:lnTo>
                  <a:lnTo>
                    <a:pt x="146" y="1194"/>
                  </a:lnTo>
                  <a:lnTo>
                    <a:pt x="220" y="1023"/>
                  </a:lnTo>
                  <a:lnTo>
                    <a:pt x="317" y="877"/>
                  </a:lnTo>
                  <a:lnTo>
                    <a:pt x="439" y="707"/>
                  </a:lnTo>
                  <a:lnTo>
                    <a:pt x="560" y="585"/>
                  </a:lnTo>
                  <a:lnTo>
                    <a:pt x="707" y="463"/>
                  </a:lnTo>
                  <a:lnTo>
                    <a:pt x="853" y="341"/>
                  </a:lnTo>
                  <a:lnTo>
                    <a:pt x="1023" y="244"/>
                  </a:lnTo>
                  <a:lnTo>
                    <a:pt x="1194" y="171"/>
                  </a:lnTo>
                  <a:lnTo>
                    <a:pt x="1364" y="98"/>
                  </a:lnTo>
                  <a:lnTo>
                    <a:pt x="1559" y="49"/>
                  </a:lnTo>
                  <a:lnTo>
                    <a:pt x="1754" y="25"/>
                  </a:lnTo>
                  <a:lnTo>
                    <a:pt x="1949" y="0"/>
                  </a:lnTo>
                  <a:lnTo>
                    <a:pt x="1949" y="0"/>
                  </a:lnTo>
                  <a:lnTo>
                    <a:pt x="2144" y="25"/>
                  </a:lnTo>
                  <a:lnTo>
                    <a:pt x="2338" y="49"/>
                  </a:lnTo>
                  <a:lnTo>
                    <a:pt x="2533" y="98"/>
                  </a:lnTo>
                  <a:lnTo>
                    <a:pt x="2704" y="171"/>
                  </a:lnTo>
                  <a:lnTo>
                    <a:pt x="2874" y="244"/>
                  </a:lnTo>
                  <a:lnTo>
                    <a:pt x="3020" y="341"/>
                  </a:lnTo>
                  <a:lnTo>
                    <a:pt x="3191" y="463"/>
                  </a:lnTo>
                  <a:lnTo>
                    <a:pt x="3313" y="585"/>
                  </a:lnTo>
                  <a:lnTo>
                    <a:pt x="3459" y="707"/>
                  </a:lnTo>
                  <a:lnTo>
                    <a:pt x="3556" y="877"/>
                  </a:lnTo>
                  <a:lnTo>
                    <a:pt x="3654" y="1023"/>
                  </a:lnTo>
                  <a:lnTo>
                    <a:pt x="3727" y="1194"/>
                  </a:lnTo>
                  <a:lnTo>
                    <a:pt x="3800" y="1389"/>
                  </a:lnTo>
                  <a:lnTo>
                    <a:pt x="3848" y="1559"/>
                  </a:lnTo>
                  <a:lnTo>
                    <a:pt x="3873" y="1754"/>
                  </a:lnTo>
                  <a:lnTo>
                    <a:pt x="3897" y="1949"/>
                  </a:lnTo>
                  <a:lnTo>
                    <a:pt x="3897" y="1949"/>
                  </a:lnTo>
                  <a:lnTo>
                    <a:pt x="3873" y="2168"/>
                  </a:lnTo>
                  <a:lnTo>
                    <a:pt x="3848" y="2338"/>
                  </a:lnTo>
                  <a:lnTo>
                    <a:pt x="3800" y="2533"/>
                  </a:lnTo>
                  <a:lnTo>
                    <a:pt x="3727" y="2704"/>
                  </a:lnTo>
                  <a:lnTo>
                    <a:pt x="3654" y="2874"/>
                  </a:lnTo>
                  <a:lnTo>
                    <a:pt x="3556" y="3045"/>
                  </a:lnTo>
                  <a:lnTo>
                    <a:pt x="3459" y="3191"/>
                  </a:lnTo>
                  <a:lnTo>
                    <a:pt x="3313" y="3337"/>
                  </a:lnTo>
                  <a:lnTo>
                    <a:pt x="3191" y="3459"/>
                  </a:lnTo>
                  <a:lnTo>
                    <a:pt x="3020" y="3580"/>
                  </a:lnTo>
                  <a:lnTo>
                    <a:pt x="2874" y="3678"/>
                  </a:lnTo>
                  <a:lnTo>
                    <a:pt x="2704" y="3751"/>
                  </a:lnTo>
                  <a:lnTo>
                    <a:pt x="2533" y="3824"/>
                  </a:lnTo>
                  <a:lnTo>
                    <a:pt x="2338" y="3873"/>
                  </a:lnTo>
                  <a:lnTo>
                    <a:pt x="2144" y="3897"/>
                  </a:lnTo>
                  <a:lnTo>
                    <a:pt x="1949" y="3897"/>
                  </a:lnTo>
                  <a:lnTo>
                    <a:pt x="1949" y="389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9" name="Google Shape;369;p40"/>
          <p:cNvSpPr/>
          <p:nvPr/>
        </p:nvSpPr>
        <p:spPr>
          <a:xfrm>
            <a:off x="2153819" y="564824"/>
            <a:ext cx="267421" cy="307776"/>
          </a:xfrm>
          <a:custGeom>
            <a:rect b="b" l="l" r="r" t="t"/>
            <a:pathLst>
              <a:path extrusionOk="0" fill="none" h="15978" w="13883">
                <a:moveTo>
                  <a:pt x="3240" y="3240"/>
                </a:moveTo>
                <a:lnTo>
                  <a:pt x="3240" y="12616"/>
                </a:lnTo>
                <a:lnTo>
                  <a:pt x="3240" y="12616"/>
                </a:lnTo>
                <a:lnTo>
                  <a:pt x="2899" y="12592"/>
                </a:lnTo>
                <a:lnTo>
                  <a:pt x="2558" y="12592"/>
                </a:lnTo>
                <a:lnTo>
                  <a:pt x="2193" y="12641"/>
                </a:lnTo>
                <a:lnTo>
                  <a:pt x="1827" y="12738"/>
                </a:lnTo>
                <a:lnTo>
                  <a:pt x="1827" y="12738"/>
                </a:lnTo>
                <a:lnTo>
                  <a:pt x="1608" y="12811"/>
                </a:lnTo>
                <a:lnTo>
                  <a:pt x="1389" y="12909"/>
                </a:lnTo>
                <a:lnTo>
                  <a:pt x="1194" y="13030"/>
                </a:lnTo>
                <a:lnTo>
                  <a:pt x="999" y="13128"/>
                </a:lnTo>
                <a:lnTo>
                  <a:pt x="804" y="13274"/>
                </a:lnTo>
                <a:lnTo>
                  <a:pt x="658" y="13396"/>
                </a:lnTo>
                <a:lnTo>
                  <a:pt x="512" y="13542"/>
                </a:lnTo>
                <a:lnTo>
                  <a:pt x="390" y="13688"/>
                </a:lnTo>
                <a:lnTo>
                  <a:pt x="269" y="13858"/>
                </a:lnTo>
                <a:lnTo>
                  <a:pt x="171" y="14005"/>
                </a:lnTo>
                <a:lnTo>
                  <a:pt x="98" y="14175"/>
                </a:lnTo>
                <a:lnTo>
                  <a:pt x="49" y="14346"/>
                </a:lnTo>
                <a:lnTo>
                  <a:pt x="25" y="14492"/>
                </a:lnTo>
                <a:lnTo>
                  <a:pt x="1" y="14662"/>
                </a:lnTo>
                <a:lnTo>
                  <a:pt x="25" y="14833"/>
                </a:lnTo>
                <a:lnTo>
                  <a:pt x="49" y="14979"/>
                </a:lnTo>
                <a:lnTo>
                  <a:pt x="49" y="14979"/>
                </a:lnTo>
                <a:lnTo>
                  <a:pt x="122" y="15149"/>
                </a:lnTo>
                <a:lnTo>
                  <a:pt x="196" y="15295"/>
                </a:lnTo>
                <a:lnTo>
                  <a:pt x="293" y="15417"/>
                </a:lnTo>
                <a:lnTo>
                  <a:pt x="415" y="15539"/>
                </a:lnTo>
                <a:lnTo>
                  <a:pt x="561" y="15636"/>
                </a:lnTo>
                <a:lnTo>
                  <a:pt x="707" y="15734"/>
                </a:lnTo>
                <a:lnTo>
                  <a:pt x="877" y="15807"/>
                </a:lnTo>
                <a:lnTo>
                  <a:pt x="1072" y="15880"/>
                </a:lnTo>
                <a:lnTo>
                  <a:pt x="1243" y="15929"/>
                </a:lnTo>
                <a:lnTo>
                  <a:pt x="1462" y="15953"/>
                </a:lnTo>
                <a:lnTo>
                  <a:pt x="1657" y="15977"/>
                </a:lnTo>
                <a:lnTo>
                  <a:pt x="1876" y="15977"/>
                </a:lnTo>
                <a:lnTo>
                  <a:pt x="2095" y="15953"/>
                </a:lnTo>
                <a:lnTo>
                  <a:pt x="2339" y="15929"/>
                </a:lnTo>
                <a:lnTo>
                  <a:pt x="2558" y="15880"/>
                </a:lnTo>
                <a:lnTo>
                  <a:pt x="2801" y="15831"/>
                </a:lnTo>
                <a:lnTo>
                  <a:pt x="2801" y="15831"/>
                </a:lnTo>
                <a:lnTo>
                  <a:pt x="3216" y="15661"/>
                </a:lnTo>
                <a:lnTo>
                  <a:pt x="3581" y="15466"/>
                </a:lnTo>
                <a:lnTo>
                  <a:pt x="3897" y="15247"/>
                </a:lnTo>
                <a:lnTo>
                  <a:pt x="4165" y="14979"/>
                </a:lnTo>
                <a:lnTo>
                  <a:pt x="4360" y="14711"/>
                </a:lnTo>
                <a:lnTo>
                  <a:pt x="4458" y="14565"/>
                </a:lnTo>
                <a:lnTo>
                  <a:pt x="4531" y="14419"/>
                </a:lnTo>
                <a:lnTo>
                  <a:pt x="4579" y="14272"/>
                </a:lnTo>
                <a:lnTo>
                  <a:pt x="4604" y="14126"/>
                </a:lnTo>
                <a:lnTo>
                  <a:pt x="4628" y="13980"/>
                </a:lnTo>
                <a:lnTo>
                  <a:pt x="4628" y="13834"/>
                </a:lnTo>
                <a:lnTo>
                  <a:pt x="4628" y="6187"/>
                </a:lnTo>
                <a:lnTo>
                  <a:pt x="12470" y="3727"/>
                </a:lnTo>
                <a:lnTo>
                  <a:pt x="12470" y="10108"/>
                </a:lnTo>
                <a:lnTo>
                  <a:pt x="12470" y="10108"/>
                </a:lnTo>
                <a:lnTo>
                  <a:pt x="12154" y="10083"/>
                </a:lnTo>
                <a:lnTo>
                  <a:pt x="11813" y="10083"/>
                </a:lnTo>
                <a:lnTo>
                  <a:pt x="11447" y="10132"/>
                </a:lnTo>
                <a:lnTo>
                  <a:pt x="11082" y="10230"/>
                </a:lnTo>
                <a:lnTo>
                  <a:pt x="11082" y="10230"/>
                </a:lnTo>
                <a:lnTo>
                  <a:pt x="10863" y="10303"/>
                </a:lnTo>
                <a:lnTo>
                  <a:pt x="10644" y="10400"/>
                </a:lnTo>
                <a:lnTo>
                  <a:pt x="10425" y="10522"/>
                </a:lnTo>
                <a:lnTo>
                  <a:pt x="10254" y="10619"/>
                </a:lnTo>
                <a:lnTo>
                  <a:pt x="10059" y="10765"/>
                </a:lnTo>
                <a:lnTo>
                  <a:pt x="9913" y="10887"/>
                </a:lnTo>
                <a:lnTo>
                  <a:pt x="9767" y="11033"/>
                </a:lnTo>
                <a:lnTo>
                  <a:pt x="9621" y="11179"/>
                </a:lnTo>
                <a:lnTo>
                  <a:pt x="9523" y="11350"/>
                </a:lnTo>
                <a:lnTo>
                  <a:pt x="9426" y="11496"/>
                </a:lnTo>
                <a:lnTo>
                  <a:pt x="9353" y="11666"/>
                </a:lnTo>
                <a:lnTo>
                  <a:pt x="9304" y="11837"/>
                </a:lnTo>
                <a:lnTo>
                  <a:pt x="9280" y="11983"/>
                </a:lnTo>
                <a:lnTo>
                  <a:pt x="9256" y="12154"/>
                </a:lnTo>
                <a:lnTo>
                  <a:pt x="9280" y="12324"/>
                </a:lnTo>
                <a:lnTo>
                  <a:pt x="9304" y="12470"/>
                </a:lnTo>
                <a:lnTo>
                  <a:pt x="9304" y="12470"/>
                </a:lnTo>
                <a:lnTo>
                  <a:pt x="9377" y="12641"/>
                </a:lnTo>
                <a:lnTo>
                  <a:pt x="9450" y="12787"/>
                </a:lnTo>
                <a:lnTo>
                  <a:pt x="9548" y="12909"/>
                </a:lnTo>
                <a:lnTo>
                  <a:pt x="9670" y="13030"/>
                </a:lnTo>
                <a:lnTo>
                  <a:pt x="9816" y="13128"/>
                </a:lnTo>
                <a:lnTo>
                  <a:pt x="9962" y="13225"/>
                </a:lnTo>
                <a:lnTo>
                  <a:pt x="10132" y="13298"/>
                </a:lnTo>
                <a:lnTo>
                  <a:pt x="10303" y="13371"/>
                </a:lnTo>
                <a:lnTo>
                  <a:pt x="10498" y="13420"/>
                </a:lnTo>
                <a:lnTo>
                  <a:pt x="10717" y="13444"/>
                </a:lnTo>
                <a:lnTo>
                  <a:pt x="10912" y="13469"/>
                </a:lnTo>
                <a:lnTo>
                  <a:pt x="11131" y="13469"/>
                </a:lnTo>
                <a:lnTo>
                  <a:pt x="11350" y="13444"/>
                </a:lnTo>
                <a:lnTo>
                  <a:pt x="11594" y="13420"/>
                </a:lnTo>
                <a:lnTo>
                  <a:pt x="11813" y="13371"/>
                </a:lnTo>
                <a:lnTo>
                  <a:pt x="12056" y="13323"/>
                </a:lnTo>
                <a:lnTo>
                  <a:pt x="12056" y="13323"/>
                </a:lnTo>
                <a:lnTo>
                  <a:pt x="12422" y="13176"/>
                </a:lnTo>
                <a:lnTo>
                  <a:pt x="12763" y="13006"/>
                </a:lnTo>
                <a:lnTo>
                  <a:pt x="13055" y="12787"/>
                </a:lnTo>
                <a:lnTo>
                  <a:pt x="13323" y="12568"/>
                </a:lnTo>
                <a:lnTo>
                  <a:pt x="13542" y="12324"/>
                </a:lnTo>
                <a:lnTo>
                  <a:pt x="13713" y="12056"/>
                </a:lnTo>
                <a:lnTo>
                  <a:pt x="13810" y="11788"/>
                </a:lnTo>
                <a:lnTo>
                  <a:pt x="13859" y="11642"/>
                </a:lnTo>
                <a:lnTo>
                  <a:pt x="13883" y="11520"/>
                </a:lnTo>
                <a:lnTo>
                  <a:pt x="13883" y="0"/>
                </a:lnTo>
                <a:lnTo>
                  <a:pt x="3240" y="324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40"/>
          <p:cNvSpPr/>
          <p:nvPr/>
        </p:nvSpPr>
        <p:spPr>
          <a:xfrm>
            <a:off x="2690052" y="565768"/>
            <a:ext cx="230823" cy="305888"/>
          </a:xfrm>
          <a:custGeom>
            <a:rect b="b" l="l" r="r" t="t"/>
            <a:pathLst>
              <a:path extrusionOk="0" fill="none" h="15880" w="11983">
                <a:moveTo>
                  <a:pt x="5992" y="0"/>
                </a:moveTo>
                <a:lnTo>
                  <a:pt x="5992" y="0"/>
                </a:lnTo>
                <a:lnTo>
                  <a:pt x="5675" y="0"/>
                </a:lnTo>
                <a:lnTo>
                  <a:pt x="5383" y="25"/>
                </a:lnTo>
                <a:lnTo>
                  <a:pt x="5091" y="73"/>
                </a:lnTo>
                <a:lnTo>
                  <a:pt x="4774" y="122"/>
                </a:lnTo>
                <a:lnTo>
                  <a:pt x="4506" y="195"/>
                </a:lnTo>
                <a:lnTo>
                  <a:pt x="4214" y="268"/>
                </a:lnTo>
                <a:lnTo>
                  <a:pt x="3654" y="463"/>
                </a:lnTo>
                <a:lnTo>
                  <a:pt x="3142" y="731"/>
                </a:lnTo>
                <a:lnTo>
                  <a:pt x="2631" y="1023"/>
                </a:lnTo>
                <a:lnTo>
                  <a:pt x="2192" y="1364"/>
                </a:lnTo>
                <a:lnTo>
                  <a:pt x="1754" y="1754"/>
                </a:lnTo>
                <a:lnTo>
                  <a:pt x="1364" y="2192"/>
                </a:lnTo>
                <a:lnTo>
                  <a:pt x="1023" y="2631"/>
                </a:lnTo>
                <a:lnTo>
                  <a:pt x="731" y="3142"/>
                </a:lnTo>
                <a:lnTo>
                  <a:pt x="463" y="3653"/>
                </a:lnTo>
                <a:lnTo>
                  <a:pt x="268" y="4214"/>
                </a:lnTo>
                <a:lnTo>
                  <a:pt x="195" y="4506"/>
                </a:lnTo>
                <a:lnTo>
                  <a:pt x="122" y="4774"/>
                </a:lnTo>
                <a:lnTo>
                  <a:pt x="73" y="5090"/>
                </a:lnTo>
                <a:lnTo>
                  <a:pt x="25" y="5383"/>
                </a:lnTo>
                <a:lnTo>
                  <a:pt x="0" y="5675"/>
                </a:lnTo>
                <a:lnTo>
                  <a:pt x="0" y="5991"/>
                </a:lnTo>
                <a:lnTo>
                  <a:pt x="0" y="5991"/>
                </a:lnTo>
                <a:lnTo>
                  <a:pt x="25" y="6430"/>
                </a:lnTo>
                <a:lnTo>
                  <a:pt x="73" y="6868"/>
                </a:lnTo>
                <a:lnTo>
                  <a:pt x="147" y="7331"/>
                </a:lnTo>
                <a:lnTo>
                  <a:pt x="268" y="7769"/>
                </a:lnTo>
                <a:lnTo>
                  <a:pt x="390" y="8208"/>
                </a:lnTo>
                <a:lnTo>
                  <a:pt x="561" y="8646"/>
                </a:lnTo>
                <a:lnTo>
                  <a:pt x="731" y="9085"/>
                </a:lnTo>
                <a:lnTo>
                  <a:pt x="926" y="9523"/>
                </a:lnTo>
                <a:lnTo>
                  <a:pt x="1145" y="9937"/>
                </a:lnTo>
                <a:lnTo>
                  <a:pt x="1389" y="10375"/>
                </a:lnTo>
                <a:lnTo>
                  <a:pt x="1900" y="11179"/>
                </a:lnTo>
                <a:lnTo>
                  <a:pt x="2436" y="11958"/>
                </a:lnTo>
                <a:lnTo>
                  <a:pt x="2996" y="12689"/>
                </a:lnTo>
                <a:lnTo>
                  <a:pt x="3556" y="13371"/>
                </a:lnTo>
                <a:lnTo>
                  <a:pt x="4092" y="13980"/>
                </a:lnTo>
                <a:lnTo>
                  <a:pt x="4603" y="14540"/>
                </a:lnTo>
                <a:lnTo>
                  <a:pt x="5066" y="15003"/>
                </a:lnTo>
                <a:lnTo>
                  <a:pt x="5724" y="15636"/>
                </a:lnTo>
                <a:lnTo>
                  <a:pt x="5992" y="15880"/>
                </a:lnTo>
                <a:lnTo>
                  <a:pt x="5992" y="15880"/>
                </a:lnTo>
                <a:lnTo>
                  <a:pt x="6260" y="15636"/>
                </a:lnTo>
                <a:lnTo>
                  <a:pt x="6917" y="15003"/>
                </a:lnTo>
                <a:lnTo>
                  <a:pt x="7380" y="14540"/>
                </a:lnTo>
                <a:lnTo>
                  <a:pt x="7891" y="13980"/>
                </a:lnTo>
                <a:lnTo>
                  <a:pt x="8427" y="13371"/>
                </a:lnTo>
                <a:lnTo>
                  <a:pt x="8987" y="12689"/>
                </a:lnTo>
                <a:lnTo>
                  <a:pt x="9548" y="11958"/>
                </a:lnTo>
                <a:lnTo>
                  <a:pt x="10083" y="11179"/>
                </a:lnTo>
                <a:lnTo>
                  <a:pt x="10595" y="10375"/>
                </a:lnTo>
                <a:lnTo>
                  <a:pt x="10838" y="9937"/>
                </a:lnTo>
                <a:lnTo>
                  <a:pt x="11058" y="9523"/>
                </a:lnTo>
                <a:lnTo>
                  <a:pt x="11252" y="9085"/>
                </a:lnTo>
                <a:lnTo>
                  <a:pt x="11423" y="8646"/>
                </a:lnTo>
                <a:lnTo>
                  <a:pt x="11593" y="8208"/>
                </a:lnTo>
                <a:lnTo>
                  <a:pt x="11715" y="7769"/>
                </a:lnTo>
                <a:lnTo>
                  <a:pt x="11837" y="7331"/>
                </a:lnTo>
                <a:lnTo>
                  <a:pt x="11910" y="6868"/>
                </a:lnTo>
                <a:lnTo>
                  <a:pt x="11959" y="6430"/>
                </a:lnTo>
                <a:lnTo>
                  <a:pt x="11983" y="5991"/>
                </a:lnTo>
                <a:lnTo>
                  <a:pt x="11983" y="5991"/>
                </a:lnTo>
                <a:lnTo>
                  <a:pt x="11983" y="5675"/>
                </a:lnTo>
                <a:lnTo>
                  <a:pt x="11959" y="5383"/>
                </a:lnTo>
                <a:lnTo>
                  <a:pt x="11910" y="5090"/>
                </a:lnTo>
                <a:lnTo>
                  <a:pt x="11861" y="4774"/>
                </a:lnTo>
                <a:lnTo>
                  <a:pt x="11788" y="4506"/>
                </a:lnTo>
                <a:lnTo>
                  <a:pt x="11715" y="4214"/>
                </a:lnTo>
                <a:lnTo>
                  <a:pt x="11520" y="3653"/>
                </a:lnTo>
                <a:lnTo>
                  <a:pt x="11252" y="3142"/>
                </a:lnTo>
                <a:lnTo>
                  <a:pt x="10960" y="2631"/>
                </a:lnTo>
                <a:lnTo>
                  <a:pt x="10619" y="2192"/>
                </a:lnTo>
                <a:lnTo>
                  <a:pt x="10229" y="1754"/>
                </a:lnTo>
                <a:lnTo>
                  <a:pt x="9791" y="1364"/>
                </a:lnTo>
                <a:lnTo>
                  <a:pt x="9353" y="1023"/>
                </a:lnTo>
                <a:lnTo>
                  <a:pt x="8841" y="731"/>
                </a:lnTo>
                <a:lnTo>
                  <a:pt x="8330" y="463"/>
                </a:lnTo>
                <a:lnTo>
                  <a:pt x="7770" y="268"/>
                </a:lnTo>
                <a:lnTo>
                  <a:pt x="7477" y="195"/>
                </a:lnTo>
                <a:lnTo>
                  <a:pt x="7209" y="122"/>
                </a:lnTo>
                <a:lnTo>
                  <a:pt x="6893" y="73"/>
                </a:lnTo>
                <a:lnTo>
                  <a:pt x="6601" y="25"/>
                </a:lnTo>
                <a:lnTo>
                  <a:pt x="6308" y="0"/>
                </a:lnTo>
                <a:lnTo>
                  <a:pt x="5992" y="0"/>
                </a:lnTo>
                <a:lnTo>
                  <a:pt x="5992" y="0"/>
                </a:lnTo>
                <a:close/>
                <a:moveTo>
                  <a:pt x="5992" y="8549"/>
                </a:moveTo>
                <a:lnTo>
                  <a:pt x="5992" y="8549"/>
                </a:lnTo>
                <a:lnTo>
                  <a:pt x="5724" y="8549"/>
                </a:lnTo>
                <a:lnTo>
                  <a:pt x="5480" y="8500"/>
                </a:lnTo>
                <a:lnTo>
                  <a:pt x="5237" y="8451"/>
                </a:lnTo>
                <a:lnTo>
                  <a:pt x="4993" y="8354"/>
                </a:lnTo>
                <a:lnTo>
                  <a:pt x="4774" y="8257"/>
                </a:lnTo>
                <a:lnTo>
                  <a:pt x="4555" y="8110"/>
                </a:lnTo>
                <a:lnTo>
                  <a:pt x="4360" y="7964"/>
                </a:lnTo>
                <a:lnTo>
                  <a:pt x="4189" y="7794"/>
                </a:lnTo>
                <a:lnTo>
                  <a:pt x="4019" y="7623"/>
                </a:lnTo>
                <a:lnTo>
                  <a:pt x="3873" y="7428"/>
                </a:lnTo>
                <a:lnTo>
                  <a:pt x="3727" y="7209"/>
                </a:lnTo>
                <a:lnTo>
                  <a:pt x="3629" y="6990"/>
                </a:lnTo>
                <a:lnTo>
                  <a:pt x="3532" y="6746"/>
                </a:lnTo>
                <a:lnTo>
                  <a:pt x="3483" y="6503"/>
                </a:lnTo>
                <a:lnTo>
                  <a:pt x="3434" y="6259"/>
                </a:lnTo>
                <a:lnTo>
                  <a:pt x="3434" y="5991"/>
                </a:lnTo>
                <a:lnTo>
                  <a:pt x="3434" y="5991"/>
                </a:lnTo>
                <a:lnTo>
                  <a:pt x="3434" y="5724"/>
                </a:lnTo>
                <a:lnTo>
                  <a:pt x="3483" y="5480"/>
                </a:lnTo>
                <a:lnTo>
                  <a:pt x="3532" y="5236"/>
                </a:lnTo>
                <a:lnTo>
                  <a:pt x="3629" y="4993"/>
                </a:lnTo>
                <a:lnTo>
                  <a:pt x="3727" y="4774"/>
                </a:lnTo>
                <a:lnTo>
                  <a:pt x="3873" y="4555"/>
                </a:lnTo>
                <a:lnTo>
                  <a:pt x="4019" y="4360"/>
                </a:lnTo>
                <a:lnTo>
                  <a:pt x="4189" y="4189"/>
                </a:lnTo>
                <a:lnTo>
                  <a:pt x="4360" y="4019"/>
                </a:lnTo>
                <a:lnTo>
                  <a:pt x="4555" y="3873"/>
                </a:lnTo>
                <a:lnTo>
                  <a:pt x="4774" y="3726"/>
                </a:lnTo>
                <a:lnTo>
                  <a:pt x="4993" y="3629"/>
                </a:lnTo>
                <a:lnTo>
                  <a:pt x="5237" y="3532"/>
                </a:lnTo>
                <a:lnTo>
                  <a:pt x="5480" y="3483"/>
                </a:lnTo>
                <a:lnTo>
                  <a:pt x="5724" y="3434"/>
                </a:lnTo>
                <a:lnTo>
                  <a:pt x="5992" y="3434"/>
                </a:lnTo>
                <a:lnTo>
                  <a:pt x="5992" y="3434"/>
                </a:lnTo>
                <a:lnTo>
                  <a:pt x="6260" y="3434"/>
                </a:lnTo>
                <a:lnTo>
                  <a:pt x="6503" y="3483"/>
                </a:lnTo>
                <a:lnTo>
                  <a:pt x="6747" y="3532"/>
                </a:lnTo>
                <a:lnTo>
                  <a:pt x="6990" y="3629"/>
                </a:lnTo>
                <a:lnTo>
                  <a:pt x="7209" y="3726"/>
                </a:lnTo>
                <a:lnTo>
                  <a:pt x="7429" y="3873"/>
                </a:lnTo>
                <a:lnTo>
                  <a:pt x="7623" y="4019"/>
                </a:lnTo>
                <a:lnTo>
                  <a:pt x="7794" y="4189"/>
                </a:lnTo>
                <a:lnTo>
                  <a:pt x="7964" y="4360"/>
                </a:lnTo>
                <a:lnTo>
                  <a:pt x="8111" y="4555"/>
                </a:lnTo>
                <a:lnTo>
                  <a:pt x="8257" y="4774"/>
                </a:lnTo>
                <a:lnTo>
                  <a:pt x="8354" y="4993"/>
                </a:lnTo>
                <a:lnTo>
                  <a:pt x="8452" y="5236"/>
                </a:lnTo>
                <a:lnTo>
                  <a:pt x="8500" y="5480"/>
                </a:lnTo>
                <a:lnTo>
                  <a:pt x="8549" y="5724"/>
                </a:lnTo>
                <a:lnTo>
                  <a:pt x="8549" y="5991"/>
                </a:lnTo>
                <a:lnTo>
                  <a:pt x="8549" y="5991"/>
                </a:lnTo>
                <a:lnTo>
                  <a:pt x="8549" y="6259"/>
                </a:lnTo>
                <a:lnTo>
                  <a:pt x="8500" y="6503"/>
                </a:lnTo>
                <a:lnTo>
                  <a:pt x="8452" y="6746"/>
                </a:lnTo>
                <a:lnTo>
                  <a:pt x="8354" y="6990"/>
                </a:lnTo>
                <a:lnTo>
                  <a:pt x="8257" y="7209"/>
                </a:lnTo>
                <a:lnTo>
                  <a:pt x="8111" y="7428"/>
                </a:lnTo>
                <a:lnTo>
                  <a:pt x="7964" y="7623"/>
                </a:lnTo>
                <a:lnTo>
                  <a:pt x="7794" y="7794"/>
                </a:lnTo>
                <a:lnTo>
                  <a:pt x="7623" y="7964"/>
                </a:lnTo>
                <a:lnTo>
                  <a:pt x="7429" y="8110"/>
                </a:lnTo>
                <a:lnTo>
                  <a:pt x="7209" y="8257"/>
                </a:lnTo>
                <a:lnTo>
                  <a:pt x="6990" y="8354"/>
                </a:lnTo>
                <a:lnTo>
                  <a:pt x="6747" y="8451"/>
                </a:lnTo>
                <a:lnTo>
                  <a:pt x="6503" y="8500"/>
                </a:lnTo>
                <a:lnTo>
                  <a:pt x="6260" y="8549"/>
                </a:lnTo>
                <a:lnTo>
                  <a:pt x="5992" y="8549"/>
                </a:lnTo>
                <a:lnTo>
                  <a:pt x="5992" y="854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1" name="Google Shape;371;p40"/>
          <p:cNvGrpSpPr/>
          <p:nvPr/>
        </p:nvGrpSpPr>
        <p:grpSpPr>
          <a:xfrm>
            <a:off x="3686947" y="542768"/>
            <a:ext cx="308720" cy="351868"/>
            <a:chOff x="4630125" y="278900"/>
            <a:chExt cx="400675" cy="456675"/>
          </a:xfrm>
        </p:grpSpPr>
        <p:sp>
          <p:nvSpPr>
            <p:cNvPr id="372" name="Google Shape;372;p40"/>
            <p:cNvSpPr/>
            <p:nvPr/>
          </p:nvSpPr>
          <p:spPr>
            <a:xfrm>
              <a:off x="4659350" y="3288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4630125" y="452425"/>
              <a:ext cx="371450" cy="96850"/>
            </a:xfrm>
            <a:custGeom>
              <a:rect b="b" l="l" r="r" t="t"/>
              <a:pathLst>
                <a:path extrusionOk="0" fill="none" h="3874" w="14858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4808525" y="278900"/>
              <a:ext cx="43875" cy="49950"/>
            </a:xfrm>
            <a:custGeom>
              <a:rect b="b" l="l" r="r" t="t"/>
              <a:pathLst>
                <a:path extrusionOk="0" fill="none" h="1998" w="1755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4808525" y="549250"/>
              <a:ext cx="43875" cy="186325"/>
            </a:xfrm>
            <a:custGeom>
              <a:rect b="b" l="l" r="r" t="t"/>
              <a:pathLst>
                <a:path extrusionOk="0" fill="none" h="7453" w="1755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6" name="Google Shape;376;p40"/>
          <p:cNvSpPr/>
          <p:nvPr/>
        </p:nvSpPr>
        <p:spPr>
          <a:xfrm>
            <a:off x="4182384" y="564362"/>
            <a:ext cx="353756" cy="308701"/>
          </a:xfrm>
          <a:custGeom>
            <a:rect b="b" l="l" r="r" t="t"/>
            <a:pathLst>
              <a:path extrusionOk="0" fill="none" h="16026" w="18365">
                <a:moveTo>
                  <a:pt x="9182" y="0"/>
                </a:moveTo>
                <a:lnTo>
                  <a:pt x="0" y="8841"/>
                </a:lnTo>
                <a:lnTo>
                  <a:pt x="2874" y="8841"/>
                </a:lnTo>
                <a:lnTo>
                  <a:pt x="2874" y="15246"/>
                </a:lnTo>
                <a:lnTo>
                  <a:pt x="2874" y="15246"/>
                </a:lnTo>
                <a:lnTo>
                  <a:pt x="2899" y="15417"/>
                </a:lnTo>
                <a:lnTo>
                  <a:pt x="2947" y="15563"/>
                </a:lnTo>
                <a:lnTo>
                  <a:pt x="3020" y="15685"/>
                </a:lnTo>
                <a:lnTo>
                  <a:pt x="3093" y="15806"/>
                </a:lnTo>
                <a:lnTo>
                  <a:pt x="3215" y="15904"/>
                </a:lnTo>
                <a:lnTo>
                  <a:pt x="3361" y="15977"/>
                </a:lnTo>
                <a:lnTo>
                  <a:pt x="3508" y="16026"/>
                </a:lnTo>
                <a:lnTo>
                  <a:pt x="3654" y="16026"/>
                </a:lnTo>
                <a:lnTo>
                  <a:pt x="7404" y="16026"/>
                </a:lnTo>
                <a:lnTo>
                  <a:pt x="7404" y="13420"/>
                </a:lnTo>
                <a:lnTo>
                  <a:pt x="7404" y="13420"/>
                </a:lnTo>
                <a:lnTo>
                  <a:pt x="7429" y="13127"/>
                </a:lnTo>
                <a:lnTo>
                  <a:pt x="7526" y="12860"/>
                </a:lnTo>
                <a:lnTo>
                  <a:pt x="7648" y="12616"/>
                </a:lnTo>
                <a:lnTo>
                  <a:pt x="7818" y="12421"/>
                </a:lnTo>
                <a:lnTo>
                  <a:pt x="8038" y="12251"/>
                </a:lnTo>
                <a:lnTo>
                  <a:pt x="8257" y="12129"/>
                </a:lnTo>
                <a:lnTo>
                  <a:pt x="8525" y="12031"/>
                </a:lnTo>
                <a:lnTo>
                  <a:pt x="8817" y="12007"/>
                </a:lnTo>
                <a:lnTo>
                  <a:pt x="9548" y="12007"/>
                </a:lnTo>
                <a:lnTo>
                  <a:pt x="9548" y="12007"/>
                </a:lnTo>
                <a:lnTo>
                  <a:pt x="9840" y="12031"/>
                </a:lnTo>
                <a:lnTo>
                  <a:pt x="10108" y="12129"/>
                </a:lnTo>
                <a:lnTo>
                  <a:pt x="10327" y="12251"/>
                </a:lnTo>
                <a:lnTo>
                  <a:pt x="10546" y="12421"/>
                </a:lnTo>
                <a:lnTo>
                  <a:pt x="10717" y="12616"/>
                </a:lnTo>
                <a:lnTo>
                  <a:pt x="10838" y="12860"/>
                </a:lnTo>
                <a:lnTo>
                  <a:pt x="10936" y="13127"/>
                </a:lnTo>
                <a:lnTo>
                  <a:pt x="10960" y="13420"/>
                </a:lnTo>
                <a:lnTo>
                  <a:pt x="10960" y="16026"/>
                </a:lnTo>
                <a:lnTo>
                  <a:pt x="14711" y="16026"/>
                </a:lnTo>
                <a:lnTo>
                  <a:pt x="14711" y="16026"/>
                </a:lnTo>
                <a:lnTo>
                  <a:pt x="14857" y="16026"/>
                </a:lnTo>
                <a:lnTo>
                  <a:pt x="15003" y="15977"/>
                </a:lnTo>
                <a:lnTo>
                  <a:pt x="15149" y="15904"/>
                </a:lnTo>
                <a:lnTo>
                  <a:pt x="15271" y="15806"/>
                </a:lnTo>
                <a:lnTo>
                  <a:pt x="15344" y="15685"/>
                </a:lnTo>
                <a:lnTo>
                  <a:pt x="15417" y="15563"/>
                </a:lnTo>
                <a:lnTo>
                  <a:pt x="15466" y="15417"/>
                </a:lnTo>
                <a:lnTo>
                  <a:pt x="15490" y="15246"/>
                </a:lnTo>
                <a:lnTo>
                  <a:pt x="15490" y="8841"/>
                </a:lnTo>
                <a:lnTo>
                  <a:pt x="18364" y="8841"/>
                </a:lnTo>
                <a:lnTo>
                  <a:pt x="9182" y="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7" name="Google Shape;377;p40"/>
          <p:cNvGrpSpPr/>
          <p:nvPr/>
        </p:nvGrpSpPr>
        <p:grpSpPr>
          <a:xfrm>
            <a:off x="578924" y="1043805"/>
            <a:ext cx="314325" cy="383304"/>
            <a:chOff x="596350" y="929175"/>
            <a:chExt cx="407950" cy="497475"/>
          </a:xfrm>
        </p:grpSpPr>
        <p:sp>
          <p:nvSpPr>
            <p:cNvPr id="378" name="Google Shape;378;p40"/>
            <p:cNvSpPr/>
            <p:nvPr/>
          </p:nvSpPr>
          <p:spPr>
            <a:xfrm>
              <a:off x="5963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6267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688900" y="1256150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688900" y="12013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688900" y="1145950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688900" y="1090525"/>
              <a:ext cx="255750" cy="25"/>
            </a:xfrm>
            <a:custGeom>
              <a:rect b="b" l="l" r="r" t="t"/>
              <a:pathLst>
                <a:path extrusionOk="0" fill="none" h="1" w="1023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9202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5" name="Google Shape;385;p40"/>
          <p:cNvGrpSpPr/>
          <p:nvPr/>
        </p:nvGrpSpPr>
        <p:grpSpPr>
          <a:xfrm>
            <a:off x="1609602" y="1099647"/>
            <a:ext cx="319989" cy="273990"/>
            <a:chOff x="1934025" y="1001650"/>
            <a:chExt cx="415300" cy="355600"/>
          </a:xfrm>
        </p:grpSpPr>
        <p:sp>
          <p:nvSpPr>
            <p:cNvPr id="386" name="Google Shape;386;p40"/>
            <p:cNvSpPr/>
            <p:nvPr/>
          </p:nvSpPr>
          <p:spPr>
            <a:xfrm>
              <a:off x="1934025" y="1303650"/>
              <a:ext cx="207650" cy="53600"/>
            </a:xfrm>
            <a:custGeom>
              <a:rect b="b" l="l" r="r" t="t"/>
              <a:pathLst>
                <a:path extrusionOk="0" fill="none" h="2144" w="830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33"/>
                  </a:lnTo>
                  <a:lnTo>
                    <a:pt x="74" y="755"/>
                  </a:lnTo>
                  <a:lnTo>
                    <a:pt x="147" y="853"/>
                  </a:lnTo>
                  <a:lnTo>
                    <a:pt x="245" y="950"/>
                  </a:lnTo>
                  <a:lnTo>
                    <a:pt x="245" y="950"/>
                  </a:lnTo>
                  <a:lnTo>
                    <a:pt x="391" y="1023"/>
                  </a:lnTo>
                  <a:lnTo>
                    <a:pt x="561" y="1047"/>
                  </a:lnTo>
                  <a:lnTo>
                    <a:pt x="561" y="1047"/>
                  </a:lnTo>
                  <a:lnTo>
                    <a:pt x="732" y="1023"/>
                  </a:lnTo>
                  <a:lnTo>
                    <a:pt x="732" y="1023"/>
                  </a:lnTo>
                  <a:lnTo>
                    <a:pt x="1292" y="853"/>
                  </a:lnTo>
                  <a:lnTo>
                    <a:pt x="1657" y="780"/>
                  </a:lnTo>
                  <a:lnTo>
                    <a:pt x="2071" y="682"/>
                  </a:lnTo>
                  <a:lnTo>
                    <a:pt x="2534" y="609"/>
                  </a:lnTo>
                  <a:lnTo>
                    <a:pt x="3021" y="560"/>
                  </a:lnTo>
                  <a:lnTo>
                    <a:pt x="3581" y="512"/>
                  </a:lnTo>
                  <a:lnTo>
                    <a:pt x="4166" y="487"/>
                  </a:lnTo>
                  <a:lnTo>
                    <a:pt x="4166" y="487"/>
                  </a:lnTo>
                  <a:lnTo>
                    <a:pt x="4604" y="512"/>
                  </a:lnTo>
                  <a:lnTo>
                    <a:pt x="5018" y="536"/>
                  </a:lnTo>
                  <a:lnTo>
                    <a:pt x="5408" y="609"/>
                  </a:lnTo>
                  <a:lnTo>
                    <a:pt x="5773" y="682"/>
                  </a:lnTo>
                  <a:lnTo>
                    <a:pt x="6114" y="780"/>
                  </a:lnTo>
                  <a:lnTo>
                    <a:pt x="6431" y="877"/>
                  </a:lnTo>
                  <a:lnTo>
                    <a:pt x="6699" y="999"/>
                  </a:lnTo>
                  <a:lnTo>
                    <a:pt x="6966" y="1120"/>
                  </a:lnTo>
                  <a:lnTo>
                    <a:pt x="7186" y="1242"/>
                  </a:lnTo>
                  <a:lnTo>
                    <a:pt x="7405" y="1388"/>
                  </a:lnTo>
                  <a:lnTo>
                    <a:pt x="7770" y="1656"/>
                  </a:lnTo>
                  <a:lnTo>
                    <a:pt x="8062" y="1924"/>
                  </a:lnTo>
                  <a:lnTo>
                    <a:pt x="8306" y="214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2141650" y="1303650"/>
              <a:ext cx="207675" cy="53600"/>
            </a:xfrm>
            <a:custGeom>
              <a:rect b="b" l="l" r="r" t="t"/>
              <a:pathLst>
                <a:path extrusionOk="0" fill="none" h="2144" w="8307">
                  <a:moveTo>
                    <a:pt x="1" y="2143"/>
                  </a:moveTo>
                  <a:lnTo>
                    <a:pt x="1" y="2143"/>
                  </a:lnTo>
                  <a:lnTo>
                    <a:pt x="245" y="1924"/>
                  </a:lnTo>
                  <a:lnTo>
                    <a:pt x="537" y="1656"/>
                  </a:lnTo>
                  <a:lnTo>
                    <a:pt x="902" y="1388"/>
                  </a:lnTo>
                  <a:lnTo>
                    <a:pt x="1121" y="1242"/>
                  </a:lnTo>
                  <a:lnTo>
                    <a:pt x="1341" y="1120"/>
                  </a:lnTo>
                  <a:lnTo>
                    <a:pt x="1608" y="999"/>
                  </a:lnTo>
                  <a:lnTo>
                    <a:pt x="1876" y="877"/>
                  </a:lnTo>
                  <a:lnTo>
                    <a:pt x="2193" y="780"/>
                  </a:lnTo>
                  <a:lnTo>
                    <a:pt x="2534" y="682"/>
                  </a:lnTo>
                  <a:lnTo>
                    <a:pt x="2899" y="609"/>
                  </a:lnTo>
                  <a:lnTo>
                    <a:pt x="3289" y="536"/>
                  </a:lnTo>
                  <a:lnTo>
                    <a:pt x="3703" y="512"/>
                  </a:lnTo>
                  <a:lnTo>
                    <a:pt x="4141" y="487"/>
                  </a:lnTo>
                  <a:lnTo>
                    <a:pt x="4141" y="487"/>
                  </a:lnTo>
                  <a:lnTo>
                    <a:pt x="4726" y="512"/>
                  </a:lnTo>
                  <a:lnTo>
                    <a:pt x="5286" y="560"/>
                  </a:lnTo>
                  <a:lnTo>
                    <a:pt x="5773" y="609"/>
                  </a:lnTo>
                  <a:lnTo>
                    <a:pt x="6236" y="682"/>
                  </a:lnTo>
                  <a:lnTo>
                    <a:pt x="6650" y="780"/>
                  </a:lnTo>
                  <a:lnTo>
                    <a:pt x="7015" y="853"/>
                  </a:lnTo>
                  <a:lnTo>
                    <a:pt x="7575" y="1023"/>
                  </a:lnTo>
                  <a:lnTo>
                    <a:pt x="7575" y="1023"/>
                  </a:lnTo>
                  <a:lnTo>
                    <a:pt x="7746" y="1047"/>
                  </a:lnTo>
                  <a:lnTo>
                    <a:pt x="7746" y="1047"/>
                  </a:lnTo>
                  <a:lnTo>
                    <a:pt x="7916" y="1023"/>
                  </a:lnTo>
                  <a:lnTo>
                    <a:pt x="8062" y="950"/>
                  </a:lnTo>
                  <a:lnTo>
                    <a:pt x="8062" y="950"/>
                  </a:lnTo>
                  <a:lnTo>
                    <a:pt x="8160" y="853"/>
                  </a:lnTo>
                  <a:lnTo>
                    <a:pt x="8233" y="755"/>
                  </a:lnTo>
                  <a:lnTo>
                    <a:pt x="8282" y="633"/>
                  </a:lnTo>
                  <a:lnTo>
                    <a:pt x="8306" y="487"/>
                  </a:lnTo>
                  <a:lnTo>
                    <a:pt x="830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934025" y="1001650"/>
              <a:ext cx="207650" cy="331250"/>
            </a:xfrm>
            <a:custGeom>
              <a:rect b="b" l="l" r="r" t="t"/>
              <a:pathLst>
                <a:path extrusionOk="0" fill="none" h="13250" w="8306">
                  <a:moveTo>
                    <a:pt x="8306" y="2192"/>
                  </a:moveTo>
                  <a:lnTo>
                    <a:pt x="8306" y="13249"/>
                  </a:lnTo>
                  <a:lnTo>
                    <a:pt x="8306" y="13249"/>
                  </a:lnTo>
                  <a:lnTo>
                    <a:pt x="8062" y="13030"/>
                  </a:lnTo>
                  <a:lnTo>
                    <a:pt x="7770" y="12762"/>
                  </a:lnTo>
                  <a:lnTo>
                    <a:pt x="7405" y="12494"/>
                  </a:lnTo>
                  <a:lnTo>
                    <a:pt x="7186" y="12348"/>
                  </a:lnTo>
                  <a:lnTo>
                    <a:pt x="6966" y="12226"/>
                  </a:lnTo>
                  <a:lnTo>
                    <a:pt x="6699" y="12105"/>
                  </a:lnTo>
                  <a:lnTo>
                    <a:pt x="6431" y="11983"/>
                  </a:lnTo>
                  <a:lnTo>
                    <a:pt x="6114" y="11885"/>
                  </a:lnTo>
                  <a:lnTo>
                    <a:pt x="5773" y="11788"/>
                  </a:lnTo>
                  <a:lnTo>
                    <a:pt x="5408" y="11715"/>
                  </a:lnTo>
                  <a:lnTo>
                    <a:pt x="5018" y="11642"/>
                  </a:lnTo>
                  <a:lnTo>
                    <a:pt x="4604" y="11617"/>
                  </a:lnTo>
                  <a:lnTo>
                    <a:pt x="4166" y="11593"/>
                  </a:lnTo>
                  <a:lnTo>
                    <a:pt x="4166" y="11593"/>
                  </a:lnTo>
                  <a:lnTo>
                    <a:pt x="3581" y="11617"/>
                  </a:lnTo>
                  <a:lnTo>
                    <a:pt x="3021" y="11666"/>
                  </a:lnTo>
                  <a:lnTo>
                    <a:pt x="2534" y="11715"/>
                  </a:lnTo>
                  <a:lnTo>
                    <a:pt x="2071" y="11788"/>
                  </a:lnTo>
                  <a:lnTo>
                    <a:pt x="1657" y="11885"/>
                  </a:lnTo>
                  <a:lnTo>
                    <a:pt x="1292" y="11958"/>
                  </a:lnTo>
                  <a:lnTo>
                    <a:pt x="732" y="12129"/>
                  </a:lnTo>
                  <a:lnTo>
                    <a:pt x="732" y="12129"/>
                  </a:lnTo>
                  <a:lnTo>
                    <a:pt x="561" y="12153"/>
                  </a:lnTo>
                  <a:lnTo>
                    <a:pt x="561" y="12153"/>
                  </a:lnTo>
                  <a:lnTo>
                    <a:pt x="391" y="12129"/>
                  </a:lnTo>
                  <a:lnTo>
                    <a:pt x="245" y="12056"/>
                  </a:lnTo>
                  <a:lnTo>
                    <a:pt x="245" y="12056"/>
                  </a:lnTo>
                  <a:lnTo>
                    <a:pt x="147" y="11958"/>
                  </a:lnTo>
                  <a:lnTo>
                    <a:pt x="74" y="11861"/>
                  </a:lnTo>
                  <a:lnTo>
                    <a:pt x="25" y="11739"/>
                  </a:lnTo>
                  <a:lnTo>
                    <a:pt x="1" y="11593"/>
                  </a:lnTo>
                  <a:lnTo>
                    <a:pt x="1" y="1656"/>
                  </a:lnTo>
                  <a:lnTo>
                    <a:pt x="1" y="1656"/>
                  </a:lnTo>
                  <a:lnTo>
                    <a:pt x="25" y="1534"/>
                  </a:lnTo>
                  <a:lnTo>
                    <a:pt x="50" y="1437"/>
                  </a:lnTo>
                  <a:lnTo>
                    <a:pt x="123" y="1315"/>
                  </a:lnTo>
                  <a:lnTo>
                    <a:pt x="196" y="1242"/>
                  </a:lnTo>
                  <a:lnTo>
                    <a:pt x="196" y="1242"/>
                  </a:lnTo>
                  <a:lnTo>
                    <a:pt x="342" y="1120"/>
                  </a:lnTo>
                  <a:lnTo>
                    <a:pt x="512" y="974"/>
                  </a:lnTo>
                  <a:lnTo>
                    <a:pt x="926" y="755"/>
                  </a:lnTo>
                  <a:lnTo>
                    <a:pt x="1389" y="536"/>
                  </a:lnTo>
                  <a:lnTo>
                    <a:pt x="1901" y="341"/>
                  </a:lnTo>
                  <a:lnTo>
                    <a:pt x="2461" y="195"/>
                  </a:lnTo>
                  <a:lnTo>
                    <a:pt x="3021" y="73"/>
                  </a:lnTo>
                  <a:lnTo>
                    <a:pt x="3581" y="24"/>
                  </a:lnTo>
                  <a:lnTo>
                    <a:pt x="4166" y="0"/>
                  </a:lnTo>
                  <a:lnTo>
                    <a:pt x="4166" y="0"/>
                  </a:lnTo>
                  <a:lnTo>
                    <a:pt x="4531" y="0"/>
                  </a:lnTo>
                  <a:lnTo>
                    <a:pt x="4872" y="49"/>
                  </a:lnTo>
                  <a:lnTo>
                    <a:pt x="5213" y="98"/>
                  </a:lnTo>
                  <a:lnTo>
                    <a:pt x="5530" y="171"/>
                  </a:lnTo>
                  <a:lnTo>
                    <a:pt x="5822" y="268"/>
                  </a:lnTo>
                  <a:lnTo>
                    <a:pt x="6114" y="365"/>
                  </a:lnTo>
                  <a:lnTo>
                    <a:pt x="6358" y="487"/>
                  </a:lnTo>
                  <a:lnTo>
                    <a:pt x="6626" y="609"/>
                  </a:lnTo>
                  <a:lnTo>
                    <a:pt x="7064" y="901"/>
                  </a:lnTo>
                  <a:lnTo>
                    <a:pt x="7429" y="1169"/>
                  </a:lnTo>
                  <a:lnTo>
                    <a:pt x="7746" y="1437"/>
                  </a:lnTo>
                  <a:lnTo>
                    <a:pt x="8014" y="1681"/>
                  </a:lnTo>
                  <a:lnTo>
                    <a:pt x="8014" y="1681"/>
                  </a:lnTo>
                  <a:lnTo>
                    <a:pt x="8136" y="1802"/>
                  </a:lnTo>
                  <a:lnTo>
                    <a:pt x="8136" y="1802"/>
                  </a:lnTo>
                  <a:lnTo>
                    <a:pt x="8209" y="1875"/>
                  </a:lnTo>
                  <a:lnTo>
                    <a:pt x="8257" y="1973"/>
                  </a:lnTo>
                  <a:lnTo>
                    <a:pt x="8306" y="2095"/>
                  </a:lnTo>
                  <a:lnTo>
                    <a:pt x="8306" y="2192"/>
                  </a:lnTo>
                  <a:lnTo>
                    <a:pt x="8306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2141650" y="1001650"/>
              <a:ext cx="207675" cy="331250"/>
            </a:xfrm>
            <a:custGeom>
              <a:rect b="b" l="l" r="r" t="t"/>
              <a:pathLst>
                <a:path extrusionOk="0" fill="none" h="13250" w="8307">
                  <a:moveTo>
                    <a:pt x="1" y="2192"/>
                  </a:moveTo>
                  <a:lnTo>
                    <a:pt x="1" y="13249"/>
                  </a:lnTo>
                  <a:lnTo>
                    <a:pt x="1" y="13249"/>
                  </a:lnTo>
                  <a:lnTo>
                    <a:pt x="245" y="13030"/>
                  </a:lnTo>
                  <a:lnTo>
                    <a:pt x="537" y="12762"/>
                  </a:lnTo>
                  <a:lnTo>
                    <a:pt x="902" y="12494"/>
                  </a:lnTo>
                  <a:lnTo>
                    <a:pt x="1121" y="12348"/>
                  </a:lnTo>
                  <a:lnTo>
                    <a:pt x="1341" y="12226"/>
                  </a:lnTo>
                  <a:lnTo>
                    <a:pt x="1608" y="12105"/>
                  </a:lnTo>
                  <a:lnTo>
                    <a:pt x="1876" y="11983"/>
                  </a:lnTo>
                  <a:lnTo>
                    <a:pt x="2193" y="11885"/>
                  </a:lnTo>
                  <a:lnTo>
                    <a:pt x="2534" y="11788"/>
                  </a:lnTo>
                  <a:lnTo>
                    <a:pt x="2899" y="11715"/>
                  </a:lnTo>
                  <a:lnTo>
                    <a:pt x="3289" y="11642"/>
                  </a:lnTo>
                  <a:lnTo>
                    <a:pt x="3703" y="11617"/>
                  </a:lnTo>
                  <a:lnTo>
                    <a:pt x="4141" y="11593"/>
                  </a:lnTo>
                  <a:lnTo>
                    <a:pt x="4141" y="11593"/>
                  </a:lnTo>
                  <a:lnTo>
                    <a:pt x="4726" y="11617"/>
                  </a:lnTo>
                  <a:lnTo>
                    <a:pt x="5286" y="11666"/>
                  </a:lnTo>
                  <a:lnTo>
                    <a:pt x="5773" y="11715"/>
                  </a:lnTo>
                  <a:lnTo>
                    <a:pt x="6236" y="11788"/>
                  </a:lnTo>
                  <a:lnTo>
                    <a:pt x="6650" y="11885"/>
                  </a:lnTo>
                  <a:lnTo>
                    <a:pt x="7015" y="11958"/>
                  </a:lnTo>
                  <a:lnTo>
                    <a:pt x="7575" y="12129"/>
                  </a:lnTo>
                  <a:lnTo>
                    <a:pt x="7575" y="12129"/>
                  </a:lnTo>
                  <a:lnTo>
                    <a:pt x="7746" y="12153"/>
                  </a:lnTo>
                  <a:lnTo>
                    <a:pt x="7746" y="12153"/>
                  </a:lnTo>
                  <a:lnTo>
                    <a:pt x="7916" y="12129"/>
                  </a:lnTo>
                  <a:lnTo>
                    <a:pt x="8062" y="12056"/>
                  </a:lnTo>
                  <a:lnTo>
                    <a:pt x="8062" y="12056"/>
                  </a:lnTo>
                  <a:lnTo>
                    <a:pt x="8160" y="11958"/>
                  </a:lnTo>
                  <a:lnTo>
                    <a:pt x="8233" y="11861"/>
                  </a:lnTo>
                  <a:lnTo>
                    <a:pt x="8282" y="11739"/>
                  </a:lnTo>
                  <a:lnTo>
                    <a:pt x="8306" y="11593"/>
                  </a:lnTo>
                  <a:lnTo>
                    <a:pt x="8306" y="1656"/>
                  </a:lnTo>
                  <a:lnTo>
                    <a:pt x="8306" y="1656"/>
                  </a:lnTo>
                  <a:lnTo>
                    <a:pt x="8282" y="1534"/>
                  </a:lnTo>
                  <a:lnTo>
                    <a:pt x="8257" y="1437"/>
                  </a:lnTo>
                  <a:lnTo>
                    <a:pt x="8184" y="1315"/>
                  </a:lnTo>
                  <a:lnTo>
                    <a:pt x="8111" y="1242"/>
                  </a:lnTo>
                  <a:lnTo>
                    <a:pt x="8111" y="1242"/>
                  </a:lnTo>
                  <a:lnTo>
                    <a:pt x="7965" y="1120"/>
                  </a:lnTo>
                  <a:lnTo>
                    <a:pt x="7795" y="974"/>
                  </a:lnTo>
                  <a:lnTo>
                    <a:pt x="7381" y="755"/>
                  </a:lnTo>
                  <a:lnTo>
                    <a:pt x="6918" y="536"/>
                  </a:lnTo>
                  <a:lnTo>
                    <a:pt x="6406" y="341"/>
                  </a:lnTo>
                  <a:lnTo>
                    <a:pt x="5846" y="195"/>
                  </a:lnTo>
                  <a:lnTo>
                    <a:pt x="5286" y="73"/>
                  </a:lnTo>
                  <a:lnTo>
                    <a:pt x="4726" y="24"/>
                  </a:lnTo>
                  <a:lnTo>
                    <a:pt x="4141" y="0"/>
                  </a:lnTo>
                  <a:lnTo>
                    <a:pt x="4141" y="0"/>
                  </a:lnTo>
                  <a:lnTo>
                    <a:pt x="3776" y="0"/>
                  </a:lnTo>
                  <a:lnTo>
                    <a:pt x="3435" y="49"/>
                  </a:lnTo>
                  <a:lnTo>
                    <a:pt x="3094" y="98"/>
                  </a:lnTo>
                  <a:lnTo>
                    <a:pt x="2777" y="171"/>
                  </a:lnTo>
                  <a:lnTo>
                    <a:pt x="2485" y="268"/>
                  </a:lnTo>
                  <a:lnTo>
                    <a:pt x="2193" y="365"/>
                  </a:lnTo>
                  <a:lnTo>
                    <a:pt x="1949" y="487"/>
                  </a:lnTo>
                  <a:lnTo>
                    <a:pt x="1681" y="609"/>
                  </a:lnTo>
                  <a:lnTo>
                    <a:pt x="1243" y="901"/>
                  </a:lnTo>
                  <a:lnTo>
                    <a:pt x="878" y="1169"/>
                  </a:lnTo>
                  <a:lnTo>
                    <a:pt x="561" y="1437"/>
                  </a:lnTo>
                  <a:lnTo>
                    <a:pt x="293" y="1681"/>
                  </a:lnTo>
                  <a:lnTo>
                    <a:pt x="293" y="1681"/>
                  </a:lnTo>
                  <a:lnTo>
                    <a:pt x="171" y="1802"/>
                  </a:lnTo>
                  <a:lnTo>
                    <a:pt x="171" y="1802"/>
                  </a:lnTo>
                  <a:lnTo>
                    <a:pt x="98" y="1875"/>
                  </a:lnTo>
                  <a:lnTo>
                    <a:pt x="50" y="1973"/>
                  </a:lnTo>
                  <a:lnTo>
                    <a:pt x="1" y="2095"/>
                  </a:lnTo>
                  <a:lnTo>
                    <a:pt x="1" y="2192"/>
                  </a:lnTo>
                  <a:lnTo>
                    <a:pt x="1" y="219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0" name="Google Shape;390;p40"/>
          <p:cNvSpPr/>
          <p:nvPr/>
        </p:nvSpPr>
        <p:spPr>
          <a:xfrm>
            <a:off x="2126620" y="1076649"/>
            <a:ext cx="321838" cy="319969"/>
          </a:xfrm>
          <a:custGeom>
            <a:rect b="b" l="l" r="r" t="t"/>
            <a:pathLst>
              <a:path extrusionOk="0" fill="none" h="16611" w="16708">
                <a:moveTo>
                  <a:pt x="414" y="8842"/>
                </a:moveTo>
                <a:lnTo>
                  <a:pt x="8403" y="1048"/>
                </a:lnTo>
                <a:lnTo>
                  <a:pt x="8403" y="1048"/>
                </a:lnTo>
                <a:lnTo>
                  <a:pt x="8500" y="951"/>
                </a:lnTo>
                <a:lnTo>
                  <a:pt x="8597" y="829"/>
                </a:lnTo>
                <a:lnTo>
                  <a:pt x="8865" y="658"/>
                </a:lnTo>
                <a:lnTo>
                  <a:pt x="9158" y="488"/>
                </a:lnTo>
                <a:lnTo>
                  <a:pt x="9450" y="317"/>
                </a:lnTo>
                <a:lnTo>
                  <a:pt x="9450" y="317"/>
                </a:lnTo>
                <a:lnTo>
                  <a:pt x="9839" y="171"/>
                </a:lnTo>
                <a:lnTo>
                  <a:pt x="10180" y="74"/>
                </a:lnTo>
                <a:lnTo>
                  <a:pt x="10497" y="25"/>
                </a:lnTo>
                <a:lnTo>
                  <a:pt x="10814" y="1"/>
                </a:lnTo>
                <a:lnTo>
                  <a:pt x="15344" y="1"/>
                </a:lnTo>
                <a:lnTo>
                  <a:pt x="15344" y="1"/>
                </a:lnTo>
                <a:lnTo>
                  <a:pt x="15465" y="1"/>
                </a:lnTo>
                <a:lnTo>
                  <a:pt x="15587" y="49"/>
                </a:lnTo>
                <a:lnTo>
                  <a:pt x="15855" y="122"/>
                </a:lnTo>
                <a:lnTo>
                  <a:pt x="16099" y="269"/>
                </a:lnTo>
                <a:lnTo>
                  <a:pt x="16294" y="415"/>
                </a:lnTo>
                <a:lnTo>
                  <a:pt x="16294" y="415"/>
                </a:lnTo>
                <a:lnTo>
                  <a:pt x="16391" y="537"/>
                </a:lnTo>
                <a:lnTo>
                  <a:pt x="16488" y="658"/>
                </a:lnTo>
                <a:lnTo>
                  <a:pt x="16561" y="780"/>
                </a:lnTo>
                <a:lnTo>
                  <a:pt x="16610" y="902"/>
                </a:lnTo>
                <a:lnTo>
                  <a:pt x="16659" y="1048"/>
                </a:lnTo>
                <a:lnTo>
                  <a:pt x="16683" y="1170"/>
                </a:lnTo>
                <a:lnTo>
                  <a:pt x="16708" y="1486"/>
                </a:lnTo>
                <a:lnTo>
                  <a:pt x="16708" y="5992"/>
                </a:lnTo>
                <a:lnTo>
                  <a:pt x="16708" y="5992"/>
                </a:lnTo>
                <a:lnTo>
                  <a:pt x="16683" y="6309"/>
                </a:lnTo>
                <a:lnTo>
                  <a:pt x="16635" y="6625"/>
                </a:lnTo>
                <a:lnTo>
                  <a:pt x="16537" y="6942"/>
                </a:lnTo>
                <a:lnTo>
                  <a:pt x="16391" y="7258"/>
                </a:lnTo>
                <a:lnTo>
                  <a:pt x="16391" y="7258"/>
                </a:lnTo>
                <a:lnTo>
                  <a:pt x="16342" y="7453"/>
                </a:lnTo>
                <a:lnTo>
                  <a:pt x="16294" y="7624"/>
                </a:lnTo>
                <a:lnTo>
                  <a:pt x="16196" y="7770"/>
                </a:lnTo>
                <a:lnTo>
                  <a:pt x="16123" y="7916"/>
                </a:lnTo>
                <a:lnTo>
                  <a:pt x="15928" y="8160"/>
                </a:lnTo>
                <a:lnTo>
                  <a:pt x="15758" y="8403"/>
                </a:lnTo>
                <a:lnTo>
                  <a:pt x="7891" y="16197"/>
                </a:lnTo>
                <a:lnTo>
                  <a:pt x="7891" y="16197"/>
                </a:lnTo>
                <a:lnTo>
                  <a:pt x="7794" y="16294"/>
                </a:lnTo>
                <a:lnTo>
                  <a:pt x="7696" y="16392"/>
                </a:lnTo>
                <a:lnTo>
                  <a:pt x="7574" y="16465"/>
                </a:lnTo>
                <a:lnTo>
                  <a:pt x="7453" y="16513"/>
                </a:lnTo>
                <a:lnTo>
                  <a:pt x="7185" y="16586"/>
                </a:lnTo>
                <a:lnTo>
                  <a:pt x="6941" y="16611"/>
                </a:lnTo>
                <a:lnTo>
                  <a:pt x="6941" y="16611"/>
                </a:lnTo>
                <a:lnTo>
                  <a:pt x="6649" y="16586"/>
                </a:lnTo>
                <a:lnTo>
                  <a:pt x="6503" y="16562"/>
                </a:lnTo>
                <a:lnTo>
                  <a:pt x="6381" y="16513"/>
                </a:lnTo>
                <a:lnTo>
                  <a:pt x="6235" y="16465"/>
                </a:lnTo>
                <a:lnTo>
                  <a:pt x="6113" y="16392"/>
                </a:lnTo>
                <a:lnTo>
                  <a:pt x="5991" y="16294"/>
                </a:lnTo>
                <a:lnTo>
                  <a:pt x="5894" y="16197"/>
                </a:lnTo>
                <a:lnTo>
                  <a:pt x="414" y="10839"/>
                </a:lnTo>
                <a:lnTo>
                  <a:pt x="414" y="10839"/>
                </a:lnTo>
                <a:lnTo>
                  <a:pt x="268" y="10595"/>
                </a:lnTo>
                <a:lnTo>
                  <a:pt x="122" y="10352"/>
                </a:lnTo>
                <a:lnTo>
                  <a:pt x="24" y="10108"/>
                </a:lnTo>
                <a:lnTo>
                  <a:pt x="0" y="10011"/>
                </a:lnTo>
                <a:lnTo>
                  <a:pt x="0" y="9889"/>
                </a:lnTo>
                <a:lnTo>
                  <a:pt x="0" y="9889"/>
                </a:lnTo>
                <a:lnTo>
                  <a:pt x="0" y="9718"/>
                </a:lnTo>
                <a:lnTo>
                  <a:pt x="24" y="9597"/>
                </a:lnTo>
                <a:lnTo>
                  <a:pt x="122" y="9329"/>
                </a:lnTo>
                <a:lnTo>
                  <a:pt x="268" y="9061"/>
                </a:lnTo>
                <a:lnTo>
                  <a:pt x="414" y="8842"/>
                </a:lnTo>
                <a:lnTo>
                  <a:pt x="414" y="8842"/>
                </a:lnTo>
                <a:close/>
                <a:moveTo>
                  <a:pt x="12519" y="4190"/>
                </a:moveTo>
                <a:lnTo>
                  <a:pt x="12519" y="4190"/>
                </a:lnTo>
                <a:lnTo>
                  <a:pt x="12689" y="4336"/>
                </a:lnTo>
                <a:lnTo>
                  <a:pt x="12859" y="4433"/>
                </a:lnTo>
                <a:lnTo>
                  <a:pt x="13030" y="4482"/>
                </a:lnTo>
                <a:lnTo>
                  <a:pt x="13249" y="4482"/>
                </a:lnTo>
                <a:lnTo>
                  <a:pt x="13249" y="4482"/>
                </a:lnTo>
                <a:lnTo>
                  <a:pt x="13444" y="4482"/>
                </a:lnTo>
                <a:lnTo>
                  <a:pt x="13615" y="4433"/>
                </a:lnTo>
                <a:lnTo>
                  <a:pt x="13761" y="4336"/>
                </a:lnTo>
                <a:lnTo>
                  <a:pt x="13882" y="4190"/>
                </a:lnTo>
                <a:lnTo>
                  <a:pt x="13882" y="4190"/>
                </a:lnTo>
                <a:lnTo>
                  <a:pt x="14029" y="4044"/>
                </a:lnTo>
                <a:lnTo>
                  <a:pt x="14102" y="3873"/>
                </a:lnTo>
                <a:lnTo>
                  <a:pt x="14150" y="3727"/>
                </a:lnTo>
                <a:lnTo>
                  <a:pt x="14175" y="3557"/>
                </a:lnTo>
                <a:lnTo>
                  <a:pt x="14175" y="3557"/>
                </a:lnTo>
                <a:lnTo>
                  <a:pt x="14150" y="3362"/>
                </a:lnTo>
                <a:lnTo>
                  <a:pt x="14102" y="3167"/>
                </a:lnTo>
                <a:lnTo>
                  <a:pt x="14029" y="2996"/>
                </a:lnTo>
                <a:lnTo>
                  <a:pt x="13882" y="2850"/>
                </a:lnTo>
                <a:lnTo>
                  <a:pt x="13882" y="2850"/>
                </a:lnTo>
                <a:lnTo>
                  <a:pt x="13761" y="2728"/>
                </a:lnTo>
                <a:lnTo>
                  <a:pt x="13615" y="2655"/>
                </a:lnTo>
                <a:lnTo>
                  <a:pt x="13444" y="2582"/>
                </a:lnTo>
                <a:lnTo>
                  <a:pt x="13249" y="2558"/>
                </a:lnTo>
                <a:lnTo>
                  <a:pt x="13249" y="2558"/>
                </a:lnTo>
                <a:lnTo>
                  <a:pt x="13030" y="2582"/>
                </a:lnTo>
                <a:lnTo>
                  <a:pt x="12859" y="2655"/>
                </a:lnTo>
                <a:lnTo>
                  <a:pt x="12689" y="2728"/>
                </a:lnTo>
                <a:lnTo>
                  <a:pt x="12519" y="2850"/>
                </a:lnTo>
                <a:lnTo>
                  <a:pt x="12519" y="2850"/>
                </a:lnTo>
                <a:lnTo>
                  <a:pt x="12445" y="2996"/>
                </a:lnTo>
                <a:lnTo>
                  <a:pt x="12372" y="3167"/>
                </a:lnTo>
                <a:lnTo>
                  <a:pt x="12324" y="3362"/>
                </a:lnTo>
                <a:lnTo>
                  <a:pt x="12324" y="3557"/>
                </a:lnTo>
                <a:lnTo>
                  <a:pt x="12324" y="3557"/>
                </a:lnTo>
                <a:lnTo>
                  <a:pt x="12324" y="3727"/>
                </a:lnTo>
                <a:lnTo>
                  <a:pt x="12372" y="3873"/>
                </a:lnTo>
                <a:lnTo>
                  <a:pt x="12445" y="4044"/>
                </a:lnTo>
                <a:lnTo>
                  <a:pt x="12519" y="4190"/>
                </a:lnTo>
                <a:lnTo>
                  <a:pt x="12519" y="419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40"/>
          <p:cNvSpPr/>
          <p:nvPr/>
        </p:nvSpPr>
        <p:spPr>
          <a:xfrm>
            <a:off x="2645016" y="1092598"/>
            <a:ext cx="320913" cy="288071"/>
          </a:xfrm>
          <a:custGeom>
            <a:rect b="b" l="l" r="r" t="t"/>
            <a:pathLst>
              <a:path extrusionOk="0" fill="none" h="14955" w="1666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40"/>
          <p:cNvSpPr/>
          <p:nvPr/>
        </p:nvSpPr>
        <p:spPr>
          <a:xfrm>
            <a:off x="3167630" y="1094948"/>
            <a:ext cx="311532" cy="283371"/>
          </a:xfrm>
          <a:custGeom>
            <a:rect b="b" l="l" r="r" t="t"/>
            <a:pathLst>
              <a:path extrusionOk="0" fill="none" h="14711" w="16173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40"/>
          <p:cNvSpPr/>
          <p:nvPr/>
        </p:nvSpPr>
        <p:spPr>
          <a:xfrm>
            <a:off x="3695888" y="1097761"/>
            <a:ext cx="290883" cy="27774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4" name="Google Shape;394;p40"/>
          <p:cNvGrpSpPr/>
          <p:nvPr/>
        </p:nvGrpSpPr>
        <p:grpSpPr>
          <a:xfrm>
            <a:off x="4198771" y="1078997"/>
            <a:ext cx="320913" cy="321376"/>
            <a:chOff x="5294400" y="974850"/>
            <a:chExt cx="416500" cy="417100"/>
          </a:xfrm>
        </p:grpSpPr>
        <p:sp>
          <p:nvSpPr>
            <p:cNvPr id="395" name="Google Shape;395;p40"/>
            <p:cNvSpPr/>
            <p:nvPr/>
          </p:nvSpPr>
          <p:spPr>
            <a:xfrm>
              <a:off x="5325450" y="997975"/>
              <a:ext cx="151650" cy="154700"/>
            </a:xfrm>
            <a:custGeom>
              <a:rect b="b" l="l" r="r" t="t"/>
              <a:pathLst>
                <a:path extrusionOk="0" fill="none" h="6188" w="6066">
                  <a:moveTo>
                    <a:pt x="2680" y="74"/>
                  </a:moveTo>
                  <a:lnTo>
                    <a:pt x="2680" y="74"/>
                  </a:lnTo>
                  <a:lnTo>
                    <a:pt x="2607" y="1"/>
                  </a:lnTo>
                  <a:lnTo>
                    <a:pt x="2534" y="1"/>
                  </a:lnTo>
                  <a:lnTo>
                    <a:pt x="2461" y="25"/>
                  </a:lnTo>
                  <a:lnTo>
                    <a:pt x="2436" y="147"/>
                  </a:lnTo>
                  <a:lnTo>
                    <a:pt x="2095" y="1803"/>
                  </a:lnTo>
                  <a:lnTo>
                    <a:pt x="2095" y="1803"/>
                  </a:lnTo>
                  <a:lnTo>
                    <a:pt x="2047" y="1925"/>
                  </a:lnTo>
                  <a:lnTo>
                    <a:pt x="1974" y="2047"/>
                  </a:lnTo>
                  <a:lnTo>
                    <a:pt x="1852" y="2169"/>
                  </a:lnTo>
                  <a:lnTo>
                    <a:pt x="1730" y="2217"/>
                  </a:lnTo>
                  <a:lnTo>
                    <a:pt x="123" y="2753"/>
                  </a:lnTo>
                  <a:lnTo>
                    <a:pt x="123" y="2753"/>
                  </a:lnTo>
                  <a:lnTo>
                    <a:pt x="25" y="2826"/>
                  </a:lnTo>
                  <a:lnTo>
                    <a:pt x="1" y="2875"/>
                  </a:lnTo>
                  <a:lnTo>
                    <a:pt x="25" y="2948"/>
                  </a:lnTo>
                  <a:lnTo>
                    <a:pt x="98" y="3021"/>
                  </a:lnTo>
                  <a:lnTo>
                    <a:pt x="1584" y="3849"/>
                  </a:lnTo>
                  <a:lnTo>
                    <a:pt x="1584" y="3849"/>
                  </a:lnTo>
                  <a:lnTo>
                    <a:pt x="1706" y="3922"/>
                  </a:lnTo>
                  <a:lnTo>
                    <a:pt x="1803" y="4044"/>
                  </a:lnTo>
                  <a:lnTo>
                    <a:pt x="1852" y="4190"/>
                  </a:lnTo>
                  <a:lnTo>
                    <a:pt x="1876" y="4312"/>
                  </a:lnTo>
                  <a:lnTo>
                    <a:pt x="1901" y="6017"/>
                  </a:lnTo>
                  <a:lnTo>
                    <a:pt x="1901" y="6017"/>
                  </a:lnTo>
                  <a:lnTo>
                    <a:pt x="1925" y="6114"/>
                  </a:lnTo>
                  <a:lnTo>
                    <a:pt x="1974" y="6187"/>
                  </a:lnTo>
                  <a:lnTo>
                    <a:pt x="2047" y="6187"/>
                  </a:lnTo>
                  <a:lnTo>
                    <a:pt x="2120" y="6114"/>
                  </a:lnTo>
                  <a:lnTo>
                    <a:pt x="3362" y="4969"/>
                  </a:lnTo>
                  <a:lnTo>
                    <a:pt x="3362" y="4969"/>
                  </a:lnTo>
                  <a:lnTo>
                    <a:pt x="3484" y="4872"/>
                  </a:lnTo>
                  <a:lnTo>
                    <a:pt x="3630" y="4823"/>
                  </a:lnTo>
                  <a:lnTo>
                    <a:pt x="3776" y="4823"/>
                  </a:lnTo>
                  <a:lnTo>
                    <a:pt x="3922" y="4848"/>
                  </a:lnTo>
                  <a:lnTo>
                    <a:pt x="5530" y="5335"/>
                  </a:lnTo>
                  <a:lnTo>
                    <a:pt x="5530" y="5335"/>
                  </a:lnTo>
                  <a:lnTo>
                    <a:pt x="5651" y="5359"/>
                  </a:lnTo>
                  <a:lnTo>
                    <a:pt x="5700" y="5335"/>
                  </a:lnTo>
                  <a:lnTo>
                    <a:pt x="5724" y="5262"/>
                  </a:lnTo>
                  <a:lnTo>
                    <a:pt x="5700" y="5164"/>
                  </a:lnTo>
                  <a:lnTo>
                    <a:pt x="4994" y="3606"/>
                  </a:lnTo>
                  <a:lnTo>
                    <a:pt x="4994" y="3606"/>
                  </a:lnTo>
                  <a:lnTo>
                    <a:pt x="4945" y="3484"/>
                  </a:lnTo>
                  <a:lnTo>
                    <a:pt x="4945" y="3338"/>
                  </a:lnTo>
                  <a:lnTo>
                    <a:pt x="4969" y="3191"/>
                  </a:lnTo>
                  <a:lnTo>
                    <a:pt x="5042" y="3070"/>
                  </a:lnTo>
                  <a:lnTo>
                    <a:pt x="6017" y="1681"/>
                  </a:lnTo>
                  <a:lnTo>
                    <a:pt x="6017" y="1681"/>
                  </a:lnTo>
                  <a:lnTo>
                    <a:pt x="6065" y="1584"/>
                  </a:lnTo>
                  <a:lnTo>
                    <a:pt x="6065" y="1511"/>
                  </a:lnTo>
                  <a:lnTo>
                    <a:pt x="5992" y="1462"/>
                  </a:lnTo>
                  <a:lnTo>
                    <a:pt x="5895" y="1462"/>
                  </a:lnTo>
                  <a:lnTo>
                    <a:pt x="4190" y="1657"/>
                  </a:lnTo>
                  <a:lnTo>
                    <a:pt x="4190" y="1657"/>
                  </a:lnTo>
                  <a:lnTo>
                    <a:pt x="4068" y="1657"/>
                  </a:lnTo>
                  <a:lnTo>
                    <a:pt x="3922" y="1608"/>
                  </a:lnTo>
                  <a:lnTo>
                    <a:pt x="3800" y="1535"/>
                  </a:lnTo>
                  <a:lnTo>
                    <a:pt x="3703" y="1438"/>
                  </a:lnTo>
                  <a:lnTo>
                    <a:pt x="2680" y="7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5294400" y="974850"/>
              <a:ext cx="416500" cy="417100"/>
            </a:xfrm>
            <a:custGeom>
              <a:rect b="b" l="l" r="r" t="t"/>
              <a:pathLst>
                <a:path extrusionOk="0" fill="none" h="16684" w="16660">
                  <a:moveTo>
                    <a:pt x="4872" y="12202"/>
                  </a:moveTo>
                  <a:lnTo>
                    <a:pt x="4872" y="12202"/>
                  </a:lnTo>
                  <a:lnTo>
                    <a:pt x="5261" y="12178"/>
                  </a:lnTo>
                  <a:lnTo>
                    <a:pt x="5627" y="12154"/>
                  </a:lnTo>
                  <a:lnTo>
                    <a:pt x="5992" y="12105"/>
                  </a:lnTo>
                  <a:lnTo>
                    <a:pt x="6357" y="12032"/>
                  </a:lnTo>
                  <a:lnTo>
                    <a:pt x="6698" y="11959"/>
                  </a:lnTo>
                  <a:lnTo>
                    <a:pt x="7039" y="11861"/>
                  </a:lnTo>
                  <a:lnTo>
                    <a:pt x="7380" y="11740"/>
                  </a:lnTo>
                  <a:lnTo>
                    <a:pt x="7721" y="11618"/>
                  </a:lnTo>
                  <a:lnTo>
                    <a:pt x="8038" y="11472"/>
                  </a:lnTo>
                  <a:lnTo>
                    <a:pt x="8355" y="11301"/>
                  </a:lnTo>
                  <a:lnTo>
                    <a:pt x="8671" y="11131"/>
                  </a:lnTo>
                  <a:lnTo>
                    <a:pt x="8963" y="10936"/>
                  </a:lnTo>
                  <a:lnTo>
                    <a:pt x="9256" y="10741"/>
                  </a:lnTo>
                  <a:lnTo>
                    <a:pt x="9524" y="10522"/>
                  </a:lnTo>
                  <a:lnTo>
                    <a:pt x="9792" y="10303"/>
                  </a:lnTo>
                  <a:lnTo>
                    <a:pt x="10035" y="10059"/>
                  </a:lnTo>
                  <a:lnTo>
                    <a:pt x="10279" y="9791"/>
                  </a:lnTo>
                  <a:lnTo>
                    <a:pt x="10522" y="9523"/>
                  </a:lnTo>
                  <a:lnTo>
                    <a:pt x="10741" y="9255"/>
                  </a:lnTo>
                  <a:lnTo>
                    <a:pt x="10936" y="8963"/>
                  </a:lnTo>
                  <a:lnTo>
                    <a:pt x="11131" y="8671"/>
                  </a:lnTo>
                  <a:lnTo>
                    <a:pt x="11302" y="8379"/>
                  </a:lnTo>
                  <a:lnTo>
                    <a:pt x="11472" y="8062"/>
                  </a:lnTo>
                  <a:lnTo>
                    <a:pt x="11618" y="7721"/>
                  </a:lnTo>
                  <a:lnTo>
                    <a:pt x="11740" y="7404"/>
                  </a:lnTo>
                  <a:lnTo>
                    <a:pt x="11862" y="7063"/>
                  </a:lnTo>
                  <a:lnTo>
                    <a:pt x="11959" y="6722"/>
                  </a:lnTo>
                  <a:lnTo>
                    <a:pt x="12032" y="6357"/>
                  </a:lnTo>
                  <a:lnTo>
                    <a:pt x="12105" y="5992"/>
                  </a:lnTo>
                  <a:lnTo>
                    <a:pt x="12154" y="5626"/>
                  </a:lnTo>
                  <a:lnTo>
                    <a:pt x="12178" y="5261"/>
                  </a:lnTo>
                  <a:lnTo>
                    <a:pt x="12178" y="4896"/>
                  </a:lnTo>
                  <a:lnTo>
                    <a:pt x="12178" y="4896"/>
                  </a:lnTo>
                  <a:lnTo>
                    <a:pt x="12178" y="4531"/>
                  </a:lnTo>
                  <a:lnTo>
                    <a:pt x="12154" y="4190"/>
                  </a:lnTo>
                  <a:lnTo>
                    <a:pt x="12105" y="3849"/>
                  </a:lnTo>
                  <a:lnTo>
                    <a:pt x="12057" y="3508"/>
                  </a:lnTo>
                  <a:lnTo>
                    <a:pt x="11983" y="3191"/>
                  </a:lnTo>
                  <a:lnTo>
                    <a:pt x="11886" y="2850"/>
                  </a:lnTo>
                  <a:lnTo>
                    <a:pt x="11789" y="2533"/>
                  </a:lnTo>
                  <a:lnTo>
                    <a:pt x="11691" y="2217"/>
                  </a:lnTo>
                  <a:lnTo>
                    <a:pt x="11545" y="1925"/>
                  </a:lnTo>
                  <a:lnTo>
                    <a:pt x="11423" y="1632"/>
                  </a:lnTo>
                  <a:lnTo>
                    <a:pt x="11253" y="1340"/>
                  </a:lnTo>
                  <a:lnTo>
                    <a:pt x="11107" y="1048"/>
                  </a:lnTo>
                  <a:lnTo>
                    <a:pt x="10912" y="780"/>
                  </a:lnTo>
                  <a:lnTo>
                    <a:pt x="10717" y="512"/>
                  </a:lnTo>
                  <a:lnTo>
                    <a:pt x="10303" y="0"/>
                  </a:lnTo>
                  <a:lnTo>
                    <a:pt x="10303" y="0"/>
                  </a:lnTo>
                  <a:lnTo>
                    <a:pt x="10644" y="98"/>
                  </a:lnTo>
                  <a:lnTo>
                    <a:pt x="10985" y="220"/>
                  </a:lnTo>
                  <a:lnTo>
                    <a:pt x="11642" y="463"/>
                  </a:lnTo>
                  <a:lnTo>
                    <a:pt x="12251" y="780"/>
                  </a:lnTo>
                  <a:lnTo>
                    <a:pt x="12836" y="1121"/>
                  </a:lnTo>
                  <a:lnTo>
                    <a:pt x="13396" y="1535"/>
                  </a:lnTo>
                  <a:lnTo>
                    <a:pt x="13932" y="1973"/>
                  </a:lnTo>
                  <a:lnTo>
                    <a:pt x="14419" y="2460"/>
                  </a:lnTo>
                  <a:lnTo>
                    <a:pt x="14857" y="2972"/>
                  </a:lnTo>
                  <a:lnTo>
                    <a:pt x="15271" y="3532"/>
                  </a:lnTo>
                  <a:lnTo>
                    <a:pt x="15612" y="4116"/>
                  </a:lnTo>
                  <a:lnTo>
                    <a:pt x="15929" y="4750"/>
                  </a:lnTo>
                  <a:lnTo>
                    <a:pt x="16197" y="5383"/>
                  </a:lnTo>
                  <a:lnTo>
                    <a:pt x="16294" y="5724"/>
                  </a:lnTo>
                  <a:lnTo>
                    <a:pt x="16392" y="6065"/>
                  </a:lnTo>
                  <a:lnTo>
                    <a:pt x="16465" y="6406"/>
                  </a:lnTo>
                  <a:lnTo>
                    <a:pt x="16538" y="6771"/>
                  </a:lnTo>
                  <a:lnTo>
                    <a:pt x="16587" y="7112"/>
                  </a:lnTo>
                  <a:lnTo>
                    <a:pt x="16635" y="7477"/>
                  </a:lnTo>
                  <a:lnTo>
                    <a:pt x="16660" y="7843"/>
                  </a:lnTo>
                  <a:lnTo>
                    <a:pt x="16660" y="8208"/>
                  </a:lnTo>
                  <a:lnTo>
                    <a:pt x="16660" y="8208"/>
                  </a:lnTo>
                  <a:lnTo>
                    <a:pt x="16660" y="8647"/>
                  </a:lnTo>
                  <a:lnTo>
                    <a:pt x="16611" y="9061"/>
                  </a:lnTo>
                  <a:lnTo>
                    <a:pt x="16562" y="9499"/>
                  </a:lnTo>
                  <a:lnTo>
                    <a:pt x="16489" y="9913"/>
                  </a:lnTo>
                  <a:lnTo>
                    <a:pt x="16392" y="10327"/>
                  </a:lnTo>
                  <a:lnTo>
                    <a:pt x="16294" y="10717"/>
                  </a:lnTo>
                  <a:lnTo>
                    <a:pt x="16148" y="11131"/>
                  </a:lnTo>
                  <a:lnTo>
                    <a:pt x="16002" y="11496"/>
                  </a:lnTo>
                  <a:lnTo>
                    <a:pt x="15832" y="11886"/>
                  </a:lnTo>
                  <a:lnTo>
                    <a:pt x="15637" y="12251"/>
                  </a:lnTo>
                  <a:lnTo>
                    <a:pt x="15442" y="12592"/>
                  </a:lnTo>
                  <a:lnTo>
                    <a:pt x="15223" y="12933"/>
                  </a:lnTo>
                  <a:lnTo>
                    <a:pt x="14979" y="13274"/>
                  </a:lnTo>
                  <a:lnTo>
                    <a:pt x="14736" y="13591"/>
                  </a:lnTo>
                  <a:lnTo>
                    <a:pt x="14468" y="13907"/>
                  </a:lnTo>
                  <a:lnTo>
                    <a:pt x="14175" y="14199"/>
                  </a:lnTo>
                  <a:lnTo>
                    <a:pt x="13883" y="14467"/>
                  </a:lnTo>
                  <a:lnTo>
                    <a:pt x="13591" y="14735"/>
                  </a:lnTo>
                  <a:lnTo>
                    <a:pt x="13274" y="15003"/>
                  </a:lnTo>
                  <a:lnTo>
                    <a:pt x="12933" y="15222"/>
                  </a:lnTo>
                  <a:lnTo>
                    <a:pt x="12592" y="15442"/>
                  </a:lnTo>
                  <a:lnTo>
                    <a:pt x="12227" y="15661"/>
                  </a:lnTo>
                  <a:lnTo>
                    <a:pt x="11862" y="15831"/>
                  </a:lnTo>
                  <a:lnTo>
                    <a:pt x="11496" y="16002"/>
                  </a:lnTo>
                  <a:lnTo>
                    <a:pt x="11107" y="16172"/>
                  </a:lnTo>
                  <a:lnTo>
                    <a:pt x="10717" y="16294"/>
                  </a:lnTo>
                  <a:lnTo>
                    <a:pt x="10303" y="16416"/>
                  </a:lnTo>
                  <a:lnTo>
                    <a:pt x="9913" y="16513"/>
                  </a:lnTo>
                  <a:lnTo>
                    <a:pt x="9475" y="16586"/>
                  </a:lnTo>
                  <a:lnTo>
                    <a:pt x="9061" y="16635"/>
                  </a:lnTo>
                  <a:lnTo>
                    <a:pt x="8622" y="16659"/>
                  </a:lnTo>
                  <a:lnTo>
                    <a:pt x="8208" y="16684"/>
                  </a:lnTo>
                  <a:lnTo>
                    <a:pt x="8208" y="16684"/>
                  </a:lnTo>
                  <a:lnTo>
                    <a:pt x="7819" y="16659"/>
                  </a:lnTo>
                  <a:lnTo>
                    <a:pt x="7453" y="16635"/>
                  </a:lnTo>
                  <a:lnTo>
                    <a:pt x="7112" y="16611"/>
                  </a:lnTo>
                  <a:lnTo>
                    <a:pt x="6747" y="16562"/>
                  </a:lnTo>
                  <a:lnTo>
                    <a:pt x="6406" y="16489"/>
                  </a:lnTo>
                  <a:lnTo>
                    <a:pt x="6065" y="16391"/>
                  </a:lnTo>
                  <a:lnTo>
                    <a:pt x="5724" y="16294"/>
                  </a:lnTo>
                  <a:lnTo>
                    <a:pt x="5383" y="16197"/>
                  </a:lnTo>
                  <a:lnTo>
                    <a:pt x="4726" y="15929"/>
                  </a:lnTo>
                  <a:lnTo>
                    <a:pt x="4117" y="15636"/>
                  </a:lnTo>
                  <a:lnTo>
                    <a:pt x="3532" y="15271"/>
                  </a:lnTo>
                  <a:lnTo>
                    <a:pt x="2972" y="14857"/>
                  </a:lnTo>
                  <a:lnTo>
                    <a:pt x="2436" y="14419"/>
                  </a:lnTo>
                  <a:lnTo>
                    <a:pt x="1974" y="13932"/>
                  </a:lnTo>
                  <a:lnTo>
                    <a:pt x="1511" y="13420"/>
                  </a:lnTo>
                  <a:lnTo>
                    <a:pt x="1121" y="12860"/>
                  </a:lnTo>
                  <a:lnTo>
                    <a:pt x="756" y="12275"/>
                  </a:lnTo>
                  <a:lnTo>
                    <a:pt x="464" y="11642"/>
                  </a:lnTo>
                  <a:lnTo>
                    <a:pt x="196" y="10985"/>
                  </a:lnTo>
                  <a:lnTo>
                    <a:pt x="98" y="10668"/>
                  </a:lnTo>
                  <a:lnTo>
                    <a:pt x="1" y="10327"/>
                  </a:lnTo>
                  <a:lnTo>
                    <a:pt x="1" y="10327"/>
                  </a:lnTo>
                  <a:lnTo>
                    <a:pt x="488" y="10741"/>
                  </a:lnTo>
                  <a:lnTo>
                    <a:pt x="756" y="10936"/>
                  </a:lnTo>
                  <a:lnTo>
                    <a:pt x="1048" y="11106"/>
                  </a:lnTo>
                  <a:lnTo>
                    <a:pt x="1316" y="11277"/>
                  </a:lnTo>
                  <a:lnTo>
                    <a:pt x="1608" y="11423"/>
                  </a:lnTo>
                  <a:lnTo>
                    <a:pt x="1901" y="11569"/>
                  </a:lnTo>
                  <a:lnTo>
                    <a:pt x="2217" y="11691"/>
                  </a:lnTo>
                  <a:lnTo>
                    <a:pt x="2534" y="11813"/>
                  </a:lnTo>
                  <a:lnTo>
                    <a:pt x="2850" y="11910"/>
                  </a:lnTo>
                  <a:lnTo>
                    <a:pt x="3167" y="11983"/>
                  </a:lnTo>
                  <a:lnTo>
                    <a:pt x="3508" y="12056"/>
                  </a:lnTo>
                  <a:lnTo>
                    <a:pt x="3849" y="12129"/>
                  </a:lnTo>
                  <a:lnTo>
                    <a:pt x="4190" y="12154"/>
                  </a:lnTo>
                  <a:lnTo>
                    <a:pt x="4531" y="12178"/>
                  </a:lnTo>
                  <a:lnTo>
                    <a:pt x="4872" y="12202"/>
                  </a:lnTo>
                  <a:lnTo>
                    <a:pt x="4872" y="122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7" name="Google Shape;397;p40"/>
          <p:cNvGrpSpPr/>
          <p:nvPr/>
        </p:nvGrpSpPr>
        <p:grpSpPr>
          <a:xfrm>
            <a:off x="4678234" y="1042880"/>
            <a:ext cx="397848" cy="387523"/>
            <a:chOff x="5916675" y="927975"/>
            <a:chExt cx="516350" cy="502950"/>
          </a:xfrm>
        </p:grpSpPr>
        <p:sp>
          <p:nvSpPr>
            <p:cNvPr id="398" name="Google Shape;398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0" name="Google Shape;400;p40"/>
          <p:cNvGrpSpPr/>
          <p:nvPr/>
        </p:nvGrpSpPr>
        <p:grpSpPr>
          <a:xfrm>
            <a:off x="554518" y="1638207"/>
            <a:ext cx="358437" cy="242091"/>
            <a:chOff x="564675" y="1700625"/>
            <a:chExt cx="465200" cy="314200"/>
          </a:xfrm>
        </p:grpSpPr>
        <p:sp>
          <p:nvSpPr>
            <p:cNvPr id="401" name="Google Shape;401;p40"/>
            <p:cNvSpPr/>
            <p:nvPr/>
          </p:nvSpPr>
          <p:spPr>
            <a:xfrm>
              <a:off x="564675" y="1700625"/>
              <a:ext cx="465200" cy="29250"/>
            </a:xfrm>
            <a:custGeom>
              <a:rect b="b" l="l" r="r" t="t"/>
              <a:pathLst>
                <a:path extrusionOk="0" fill="none" h="1170" w="18608">
                  <a:moveTo>
                    <a:pt x="18608" y="1170"/>
                  </a:moveTo>
                  <a:lnTo>
                    <a:pt x="18608" y="488"/>
                  </a:lnTo>
                  <a:lnTo>
                    <a:pt x="18608" y="488"/>
                  </a:lnTo>
                  <a:lnTo>
                    <a:pt x="18608" y="390"/>
                  </a:lnTo>
                  <a:lnTo>
                    <a:pt x="18559" y="293"/>
                  </a:lnTo>
                  <a:lnTo>
                    <a:pt x="18535" y="220"/>
                  </a:lnTo>
                  <a:lnTo>
                    <a:pt x="18462" y="147"/>
                  </a:lnTo>
                  <a:lnTo>
                    <a:pt x="18389" y="74"/>
                  </a:lnTo>
                  <a:lnTo>
                    <a:pt x="18316" y="49"/>
                  </a:lnTo>
                  <a:lnTo>
                    <a:pt x="18218" y="1"/>
                  </a:lnTo>
                  <a:lnTo>
                    <a:pt x="18121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49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0"/>
                  </a:lnTo>
                  <a:lnTo>
                    <a:pt x="1" y="488"/>
                  </a:lnTo>
                  <a:lnTo>
                    <a:pt x="1" y="11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564675" y="1732300"/>
              <a:ext cx="465200" cy="272175"/>
            </a:xfrm>
            <a:custGeom>
              <a:rect b="b" l="l" r="r" t="t"/>
              <a:pathLst>
                <a:path extrusionOk="0" fill="none" h="10887" w="18608">
                  <a:moveTo>
                    <a:pt x="13493" y="7209"/>
                  </a:moveTo>
                  <a:lnTo>
                    <a:pt x="18608" y="10887"/>
                  </a:lnTo>
                  <a:lnTo>
                    <a:pt x="18608" y="10887"/>
                  </a:lnTo>
                  <a:lnTo>
                    <a:pt x="18608" y="10814"/>
                  </a:lnTo>
                  <a:lnTo>
                    <a:pt x="18608" y="0"/>
                  </a:lnTo>
                  <a:lnTo>
                    <a:pt x="9450" y="6625"/>
                  </a:lnTo>
                  <a:lnTo>
                    <a:pt x="9450" y="6625"/>
                  </a:lnTo>
                  <a:lnTo>
                    <a:pt x="9377" y="6673"/>
                  </a:lnTo>
                  <a:lnTo>
                    <a:pt x="9304" y="6673"/>
                  </a:lnTo>
                  <a:lnTo>
                    <a:pt x="9304" y="6673"/>
                  </a:lnTo>
                  <a:lnTo>
                    <a:pt x="9231" y="6673"/>
                  </a:lnTo>
                  <a:lnTo>
                    <a:pt x="9158" y="6625"/>
                  </a:lnTo>
                  <a:lnTo>
                    <a:pt x="1" y="0"/>
                  </a:lnTo>
                  <a:lnTo>
                    <a:pt x="1" y="10814"/>
                  </a:lnTo>
                  <a:lnTo>
                    <a:pt x="1" y="10814"/>
                  </a:lnTo>
                  <a:lnTo>
                    <a:pt x="1" y="10887"/>
                  </a:lnTo>
                  <a:lnTo>
                    <a:pt x="5115" y="72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572600" y="201420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25"/>
                  </a:lnTo>
                  <a:lnTo>
                    <a:pt x="171" y="25"/>
                  </a:lnTo>
                  <a:lnTo>
                    <a:pt x="17804" y="25"/>
                  </a:lnTo>
                  <a:lnTo>
                    <a:pt x="17804" y="25"/>
                  </a:lnTo>
                  <a:lnTo>
                    <a:pt x="17877" y="25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40"/>
          <p:cNvGrpSpPr/>
          <p:nvPr/>
        </p:nvGrpSpPr>
        <p:grpSpPr>
          <a:xfrm>
            <a:off x="1072448" y="1579090"/>
            <a:ext cx="358437" cy="350943"/>
            <a:chOff x="1236875" y="1623900"/>
            <a:chExt cx="465200" cy="455475"/>
          </a:xfrm>
        </p:grpSpPr>
        <p:sp>
          <p:nvSpPr>
            <p:cNvPr id="405" name="Google Shape;405;p40"/>
            <p:cNvSpPr/>
            <p:nvPr/>
          </p:nvSpPr>
          <p:spPr>
            <a:xfrm>
              <a:off x="1236875" y="1623900"/>
              <a:ext cx="465200" cy="445125"/>
            </a:xfrm>
            <a:custGeom>
              <a:rect b="b" l="l" r="r" t="t"/>
              <a:pathLst>
                <a:path extrusionOk="0" fill="none" h="17805" w="18608">
                  <a:moveTo>
                    <a:pt x="13493" y="14127"/>
                  </a:moveTo>
                  <a:lnTo>
                    <a:pt x="18608" y="17804"/>
                  </a:lnTo>
                  <a:lnTo>
                    <a:pt x="18608" y="17804"/>
                  </a:lnTo>
                  <a:lnTo>
                    <a:pt x="18608" y="17731"/>
                  </a:lnTo>
                  <a:lnTo>
                    <a:pt x="18608" y="6723"/>
                  </a:lnTo>
                  <a:lnTo>
                    <a:pt x="9304" y="1"/>
                  </a:lnTo>
                  <a:lnTo>
                    <a:pt x="1" y="6723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1" y="17804"/>
                  </a:lnTo>
                  <a:lnTo>
                    <a:pt x="5115" y="1412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44800" y="2078750"/>
              <a:ext cx="449375" cy="625"/>
            </a:xfrm>
            <a:custGeom>
              <a:rect b="b" l="l" r="r" t="t"/>
              <a:pathLst>
                <a:path extrusionOk="0" fill="none" h="25" w="17975">
                  <a:moveTo>
                    <a:pt x="0" y="0"/>
                  </a:moveTo>
                  <a:lnTo>
                    <a:pt x="0" y="0"/>
                  </a:lnTo>
                  <a:lnTo>
                    <a:pt x="98" y="0"/>
                  </a:lnTo>
                  <a:lnTo>
                    <a:pt x="171" y="24"/>
                  </a:lnTo>
                  <a:lnTo>
                    <a:pt x="17804" y="24"/>
                  </a:lnTo>
                  <a:lnTo>
                    <a:pt x="17804" y="24"/>
                  </a:lnTo>
                  <a:lnTo>
                    <a:pt x="17877" y="0"/>
                  </a:ln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36875" y="1791950"/>
              <a:ext cx="465200" cy="171725"/>
            </a:xfrm>
            <a:custGeom>
              <a:rect b="b" l="l" r="r" t="t"/>
              <a:pathLst>
                <a:path extrusionOk="0" fill="none" h="6869" w="18608">
                  <a:moveTo>
                    <a:pt x="18608" y="1"/>
                  </a:moveTo>
                  <a:lnTo>
                    <a:pt x="9450" y="6820"/>
                  </a:lnTo>
                  <a:lnTo>
                    <a:pt x="9450" y="6820"/>
                  </a:lnTo>
                  <a:lnTo>
                    <a:pt x="9377" y="6845"/>
                  </a:lnTo>
                  <a:lnTo>
                    <a:pt x="9304" y="6869"/>
                  </a:lnTo>
                  <a:lnTo>
                    <a:pt x="9304" y="6869"/>
                  </a:lnTo>
                  <a:lnTo>
                    <a:pt x="9231" y="6845"/>
                  </a:lnTo>
                  <a:lnTo>
                    <a:pt x="9158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330025" y="1750550"/>
              <a:ext cx="278900" cy="110850"/>
            </a:xfrm>
            <a:custGeom>
              <a:rect b="b" l="l" r="r" t="t"/>
              <a:pathLst>
                <a:path extrusionOk="0" fill="none" h="4434" w="11156">
                  <a:moveTo>
                    <a:pt x="1" y="4433"/>
                  </a:moveTo>
                  <a:lnTo>
                    <a:pt x="1" y="1"/>
                  </a:lnTo>
                  <a:lnTo>
                    <a:pt x="11155" y="1"/>
                  </a:lnTo>
                  <a:lnTo>
                    <a:pt x="11155" y="44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402500" y="18102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402500" y="1844325"/>
              <a:ext cx="133975" cy="25"/>
            </a:xfrm>
            <a:custGeom>
              <a:rect b="b" l="l" r="r" t="t"/>
              <a:pathLst>
                <a:path extrusionOk="0" fill="none" h="1" w="5359">
                  <a:moveTo>
                    <a:pt x="0" y="0"/>
                  </a:moveTo>
                  <a:lnTo>
                    <a:pt x="535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402500" y="1878425"/>
              <a:ext cx="85250" cy="25"/>
            </a:xfrm>
            <a:custGeom>
              <a:rect b="b" l="l" r="r" t="t"/>
              <a:pathLst>
                <a:path extrusionOk="0" fill="none" h="1" w="3410">
                  <a:moveTo>
                    <a:pt x="0" y="0"/>
                  </a:moveTo>
                  <a:lnTo>
                    <a:pt x="34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2" name="Google Shape;412;p40"/>
          <p:cNvGrpSpPr/>
          <p:nvPr/>
        </p:nvGrpSpPr>
        <p:grpSpPr>
          <a:xfrm>
            <a:off x="1601628" y="1586603"/>
            <a:ext cx="335938" cy="335919"/>
            <a:chOff x="1923675" y="1633650"/>
            <a:chExt cx="436000" cy="435975"/>
          </a:xfrm>
        </p:grpSpPr>
        <p:sp>
          <p:nvSpPr>
            <p:cNvPr id="413" name="Google Shape;413;p40"/>
            <p:cNvSpPr/>
            <p:nvPr/>
          </p:nvSpPr>
          <p:spPr>
            <a:xfrm>
              <a:off x="2209250" y="1633650"/>
              <a:ext cx="150425" cy="150425"/>
            </a:xfrm>
            <a:custGeom>
              <a:rect b="b" l="l" r="r" t="t"/>
              <a:pathLst>
                <a:path extrusionOk="0" fill="none" h="6017" w="6017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2019900" y="1757250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923675" y="1681150"/>
              <a:ext cx="388500" cy="388475"/>
            </a:xfrm>
            <a:custGeom>
              <a:rect b="b" l="l" r="r" t="t"/>
              <a:pathLst>
                <a:path extrusionOk="0" fill="none" h="15539" w="1554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974225" y="1711575"/>
              <a:ext cx="261825" cy="261850"/>
            </a:xfrm>
            <a:custGeom>
              <a:rect b="b" l="l" r="r" t="t"/>
              <a:pathLst>
                <a:path extrusionOk="0" fill="none" h="10474" w="10473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934650" y="2014200"/>
              <a:ext cx="44475" cy="44475"/>
            </a:xfrm>
            <a:custGeom>
              <a:rect b="b" l="l" r="r" t="t"/>
              <a:pathLst>
                <a:path extrusionOk="0" fill="none" h="1779" w="1779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944375" y="1947225"/>
              <a:ext cx="101725" cy="101700"/>
            </a:xfrm>
            <a:custGeom>
              <a:rect b="b" l="l" r="r" t="t"/>
              <a:pathLst>
                <a:path extrusionOk="0" fill="none" h="4068" w="4069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9" name="Google Shape;419;p40"/>
          <p:cNvGrpSpPr/>
          <p:nvPr/>
        </p:nvGrpSpPr>
        <p:grpSpPr>
          <a:xfrm>
            <a:off x="2118152" y="1585197"/>
            <a:ext cx="338731" cy="338731"/>
            <a:chOff x="2594050" y="1631825"/>
            <a:chExt cx="439625" cy="439625"/>
          </a:xfrm>
        </p:grpSpPr>
        <p:sp>
          <p:nvSpPr>
            <p:cNvPr id="420" name="Google Shape;420;p40"/>
            <p:cNvSpPr/>
            <p:nvPr/>
          </p:nvSpPr>
          <p:spPr>
            <a:xfrm>
              <a:off x="2594050" y="1883300"/>
              <a:ext cx="188175" cy="188150"/>
            </a:xfrm>
            <a:custGeom>
              <a:rect b="b" l="l" r="r" t="t"/>
              <a:pathLst>
                <a:path extrusionOk="0" fill="none" h="7526" w="7527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2857700" y="1631825"/>
              <a:ext cx="175975" cy="176000"/>
            </a:xfrm>
            <a:custGeom>
              <a:rect b="b" l="l" r="r" t="t"/>
              <a:pathLst>
                <a:path extrusionOk="0" fill="none" h="7040" w="7039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2662850" y="1699400"/>
              <a:ext cx="303250" cy="303250"/>
            </a:xfrm>
            <a:custGeom>
              <a:rect b="b" l="l" r="r" t="t"/>
              <a:pathLst>
                <a:path extrusionOk="0" fill="none" h="12130" w="1213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2801675" y="1740825"/>
              <a:ext cx="49950" cy="49950"/>
            </a:xfrm>
            <a:custGeom>
              <a:rect b="b" l="l" r="r" t="t"/>
              <a:pathLst>
                <a:path extrusionOk="0" fill="none" h="1998" w="1998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4" name="Google Shape;424;p40"/>
          <p:cNvSpPr/>
          <p:nvPr/>
        </p:nvSpPr>
        <p:spPr>
          <a:xfrm>
            <a:off x="2651103" y="1600205"/>
            <a:ext cx="308720" cy="308720"/>
          </a:xfrm>
          <a:custGeom>
            <a:rect b="b" l="l" r="r" t="t"/>
            <a:pathLst>
              <a:path extrusionOk="0" fill="none" h="16027" w="16027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5" name="Google Shape;425;p40"/>
          <p:cNvGrpSpPr/>
          <p:nvPr/>
        </p:nvGrpSpPr>
        <p:grpSpPr>
          <a:xfrm>
            <a:off x="3185911" y="1559866"/>
            <a:ext cx="274934" cy="389391"/>
            <a:chOff x="3979850" y="1598950"/>
            <a:chExt cx="356825" cy="505375"/>
          </a:xfrm>
        </p:grpSpPr>
        <p:sp>
          <p:nvSpPr>
            <p:cNvPr id="426" name="Google Shape;426;p40"/>
            <p:cNvSpPr/>
            <p:nvPr/>
          </p:nvSpPr>
          <p:spPr>
            <a:xfrm>
              <a:off x="3979850" y="1602600"/>
              <a:ext cx="44475" cy="501725"/>
            </a:xfrm>
            <a:custGeom>
              <a:rect b="b" l="l" r="r" t="t"/>
              <a:pathLst>
                <a:path extrusionOk="0" fill="none" h="20069" w="1779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4037075" y="1598950"/>
              <a:ext cx="299600" cy="228950"/>
            </a:xfrm>
            <a:custGeom>
              <a:rect b="b" l="l" r="r" t="t"/>
              <a:pathLst>
                <a:path extrusionOk="0" fill="none" h="9158" w="11984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8" name="Google Shape;428;p40"/>
          <p:cNvGrpSpPr/>
          <p:nvPr/>
        </p:nvGrpSpPr>
        <p:grpSpPr>
          <a:xfrm>
            <a:off x="3660211" y="1643369"/>
            <a:ext cx="362193" cy="222386"/>
            <a:chOff x="4595425" y="1707325"/>
            <a:chExt cx="470075" cy="288625"/>
          </a:xfrm>
        </p:grpSpPr>
        <p:sp>
          <p:nvSpPr>
            <p:cNvPr id="429" name="Google Shape;429;p40"/>
            <p:cNvSpPr/>
            <p:nvPr/>
          </p:nvSpPr>
          <p:spPr>
            <a:xfrm>
              <a:off x="4809750" y="17073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9"/>
                  </a:moveTo>
                  <a:lnTo>
                    <a:pt x="0" y="829"/>
                  </a:lnTo>
                  <a:lnTo>
                    <a:pt x="25" y="658"/>
                  </a:lnTo>
                  <a:lnTo>
                    <a:pt x="73" y="512"/>
                  </a:lnTo>
                  <a:lnTo>
                    <a:pt x="146" y="366"/>
                  </a:lnTo>
                  <a:lnTo>
                    <a:pt x="244" y="244"/>
                  </a:lnTo>
                  <a:lnTo>
                    <a:pt x="366" y="147"/>
                  </a:lnTo>
                  <a:lnTo>
                    <a:pt x="512" y="74"/>
                  </a:lnTo>
                  <a:lnTo>
                    <a:pt x="658" y="25"/>
                  </a:lnTo>
                  <a:lnTo>
                    <a:pt x="828" y="1"/>
                  </a:lnTo>
                  <a:lnTo>
                    <a:pt x="828" y="1"/>
                  </a:lnTo>
                  <a:lnTo>
                    <a:pt x="999" y="25"/>
                  </a:lnTo>
                  <a:lnTo>
                    <a:pt x="1145" y="74"/>
                  </a:lnTo>
                  <a:lnTo>
                    <a:pt x="1291" y="147"/>
                  </a:lnTo>
                  <a:lnTo>
                    <a:pt x="1413" y="244"/>
                  </a:lnTo>
                  <a:lnTo>
                    <a:pt x="1510" y="366"/>
                  </a:lnTo>
                  <a:lnTo>
                    <a:pt x="1583" y="512"/>
                  </a:lnTo>
                  <a:lnTo>
                    <a:pt x="1632" y="658"/>
                  </a:lnTo>
                  <a:lnTo>
                    <a:pt x="1656" y="829"/>
                  </a:lnTo>
                  <a:lnTo>
                    <a:pt x="1656" y="829"/>
                  </a:lnTo>
                  <a:lnTo>
                    <a:pt x="1632" y="999"/>
                  </a:lnTo>
                  <a:lnTo>
                    <a:pt x="1583" y="1170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5"/>
                  </a:lnTo>
                  <a:lnTo>
                    <a:pt x="1145" y="1608"/>
                  </a:lnTo>
                  <a:lnTo>
                    <a:pt x="999" y="1657"/>
                  </a:lnTo>
                  <a:lnTo>
                    <a:pt x="828" y="1657"/>
                  </a:lnTo>
                  <a:lnTo>
                    <a:pt x="828" y="1657"/>
                  </a:lnTo>
                  <a:lnTo>
                    <a:pt x="658" y="1657"/>
                  </a:lnTo>
                  <a:lnTo>
                    <a:pt x="512" y="1608"/>
                  </a:lnTo>
                  <a:lnTo>
                    <a:pt x="366" y="1535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70"/>
                  </a:lnTo>
                  <a:lnTo>
                    <a:pt x="25" y="999"/>
                  </a:lnTo>
                  <a:lnTo>
                    <a:pt x="0" y="829"/>
                  </a:lnTo>
                  <a:lnTo>
                    <a:pt x="0" y="8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502407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6" y="828"/>
                  </a:lnTo>
                  <a:lnTo>
                    <a:pt x="1656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4628900" y="1760300"/>
              <a:ext cx="403100" cy="177825"/>
            </a:xfrm>
            <a:custGeom>
              <a:rect b="b" l="l" r="r" t="t"/>
              <a:pathLst>
                <a:path extrusionOk="0" fill="none" h="7113" w="16124">
                  <a:moveTo>
                    <a:pt x="14663" y="7112"/>
                  </a:moveTo>
                  <a:lnTo>
                    <a:pt x="16124" y="2095"/>
                  </a:lnTo>
                  <a:lnTo>
                    <a:pt x="16124" y="2095"/>
                  </a:lnTo>
                  <a:lnTo>
                    <a:pt x="16002" y="2046"/>
                  </a:lnTo>
                  <a:lnTo>
                    <a:pt x="15880" y="1973"/>
                  </a:lnTo>
                  <a:lnTo>
                    <a:pt x="15759" y="1876"/>
                  </a:lnTo>
                  <a:lnTo>
                    <a:pt x="15661" y="1778"/>
                  </a:lnTo>
                  <a:lnTo>
                    <a:pt x="11131" y="3434"/>
                  </a:lnTo>
                  <a:lnTo>
                    <a:pt x="8403" y="0"/>
                  </a:lnTo>
                  <a:lnTo>
                    <a:pt x="8403" y="0"/>
                  </a:lnTo>
                  <a:lnTo>
                    <a:pt x="8233" y="25"/>
                  </a:lnTo>
                  <a:lnTo>
                    <a:pt x="8062" y="25"/>
                  </a:lnTo>
                  <a:lnTo>
                    <a:pt x="8062" y="25"/>
                  </a:lnTo>
                  <a:lnTo>
                    <a:pt x="7892" y="25"/>
                  </a:lnTo>
                  <a:lnTo>
                    <a:pt x="7721" y="0"/>
                  </a:lnTo>
                  <a:lnTo>
                    <a:pt x="4994" y="3434"/>
                  </a:lnTo>
                  <a:lnTo>
                    <a:pt x="464" y="1778"/>
                  </a:lnTo>
                  <a:lnTo>
                    <a:pt x="464" y="1778"/>
                  </a:lnTo>
                  <a:lnTo>
                    <a:pt x="366" y="1876"/>
                  </a:lnTo>
                  <a:lnTo>
                    <a:pt x="244" y="1973"/>
                  </a:lnTo>
                  <a:lnTo>
                    <a:pt x="123" y="2046"/>
                  </a:lnTo>
                  <a:lnTo>
                    <a:pt x="1" y="2095"/>
                  </a:lnTo>
                  <a:lnTo>
                    <a:pt x="1462" y="711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4595425" y="1761525"/>
              <a:ext cx="41425" cy="41425"/>
            </a:xfrm>
            <a:custGeom>
              <a:rect b="b" l="l" r="r" t="t"/>
              <a:pathLst>
                <a:path extrusionOk="0" fill="none" h="1657" w="1657">
                  <a:moveTo>
                    <a:pt x="0" y="828"/>
                  </a:moveTo>
                  <a:lnTo>
                    <a:pt x="0" y="828"/>
                  </a:lnTo>
                  <a:lnTo>
                    <a:pt x="25" y="682"/>
                  </a:lnTo>
                  <a:lnTo>
                    <a:pt x="73" y="512"/>
                  </a:lnTo>
                  <a:lnTo>
                    <a:pt x="146" y="365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512" y="73"/>
                  </a:lnTo>
                  <a:lnTo>
                    <a:pt x="658" y="24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99" y="24"/>
                  </a:lnTo>
                  <a:lnTo>
                    <a:pt x="1145" y="73"/>
                  </a:lnTo>
                  <a:lnTo>
                    <a:pt x="1291" y="146"/>
                  </a:lnTo>
                  <a:lnTo>
                    <a:pt x="1413" y="244"/>
                  </a:lnTo>
                  <a:lnTo>
                    <a:pt x="1510" y="365"/>
                  </a:lnTo>
                  <a:lnTo>
                    <a:pt x="1583" y="512"/>
                  </a:lnTo>
                  <a:lnTo>
                    <a:pt x="1632" y="682"/>
                  </a:lnTo>
                  <a:lnTo>
                    <a:pt x="1657" y="828"/>
                  </a:lnTo>
                  <a:lnTo>
                    <a:pt x="1657" y="828"/>
                  </a:lnTo>
                  <a:lnTo>
                    <a:pt x="1632" y="999"/>
                  </a:lnTo>
                  <a:lnTo>
                    <a:pt x="1583" y="1169"/>
                  </a:lnTo>
                  <a:lnTo>
                    <a:pt x="1510" y="1291"/>
                  </a:lnTo>
                  <a:lnTo>
                    <a:pt x="1413" y="1413"/>
                  </a:lnTo>
                  <a:lnTo>
                    <a:pt x="1291" y="1534"/>
                  </a:lnTo>
                  <a:lnTo>
                    <a:pt x="1145" y="1608"/>
                  </a:lnTo>
                  <a:lnTo>
                    <a:pt x="999" y="1656"/>
                  </a:lnTo>
                  <a:lnTo>
                    <a:pt x="828" y="1656"/>
                  </a:lnTo>
                  <a:lnTo>
                    <a:pt x="828" y="1656"/>
                  </a:lnTo>
                  <a:lnTo>
                    <a:pt x="658" y="1656"/>
                  </a:lnTo>
                  <a:lnTo>
                    <a:pt x="512" y="1608"/>
                  </a:lnTo>
                  <a:lnTo>
                    <a:pt x="366" y="1534"/>
                  </a:lnTo>
                  <a:lnTo>
                    <a:pt x="244" y="1413"/>
                  </a:lnTo>
                  <a:lnTo>
                    <a:pt x="146" y="1291"/>
                  </a:lnTo>
                  <a:lnTo>
                    <a:pt x="73" y="1169"/>
                  </a:lnTo>
                  <a:lnTo>
                    <a:pt x="25" y="999"/>
                  </a:lnTo>
                  <a:lnTo>
                    <a:pt x="0" y="828"/>
                  </a:lnTo>
                  <a:lnTo>
                    <a:pt x="0" y="82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4667275" y="1951475"/>
              <a:ext cx="326375" cy="44475"/>
            </a:xfrm>
            <a:custGeom>
              <a:rect b="b" l="l" r="r" t="t"/>
              <a:pathLst>
                <a:path extrusionOk="0" fill="none" h="1779" w="13055">
                  <a:moveTo>
                    <a:pt x="6527" y="1535"/>
                  </a:moveTo>
                  <a:lnTo>
                    <a:pt x="6527" y="1535"/>
                  </a:lnTo>
                  <a:lnTo>
                    <a:pt x="8232" y="1535"/>
                  </a:lnTo>
                  <a:lnTo>
                    <a:pt x="9815" y="1584"/>
                  </a:lnTo>
                  <a:lnTo>
                    <a:pt x="11252" y="1657"/>
                  </a:lnTo>
                  <a:lnTo>
                    <a:pt x="12543" y="1779"/>
                  </a:lnTo>
                  <a:lnTo>
                    <a:pt x="13054" y="1"/>
                  </a:lnTo>
                  <a:lnTo>
                    <a:pt x="0" y="1"/>
                  </a:lnTo>
                  <a:lnTo>
                    <a:pt x="512" y="1779"/>
                  </a:lnTo>
                  <a:lnTo>
                    <a:pt x="512" y="1779"/>
                  </a:lnTo>
                  <a:lnTo>
                    <a:pt x="1803" y="1681"/>
                  </a:lnTo>
                  <a:lnTo>
                    <a:pt x="3239" y="1584"/>
                  </a:lnTo>
                  <a:lnTo>
                    <a:pt x="4823" y="1535"/>
                  </a:lnTo>
                  <a:lnTo>
                    <a:pt x="6527" y="1535"/>
                  </a:lnTo>
                  <a:lnTo>
                    <a:pt x="6527" y="153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40"/>
          <p:cNvGrpSpPr/>
          <p:nvPr/>
        </p:nvGrpSpPr>
        <p:grpSpPr>
          <a:xfrm>
            <a:off x="4195497" y="1588953"/>
            <a:ext cx="327482" cy="331219"/>
            <a:chOff x="5290150" y="1636700"/>
            <a:chExt cx="425025" cy="429875"/>
          </a:xfrm>
        </p:grpSpPr>
        <p:sp>
          <p:nvSpPr>
            <p:cNvPr id="435" name="Google Shape;435;p40"/>
            <p:cNvSpPr/>
            <p:nvPr/>
          </p:nvSpPr>
          <p:spPr>
            <a:xfrm>
              <a:off x="5396700" y="1939925"/>
              <a:ext cx="211900" cy="126650"/>
            </a:xfrm>
            <a:custGeom>
              <a:rect b="b" l="l" r="r" t="t"/>
              <a:pathLst>
                <a:path extrusionOk="0" fill="none" h="5066" w="8476">
                  <a:moveTo>
                    <a:pt x="3167" y="0"/>
                  </a:moveTo>
                  <a:lnTo>
                    <a:pt x="3167" y="2825"/>
                  </a:lnTo>
                  <a:lnTo>
                    <a:pt x="3167" y="2825"/>
                  </a:lnTo>
                  <a:lnTo>
                    <a:pt x="2606" y="2947"/>
                  </a:lnTo>
                  <a:lnTo>
                    <a:pt x="2071" y="3093"/>
                  </a:lnTo>
                  <a:lnTo>
                    <a:pt x="1584" y="3288"/>
                  </a:lnTo>
                  <a:lnTo>
                    <a:pt x="1145" y="3483"/>
                  </a:lnTo>
                  <a:lnTo>
                    <a:pt x="780" y="3702"/>
                  </a:lnTo>
                  <a:lnTo>
                    <a:pt x="609" y="3848"/>
                  </a:lnTo>
                  <a:lnTo>
                    <a:pt x="463" y="3970"/>
                  </a:lnTo>
                  <a:lnTo>
                    <a:pt x="317" y="4116"/>
                  </a:lnTo>
                  <a:lnTo>
                    <a:pt x="195" y="4262"/>
                  </a:lnTo>
                  <a:lnTo>
                    <a:pt x="74" y="4408"/>
                  </a:lnTo>
                  <a:lnTo>
                    <a:pt x="0" y="4579"/>
                  </a:lnTo>
                  <a:lnTo>
                    <a:pt x="0" y="4579"/>
                  </a:lnTo>
                  <a:lnTo>
                    <a:pt x="171" y="4652"/>
                  </a:lnTo>
                  <a:lnTo>
                    <a:pt x="414" y="4725"/>
                  </a:lnTo>
                  <a:lnTo>
                    <a:pt x="780" y="4822"/>
                  </a:lnTo>
                  <a:lnTo>
                    <a:pt x="1340" y="4895"/>
                  </a:lnTo>
                  <a:lnTo>
                    <a:pt x="2095" y="4993"/>
                  </a:lnTo>
                  <a:lnTo>
                    <a:pt x="3045" y="5042"/>
                  </a:lnTo>
                  <a:lnTo>
                    <a:pt x="4238" y="5066"/>
                  </a:lnTo>
                  <a:lnTo>
                    <a:pt x="4238" y="5066"/>
                  </a:lnTo>
                  <a:lnTo>
                    <a:pt x="5432" y="5042"/>
                  </a:lnTo>
                  <a:lnTo>
                    <a:pt x="6381" y="4993"/>
                  </a:lnTo>
                  <a:lnTo>
                    <a:pt x="7136" y="4895"/>
                  </a:lnTo>
                  <a:lnTo>
                    <a:pt x="7697" y="4822"/>
                  </a:lnTo>
                  <a:lnTo>
                    <a:pt x="8062" y="4725"/>
                  </a:lnTo>
                  <a:lnTo>
                    <a:pt x="8305" y="4652"/>
                  </a:lnTo>
                  <a:lnTo>
                    <a:pt x="8476" y="4579"/>
                  </a:lnTo>
                  <a:lnTo>
                    <a:pt x="8476" y="4579"/>
                  </a:lnTo>
                  <a:lnTo>
                    <a:pt x="8403" y="4408"/>
                  </a:lnTo>
                  <a:lnTo>
                    <a:pt x="8281" y="4262"/>
                  </a:lnTo>
                  <a:lnTo>
                    <a:pt x="8159" y="4116"/>
                  </a:lnTo>
                  <a:lnTo>
                    <a:pt x="8013" y="3970"/>
                  </a:lnTo>
                  <a:lnTo>
                    <a:pt x="7867" y="3848"/>
                  </a:lnTo>
                  <a:lnTo>
                    <a:pt x="7697" y="3702"/>
                  </a:lnTo>
                  <a:lnTo>
                    <a:pt x="7331" y="3483"/>
                  </a:lnTo>
                  <a:lnTo>
                    <a:pt x="6893" y="3288"/>
                  </a:lnTo>
                  <a:lnTo>
                    <a:pt x="6406" y="3093"/>
                  </a:lnTo>
                  <a:lnTo>
                    <a:pt x="5870" y="2947"/>
                  </a:lnTo>
                  <a:lnTo>
                    <a:pt x="5310" y="2825"/>
                  </a:lnTo>
                  <a:lnTo>
                    <a:pt x="531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5290150" y="1636700"/>
              <a:ext cx="425025" cy="294100"/>
            </a:xfrm>
            <a:custGeom>
              <a:rect b="b" l="l" r="r" t="t"/>
              <a:pathLst>
                <a:path extrusionOk="0" fill="none" h="11764" w="17001">
                  <a:moveTo>
                    <a:pt x="15928" y="1072"/>
                  </a:moveTo>
                  <a:lnTo>
                    <a:pt x="13785" y="1072"/>
                  </a:lnTo>
                  <a:lnTo>
                    <a:pt x="13785" y="1072"/>
                  </a:lnTo>
                  <a:lnTo>
                    <a:pt x="13810" y="487"/>
                  </a:lnTo>
                  <a:lnTo>
                    <a:pt x="13810" y="487"/>
                  </a:lnTo>
                  <a:lnTo>
                    <a:pt x="13785" y="390"/>
                  </a:lnTo>
                  <a:lnTo>
                    <a:pt x="13761" y="293"/>
                  </a:lnTo>
                  <a:lnTo>
                    <a:pt x="13688" y="220"/>
                  </a:lnTo>
                  <a:lnTo>
                    <a:pt x="13639" y="146"/>
                  </a:lnTo>
                  <a:lnTo>
                    <a:pt x="13566" y="98"/>
                  </a:lnTo>
                  <a:lnTo>
                    <a:pt x="13469" y="49"/>
                  </a:lnTo>
                  <a:lnTo>
                    <a:pt x="13371" y="25"/>
                  </a:lnTo>
                  <a:lnTo>
                    <a:pt x="13274" y="0"/>
                  </a:lnTo>
                  <a:lnTo>
                    <a:pt x="8500" y="0"/>
                  </a:lnTo>
                  <a:lnTo>
                    <a:pt x="3727" y="0"/>
                  </a:lnTo>
                  <a:lnTo>
                    <a:pt x="3727" y="0"/>
                  </a:lnTo>
                  <a:lnTo>
                    <a:pt x="3629" y="25"/>
                  </a:lnTo>
                  <a:lnTo>
                    <a:pt x="3532" y="49"/>
                  </a:lnTo>
                  <a:lnTo>
                    <a:pt x="3434" y="98"/>
                  </a:lnTo>
                  <a:lnTo>
                    <a:pt x="3361" y="146"/>
                  </a:lnTo>
                  <a:lnTo>
                    <a:pt x="3313" y="220"/>
                  </a:lnTo>
                  <a:lnTo>
                    <a:pt x="3240" y="293"/>
                  </a:lnTo>
                  <a:lnTo>
                    <a:pt x="3215" y="390"/>
                  </a:lnTo>
                  <a:lnTo>
                    <a:pt x="3191" y="487"/>
                  </a:lnTo>
                  <a:lnTo>
                    <a:pt x="3191" y="487"/>
                  </a:lnTo>
                  <a:lnTo>
                    <a:pt x="3215" y="1072"/>
                  </a:lnTo>
                  <a:lnTo>
                    <a:pt x="1072" y="1072"/>
                  </a:lnTo>
                  <a:lnTo>
                    <a:pt x="1072" y="1072"/>
                  </a:lnTo>
                  <a:lnTo>
                    <a:pt x="853" y="1096"/>
                  </a:lnTo>
                  <a:lnTo>
                    <a:pt x="658" y="1145"/>
                  </a:lnTo>
                  <a:lnTo>
                    <a:pt x="487" y="1242"/>
                  </a:lnTo>
                  <a:lnTo>
                    <a:pt x="317" y="1389"/>
                  </a:lnTo>
                  <a:lnTo>
                    <a:pt x="195" y="1535"/>
                  </a:lnTo>
                  <a:lnTo>
                    <a:pt x="98" y="1730"/>
                  </a:lnTo>
                  <a:lnTo>
                    <a:pt x="25" y="1924"/>
                  </a:lnTo>
                  <a:lnTo>
                    <a:pt x="0" y="2144"/>
                  </a:lnTo>
                  <a:lnTo>
                    <a:pt x="0" y="2144"/>
                  </a:lnTo>
                  <a:lnTo>
                    <a:pt x="25" y="2606"/>
                  </a:lnTo>
                  <a:lnTo>
                    <a:pt x="49" y="3069"/>
                  </a:lnTo>
                  <a:lnTo>
                    <a:pt x="98" y="3507"/>
                  </a:lnTo>
                  <a:lnTo>
                    <a:pt x="171" y="3946"/>
                  </a:lnTo>
                  <a:lnTo>
                    <a:pt x="268" y="4336"/>
                  </a:lnTo>
                  <a:lnTo>
                    <a:pt x="366" y="4725"/>
                  </a:lnTo>
                  <a:lnTo>
                    <a:pt x="487" y="5115"/>
                  </a:lnTo>
                  <a:lnTo>
                    <a:pt x="634" y="5480"/>
                  </a:lnTo>
                  <a:lnTo>
                    <a:pt x="780" y="5821"/>
                  </a:lnTo>
                  <a:lnTo>
                    <a:pt x="926" y="6138"/>
                  </a:lnTo>
                  <a:lnTo>
                    <a:pt x="1096" y="6454"/>
                  </a:lnTo>
                  <a:lnTo>
                    <a:pt x="1291" y="6747"/>
                  </a:lnTo>
                  <a:lnTo>
                    <a:pt x="1462" y="7039"/>
                  </a:lnTo>
                  <a:lnTo>
                    <a:pt x="1656" y="7307"/>
                  </a:lnTo>
                  <a:lnTo>
                    <a:pt x="2071" y="7794"/>
                  </a:lnTo>
                  <a:lnTo>
                    <a:pt x="2509" y="8232"/>
                  </a:lnTo>
                  <a:lnTo>
                    <a:pt x="2923" y="8598"/>
                  </a:lnTo>
                  <a:lnTo>
                    <a:pt x="3337" y="8914"/>
                  </a:lnTo>
                  <a:lnTo>
                    <a:pt x="3751" y="9158"/>
                  </a:lnTo>
                  <a:lnTo>
                    <a:pt x="4141" y="9353"/>
                  </a:lnTo>
                  <a:lnTo>
                    <a:pt x="4506" y="9499"/>
                  </a:lnTo>
                  <a:lnTo>
                    <a:pt x="4823" y="9596"/>
                  </a:lnTo>
                  <a:lnTo>
                    <a:pt x="5091" y="9645"/>
                  </a:lnTo>
                  <a:lnTo>
                    <a:pt x="5091" y="9645"/>
                  </a:lnTo>
                  <a:lnTo>
                    <a:pt x="5407" y="10108"/>
                  </a:lnTo>
                  <a:lnTo>
                    <a:pt x="5748" y="10546"/>
                  </a:lnTo>
                  <a:lnTo>
                    <a:pt x="5919" y="10717"/>
                  </a:lnTo>
                  <a:lnTo>
                    <a:pt x="6113" y="10887"/>
                  </a:lnTo>
                  <a:lnTo>
                    <a:pt x="6308" y="11057"/>
                  </a:lnTo>
                  <a:lnTo>
                    <a:pt x="6527" y="11204"/>
                  </a:lnTo>
                  <a:lnTo>
                    <a:pt x="6747" y="11325"/>
                  </a:lnTo>
                  <a:lnTo>
                    <a:pt x="6966" y="11447"/>
                  </a:lnTo>
                  <a:lnTo>
                    <a:pt x="7209" y="11545"/>
                  </a:lnTo>
                  <a:lnTo>
                    <a:pt x="7453" y="11618"/>
                  </a:lnTo>
                  <a:lnTo>
                    <a:pt x="7697" y="11691"/>
                  </a:lnTo>
                  <a:lnTo>
                    <a:pt x="7964" y="11739"/>
                  </a:lnTo>
                  <a:lnTo>
                    <a:pt x="8232" y="11764"/>
                  </a:lnTo>
                  <a:lnTo>
                    <a:pt x="8500" y="11764"/>
                  </a:lnTo>
                  <a:lnTo>
                    <a:pt x="8500" y="11764"/>
                  </a:lnTo>
                  <a:lnTo>
                    <a:pt x="8768" y="11764"/>
                  </a:lnTo>
                  <a:lnTo>
                    <a:pt x="9036" y="11739"/>
                  </a:lnTo>
                  <a:lnTo>
                    <a:pt x="9304" y="11691"/>
                  </a:lnTo>
                  <a:lnTo>
                    <a:pt x="9547" y="11618"/>
                  </a:lnTo>
                  <a:lnTo>
                    <a:pt x="9791" y="11545"/>
                  </a:lnTo>
                  <a:lnTo>
                    <a:pt x="10035" y="11447"/>
                  </a:lnTo>
                  <a:lnTo>
                    <a:pt x="10254" y="11325"/>
                  </a:lnTo>
                  <a:lnTo>
                    <a:pt x="10473" y="11204"/>
                  </a:lnTo>
                  <a:lnTo>
                    <a:pt x="10692" y="11057"/>
                  </a:lnTo>
                  <a:lnTo>
                    <a:pt x="10887" y="10887"/>
                  </a:lnTo>
                  <a:lnTo>
                    <a:pt x="11082" y="10717"/>
                  </a:lnTo>
                  <a:lnTo>
                    <a:pt x="11252" y="10546"/>
                  </a:lnTo>
                  <a:lnTo>
                    <a:pt x="11593" y="10108"/>
                  </a:lnTo>
                  <a:lnTo>
                    <a:pt x="11910" y="9645"/>
                  </a:lnTo>
                  <a:lnTo>
                    <a:pt x="11910" y="9645"/>
                  </a:lnTo>
                  <a:lnTo>
                    <a:pt x="12178" y="9596"/>
                  </a:lnTo>
                  <a:lnTo>
                    <a:pt x="12494" y="9523"/>
                  </a:lnTo>
                  <a:lnTo>
                    <a:pt x="12860" y="9377"/>
                  </a:lnTo>
                  <a:lnTo>
                    <a:pt x="13249" y="9182"/>
                  </a:lnTo>
                  <a:lnTo>
                    <a:pt x="13663" y="8939"/>
                  </a:lnTo>
                  <a:lnTo>
                    <a:pt x="14077" y="8622"/>
                  </a:lnTo>
                  <a:lnTo>
                    <a:pt x="14516" y="8257"/>
                  </a:lnTo>
                  <a:lnTo>
                    <a:pt x="14930" y="7843"/>
                  </a:lnTo>
                  <a:lnTo>
                    <a:pt x="15344" y="7356"/>
                  </a:lnTo>
                  <a:lnTo>
                    <a:pt x="15539" y="7088"/>
                  </a:lnTo>
                  <a:lnTo>
                    <a:pt x="15709" y="6795"/>
                  </a:lnTo>
                  <a:lnTo>
                    <a:pt x="15904" y="6503"/>
                  </a:lnTo>
                  <a:lnTo>
                    <a:pt x="16075" y="6186"/>
                  </a:lnTo>
                  <a:lnTo>
                    <a:pt x="16221" y="5870"/>
                  </a:lnTo>
                  <a:lnTo>
                    <a:pt x="16367" y="5505"/>
                  </a:lnTo>
                  <a:lnTo>
                    <a:pt x="16513" y="5164"/>
                  </a:lnTo>
                  <a:lnTo>
                    <a:pt x="16635" y="4774"/>
                  </a:lnTo>
                  <a:lnTo>
                    <a:pt x="16732" y="4384"/>
                  </a:lnTo>
                  <a:lnTo>
                    <a:pt x="16830" y="3970"/>
                  </a:lnTo>
                  <a:lnTo>
                    <a:pt x="16903" y="3532"/>
                  </a:lnTo>
                  <a:lnTo>
                    <a:pt x="16951" y="3093"/>
                  </a:lnTo>
                  <a:lnTo>
                    <a:pt x="16976" y="2606"/>
                  </a:lnTo>
                  <a:lnTo>
                    <a:pt x="17000" y="2144"/>
                  </a:lnTo>
                  <a:lnTo>
                    <a:pt x="17000" y="2144"/>
                  </a:lnTo>
                  <a:lnTo>
                    <a:pt x="16976" y="1924"/>
                  </a:lnTo>
                  <a:lnTo>
                    <a:pt x="16903" y="1730"/>
                  </a:lnTo>
                  <a:lnTo>
                    <a:pt x="16805" y="1535"/>
                  </a:lnTo>
                  <a:lnTo>
                    <a:pt x="16683" y="1389"/>
                  </a:lnTo>
                  <a:lnTo>
                    <a:pt x="16513" y="1242"/>
                  </a:lnTo>
                  <a:lnTo>
                    <a:pt x="16343" y="1145"/>
                  </a:lnTo>
                  <a:lnTo>
                    <a:pt x="16148" y="1096"/>
                  </a:lnTo>
                  <a:lnTo>
                    <a:pt x="15928" y="1072"/>
                  </a:lnTo>
                  <a:lnTo>
                    <a:pt x="15928" y="1072"/>
                  </a:lnTo>
                  <a:close/>
                  <a:moveTo>
                    <a:pt x="1072" y="2144"/>
                  </a:moveTo>
                  <a:lnTo>
                    <a:pt x="3240" y="2144"/>
                  </a:lnTo>
                  <a:lnTo>
                    <a:pt x="3240" y="2144"/>
                  </a:lnTo>
                  <a:lnTo>
                    <a:pt x="3288" y="3118"/>
                  </a:lnTo>
                  <a:lnTo>
                    <a:pt x="3361" y="4019"/>
                  </a:lnTo>
                  <a:lnTo>
                    <a:pt x="3483" y="4823"/>
                  </a:lnTo>
                  <a:lnTo>
                    <a:pt x="3605" y="5602"/>
                  </a:lnTo>
                  <a:lnTo>
                    <a:pt x="3775" y="6333"/>
                  </a:lnTo>
                  <a:lnTo>
                    <a:pt x="3995" y="7039"/>
                  </a:lnTo>
                  <a:lnTo>
                    <a:pt x="4214" y="7745"/>
                  </a:lnTo>
                  <a:lnTo>
                    <a:pt x="4506" y="8451"/>
                  </a:lnTo>
                  <a:lnTo>
                    <a:pt x="4506" y="8451"/>
                  </a:lnTo>
                  <a:lnTo>
                    <a:pt x="4262" y="8378"/>
                  </a:lnTo>
                  <a:lnTo>
                    <a:pt x="4043" y="8281"/>
                  </a:lnTo>
                  <a:lnTo>
                    <a:pt x="3824" y="8159"/>
                  </a:lnTo>
                  <a:lnTo>
                    <a:pt x="3629" y="8037"/>
                  </a:lnTo>
                  <a:lnTo>
                    <a:pt x="3434" y="7891"/>
                  </a:lnTo>
                  <a:lnTo>
                    <a:pt x="3240" y="7745"/>
                  </a:lnTo>
                  <a:lnTo>
                    <a:pt x="2899" y="7404"/>
                  </a:lnTo>
                  <a:lnTo>
                    <a:pt x="2582" y="7015"/>
                  </a:lnTo>
                  <a:lnTo>
                    <a:pt x="2290" y="6601"/>
                  </a:lnTo>
                  <a:lnTo>
                    <a:pt x="2046" y="6186"/>
                  </a:lnTo>
                  <a:lnTo>
                    <a:pt x="1827" y="5724"/>
                  </a:lnTo>
                  <a:lnTo>
                    <a:pt x="1632" y="5237"/>
                  </a:lnTo>
                  <a:lnTo>
                    <a:pt x="1486" y="4774"/>
                  </a:lnTo>
                  <a:lnTo>
                    <a:pt x="1340" y="4287"/>
                  </a:lnTo>
                  <a:lnTo>
                    <a:pt x="1242" y="3824"/>
                  </a:lnTo>
                  <a:lnTo>
                    <a:pt x="1169" y="3361"/>
                  </a:lnTo>
                  <a:lnTo>
                    <a:pt x="1121" y="2923"/>
                  </a:lnTo>
                  <a:lnTo>
                    <a:pt x="1072" y="2509"/>
                  </a:lnTo>
                  <a:lnTo>
                    <a:pt x="1072" y="2144"/>
                  </a:lnTo>
                  <a:lnTo>
                    <a:pt x="1072" y="2144"/>
                  </a:lnTo>
                  <a:close/>
                  <a:moveTo>
                    <a:pt x="10595" y="4628"/>
                  </a:moveTo>
                  <a:lnTo>
                    <a:pt x="9718" y="5407"/>
                  </a:lnTo>
                  <a:lnTo>
                    <a:pt x="9718" y="5407"/>
                  </a:lnTo>
                  <a:lnTo>
                    <a:pt x="9669" y="5480"/>
                  </a:lnTo>
                  <a:lnTo>
                    <a:pt x="9621" y="5578"/>
                  </a:lnTo>
                  <a:lnTo>
                    <a:pt x="9596" y="5675"/>
                  </a:lnTo>
                  <a:lnTo>
                    <a:pt x="9596" y="5772"/>
                  </a:lnTo>
                  <a:lnTo>
                    <a:pt x="9864" y="6941"/>
                  </a:lnTo>
                  <a:lnTo>
                    <a:pt x="9864" y="6941"/>
                  </a:lnTo>
                  <a:lnTo>
                    <a:pt x="9864" y="7015"/>
                  </a:lnTo>
                  <a:lnTo>
                    <a:pt x="9840" y="7063"/>
                  </a:lnTo>
                  <a:lnTo>
                    <a:pt x="9791" y="7063"/>
                  </a:lnTo>
                  <a:lnTo>
                    <a:pt x="9718" y="7039"/>
                  </a:lnTo>
                  <a:lnTo>
                    <a:pt x="8695" y="6454"/>
                  </a:lnTo>
                  <a:lnTo>
                    <a:pt x="8695" y="6454"/>
                  </a:lnTo>
                  <a:lnTo>
                    <a:pt x="8598" y="6406"/>
                  </a:lnTo>
                  <a:lnTo>
                    <a:pt x="8500" y="6406"/>
                  </a:lnTo>
                  <a:lnTo>
                    <a:pt x="8403" y="6406"/>
                  </a:lnTo>
                  <a:lnTo>
                    <a:pt x="8305" y="6454"/>
                  </a:lnTo>
                  <a:lnTo>
                    <a:pt x="7282" y="7039"/>
                  </a:lnTo>
                  <a:lnTo>
                    <a:pt x="7282" y="7039"/>
                  </a:lnTo>
                  <a:lnTo>
                    <a:pt x="7209" y="7063"/>
                  </a:lnTo>
                  <a:lnTo>
                    <a:pt x="7161" y="7063"/>
                  </a:lnTo>
                  <a:lnTo>
                    <a:pt x="7136" y="7015"/>
                  </a:lnTo>
                  <a:lnTo>
                    <a:pt x="7136" y="6941"/>
                  </a:lnTo>
                  <a:lnTo>
                    <a:pt x="7404" y="5772"/>
                  </a:lnTo>
                  <a:lnTo>
                    <a:pt x="7404" y="5772"/>
                  </a:lnTo>
                  <a:lnTo>
                    <a:pt x="7404" y="5675"/>
                  </a:lnTo>
                  <a:lnTo>
                    <a:pt x="7380" y="5578"/>
                  </a:lnTo>
                  <a:lnTo>
                    <a:pt x="7331" y="5480"/>
                  </a:lnTo>
                  <a:lnTo>
                    <a:pt x="7282" y="5407"/>
                  </a:lnTo>
                  <a:lnTo>
                    <a:pt x="6406" y="4628"/>
                  </a:lnTo>
                  <a:lnTo>
                    <a:pt x="6406" y="4628"/>
                  </a:lnTo>
                  <a:lnTo>
                    <a:pt x="6357" y="4579"/>
                  </a:lnTo>
                  <a:lnTo>
                    <a:pt x="6333" y="4506"/>
                  </a:lnTo>
                  <a:lnTo>
                    <a:pt x="6381" y="4482"/>
                  </a:lnTo>
                  <a:lnTo>
                    <a:pt x="6454" y="4457"/>
                  </a:lnTo>
                  <a:lnTo>
                    <a:pt x="7623" y="4336"/>
                  </a:lnTo>
                  <a:lnTo>
                    <a:pt x="7623" y="4336"/>
                  </a:lnTo>
                  <a:lnTo>
                    <a:pt x="7721" y="4311"/>
                  </a:lnTo>
                  <a:lnTo>
                    <a:pt x="7818" y="4262"/>
                  </a:lnTo>
                  <a:lnTo>
                    <a:pt x="7891" y="4189"/>
                  </a:lnTo>
                  <a:lnTo>
                    <a:pt x="7940" y="4116"/>
                  </a:lnTo>
                  <a:lnTo>
                    <a:pt x="8403" y="3045"/>
                  </a:lnTo>
                  <a:lnTo>
                    <a:pt x="8403" y="3045"/>
                  </a:lnTo>
                  <a:lnTo>
                    <a:pt x="8452" y="2972"/>
                  </a:lnTo>
                  <a:lnTo>
                    <a:pt x="8500" y="2947"/>
                  </a:lnTo>
                  <a:lnTo>
                    <a:pt x="8549" y="2972"/>
                  </a:lnTo>
                  <a:lnTo>
                    <a:pt x="8598" y="3045"/>
                  </a:lnTo>
                  <a:lnTo>
                    <a:pt x="9060" y="4116"/>
                  </a:lnTo>
                  <a:lnTo>
                    <a:pt x="9060" y="4116"/>
                  </a:lnTo>
                  <a:lnTo>
                    <a:pt x="9109" y="4189"/>
                  </a:lnTo>
                  <a:lnTo>
                    <a:pt x="9182" y="4262"/>
                  </a:lnTo>
                  <a:lnTo>
                    <a:pt x="9280" y="4311"/>
                  </a:lnTo>
                  <a:lnTo>
                    <a:pt x="9377" y="4336"/>
                  </a:lnTo>
                  <a:lnTo>
                    <a:pt x="10546" y="4457"/>
                  </a:lnTo>
                  <a:lnTo>
                    <a:pt x="10546" y="4457"/>
                  </a:lnTo>
                  <a:lnTo>
                    <a:pt x="10619" y="4482"/>
                  </a:lnTo>
                  <a:lnTo>
                    <a:pt x="10668" y="4506"/>
                  </a:lnTo>
                  <a:lnTo>
                    <a:pt x="10643" y="4579"/>
                  </a:lnTo>
                  <a:lnTo>
                    <a:pt x="10595" y="4628"/>
                  </a:lnTo>
                  <a:lnTo>
                    <a:pt x="10595" y="4628"/>
                  </a:lnTo>
                  <a:close/>
                  <a:moveTo>
                    <a:pt x="12494" y="8451"/>
                  </a:moveTo>
                  <a:lnTo>
                    <a:pt x="12494" y="8451"/>
                  </a:lnTo>
                  <a:lnTo>
                    <a:pt x="12787" y="7745"/>
                  </a:lnTo>
                  <a:lnTo>
                    <a:pt x="13006" y="7039"/>
                  </a:lnTo>
                  <a:lnTo>
                    <a:pt x="13225" y="6333"/>
                  </a:lnTo>
                  <a:lnTo>
                    <a:pt x="13396" y="5602"/>
                  </a:lnTo>
                  <a:lnTo>
                    <a:pt x="13517" y="4823"/>
                  </a:lnTo>
                  <a:lnTo>
                    <a:pt x="13639" y="4019"/>
                  </a:lnTo>
                  <a:lnTo>
                    <a:pt x="13712" y="3118"/>
                  </a:lnTo>
                  <a:lnTo>
                    <a:pt x="13761" y="2144"/>
                  </a:lnTo>
                  <a:lnTo>
                    <a:pt x="15928" y="2144"/>
                  </a:lnTo>
                  <a:lnTo>
                    <a:pt x="15928" y="2144"/>
                  </a:lnTo>
                  <a:lnTo>
                    <a:pt x="15928" y="2509"/>
                  </a:lnTo>
                  <a:lnTo>
                    <a:pt x="15880" y="2923"/>
                  </a:lnTo>
                  <a:lnTo>
                    <a:pt x="15831" y="3361"/>
                  </a:lnTo>
                  <a:lnTo>
                    <a:pt x="15758" y="3824"/>
                  </a:lnTo>
                  <a:lnTo>
                    <a:pt x="15661" y="4287"/>
                  </a:lnTo>
                  <a:lnTo>
                    <a:pt x="15514" y="4774"/>
                  </a:lnTo>
                  <a:lnTo>
                    <a:pt x="15368" y="5237"/>
                  </a:lnTo>
                  <a:lnTo>
                    <a:pt x="15173" y="5724"/>
                  </a:lnTo>
                  <a:lnTo>
                    <a:pt x="14954" y="6186"/>
                  </a:lnTo>
                  <a:lnTo>
                    <a:pt x="14711" y="6601"/>
                  </a:lnTo>
                  <a:lnTo>
                    <a:pt x="14418" y="7015"/>
                  </a:lnTo>
                  <a:lnTo>
                    <a:pt x="14102" y="7404"/>
                  </a:lnTo>
                  <a:lnTo>
                    <a:pt x="13761" y="7745"/>
                  </a:lnTo>
                  <a:lnTo>
                    <a:pt x="13566" y="7891"/>
                  </a:lnTo>
                  <a:lnTo>
                    <a:pt x="13371" y="8037"/>
                  </a:lnTo>
                  <a:lnTo>
                    <a:pt x="13176" y="8159"/>
                  </a:lnTo>
                  <a:lnTo>
                    <a:pt x="12957" y="8281"/>
                  </a:lnTo>
                  <a:lnTo>
                    <a:pt x="12738" y="8378"/>
                  </a:lnTo>
                  <a:lnTo>
                    <a:pt x="12494" y="8451"/>
                  </a:lnTo>
                  <a:lnTo>
                    <a:pt x="12494" y="845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7" name="Google Shape;437;p40"/>
          <p:cNvGrpSpPr/>
          <p:nvPr/>
        </p:nvGrpSpPr>
        <p:grpSpPr>
          <a:xfrm>
            <a:off x="4712483" y="1579090"/>
            <a:ext cx="329350" cy="345319"/>
            <a:chOff x="5961125" y="1623900"/>
            <a:chExt cx="427450" cy="448175"/>
          </a:xfrm>
        </p:grpSpPr>
        <p:sp>
          <p:nvSpPr>
            <p:cNvPr id="438" name="Google Shape;438;p40"/>
            <p:cNvSpPr/>
            <p:nvPr/>
          </p:nvSpPr>
          <p:spPr>
            <a:xfrm>
              <a:off x="5961125" y="1678700"/>
              <a:ext cx="376925" cy="376925"/>
            </a:xfrm>
            <a:custGeom>
              <a:rect b="b" l="l" r="r" t="t"/>
              <a:pathLst>
                <a:path extrusionOk="0" fill="none" h="15077" w="15077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6009825" y="1727425"/>
              <a:ext cx="279500" cy="279500"/>
            </a:xfrm>
            <a:custGeom>
              <a:rect b="b" l="l" r="r" t="t"/>
              <a:pathLst>
                <a:path extrusionOk="0" fill="none" h="11180" w="1118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6107250" y="1824850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6058550" y="1776125"/>
              <a:ext cx="182075" cy="182075"/>
            </a:xfrm>
            <a:custGeom>
              <a:rect b="b" l="l" r="r" t="t"/>
              <a:pathLst>
                <a:path extrusionOk="0" fill="none" h="7283" w="7283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5971475" y="2001400"/>
              <a:ext cx="74925" cy="70675"/>
            </a:xfrm>
            <a:custGeom>
              <a:rect b="b" l="l" r="r" t="t"/>
              <a:pathLst>
                <a:path extrusionOk="0" fill="none" h="2827" w="2997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6253375" y="2001400"/>
              <a:ext cx="74325" cy="70675"/>
            </a:xfrm>
            <a:custGeom>
              <a:rect b="b" l="l" r="r" t="t"/>
              <a:pathLst>
                <a:path extrusionOk="0" fill="none" h="2827" w="2973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6137700" y="1623900"/>
              <a:ext cx="250875" cy="255150"/>
            </a:xfrm>
            <a:custGeom>
              <a:rect b="b" l="l" r="r" t="t"/>
              <a:pathLst>
                <a:path extrusionOk="0" fill="none" h="10206" w="10035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40"/>
          <p:cNvGrpSpPr/>
          <p:nvPr/>
        </p:nvGrpSpPr>
        <p:grpSpPr>
          <a:xfrm>
            <a:off x="5219144" y="1588009"/>
            <a:ext cx="351868" cy="333106"/>
            <a:chOff x="6618700" y="1635475"/>
            <a:chExt cx="456675" cy="432325"/>
          </a:xfrm>
        </p:grpSpPr>
        <p:sp>
          <p:nvSpPr>
            <p:cNvPr id="446" name="Google Shape;446;p40"/>
            <p:cNvSpPr/>
            <p:nvPr/>
          </p:nvSpPr>
          <p:spPr>
            <a:xfrm>
              <a:off x="6663775" y="1904000"/>
              <a:ext cx="117525" cy="163800"/>
            </a:xfrm>
            <a:custGeom>
              <a:rect b="b" l="l" r="r" t="t"/>
              <a:pathLst>
                <a:path extrusionOk="0" fill="none" h="6552" w="4701">
                  <a:moveTo>
                    <a:pt x="0" y="0"/>
                  </a:moveTo>
                  <a:lnTo>
                    <a:pt x="512" y="6016"/>
                  </a:lnTo>
                  <a:lnTo>
                    <a:pt x="512" y="6016"/>
                  </a:lnTo>
                  <a:lnTo>
                    <a:pt x="536" y="6138"/>
                  </a:lnTo>
                  <a:lnTo>
                    <a:pt x="585" y="6235"/>
                  </a:lnTo>
                  <a:lnTo>
                    <a:pt x="633" y="6332"/>
                  </a:lnTo>
                  <a:lnTo>
                    <a:pt x="706" y="6406"/>
                  </a:lnTo>
                  <a:lnTo>
                    <a:pt x="804" y="6454"/>
                  </a:lnTo>
                  <a:lnTo>
                    <a:pt x="877" y="6503"/>
                  </a:lnTo>
                  <a:lnTo>
                    <a:pt x="999" y="6552"/>
                  </a:lnTo>
                  <a:lnTo>
                    <a:pt x="1096" y="6552"/>
                  </a:lnTo>
                  <a:lnTo>
                    <a:pt x="4116" y="6552"/>
                  </a:lnTo>
                  <a:lnTo>
                    <a:pt x="4116" y="6552"/>
                  </a:lnTo>
                  <a:lnTo>
                    <a:pt x="4238" y="6527"/>
                  </a:lnTo>
                  <a:lnTo>
                    <a:pt x="4360" y="6503"/>
                  </a:lnTo>
                  <a:lnTo>
                    <a:pt x="4457" y="6430"/>
                  </a:lnTo>
                  <a:lnTo>
                    <a:pt x="4554" y="6332"/>
                  </a:lnTo>
                  <a:lnTo>
                    <a:pt x="4554" y="6332"/>
                  </a:lnTo>
                  <a:lnTo>
                    <a:pt x="4628" y="6235"/>
                  </a:lnTo>
                  <a:lnTo>
                    <a:pt x="4676" y="6113"/>
                  </a:lnTo>
                  <a:lnTo>
                    <a:pt x="4701" y="5991"/>
                  </a:lnTo>
                  <a:lnTo>
                    <a:pt x="4676" y="5845"/>
                  </a:lnTo>
                  <a:lnTo>
                    <a:pt x="3678" y="9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0"/>
            <p:cNvSpPr/>
            <p:nvPr/>
          </p:nvSpPr>
          <p:spPr>
            <a:xfrm>
              <a:off x="7046125" y="1775525"/>
              <a:ext cx="29250" cy="99275"/>
            </a:xfrm>
            <a:custGeom>
              <a:rect b="b" l="l" r="r" t="t"/>
              <a:pathLst>
                <a:path extrusionOk="0" fill="none" h="3971" w="1170">
                  <a:moveTo>
                    <a:pt x="1" y="3970"/>
                  </a:moveTo>
                  <a:lnTo>
                    <a:pt x="1" y="3970"/>
                  </a:lnTo>
                  <a:lnTo>
                    <a:pt x="245" y="3824"/>
                  </a:lnTo>
                  <a:lnTo>
                    <a:pt x="488" y="3629"/>
                  </a:lnTo>
                  <a:lnTo>
                    <a:pt x="683" y="3410"/>
                  </a:lnTo>
                  <a:lnTo>
                    <a:pt x="853" y="3166"/>
                  </a:lnTo>
                  <a:lnTo>
                    <a:pt x="1000" y="2898"/>
                  </a:lnTo>
                  <a:lnTo>
                    <a:pt x="1097" y="2606"/>
                  </a:lnTo>
                  <a:lnTo>
                    <a:pt x="1170" y="2314"/>
                  </a:lnTo>
                  <a:lnTo>
                    <a:pt x="1170" y="1997"/>
                  </a:lnTo>
                  <a:lnTo>
                    <a:pt x="1170" y="1997"/>
                  </a:lnTo>
                  <a:lnTo>
                    <a:pt x="1170" y="1681"/>
                  </a:lnTo>
                  <a:lnTo>
                    <a:pt x="1097" y="1364"/>
                  </a:lnTo>
                  <a:lnTo>
                    <a:pt x="1000" y="1096"/>
                  </a:lnTo>
                  <a:lnTo>
                    <a:pt x="853" y="828"/>
                  </a:lnTo>
                  <a:lnTo>
                    <a:pt x="683" y="585"/>
                  </a:lnTo>
                  <a:lnTo>
                    <a:pt x="488" y="366"/>
                  </a:lnTo>
                  <a:lnTo>
                    <a:pt x="245" y="171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618700" y="1751775"/>
              <a:ext cx="96850" cy="146750"/>
            </a:xfrm>
            <a:custGeom>
              <a:rect b="b" l="l" r="r" t="t"/>
              <a:pathLst>
                <a:path extrusionOk="0" fill="none" h="5870" w="3874">
                  <a:moveTo>
                    <a:pt x="3873" y="0"/>
                  </a:moveTo>
                  <a:lnTo>
                    <a:pt x="3873" y="0"/>
                  </a:lnTo>
                  <a:lnTo>
                    <a:pt x="2704" y="0"/>
                  </a:lnTo>
                  <a:lnTo>
                    <a:pt x="1730" y="0"/>
                  </a:lnTo>
                  <a:lnTo>
                    <a:pt x="1730" y="0"/>
                  </a:lnTo>
                  <a:lnTo>
                    <a:pt x="1560" y="25"/>
                  </a:lnTo>
                  <a:lnTo>
                    <a:pt x="1413" y="49"/>
                  </a:lnTo>
                  <a:lnTo>
                    <a:pt x="1243" y="98"/>
                  </a:lnTo>
                  <a:lnTo>
                    <a:pt x="1097" y="147"/>
                  </a:lnTo>
                  <a:lnTo>
                    <a:pt x="926" y="244"/>
                  </a:lnTo>
                  <a:lnTo>
                    <a:pt x="780" y="317"/>
                  </a:lnTo>
                  <a:lnTo>
                    <a:pt x="658" y="439"/>
                  </a:lnTo>
                  <a:lnTo>
                    <a:pt x="537" y="536"/>
                  </a:lnTo>
                  <a:lnTo>
                    <a:pt x="415" y="682"/>
                  </a:lnTo>
                  <a:lnTo>
                    <a:pt x="293" y="804"/>
                  </a:lnTo>
                  <a:lnTo>
                    <a:pt x="220" y="950"/>
                  </a:lnTo>
                  <a:lnTo>
                    <a:pt x="147" y="1096"/>
                  </a:lnTo>
                  <a:lnTo>
                    <a:pt x="74" y="1267"/>
                  </a:lnTo>
                  <a:lnTo>
                    <a:pt x="25" y="1437"/>
                  </a:lnTo>
                  <a:lnTo>
                    <a:pt x="1" y="1583"/>
                  </a:lnTo>
                  <a:lnTo>
                    <a:pt x="1" y="1754"/>
                  </a:lnTo>
                  <a:lnTo>
                    <a:pt x="1" y="4092"/>
                  </a:lnTo>
                  <a:lnTo>
                    <a:pt x="1" y="4092"/>
                  </a:lnTo>
                  <a:lnTo>
                    <a:pt x="1" y="4263"/>
                  </a:lnTo>
                  <a:lnTo>
                    <a:pt x="25" y="4433"/>
                  </a:lnTo>
                  <a:lnTo>
                    <a:pt x="74" y="4579"/>
                  </a:lnTo>
                  <a:lnTo>
                    <a:pt x="147" y="4750"/>
                  </a:lnTo>
                  <a:lnTo>
                    <a:pt x="220" y="4896"/>
                  </a:lnTo>
                  <a:lnTo>
                    <a:pt x="293" y="5042"/>
                  </a:lnTo>
                  <a:lnTo>
                    <a:pt x="415" y="5188"/>
                  </a:lnTo>
                  <a:lnTo>
                    <a:pt x="537" y="5310"/>
                  </a:lnTo>
                  <a:lnTo>
                    <a:pt x="658" y="5407"/>
                  </a:lnTo>
                  <a:lnTo>
                    <a:pt x="780" y="5529"/>
                  </a:lnTo>
                  <a:lnTo>
                    <a:pt x="926" y="5626"/>
                  </a:lnTo>
                  <a:lnTo>
                    <a:pt x="1097" y="5699"/>
                  </a:lnTo>
                  <a:lnTo>
                    <a:pt x="1243" y="5748"/>
                  </a:lnTo>
                  <a:lnTo>
                    <a:pt x="1413" y="5797"/>
                  </a:lnTo>
                  <a:lnTo>
                    <a:pt x="1560" y="5821"/>
                  </a:lnTo>
                  <a:lnTo>
                    <a:pt x="1730" y="5846"/>
                  </a:lnTo>
                  <a:lnTo>
                    <a:pt x="1730" y="5846"/>
                  </a:lnTo>
                  <a:lnTo>
                    <a:pt x="2704" y="5846"/>
                  </a:lnTo>
                  <a:lnTo>
                    <a:pt x="3873" y="587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721600" y="1660450"/>
              <a:ext cx="278900" cy="329425"/>
            </a:xfrm>
            <a:custGeom>
              <a:rect b="b" l="l" r="r" t="t"/>
              <a:pathLst>
                <a:path extrusionOk="0" fill="none" h="13177" w="11156">
                  <a:moveTo>
                    <a:pt x="11155" y="0"/>
                  </a:moveTo>
                  <a:lnTo>
                    <a:pt x="11155" y="0"/>
                  </a:lnTo>
                  <a:lnTo>
                    <a:pt x="10766" y="317"/>
                  </a:lnTo>
                  <a:lnTo>
                    <a:pt x="10352" y="609"/>
                  </a:lnTo>
                  <a:lnTo>
                    <a:pt x="9938" y="901"/>
                  </a:lnTo>
                  <a:lnTo>
                    <a:pt x="9524" y="1169"/>
                  </a:lnTo>
                  <a:lnTo>
                    <a:pt x="9085" y="1413"/>
                  </a:lnTo>
                  <a:lnTo>
                    <a:pt x="8671" y="1632"/>
                  </a:lnTo>
                  <a:lnTo>
                    <a:pt x="7843" y="2046"/>
                  </a:lnTo>
                  <a:lnTo>
                    <a:pt x="7015" y="2387"/>
                  </a:lnTo>
                  <a:lnTo>
                    <a:pt x="6211" y="2679"/>
                  </a:lnTo>
                  <a:lnTo>
                    <a:pt x="5456" y="2898"/>
                  </a:lnTo>
                  <a:lnTo>
                    <a:pt x="4774" y="3093"/>
                  </a:lnTo>
                  <a:lnTo>
                    <a:pt x="4774" y="3093"/>
                  </a:lnTo>
                  <a:lnTo>
                    <a:pt x="4239" y="3215"/>
                  </a:lnTo>
                  <a:lnTo>
                    <a:pt x="3678" y="3312"/>
                  </a:lnTo>
                  <a:lnTo>
                    <a:pt x="3070" y="3410"/>
                  </a:lnTo>
                  <a:lnTo>
                    <a:pt x="2461" y="3459"/>
                  </a:lnTo>
                  <a:lnTo>
                    <a:pt x="1219" y="3580"/>
                  </a:lnTo>
                  <a:lnTo>
                    <a:pt x="1" y="3629"/>
                  </a:lnTo>
                  <a:lnTo>
                    <a:pt x="1" y="9523"/>
                  </a:lnTo>
                  <a:lnTo>
                    <a:pt x="1" y="9523"/>
                  </a:lnTo>
                  <a:lnTo>
                    <a:pt x="1219" y="9596"/>
                  </a:lnTo>
                  <a:lnTo>
                    <a:pt x="2461" y="9693"/>
                  </a:lnTo>
                  <a:lnTo>
                    <a:pt x="3070" y="9767"/>
                  </a:lnTo>
                  <a:lnTo>
                    <a:pt x="3678" y="9840"/>
                  </a:lnTo>
                  <a:lnTo>
                    <a:pt x="4239" y="9937"/>
                  </a:lnTo>
                  <a:lnTo>
                    <a:pt x="4774" y="10059"/>
                  </a:lnTo>
                  <a:lnTo>
                    <a:pt x="4774" y="10059"/>
                  </a:lnTo>
                  <a:lnTo>
                    <a:pt x="5456" y="10254"/>
                  </a:lnTo>
                  <a:lnTo>
                    <a:pt x="6211" y="10497"/>
                  </a:lnTo>
                  <a:lnTo>
                    <a:pt x="7015" y="10765"/>
                  </a:lnTo>
                  <a:lnTo>
                    <a:pt x="7843" y="11130"/>
                  </a:lnTo>
                  <a:lnTo>
                    <a:pt x="8671" y="11520"/>
                  </a:lnTo>
                  <a:lnTo>
                    <a:pt x="9085" y="11764"/>
                  </a:lnTo>
                  <a:lnTo>
                    <a:pt x="9524" y="12007"/>
                  </a:lnTo>
                  <a:lnTo>
                    <a:pt x="9938" y="12251"/>
                  </a:lnTo>
                  <a:lnTo>
                    <a:pt x="10352" y="12543"/>
                  </a:lnTo>
                  <a:lnTo>
                    <a:pt x="10766" y="12835"/>
                  </a:lnTo>
                  <a:lnTo>
                    <a:pt x="11155" y="1317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7006550" y="1635475"/>
              <a:ext cx="34750" cy="378750"/>
            </a:xfrm>
            <a:custGeom>
              <a:rect b="b" l="l" r="r" t="t"/>
              <a:pathLst>
                <a:path extrusionOk="0" fill="none" h="15150" w="1390">
                  <a:moveTo>
                    <a:pt x="1024" y="49"/>
                  </a:moveTo>
                  <a:lnTo>
                    <a:pt x="1024" y="49"/>
                  </a:lnTo>
                  <a:lnTo>
                    <a:pt x="902" y="1"/>
                  </a:lnTo>
                  <a:lnTo>
                    <a:pt x="805" y="1"/>
                  </a:lnTo>
                  <a:lnTo>
                    <a:pt x="805" y="1"/>
                  </a:lnTo>
                  <a:lnTo>
                    <a:pt x="683" y="1"/>
                  </a:lnTo>
                  <a:lnTo>
                    <a:pt x="585" y="49"/>
                  </a:lnTo>
                  <a:lnTo>
                    <a:pt x="464" y="98"/>
                  </a:lnTo>
                  <a:lnTo>
                    <a:pt x="391" y="171"/>
                  </a:lnTo>
                  <a:lnTo>
                    <a:pt x="391" y="171"/>
                  </a:lnTo>
                  <a:lnTo>
                    <a:pt x="1" y="536"/>
                  </a:lnTo>
                  <a:lnTo>
                    <a:pt x="1" y="14638"/>
                  </a:lnTo>
                  <a:lnTo>
                    <a:pt x="1" y="14638"/>
                  </a:lnTo>
                  <a:lnTo>
                    <a:pt x="391" y="14979"/>
                  </a:lnTo>
                  <a:lnTo>
                    <a:pt x="391" y="14979"/>
                  </a:lnTo>
                  <a:lnTo>
                    <a:pt x="464" y="15052"/>
                  </a:lnTo>
                  <a:lnTo>
                    <a:pt x="585" y="15101"/>
                  </a:lnTo>
                  <a:lnTo>
                    <a:pt x="683" y="15149"/>
                  </a:lnTo>
                  <a:lnTo>
                    <a:pt x="805" y="15149"/>
                  </a:lnTo>
                  <a:lnTo>
                    <a:pt x="805" y="15149"/>
                  </a:lnTo>
                  <a:lnTo>
                    <a:pt x="902" y="15149"/>
                  </a:lnTo>
                  <a:lnTo>
                    <a:pt x="1024" y="15101"/>
                  </a:lnTo>
                  <a:lnTo>
                    <a:pt x="1024" y="15101"/>
                  </a:lnTo>
                  <a:lnTo>
                    <a:pt x="1170" y="15028"/>
                  </a:lnTo>
                  <a:lnTo>
                    <a:pt x="1292" y="14906"/>
                  </a:lnTo>
                  <a:lnTo>
                    <a:pt x="1365" y="14735"/>
                  </a:lnTo>
                  <a:lnTo>
                    <a:pt x="1389" y="14565"/>
                  </a:lnTo>
                  <a:lnTo>
                    <a:pt x="1389" y="585"/>
                  </a:lnTo>
                  <a:lnTo>
                    <a:pt x="1389" y="585"/>
                  </a:lnTo>
                  <a:lnTo>
                    <a:pt x="1365" y="415"/>
                  </a:lnTo>
                  <a:lnTo>
                    <a:pt x="1292" y="269"/>
                  </a:lnTo>
                  <a:lnTo>
                    <a:pt x="1170" y="122"/>
                  </a:lnTo>
                  <a:lnTo>
                    <a:pt x="1024" y="49"/>
                  </a:lnTo>
                  <a:lnTo>
                    <a:pt x="1024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1" name="Google Shape;451;p40"/>
          <p:cNvGrpSpPr/>
          <p:nvPr/>
        </p:nvGrpSpPr>
        <p:grpSpPr>
          <a:xfrm>
            <a:off x="594392" y="2122832"/>
            <a:ext cx="278690" cy="299320"/>
            <a:chOff x="616425" y="2329600"/>
            <a:chExt cx="361700" cy="388475"/>
          </a:xfrm>
        </p:grpSpPr>
        <p:sp>
          <p:nvSpPr>
            <p:cNvPr id="452" name="Google Shape;452;p40"/>
            <p:cNvSpPr/>
            <p:nvPr/>
          </p:nvSpPr>
          <p:spPr>
            <a:xfrm>
              <a:off x="616425" y="2329600"/>
              <a:ext cx="361700" cy="388475"/>
            </a:xfrm>
            <a:custGeom>
              <a:rect b="b" l="l" r="r" t="t"/>
              <a:pathLst>
                <a:path extrusionOk="0" fill="none" h="15539" w="14468">
                  <a:moveTo>
                    <a:pt x="14273" y="13030"/>
                  </a:moveTo>
                  <a:lnTo>
                    <a:pt x="9621" y="6479"/>
                  </a:lnTo>
                  <a:lnTo>
                    <a:pt x="9621" y="2338"/>
                  </a:lnTo>
                  <a:lnTo>
                    <a:pt x="10303" y="1656"/>
                  </a:lnTo>
                  <a:lnTo>
                    <a:pt x="10303" y="1656"/>
                  </a:lnTo>
                  <a:lnTo>
                    <a:pt x="10400" y="1559"/>
                  </a:lnTo>
                  <a:lnTo>
                    <a:pt x="10474" y="1437"/>
                  </a:lnTo>
                  <a:lnTo>
                    <a:pt x="10522" y="1291"/>
                  </a:lnTo>
                  <a:lnTo>
                    <a:pt x="10571" y="1169"/>
                  </a:lnTo>
                  <a:lnTo>
                    <a:pt x="10571" y="1023"/>
                  </a:lnTo>
                  <a:lnTo>
                    <a:pt x="10571" y="877"/>
                  </a:lnTo>
                  <a:lnTo>
                    <a:pt x="10547" y="731"/>
                  </a:lnTo>
                  <a:lnTo>
                    <a:pt x="10498" y="609"/>
                  </a:lnTo>
                  <a:lnTo>
                    <a:pt x="10498" y="609"/>
                  </a:lnTo>
                  <a:lnTo>
                    <a:pt x="10449" y="463"/>
                  </a:lnTo>
                  <a:lnTo>
                    <a:pt x="10352" y="366"/>
                  </a:lnTo>
                  <a:lnTo>
                    <a:pt x="10254" y="244"/>
                  </a:lnTo>
                  <a:lnTo>
                    <a:pt x="10157" y="171"/>
                  </a:lnTo>
                  <a:lnTo>
                    <a:pt x="10035" y="98"/>
                  </a:lnTo>
                  <a:lnTo>
                    <a:pt x="9889" y="49"/>
                  </a:lnTo>
                  <a:lnTo>
                    <a:pt x="9767" y="25"/>
                  </a:lnTo>
                  <a:lnTo>
                    <a:pt x="9621" y="0"/>
                  </a:lnTo>
                  <a:lnTo>
                    <a:pt x="4848" y="0"/>
                  </a:lnTo>
                  <a:lnTo>
                    <a:pt x="4848" y="0"/>
                  </a:lnTo>
                  <a:lnTo>
                    <a:pt x="4701" y="25"/>
                  </a:lnTo>
                  <a:lnTo>
                    <a:pt x="4580" y="49"/>
                  </a:lnTo>
                  <a:lnTo>
                    <a:pt x="4433" y="98"/>
                  </a:lnTo>
                  <a:lnTo>
                    <a:pt x="4312" y="171"/>
                  </a:lnTo>
                  <a:lnTo>
                    <a:pt x="4214" y="244"/>
                  </a:lnTo>
                  <a:lnTo>
                    <a:pt x="4117" y="366"/>
                  </a:lnTo>
                  <a:lnTo>
                    <a:pt x="4019" y="463"/>
                  </a:lnTo>
                  <a:lnTo>
                    <a:pt x="3971" y="609"/>
                  </a:lnTo>
                  <a:lnTo>
                    <a:pt x="3971" y="609"/>
                  </a:lnTo>
                  <a:lnTo>
                    <a:pt x="3922" y="731"/>
                  </a:lnTo>
                  <a:lnTo>
                    <a:pt x="3898" y="877"/>
                  </a:lnTo>
                  <a:lnTo>
                    <a:pt x="3898" y="1023"/>
                  </a:lnTo>
                  <a:lnTo>
                    <a:pt x="3898" y="1169"/>
                  </a:lnTo>
                  <a:lnTo>
                    <a:pt x="3946" y="1291"/>
                  </a:lnTo>
                  <a:lnTo>
                    <a:pt x="3995" y="1437"/>
                  </a:lnTo>
                  <a:lnTo>
                    <a:pt x="4068" y="1559"/>
                  </a:lnTo>
                  <a:lnTo>
                    <a:pt x="4166" y="1656"/>
                  </a:lnTo>
                  <a:lnTo>
                    <a:pt x="4848" y="2338"/>
                  </a:lnTo>
                  <a:lnTo>
                    <a:pt x="4848" y="6479"/>
                  </a:lnTo>
                  <a:lnTo>
                    <a:pt x="196" y="13030"/>
                  </a:lnTo>
                  <a:lnTo>
                    <a:pt x="196" y="13030"/>
                  </a:lnTo>
                  <a:lnTo>
                    <a:pt x="123" y="13152"/>
                  </a:lnTo>
                  <a:lnTo>
                    <a:pt x="50" y="13274"/>
                  </a:lnTo>
                  <a:lnTo>
                    <a:pt x="25" y="13395"/>
                  </a:lnTo>
                  <a:lnTo>
                    <a:pt x="1" y="13517"/>
                  </a:lnTo>
                  <a:lnTo>
                    <a:pt x="1" y="13639"/>
                  </a:lnTo>
                  <a:lnTo>
                    <a:pt x="25" y="13785"/>
                  </a:lnTo>
                  <a:lnTo>
                    <a:pt x="50" y="13907"/>
                  </a:lnTo>
                  <a:lnTo>
                    <a:pt x="98" y="14029"/>
                  </a:lnTo>
                  <a:lnTo>
                    <a:pt x="585" y="15003"/>
                  </a:lnTo>
                  <a:lnTo>
                    <a:pt x="585" y="15003"/>
                  </a:lnTo>
                  <a:lnTo>
                    <a:pt x="658" y="15125"/>
                  </a:lnTo>
                  <a:lnTo>
                    <a:pt x="756" y="15222"/>
                  </a:lnTo>
                  <a:lnTo>
                    <a:pt x="829" y="15320"/>
                  </a:lnTo>
                  <a:lnTo>
                    <a:pt x="951" y="15393"/>
                  </a:lnTo>
                  <a:lnTo>
                    <a:pt x="1073" y="15441"/>
                  </a:lnTo>
                  <a:lnTo>
                    <a:pt x="1194" y="15490"/>
                  </a:lnTo>
                  <a:lnTo>
                    <a:pt x="1316" y="15539"/>
                  </a:lnTo>
                  <a:lnTo>
                    <a:pt x="1462" y="15539"/>
                  </a:lnTo>
                  <a:lnTo>
                    <a:pt x="13006" y="15539"/>
                  </a:lnTo>
                  <a:lnTo>
                    <a:pt x="13006" y="15539"/>
                  </a:lnTo>
                  <a:lnTo>
                    <a:pt x="13153" y="15539"/>
                  </a:lnTo>
                  <a:lnTo>
                    <a:pt x="13274" y="15490"/>
                  </a:lnTo>
                  <a:lnTo>
                    <a:pt x="13396" y="15441"/>
                  </a:lnTo>
                  <a:lnTo>
                    <a:pt x="13518" y="15393"/>
                  </a:lnTo>
                  <a:lnTo>
                    <a:pt x="13640" y="15320"/>
                  </a:lnTo>
                  <a:lnTo>
                    <a:pt x="13713" y="15222"/>
                  </a:lnTo>
                  <a:lnTo>
                    <a:pt x="13810" y="15125"/>
                  </a:lnTo>
                  <a:lnTo>
                    <a:pt x="13883" y="15003"/>
                  </a:lnTo>
                  <a:lnTo>
                    <a:pt x="14370" y="14029"/>
                  </a:lnTo>
                  <a:lnTo>
                    <a:pt x="14370" y="14029"/>
                  </a:lnTo>
                  <a:lnTo>
                    <a:pt x="14419" y="13907"/>
                  </a:lnTo>
                  <a:lnTo>
                    <a:pt x="14443" y="13785"/>
                  </a:lnTo>
                  <a:lnTo>
                    <a:pt x="14468" y="13639"/>
                  </a:lnTo>
                  <a:lnTo>
                    <a:pt x="14468" y="13517"/>
                  </a:lnTo>
                  <a:lnTo>
                    <a:pt x="14443" y="13395"/>
                  </a:lnTo>
                  <a:lnTo>
                    <a:pt x="14419" y="13274"/>
                  </a:lnTo>
                  <a:lnTo>
                    <a:pt x="14346" y="13152"/>
                  </a:lnTo>
                  <a:lnTo>
                    <a:pt x="14273" y="13030"/>
                  </a:lnTo>
                  <a:lnTo>
                    <a:pt x="14273" y="1303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40"/>
            <p:cNvSpPr/>
            <p:nvPr/>
          </p:nvSpPr>
          <p:spPr>
            <a:xfrm>
              <a:off x="704725" y="2545750"/>
              <a:ext cx="185125" cy="25"/>
            </a:xfrm>
            <a:custGeom>
              <a:rect b="b" l="l" r="r" t="t"/>
              <a:pathLst>
                <a:path extrusionOk="0" fill="none" h="1" w="7405">
                  <a:moveTo>
                    <a:pt x="7404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811875" y="2626125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1" y="633"/>
                  </a:moveTo>
                  <a:lnTo>
                    <a:pt x="1" y="633"/>
                  </a:lnTo>
                  <a:lnTo>
                    <a:pt x="25" y="487"/>
                  </a:lnTo>
                  <a:lnTo>
                    <a:pt x="50" y="390"/>
                  </a:lnTo>
                  <a:lnTo>
                    <a:pt x="98" y="268"/>
                  </a:lnTo>
                  <a:lnTo>
                    <a:pt x="171" y="171"/>
                  </a:lnTo>
                  <a:lnTo>
                    <a:pt x="269" y="98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634" y="0"/>
                  </a:lnTo>
                  <a:lnTo>
                    <a:pt x="634" y="0"/>
                  </a:lnTo>
                  <a:lnTo>
                    <a:pt x="756" y="24"/>
                  </a:lnTo>
                  <a:lnTo>
                    <a:pt x="853" y="49"/>
                  </a:lnTo>
                  <a:lnTo>
                    <a:pt x="975" y="98"/>
                  </a:lnTo>
                  <a:lnTo>
                    <a:pt x="1072" y="171"/>
                  </a:lnTo>
                  <a:lnTo>
                    <a:pt x="1146" y="268"/>
                  </a:lnTo>
                  <a:lnTo>
                    <a:pt x="1194" y="390"/>
                  </a:lnTo>
                  <a:lnTo>
                    <a:pt x="1243" y="487"/>
                  </a:lnTo>
                  <a:lnTo>
                    <a:pt x="1243" y="633"/>
                  </a:lnTo>
                  <a:lnTo>
                    <a:pt x="1243" y="633"/>
                  </a:lnTo>
                  <a:lnTo>
                    <a:pt x="1243" y="755"/>
                  </a:lnTo>
                  <a:lnTo>
                    <a:pt x="1194" y="853"/>
                  </a:lnTo>
                  <a:lnTo>
                    <a:pt x="1146" y="974"/>
                  </a:lnTo>
                  <a:lnTo>
                    <a:pt x="1072" y="1072"/>
                  </a:lnTo>
                  <a:lnTo>
                    <a:pt x="975" y="1145"/>
                  </a:lnTo>
                  <a:lnTo>
                    <a:pt x="853" y="1194"/>
                  </a:lnTo>
                  <a:lnTo>
                    <a:pt x="756" y="1242"/>
                  </a:lnTo>
                  <a:lnTo>
                    <a:pt x="634" y="1242"/>
                  </a:lnTo>
                  <a:lnTo>
                    <a:pt x="634" y="1242"/>
                  </a:lnTo>
                  <a:lnTo>
                    <a:pt x="488" y="1242"/>
                  </a:lnTo>
                  <a:lnTo>
                    <a:pt x="390" y="1194"/>
                  </a:lnTo>
                  <a:lnTo>
                    <a:pt x="269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50" y="853"/>
                  </a:lnTo>
                  <a:lnTo>
                    <a:pt x="25" y="755"/>
                  </a:lnTo>
                  <a:lnTo>
                    <a:pt x="1" y="633"/>
                  </a:lnTo>
                  <a:lnTo>
                    <a:pt x="1" y="63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751000" y="2568275"/>
              <a:ext cx="54200" cy="53600"/>
            </a:xfrm>
            <a:custGeom>
              <a:rect b="b" l="l" r="r" t="t"/>
              <a:pathLst>
                <a:path extrusionOk="0" fill="none" h="2144" w="2168">
                  <a:moveTo>
                    <a:pt x="1096" y="2144"/>
                  </a:moveTo>
                  <a:lnTo>
                    <a:pt x="1096" y="2144"/>
                  </a:lnTo>
                  <a:lnTo>
                    <a:pt x="877" y="2119"/>
                  </a:lnTo>
                  <a:lnTo>
                    <a:pt x="658" y="2071"/>
                  </a:lnTo>
                  <a:lnTo>
                    <a:pt x="487" y="1973"/>
                  </a:lnTo>
                  <a:lnTo>
                    <a:pt x="317" y="1827"/>
                  </a:lnTo>
                  <a:lnTo>
                    <a:pt x="195" y="1681"/>
                  </a:lnTo>
                  <a:lnTo>
                    <a:pt x="98" y="1486"/>
                  </a:lnTo>
                  <a:lnTo>
                    <a:pt x="25" y="1291"/>
                  </a:lnTo>
                  <a:lnTo>
                    <a:pt x="0" y="1072"/>
                  </a:lnTo>
                  <a:lnTo>
                    <a:pt x="0" y="1072"/>
                  </a:lnTo>
                  <a:lnTo>
                    <a:pt x="25" y="853"/>
                  </a:lnTo>
                  <a:lnTo>
                    <a:pt x="98" y="658"/>
                  </a:lnTo>
                  <a:lnTo>
                    <a:pt x="195" y="463"/>
                  </a:lnTo>
                  <a:lnTo>
                    <a:pt x="317" y="317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77" y="0"/>
                  </a:lnTo>
                  <a:lnTo>
                    <a:pt x="1096" y="0"/>
                  </a:lnTo>
                  <a:lnTo>
                    <a:pt x="1096" y="0"/>
                  </a:lnTo>
                  <a:lnTo>
                    <a:pt x="1315" y="0"/>
                  </a:lnTo>
                  <a:lnTo>
                    <a:pt x="1510" y="73"/>
                  </a:lnTo>
                  <a:lnTo>
                    <a:pt x="1681" y="171"/>
                  </a:lnTo>
                  <a:lnTo>
                    <a:pt x="1851" y="317"/>
                  </a:lnTo>
                  <a:lnTo>
                    <a:pt x="1973" y="463"/>
                  </a:lnTo>
                  <a:lnTo>
                    <a:pt x="2070" y="658"/>
                  </a:lnTo>
                  <a:lnTo>
                    <a:pt x="2144" y="853"/>
                  </a:lnTo>
                  <a:lnTo>
                    <a:pt x="2168" y="1072"/>
                  </a:lnTo>
                  <a:lnTo>
                    <a:pt x="2168" y="1072"/>
                  </a:lnTo>
                  <a:lnTo>
                    <a:pt x="2144" y="1291"/>
                  </a:lnTo>
                  <a:lnTo>
                    <a:pt x="2070" y="1486"/>
                  </a:lnTo>
                  <a:lnTo>
                    <a:pt x="1973" y="1681"/>
                  </a:lnTo>
                  <a:lnTo>
                    <a:pt x="1851" y="1827"/>
                  </a:lnTo>
                  <a:lnTo>
                    <a:pt x="1681" y="1973"/>
                  </a:lnTo>
                  <a:lnTo>
                    <a:pt x="1510" y="2071"/>
                  </a:lnTo>
                  <a:lnTo>
                    <a:pt x="1315" y="2119"/>
                  </a:lnTo>
                  <a:lnTo>
                    <a:pt x="1096" y="2144"/>
                  </a:lnTo>
                  <a:lnTo>
                    <a:pt x="1096" y="214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769875" y="2662650"/>
              <a:ext cx="23775" cy="23775"/>
            </a:xfrm>
            <a:custGeom>
              <a:rect b="b" l="l" r="r" t="t"/>
              <a:pathLst>
                <a:path extrusionOk="0" fill="none" h="951" w="951">
                  <a:moveTo>
                    <a:pt x="0" y="463"/>
                  </a:moveTo>
                  <a:lnTo>
                    <a:pt x="0" y="463"/>
                  </a:lnTo>
                  <a:lnTo>
                    <a:pt x="0" y="366"/>
                  </a:lnTo>
                  <a:lnTo>
                    <a:pt x="25" y="293"/>
                  </a:lnTo>
                  <a:lnTo>
                    <a:pt x="73" y="195"/>
                  </a:lnTo>
                  <a:lnTo>
                    <a:pt x="146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7" y="0"/>
                  </a:lnTo>
                  <a:lnTo>
                    <a:pt x="487" y="0"/>
                  </a:lnTo>
                  <a:lnTo>
                    <a:pt x="585" y="0"/>
                  </a:lnTo>
                  <a:lnTo>
                    <a:pt x="658" y="25"/>
                  </a:lnTo>
                  <a:lnTo>
                    <a:pt x="755" y="73"/>
                  </a:lnTo>
                  <a:lnTo>
                    <a:pt x="828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0" y="366"/>
                  </a:lnTo>
                  <a:lnTo>
                    <a:pt x="950" y="463"/>
                  </a:lnTo>
                  <a:lnTo>
                    <a:pt x="950" y="463"/>
                  </a:lnTo>
                  <a:lnTo>
                    <a:pt x="950" y="561"/>
                  </a:lnTo>
                  <a:lnTo>
                    <a:pt x="926" y="658"/>
                  </a:lnTo>
                  <a:lnTo>
                    <a:pt x="877" y="755"/>
                  </a:lnTo>
                  <a:lnTo>
                    <a:pt x="828" y="804"/>
                  </a:lnTo>
                  <a:lnTo>
                    <a:pt x="755" y="877"/>
                  </a:lnTo>
                  <a:lnTo>
                    <a:pt x="658" y="926"/>
                  </a:lnTo>
                  <a:lnTo>
                    <a:pt x="585" y="950"/>
                  </a:lnTo>
                  <a:lnTo>
                    <a:pt x="487" y="950"/>
                  </a:lnTo>
                  <a:lnTo>
                    <a:pt x="487" y="950"/>
                  </a:lnTo>
                  <a:lnTo>
                    <a:pt x="390" y="950"/>
                  </a:lnTo>
                  <a:lnTo>
                    <a:pt x="293" y="926"/>
                  </a:lnTo>
                  <a:lnTo>
                    <a:pt x="220" y="877"/>
                  </a:lnTo>
                  <a:lnTo>
                    <a:pt x="146" y="804"/>
                  </a:lnTo>
                  <a:lnTo>
                    <a:pt x="73" y="755"/>
                  </a:lnTo>
                  <a:lnTo>
                    <a:pt x="25" y="658"/>
                  </a:lnTo>
                  <a:lnTo>
                    <a:pt x="0" y="561"/>
                  </a:lnTo>
                  <a:lnTo>
                    <a:pt x="0" y="463"/>
                  </a:lnTo>
                  <a:lnTo>
                    <a:pt x="0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799700" y="2503125"/>
              <a:ext cx="24375" cy="23775"/>
            </a:xfrm>
            <a:custGeom>
              <a:rect b="b" l="l" r="r" t="t"/>
              <a:pathLst>
                <a:path extrusionOk="0" fill="none" h="951" w="975">
                  <a:moveTo>
                    <a:pt x="1" y="463"/>
                  </a:moveTo>
                  <a:lnTo>
                    <a:pt x="1" y="463"/>
                  </a:lnTo>
                  <a:lnTo>
                    <a:pt x="25" y="366"/>
                  </a:lnTo>
                  <a:lnTo>
                    <a:pt x="49" y="293"/>
                  </a:lnTo>
                  <a:lnTo>
                    <a:pt x="98" y="195"/>
                  </a:lnTo>
                  <a:lnTo>
                    <a:pt x="147" y="122"/>
                  </a:lnTo>
                  <a:lnTo>
                    <a:pt x="220" y="73"/>
                  </a:lnTo>
                  <a:lnTo>
                    <a:pt x="293" y="25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585" y="0"/>
                  </a:lnTo>
                  <a:lnTo>
                    <a:pt x="683" y="25"/>
                  </a:lnTo>
                  <a:lnTo>
                    <a:pt x="756" y="73"/>
                  </a:lnTo>
                  <a:lnTo>
                    <a:pt x="829" y="122"/>
                  </a:lnTo>
                  <a:lnTo>
                    <a:pt x="877" y="195"/>
                  </a:lnTo>
                  <a:lnTo>
                    <a:pt x="926" y="293"/>
                  </a:lnTo>
                  <a:lnTo>
                    <a:pt x="951" y="366"/>
                  </a:lnTo>
                  <a:lnTo>
                    <a:pt x="975" y="463"/>
                  </a:lnTo>
                  <a:lnTo>
                    <a:pt x="975" y="463"/>
                  </a:lnTo>
                  <a:lnTo>
                    <a:pt x="951" y="561"/>
                  </a:lnTo>
                  <a:lnTo>
                    <a:pt x="926" y="658"/>
                  </a:lnTo>
                  <a:lnTo>
                    <a:pt x="877" y="731"/>
                  </a:lnTo>
                  <a:lnTo>
                    <a:pt x="829" y="804"/>
                  </a:lnTo>
                  <a:lnTo>
                    <a:pt x="756" y="877"/>
                  </a:lnTo>
                  <a:lnTo>
                    <a:pt x="683" y="902"/>
                  </a:lnTo>
                  <a:lnTo>
                    <a:pt x="585" y="950"/>
                  </a:lnTo>
                  <a:lnTo>
                    <a:pt x="488" y="950"/>
                  </a:lnTo>
                  <a:lnTo>
                    <a:pt x="488" y="950"/>
                  </a:lnTo>
                  <a:lnTo>
                    <a:pt x="390" y="950"/>
                  </a:lnTo>
                  <a:lnTo>
                    <a:pt x="293" y="902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31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1" y="463"/>
                  </a:lnTo>
                  <a:lnTo>
                    <a:pt x="1" y="46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766825" y="2388050"/>
              <a:ext cx="60925" cy="25"/>
            </a:xfrm>
            <a:custGeom>
              <a:rect b="b" l="l" r="r" t="t"/>
              <a:pathLst>
                <a:path extrusionOk="0" fill="none" h="1" w="2437">
                  <a:moveTo>
                    <a:pt x="2436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769875" y="2456250"/>
              <a:ext cx="31075" cy="31075"/>
            </a:xfrm>
            <a:custGeom>
              <a:rect b="b" l="l" r="r" t="t"/>
              <a:pathLst>
                <a:path extrusionOk="0" fill="none" h="1243" w="1243">
                  <a:moveTo>
                    <a:pt x="0" y="633"/>
                  </a:moveTo>
                  <a:lnTo>
                    <a:pt x="0" y="633"/>
                  </a:lnTo>
                  <a:lnTo>
                    <a:pt x="0" y="512"/>
                  </a:lnTo>
                  <a:lnTo>
                    <a:pt x="49" y="390"/>
                  </a:lnTo>
                  <a:lnTo>
                    <a:pt x="98" y="268"/>
                  </a:lnTo>
                  <a:lnTo>
                    <a:pt x="171" y="195"/>
                  </a:lnTo>
                  <a:lnTo>
                    <a:pt x="268" y="122"/>
                  </a:lnTo>
                  <a:lnTo>
                    <a:pt x="366" y="49"/>
                  </a:lnTo>
                  <a:lnTo>
                    <a:pt x="487" y="24"/>
                  </a:lnTo>
                  <a:lnTo>
                    <a:pt x="609" y="0"/>
                  </a:lnTo>
                  <a:lnTo>
                    <a:pt x="609" y="0"/>
                  </a:lnTo>
                  <a:lnTo>
                    <a:pt x="731" y="24"/>
                  </a:lnTo>
                  <a:lnTo>
                    <a:pt x="853" y="49"/>
                  </a:lnTo>
                  <a:lnTo>
                    <a:pt x="975" y="122"/>
                  </a:lnTo>
                  <a:lnTo>
                    <a:pt x="1048" y="195"/>
                  </a:lnTo>
                  <a:lnTo>
                    <a:pt x="1145" y="268"/>
                  </a:lnTo>
                  <a:lnTo>
                    <a:pt x="1194" y="390"/>
                  </a:lnTo>
                  <a:lnTo>
                    <a:pt x="1218" y="512"/>
                  </a:lnTo>
                  <a:lnTo>
                    <a:pt x="1242" y="633"/>
                  </a:lnTo>
                  <a:lnTo>
                    <a:pt x="1242" y="633"/>
                  </a:lnTo>
                  <a:lnTo>
                    <a:pt x="1218" y="755"/>
                  </a:lnTo>
                  <a:lnTo>
                    <a:pt x="1194" y="877"/>
                  </a:lnTo>
                  <a:lnTo>
                    <a:pt x="1145" y="974"/>
                  </a:lnTo>
                  <a:lnTo>
                    <a:pt x="1048" y="1072"/>
                  </a:lnTo>
                  <a:lnTo>
                    <a:pt x="975" y="1145"/>
                  </a:lnTo>
                  <a:lnTo>
                    <a:pt x="853" y="1193"/>
                  </a:lnTo>
                  <a:lnTo>
                    <a:pt x="731" y="1242"/>
                  </a:lnTo>
                  <a:lnTo>
                    <a:pt x="609" y="1242"/>
                  </a:lnTo>
                  <a:lnTo>
                    <a:pt x="609" y="1242"/>
                  </a:lnTo>
                  <a:lnTo>
                    <a:pt x="487" y="1242"/>
                  </a:lnTo>
                  <a:lnTo>
                    <a:pt x="366" y="1193"/>
                  </a:lnTo>
                  <a:lnTo>
                    <a:pt x="268" y="1145"/>
                  </a:lnTo>
                  <a:lnTo>
                    <a:pt x="171" y="1072"/>
                  </a:lnTo>
                  <a:lnTo>
                    <a:pt x="98" y="974"/>
                  </a:lnTo>
                  <a:lnTo>
                    <a:pt x="49" y="877"/>
                  </a:lnTo>
                  <a:lnTo>
                    <a:pt x="0" y="755"/>
                  </a:lnTo>
                  <a:lnTo>
                    <a:pt x="0" y="633"/>
                  </a:lnTo>
                  <a:lnTo>
                    <a:pt x="0" y="63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0" name="Google Shape;460;p40"/>
          <p:cNvGrpSpPr/>
          <p:nvPr/>
        </p:nvGrpSpPr>
        <p:grpSpPr>
          <a:xfrm>
            <a:off x="1104829" y="2125645"/>
            <a:ext cx="293695" cy="293695"/>
            <a:chOff x="1278900" y="2333250"/>
            <a:chExt cx="381175" cy="381175"/>
          </a:xfrm>
        </p:grpSpPr>
        <p:sp>
          <p:nvSpPr>
            <p:cNvPr id="461" name="Google Shape;461;p40"/>
            <p:cNvSpPr/>
            <p:nvPr/>
          </p:nvSpPr>
          <p:spPr>
            <a:xfrm>
              <a:off x="1278900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15254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696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369600" y="2604200"/>
              <a:ext cx="199750" cy="40825"/>
            </a:xfrm>
            <a:custGeom>
              <a:rect b="b" l="l" r="r" t="t"/>
              <a:pathLst>
                <a:path extrusionOk="0" fill="none" h="1633" w="799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65" name="Google Shape;465;p40"/>
          <p:cNvGrpSpPr/>
          <p:nvPr/>
        </p:nvGrpSpPr>
        <p:grpSpPr>
          <a:xfrm>
            <a:off x="1622739" y="2125645"/>
            <a:ext cx="293715" cy="293695"/>
            <a:chOff x="1951075" y="2333250"/>
            <a:chExt cx="381200" cy="381175"/>
          </a:xfrm>
        </p:grpSpPr>
        <p:sp>
          <p:nvSpPr>
            <p:cNvPr id="466" name="Google Shape;466;p40"/>
            <p:cNvSpPr/>
            <p:nvPr/>
          </p:nvSpPr>
          <p:spPr>
            <a:xfrm>
              <a:off x="1951075" y="2333250"/>
              <a:ext cx="381200" cy="381175"/>
            </a:xfrm>
            <a:custGeom>
              <a:rect b="b" l="l" r="r" t="t"/>
              <a:pathLst>
                <a:path extrusionOk="0" fill="none" h="15247" w="15248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1976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0418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041800" y="2584100"/>
              <a:ext cx="199750" cy="41425"/>
            </a:xfrm>
            <a:custGeom>
              <a:rect b="b" l="l" r="r" t="t"/>
              <a:pathLst>
                <a:path extrusionOk="0" fill="none" h="1657" w="799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0" name="Google Shape;470;p40"/>
          <p:cNvGrpSpPr/>
          <p:nvPr/>
        </p:nvGrpSpPr>
        <p:grpSpPr>
          <a:xfrm>
            <a:off x="2140670" y="2125645"/>
            <a:ext cx="293695" cy="293695"/>
            <a:chOff x="2623275" y="2333250"/>
            <a:chExt cx="381175" cy="381175"/>
          </a:xfrm>
        </p:grpSpPr>
        <p:sp>
          <p:nvSpPr>
            <p:cNvPr id="471" name="Google Shape;471;p40"/>
            <p:cNvSpPr/>
            <p:nvPr/>
          </p:nvSpPr>
          <p:spPr>
            <a:xfrm>
              <a:off x="2623275" y="2333250"/>
              <a:ext cx="381175" cy="381175"/>
            </a:xfrm>
            <a:custGeom>
              <a:rect b="b" l="l" r="r" t="t"/>
              <a:pathLst>
                <a:path extrusionOk="0" fill="none" h="15247" w="15247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2869875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2714000" y="2503125"/>
              <a:ext cx="43875" cy="47525"/>
            </a:xfrm>
            <a:custGeom>
              <a:rect b="b" l="l" r="r" t="t"/>
              <a:pathLst>
                <a:path extrusionOk="0" fill="none" h="1901" w="1755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2810200" y="2595675"/>
              <a:ext cx="99875" cy="31075"/>
            </a:xfrm>
            <a:custGeom>
              <a:rect b="b" l="l" r="r" t="t"/>
              <a:pathLst>
                <a:path extrusionOk="0" fill="none" h="1243" w="3995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5" name="Google Shape;475;p40"/>
          <p:cNvGrpSpPr/>
          <p:nvPr/>
        </p:nvGrpSpPr>
        <p:grpSpPr>
          <a:xfrm>
            <a:off x="2727097" y="2074984"/>
            <a:ext cx="156700" cy="391279"/>
            <a:chOff x="3384375" y="2267500"/>
            <a:chExt cx="203375" cy="507825"/>
          </a:xfrm>
        </p:grpSpPr>
        <p:sp>
          <p:nvSpPr>
            <p:cNvPr id="476" name="Google Shape;476;p40"/>
            <p:cNvSpPr/>
            <p:nvPr/>
          </p:nvSpPr>
          <p:spPr>
            <a:xfrm>
              <a:off x="3384375" y="2373425"/>
              <a:ext cx="203375" cy="401900"/>
            </a:xfrm>
            <a:custGeom>
              <a:rect b="b" l="l" r="r" t="t"/>
              <a:pathLst>
                <a:path extrusionOk="0" fill="none" h="16076" w="8135">
                  <a:moveTo>
                    <a:pt x="4896" y="1"/>
                  </a:moveTo>
                  <a:lnTo>
                    <a:pt x="4896" y="1"/>
                  </a:lnTo>
                  <a:lnTo>
                    <a:pt x="4701" y="74"/>
                  </a:lnTo>
                  <a:lnTo>
                    <a:pt x="4506" y="147"/>
                  </a:lnTo>
                  <a:lnTo>
                    <a:pt x="4287" y="196"/>
                  </a:lnTo>
                  <a:lnTo>
                    <a:pt x="4068" y="196"/>
                  </a:lnTo>
                  <a:lnTo>
                    <a:pt x="4068" y="196"/>
                  </a:lnTo>
                  <a:lnTo>
                    <a:pt x="3848" y="196"/>
                  </a:lnTo>
                  <a:lnTo>
                    <a:pt x="3654" y="147"/>
                  </a:lnTo>
                  <a:lnTo>
                    <a:pt x="3434" y="98"/>
                  </a:lnTo>
                  <a:lnTo>
                    <a:pt x="3240" y="1"/>
                  </a:lnTo>
                  <a:lnTo>
                    <a:pt x="3240" y="1"/>
                  </a:lnTo>
                  <a:lnTo>
                    <a:pt x="2996" y="50"/>
                  </a:lnTo>
                  <a:lnTo>
                    <a:pt x="2777" y="98"/>
                  </a:lnTo>
                  <a:lnTo>
                    <a:pt x="2558" y="171"/>
                  </a:lnTo>
                  <a:lnTo>
                    <a:pt x="2363" y="269"/>
                  </a:lnTo>
                  <a:lnTo>
                    <a:pt x="2168" y="366"/>
                  </a:lnTo>
                  <a:lnTo>
                    <a:pt x="1973" y="464"/>
                  </a:lnTo>
                  <a:lnTo>
                    <a:pt x="1803" y="585"/>
                  </a:lnTo>
                  <a:lnTo>
                    <a:pt x="1632" y="731"/>
                  </a:lnTo>
                  <a:lnTo>
                    <a:pt x="1486" y="878"/>
                  </a:lnTo>
                  <a:lnTo>
                    <a:pt x="1340" y="1024"/>
                  </a:lnTo>
                  <a:lnTo>
                    <a:pt x="1072" y="1365"/>
                  </a:lnTo>
                  <a:lnTo>
                    <a:pt x="853" y="1779"/>
                  </a:lnTo>
                  <a:lnTo>
                    <a:pt x="658" y="2193"/>
                  </a:lnTo>
                  <a:lnTo>
                    <a:pt x="488" y="2680"/>
                  </a:lnTo>
                  <a:lnTo>
                    <a:pt x="341" y="3167"/>
                  </a:lnTo>
                  <a:lnTo>
                    <a:pt x="244" y="3727"/>
                  </a:lnTo>
                  <a:lnTo>
                    <a:pt x="147" y="4287"/>
                  </a:lnTo>
                  <a:lnTo>
                    <a:pt x="73" y="4896"/>
                  </a:lnTo>
                  <a:lnTo>
                    <a:pt x="49" y="5529"/>
                  </a:lnTo>
                  <a:lnTo>
                    <a:pt x="25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5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5"/>
                  </a:lnTo>
                  <a:lnTo>
                    <a:pt x="268" y="7502"/>
                  </a:lnTo>
                  <a:lnTo>
                    <a:pt x="390" y="7575"/>
                  </a:lnTo>
                  <a:lnTo>
                    <a:pt x="512" y="7624"/>
                  </a:lnTo>
                  <a:lnTo>
                    <a:pt x="658" y="7648"/>
                  </a:lnTo>
                  <a:lnTo>
                    <a:pt x="658" y="7648"/>
                  </a:lnTo>
                  <a:lnTo>
                    <a:pt x="804" y="7624"/>
                  </a:lnTo>
                  <a:lnTo>
                    <a:pt x="926" y="7575"/>
                  </a:lnTo>
                  <a:lnTo>
                    <a:pt x="1048" y="7502"/>
                  </a:lnTo>
                  <a:lnTo>
                    <a:pt x="1145" y="7405"/>
                  </a:lnTo>
                  <a:lnTo>
                    <a:pt x="1218" y="7307"/>
                  </a:lnTo>
                  <a:lnTo>
                    <a:pt x="1267" y="7161"/>
                  </a:lnTo>
                  <a:lnTo>
                    <a:pt x="1291" y="7015"/>
                  </a:lnTo>
                  <a:lnTo>
                    <a:pt x="1316" y="6869"/>
                  </a:lnTo>
                  <a:lnTo>
                    <a:pt x="1316" y="6869"/>
                  </a:lnTo>
                  <a:lnTo>
                    <a:pt x="1340" y="6260"/>
                  </a:lnTo>
                  <a:lnTo>
                    <a:pt x="1413" y="5554"/>
                  </a:lnTo>
                  <a:lnTo>
                    <a:pt x="1510" y="4847"/>
                  </a:lnTo>
                  <a:lnTo>
                    <a:pt x="1632" y="4141"/>
                  </a:lnTo>
                  <a:lnTo>
                    <a:pt x="1754" y="3532"/>
                  </a:lnTo>
                  <a:lnTo>
                    <a:pt x="1876" y="3021"/>
                  </a:lnTo>
                  <a:lnTo>
                    <a:pt x="1998" y="2680"/>
                  </a:lnTo>
                  <a:lnTo>
                    <a:pt x="2046" y="2607"/>
                  </a:lnTo>
                  <a:lnTo>
                    <a:pt x="2095" y="2582"/>
                  </a:lnTo>
                  <a:lnTo>
                    <a:pt x="2095" y="2582"/>
                  </a:lnTo>
                  <a:lnTo>
                    <a:pt x="2095" y="2631"/>
                  </a:lnTo>
                  <a:lnTo>
                    <a:pt x="2119" y="2729"/>
                  </a:lnTo>
                  <a:lnTo>
                    <a:pt x="2119" y="3143"/>
                  </a:lnTo>
                  <a:lnTo>
                    <a:pt x="2071" y="4555"/>
                  </a:lnTo>
                  <a:lnTo>
                    <a:pt x="1949" y="6577"/>
                  </a:lnTo>
                  <a:lnTo>
                    <a:pt x="1827" y="8842"/>
                  </a:lnTo>
                  <a:lnTo>
                    <a:pt x="1535" y="13128"/>
                  </a:lnTo>
                  <a:lnTo>
                    <a:pt x="1389" y="15077"/>
                  </a:lnTo>
                  <a:lnTo>
                    <a:pt x="1389" y="15077"/>
                  </a:lnTo>
                  <a:lnTo>
                    <a:pt x="1389" y="15247"/>
                  </a:lnTo>
                  <a:lnTo>
                    <a:pt x="1413" y="15418"/>
                  </a:lnTo>
                  <a:lnTo>
                    <a:pt x="1462" y="15564"/>
                  </a:lnTo>
                  <a:lnTo>
                    <a:pt x="1559" y="15710"/>
                  </a:lnTo>
                  <a:lnTo>
                    <a:pt x="1657" y="15856"/>
                  </a:lnTo>
                  <a:lnTo>
                    <a:pt x="1778" y="15953"/>
                  </a:lnTo>
                  <a:lnTo>
                    <a:pt x="1924" y="16026"/>
                  </a:lnTo>
                  <a:lnTo>
                    <a:pt x="2095" y="16075"/>
                  </a:lnTo>
                  <a:lnTo>
                    <a:pt x="2095" y="16075"/>
                  </a:lnTo>
                  <a:lnTo>
                    <a:pt x="2217" y="16075"/>
                  </a:lnTo>
                  <a:lnTo>
                    <a:pt x="2217" y="16075"/>
                  </a:lnTo>
                  <a:lnTo>
                    <a:pt x="2387" y="16075"/>
                  </a:lnTo>
                  <a:lnTo>
                    <a:pt x="2509" y="16026"/>
                  </a:lnTo>
                  <a:lnTo>
                    <a:pt x="2655" y="15953"/>
                  </a:lnTo>
                  <a:lnTo>
                    <a:pt x="2777" y="15880"/>
                  </a:lnTo>
                  <a:lnTo>
                    <a:pt x="2874" y="15758"/>
                  </a:lnTo>
                  <a:lnTo>
                    <a:pt x="2947" y="15637"/>
                  </a:lnTo>
                  <a:lnTo>
                    <a:pt x="3020" y="15491"/>
                  </a:lnTo>
                  <a:lnTo>
                    <a:pt x="3045" y="15344"/>
                  </a:lnTo>
                  <a:lnTo>
                    <a:pt x="3702" y="8525"/>
                  </a:lnTo>
                  <a:lnTo>
                    <a:pt x="3702" y="8525"/>
                  </a:lnTo>
                  <a:lnTo>
                    <a:pt x="3727" y="8452"/>
                  </a:lnTo>
                  <a:lnTo>
                    <a:pt x="3775" y="8330"/>
                  </a:lnTo>
                  <a:lnTo>
                    <a:pt x="3824" y="8282"/>
                  </a:lnTo>
                  <a:lnTo>
                    <a:pt x="3873" y="8208"/>
                  </a:lnTo>
                  <a:lnTo>
                    <a:pt x="3970" y="8184"/>
                  </a:lnTo>
                  <a:lnTo>
                    <a:pt x="4068" y="8160"/>
                  </a:lnTo>
                  <a:lnTo>
                    <a:pt x="4068" y="8160"/>
                  </a:lnTo>
                  <a:lnTo>
                    <a:pt x="4165" y="8184"/>
                  </a:lnTo>
                  <a:lnTo>
                    <a:pt x="4263" y="8208"/>
                  </a:lnTo>
                  <a:lnTo>
                    <a:pt x="4311" y="8282"/>
                  </a:lnTo>
                  <a:lnTo>
                    <a:pt x="4360" y="8330"/>
                  </a:lnTo>
                  <a:lnTo>
                    <a:pt x="4409" y="8452"/>
                  </a:lnTo>
                  <a:lnTo>
                    <a:pt x="4433" y="8525"/>
                  </a:lnTo>
                  <a:lnTo>
                    <a:pt x="5091" y="15344"/>
                  </a:lnTo>
                  <a:lnTo>
                    <a:pt x="5091" y="15344"/>
                  </a:lnTo>
                  <a:lnTo>
                    <a:pt x="5115" y="15491"/>
                  </a:lnTo>
                  <a:lnTo>
                    <a:pt x="5188" y="15637"/>
                  </a:lnTo>
                  <a:lnTo>
                    <a:pt x="5261" y="15758"/>
                  </a:lnTo>
                  <a:lnTo>
                    <a:pt x="5358" y="15880"/>
                  </a:lnTo>
                  <a:lnTo>
                    <a:pt x="5480" y="15953"/>
                  </a:lnTo>
                  <a:lnTo>
                    <a:pt x="5626" y="16026"/>
                  </a:lnTo>
                  <a:lnTo>
                    <a:pt x="5748" y="16075"/>
                  </a:lnTo>
                  <a:lnTo>
                    <a:pt x="5919" y="16075"/>
                  </a:lnTo>
                  <a:lnTo>
                    <a:pt x="5919" y="16075"/>
                  </a:lnTo>
                  <a:lnTo>
                    <a:pt x="6040" y="16075"/>
                  </a:lnTo>
                  <a:lnTo>
                    <a:pt x="6040" y="16075"/>
                  </a:lnTo>
                  <a:lnTo>
                    <a:pt x="6211" y="16026"/>
                  </a:lnTo>
                  <a:lnTo>
                    <a:pt x="6357" y="15953"/>
                  </a:lnTo>
                  <a:lnTo>
                    <a:pt x="6479" y="15856"/>
                  </a:lnTo>
                  <a:lnTo>
                    <a:pt x="6576" y="15710"/>
                  </a:lnTo>
                  <a:lnTo>
                    <a:pt x="6674" y="15564"/>
                  </a:lnTo>
                  <a:lnTo>
                    <a:pt x="6722" y="15418"/>
                  </a:lnTo>
                  <a:lnTo>
                    <a:pt x="6747" y="15247"/>
                  </a:lnTo>
                  <a:lnTo>
                    <a:pt x="6747" y="15077"/>
                  </a:lnTo>
                  <a:lnTo>
                    <a:pt x="6747" y="15077"/>
                  </a:lnTo>
                  <a:lnTo>
                    <a:pt x="6601" y="13128"/>
                  </a:lnTo>
                  <a:lnTo>
                    <a:pt x="6333" y="8890"/>
                  </a:lnTo>
                  <a:lnTo>
                    <a:pt x="6187" y="6601"/>
                  </a:lnTo>
                  <a:lnTo>
                    <a:pt x="6089" y="4604"/>
                  </a:lnTo>
                  <a:lnTo>
                    <a:pt x="6040" y="3167"/>
                  </a:lnTo>
                  <a:lnTo>
                    <a:pt x="6040" y="2753"/>
                  </a:lnTo>
                  <a:lnTo>
                    <a:pt x="6040" y="2582"/>
                  </a:lnTo>
                  <a:lnTo>
                    <a:pt x="6040" y="2582"/>
                  </a:lnTo>
                  <a:lnTo>
                    <a:pt x="6065" y="2582"/>
                  </a:lnTo>
                  <a:lnTo>
                    <a:pt x="6089" y="2582"/>
                  </a:lnTo>
                  <a:lnTo>
                    <a:pt x="6138" y="2680"/>
                  </a:lnTo>
                  <a:lnTo>
                    <a:pt x="6235" y="2996"/>
                  </a:lnTo>
                  <a:lnTo>
                    <a:pt x="6381" y="3484"/>
                  </a:lnTo>
                  <a:lnTo>
                    <a:pt x="6503" y="4117"/>
                  </a:lnTo>
                  <a:lnTo>
                    <a:pt x="6625" y="4823"/>
                  </a:lnTo>
                  <a:lnTo>
                    <a:pt x="6722" y="5554"/>
                  </a:lnTo>
                  <a:lnTo>
                    <a:pt x="6795" y="6260"/>
                  </a:lnTo>
                  <a:lnTo>
                    <a:pt x="6820" y="6869"/>
                  </a:lnTo>
                  <a:lnTo>
                    <a:pt x="6820" y="6869"/>
                  </a:lnTo>
                  <a:lnTo>
                    <a:pt x="6844" y="7015"/>
                  </a:lnTo>
                  <a:lnTo>
                    <a:pt x="6869" y="7161"/>
                  </a:lnTo>
                  <a:lnTo>
                    <a:pt x="6917" y="7307"/>
                  </a:lnTo>
                  <a:lnTo>
                    <a:pt x="6990" y="7405"/>
                  </a:lnTo>
                  <a:lnTo>
                    <a:pt x="7088" y="7502"/>
                  </a:lnTo>
                  <a:lnTo>
                    <a:pt x="7209" y="7575"/>
                  </a:lnTo>
                  <a:lnTo>
                    <a:pt x="7331" y="7624"/>
                  </a:lnTo>
                  <a:lnTo>
                    <a:pt x="7477" y="7648"/>
                  </a:lnTo>
                  <a:lnTo>
                    <a:pt x="7477" y="7648"/>
                  </a:lnTo>
                  <a:lnTo>
                    <a:pt x="7624" y="7624"/>
                  </a:lnTo>
                  <a:lnTo>
                    <a:pt x="7745" y="7575"/>
                  </a:lnTo>
                  <a:lnTo>
                    <a:pt x="7867" y="7502"/>
                  </a:lnTo>
                  <a:lnTo>
                    <a:pt x="7964" y="7405"/>
                  </a:lnTo>
                  <a:lnTo>
                    <a:pt x="8038" y="7307"/>
                  </a:lnTo>
                  <a:lnTo>
                    <a:pt x="8086" y="7161"/>
                  </a:lnTo>
                  <a:lnTo>
                    <a:pt x="8111" y="7015"/>
                  </a:lnTo>
                  <a:lnTo>
                    <a:pt x="8135" y="6869"/>
                  </a:lnTo>
                  <a:lnTo>
                    <a:pt x="8135" y="6869"/>
                  </a:lnTo>
                  <a:lnTo>
                    <a:pt x="8111" y="5505"/>
                  </a:lnTo>
                  <a:lnTo>
                    <a:pt x="8086" y="4872"/>
                  </a:lnTo>
                  <a:lnTo>
                    <a:pt x="8038" y="4287"/>
                  </a:lnTo>
                  <a:lnTo>
                    <a:pt x="7964" y="3703"/>
                  </a:lnTo>
                  <a:lnTo>
                    <a:pt x="7867" y="3167"/>
                  </a:lnTo>
                  <a:lnTo>
                    <a:pt x="7745" y="2656"/>
                  </a:lnTo>
                  <a:lnTo>
                    <a:pt x="7599" y="2168"/>
                  </a:lnTo>
                  <a:lnTo>
                    <a:pt x="7404" y="1754"/>
                  </a:lnTo>
                  <a:lnTo>
                    <a:pt x="7185" y="1365"/>
                  </a:lnTo>
                  <a:lnTo>
                    <a:pt x="7063" y="1170"/>
                  </a:lnTo>
                  <a:lnTo>
                    <a:pt x="6917" y="999"/>
                  </a:lnTo>
                  <a:lnTo>
                    <a:pt x="6771" y="853"/>
                  </a:lnTo>
                  <a:lnTo>
                    <a:pt x="6625" y="707"/>
                  </a:lnTo>
                  <a:lnTo>
                    <a:pt x="6454" y="561"/>
                  </a:lnTo>
                  <a:lnTo>
                    <a:pt x="6260" y="439"/>
                  </a:lnTo>
                  <a:lnTo>
                    <a:pt x="6065" y="342"/>
                  </a:lnTo>
                  <a:lnTo>
                    <a:pt x="5870" y="244"/>
                  </a:lnTo>
                  <a:lnTo>
                    <a:pt x="5651" y="171"/>
                  </a:lnTo>
                  <a:lnTo>
                    <a:pt x="5407" y="98"/>
                  </a:lnTo>
                  <a:lnTo>
                    <a:pt x="5164" y="50"/>
                  </a:lnTo>
                  <a:lnTo>
                    <a:pt x="4896" y="1"/>
                  </a:lnTo>
                  <a:lnTo>
                    <a:pt x="489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443425" y="2267500"/>
              <a:ext cx="85275" cy="93775"/>
            </a:xfrm>
            <a:custGeom>
              <a:rect b="b" l="l" r="r" t="t"/>
              <a:pathLst>
                <a:path extrusionOk="0" fill="none" h="3751" w="3411">
                  <a:moveTo>
                    <a:pt x="1" y="1705"/>
                  </a:moveTo>
                  <a:lnTo>
                    <a:pt x="1" y="1705"/>
                  </a:lnTo>
                  <a:lnTo>
                    <a:pt x="1" y="1510"/>
                  </a:lnTo>
                  <a:lnTo>
                    <a:pt x="25" y="1315"/>
                  </a:lnTo>
                  <a:lnTo>
                    <a:pt x="74" y="1145"/>
                  </a:lnTo>
                  <a:lnTo>
                    <a:pt x="123" y="999"/>
                  </a:lnTo>
                  <a:lnTo>
                    <a:pt x="196" y="852"/>
                  </a:lnTo>
                  <a:lnTo>
                    <a:pt x="293" y="706"/>
                  </a:lnTo>
                  <a:lnTo>
                    <a:pt x="391" y="585"/>
                  </a:lnTo>
                  <a:lnTo>
                    <a:pt x="488" y="463"/>
                  </a:lnTo>
                  <a:lnTo>
                    <a:pt x="610" y="341"/>
                  </a:lnTo>
                  <a:lnTo>
                    <a:pt x="756" y="268"/>
                  </a:lnTo>
                  <a:lnTo>
                    <a:pt x="902" y="171"/>
                  </a:lnTo>
                  <a:lnTo>
                    <a:pt x="1048" y="122"/>
                  </a:lnTo>
                  <a:lnTo>
                    <a:pt x="1194" y="49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876" y="0"/>
                  </a:lnTo>
                  <a:lnTo>
                    <a:pt x="2047" y="24"/>
                  </a:lnTo>
                  <a:lnTo>
                    <a:pt x="2217" y="49"/>
                  </a:lnTo>
                  <a:lnTo>
                    <a:pt x="2363" y="122"/>
                  </a:lnTo>
                  <a:lnTo>
                    <a:pt x="2509" y="171"/>
                  </a:lnTo>
                  <a:lnTo>
                    <a:pt x="2656" y="268"/>
                  </a:lnTo>
                  <a:lnTo>
                    <a:pt x="2802" y="341"/>
                  </a:lnTo>
                  <a:lnTo>
                    <a:pt x="2923" y="463"/>
                  </a:lnTo>
                  <a:lnTo>
                    <a:pt x="3021" y="585"/>
                  </a:lnTo>
                  <a:lnTo>
                    <a:pt x="3118" y="706"/>
                  </a:lnTo>
                  <a:lnTo>
                    <a:pt x="3216" y="852"/>
                  </a:lnTo>
                  <a:lnTo>
                    <a:pt x="3289" y="999"/>
                  </a:lnTo>
                  <a:lnTo>
                    <a:pt x="3337" y="1145"/>
                  </a:lnTo>
                  <a:lnTo>
                    <a:pt x="3386" y="1315"/>
                  </a:lnTo>
                  <a:lnTo>
                    <a:pt x="3411" y="1510"/>
                  </a:lnTo>
                  <a:lnTo>
                    <a:pt x="3411" y="1705"/>
                  </a:lnTo>
                  <a:lnTo>
                    <a:pt x="3411" y="1705"/>
                  </a:lnTo>
                  <a:lnTo>
                    <a:pt x="3411" y="1900"/>
                  </a:lnTo>
                  <a:lnTo>
                    <a:pt x="3386" y="2095"/>
                  </a:lnTo>
                  <a:lnTo>
                    <a:pt x="3337" y="2265"/>
                  </a:lnTo>
                  <a:lnTo>
                    <a:pt x="3289" y="2460"/>
                  </a:lnTo>
                  <a:lnTo>
                    <a:pt x="3216" y="2630"/>
                  </a:lnTo>
                  <a:lnTo>
                    <a:pt x="3118" y="2801"/>
                  </a:lnTo>
                  <a:lnTo>
                    <a:pt x="3021" y="2971"/>
                  </a:lnTo>
                  <a:lnTo>
                    <a:pt x="2923" y="3117"/>
                  </a:lnTo>
                  <a:lnTo>
                    <a:pt x="2802" y="3264"/>
                  </a:lnTo>
                  <a:lnTo>
                    <a:pt x="2656" y="3385"/>
                  </a:lnTo>
                  <a:lnTo>
                    <a:pt x="2509" y="3483"/>
                  </a:lnTo>
                  <a:lnTo>
                    <a:pt x="2363" y="3580"/>
                  </a:lnTo>
                  <a:lnTo>
                    <a:pt x="2217" y="3653"/>
                  </a:lnTo>
                  <a:lnTo>
                    <a:pt x="2047" y="3702"/>
                  </a:lnTo>
                  <a:lnTo>
                    <a:pt x="1876" y="3751"/>
                  </a:lnTo>
                  <a:lnTo>
                    <a:pt x="1706" y="3751"/>
                  </a:lnTo>
                  <a:lnTo>
                    <a:pt x="1706" y="3751"/>
                  </a:lnTo>
                  <a:lnTo>
                    <a:pt x="1535" y="3751"/>
                  </a:lnTo>
                  <a:lnTo>
                    <a:pt x="1365" y="3702"/>
                  </a:lnTo>
                  <a:lnTo>
                    <a:pt x="1194" y="3653"/>
                  </a:lnTo>
                  <a:lnTo>
                    <a:pt x="1048" y="3580"/>
                  </a:lnTo>
                  <a:lnTo>
                    <a:pt x="902" y="3483"/>
                  </a:lnTo>
                  <a:lnTo>
                    <a:pt x="756" y="3385"/>
                  </a:lnTo>
                  <a:lnTo>
                    <a:pt x="610" y="3264"/>
                  </a:lnTo>
                  <a:lnTo>
                    <a:pt x="488" y="3117"/>
                  </a:lnTo>
                  <a:lnTo>
                    <a:pt x="391" y="2971"/>
                  </a:lnTo>
                  <a:lnTo>
                    <a:pt x="293" y="2801"/>
                  </a:lnTo>
                  <a:lnTo>
                    <a:pt x="196" y="2630"/>
                  </a:lnTo>
                  <a:lnTo>
                    <a:pt x="123" y="2460"/>
                  </a:lnTo>
                  <a:lnTo>
                    <a:pt x="74" y="2265"/>
                  </a:lnTo>
                  <a:lnTo>
                    <a:pt x="25" y="2095"/>
                  </a:lnTo>
                  <a:lnTo>
                    <a:pt x="1" y="1900"/>
                  </a:lnTo>
                  <a:lnTo>
                    <a:pt x="1" y="1705"/>
                  </a:lnTo>
                  <a:lnTo>
                    <a:pt x="1" y="170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8" name="Google Shape;478;p40"/>
          <p:cNvGrpSpPr/>
          <p:nvPr/>
        </p:nvGrpSpPr>
        <p:grpSpPr>
          <a:xfrm>
            <a:off x="3777019" y="2124701"/>
            <a:ext cx="128558" cy="291827"/>
            <a:chOff x="4747025" y="2332025"/>
            <a:chExt cx="166850" cy="378750"/>
          </a:xfrm>
        </p:grpSpPr>
        <p:sp>
          <p:nvSpPr>
            <p:cNvPr id="479" name="Google Shape;479;p40"/>
            <p:cNvSpPr/>
            <p:nvPr/>
          </p:nvSpPr>
          <p:spPr>
            <a:xfrm>
              <a:off x="4747025" y="2427025"/>
              <a:ext cx="166850" cy="283750"/>
            </a:xfrm>
            <a:custGeom>
              <a:rect b="b" l="l" r="r" t="t"/>
              <a:pathLst>
                <a:path extrusionOk="0" fill="none" h="11350" w="6674">
                  <a:moveTo>
                    <a:pt x="4019" y="0"/>
                  </a:moveTo>
                  <a:lnTo>
                    <a:pt x="4019" y="0"/>
                  </a:lnTo>
                  <a:lnTo>
                    <a:pt x="3873" y="73"/>
                  </a:lnTo>
                  <a:lnTo>
                    <a:pt x="3703" y="122"/>
                  </a:lnTo>
                  <a:lnTo>
                    <a:pt x="3508" y="171"/>
                  </a:lnTo>
                  <a:lnTo>
                    <a:pt x="3337" y="171"/>
                  </a:lnTo>
                  <a:lnTo>
                    <a:pt x="3337" y="171"/>
                  </a:lnTo>
                  <a:lnTo>
                    <a:pt x="3167" y="171"/>
                  </a:lnTo>
                  <a:lnTo>
                    <a:pt x="2996" y="146"/>
                  </a:lnTo>
                  <a:lnTo>
                    <a:pt x="2826" y="73"/>
                  </a:lnTo>
                  <a:lnTo>
                    <a:pt x="2655" y="24"/>
                  </a:lnTo>
                  <a:lnTo>
                    <a:pt x="2655" y="24"/>
                  </a:lnTo>
                  <a:lnTo>
                    <a:pt x="2412" y="24"/>
                  </a:lnTo>
                  <a:lnTo>
                    <a:pt x="2168" y="97"/>
                  </a:lnTo>
                  <a:lnTo>
                    <a:pt x="1949" y="171"/>
                  </a:lnTo>
                  <a:lnTo>
                    <a:pt x="1706" y="317"/>
                  </a:lnTo>
                  <a:lnTo>
                    <a:pt x="1486" y="487"/>
                  </a:lnTo>
                  <a:lnTo>
                    <a:pt x="1243" y="682"/>
                  </a:lnTo>
                  <a:lnTo>
                    <a:pt x="1048" y="926"/>
                  </a:lnTo>
                  <a:lnTo>
                    <a:pt x="853" y="1193"/>
                  </a:lnTo>
                  <a:lnTo>
                    <a:pt x="658" y="1510"/>
                  </a:lnTo>
                  <a:lnTo>
                    <a:pt x="512" y="1851"/>
                  </a:lnTo>
                  <a:lnTo>
                    <a:pt x="366" y="2216"/>
                  </a:lnTo>
                  <a:lnTo>
                    <a:pt x="244" y="2630"/>
                  </a:lnTo>
                  <a:lnTo>
                    <a:pt x="123" y="3093"/>
                  </a:lnTo>
                  <a:lnTo>
                    <a:pt x="49" y="3580"/>
                  </a:lnTo>
                  <a:lnTo>
                    <a:pt x="1" y="4092"/>
                  </a:lnTo>
                  <a:lnTo>
                    <a:pt x="1" y="4652"/>
                  </a:lnTo>
                  <a:lnTo>
                    <a:pt x="1" y="4652"/>
                  </a:lnTo>
                  <a:lnTo>
                    <a:pt x="1" y="4774"/>
                  </a:lnTo>
                  <a:lnTo>
                    <a:pt x="25" y="4895"/>
                  </a:lnTo>
                  <a:lnTo>
                    <a:pt x="74" y="4993"/>
                  </a:lnTo>
                  <a:lnTo>
                    <a:pt x="147" y="5090"/>
                  </a:lnTo>
                  <a:lnTo>
                    <a:pt x="220" y="5163"/>
                  </a:lnTo>
                  <a:lnTo>
                    <a:pt x="317" y="5236"/>
                  </a:lnTo>
                  <a:lnTo>
                    <a:pt x="415" y="5261"/>
                  </a:lnTo>
                  <a:lnTo>
                    <a:pt x="537" y="5285"/>
                  </a:lnTo>
                  <a:lnTo>
                    <a:pt x="537" y="5285"/>
                  </a:lnTo>
                  <a:lnTo>
                    <a:pt x="658" y="5261"/>
                  </a:lnTo>
                  <a:lnTo>
                    <a:pt x="756" y="5236"/>
                  </a:lnTo>
                  <a:lnTo>
                    <a:pt x="853" y="5163"/>
                  </a:lnTo>
                  <a:lnTo>
                    <a:pt x="926" y="5090"/>
                  </a:lnTo>
                  <a:lnTo>
                    <a:pt x="999" y="4993"/>
                  </a:lnTo>
                  <a:lnTo>
                    <a:pt x="1024" y="4895"/>
                  </a:lnTo>
                  <a:lnTo>
                    <a:pt x="1048" y="4774"/>
                  </a:lnTo>
                  <a:lnTo>
                    <a:pt x="1072" y="4652"/>
                  </a:lnTo>
                  <a:lnTo>
                    <a:pt x="1072" y="4652"/>
                  </a:lnTo>
                  <a:lnTo>
                    <a:pt x="1097" y="4189"/>
                  </a:lnTo>
                  <a:lnTo>
                    <a:pt x="1145" y="3726"/>
                  </a:lnTo>
                  <a:lnTo>
                    <a:pt x="1218" y="3312"/>
                  </a:lnTo>
                  <a:lnTo>
                    <a:pt x="1316" y="2923"/>
                  </a:lnTo>
                  <a:lnTo>
                    <a:pt x="1438" y="2582"/>
                  </a:lnTo>
                  <a:lnTo>
                    <a:pt x="1535" y="2338"/>
                  </a:lnTo>
                  <a:lnTo>
                    <a:pt x="1633" y="2168"/>
                  </a:lnTo>
                  <a:lnTo>
                    <a:pt x="1681" y="2143"/>
                  </a:lnTo>
                  <a:lnTo>
                    <a:pt x="1706" y="2143"/>
                  </a:lnTo>
                  <a:lnTo>
                    <a:pt x="1706" y="2143"/>
                  </a:lnTo>
                  <a:lnTo>
                    <a:pt x="1730" y="2241"/>
                  </a:lnTo>
                  <a:lnTo>
                    <a:pt x="1730" y="2509"/>
                  </a:lnTo>
                  <a:lnTo>
                    <a:pt x="1681" y="3483"/>
                  </a:lnTo>
                  <a:lnTo>
                    <a:pt x="1608" y="4822"/>
                  </a:lnTo>
                  <a:lnTo>
                    <a:pt x="1486" y="6357"/>
                  </a:lnTo>
                  <a:lnTo>
                    <a:pt x="1243" y="9231"/>
                  </a:lnTo>
                  <a:lnTo>
                    <a:pt x="1145" y="10521"/>
                  </a:lnTo>
                  <a:lnTo>
                    <a:pt x="1145" y="10521"/>
                  </a:lnTo>
                  <a:lnTo>
                    <a:pt x="1145" y="10668"/>
                  </a:lnTo>
                  <a:lnTo>
                    <a:pt x="1145" y="10814"/>
                  </a:lnTo>
                  <a:lnTo>
                    <a:pt x="1194" y="10935"/>
                  </a:lnTo>
                  <a:lnTo>
                    <a:pt x="1267" y="11057"/>
                  </a:lnTo>
                  <a:lnTo>
                    <a:pt x="1340" y="11155"/>
                  </a:lnTo>
                  <a:lnTo>
                    <a:pt x="1462" y="11252"/>
                  </a:lnTo>
                  <a:lnTo>
                    <a:pt x="1584" y="11325"/>
                  </a:lnTo>
                  <a:lnTo>
                    <a:pt x="1706" y="11349"/>
                  </a:lnTo>
                  <a:lnTo>
                    <a:pt x="1706" y="11349"/>
                  </a:lnTo>
                  <a:lnTo>
                    <a:pt x="1827" y="11349"/>
                  </a:lnTo>
                  <a:lnTo>
                    <a:pt x="1827" y="11349"/>
                  </a:lnTo>
                  <a:lnTo>
                    <a:pt x="1949" y="11349"/>
                  </a:lnTo>
                  <a:lnTo>
                    <a:pt x="2071" y="11325"/>
                  </a:lnTo>
                  <a:lnTo>
                    <a:pt x="2168" y="11252"/>
                  </a:lnTo>
                  <a:lnTo>
                    <a:pt x="2266" y="11179"/>
                  </a:lnTo>
                  <a:lnTo>
                    <a:pt x="2339" y="11106"/>
                  </a:lnTo>
                  <a:lnTo>
                    <a:pt x="2412" y="11008"/>
                  </a:lnTo>
                  <a:lnTo>
                    <a:pt x="2461" y="10887"/>
                  </a:lnTo>
                  <a:lnTo>
                    <a:pt x="2509" y="10765"/>
                  </a:lnTo>
                  <a:lnTo>
                    <a:pt x="3045" y="7014"/>
                  </a:lnTo>
                  <a:lnTo>
                    <a:pt x="3045" y="7014"/>
                  </a:lnTo>
                  <a:lnTo>
                    <a:pt x="3045" y="6966"/>
                  </a:lnTo>
                  <a:lnTo>
                    <a:pt x="3094" y="6868"/>
                  </a:lnTo>
                  <a:lnTo>
                    <a:pt x="3143" y="6819"/>
                  </a:lnTo>
                  <a:lnTo>
                    <a:pt x="3191" y="6771"/>
                  </a:lnTo>
                  <a:lnTo>
                    <a:pt x="3264" y="6746"/>
                  </a:lnTo>
                  <a:lnTo>
                    <a:pt x="3337" y="6722"/>
                  </a:lnTo>
                  <a:lnTo>
                    <a:pt x="3337" y="6722"/>
                  </a:lnTo>
                  <a:lnTo>
                    <a:pt x="3410" y="6746"/>
                  </a:lnTo>
                  <a:lnTo>
                    <a:pt x="3484" y="6771"/>
                  </a:lnTo>
                  <a:lnTo>
                    <a:pt x="3532" y="6819"/>
                  </a:lnTo>
                  <a:lnTo>
                    <a:pt x="3581" y="6868"/>
                  </a:lnTo>
                  <a:lnTo>
                    <a:pt x="3630" y="6966"/>
                  </a:lnTo>
                  <a:lnTo>
                    <a:pt x="3630" y="7014"/>
                  </a:lnTo>
                  <a:lnTo>
                    <a:pt x="4165" y="10765"/>
                  </a:lnTo>
                  <a:lnTo>
                    <a:pt x="4165" y="10765"/>
                  </a:lnTo>
                  <a:lnTo>
                    <a:pt x="4214" y="10887"/>
                  </a:lnTo>
                  <a:lnTo>
                    <a:pt x="4263" y="11008"/>
                  </a:lnTo>
                  <a:lnTo>
                    <a:pt x="4336" y="11106"/>
                  </a:lnTo>
                  <a:lnTo>
                    <a:pt x="4409" y="11179"/>
                  </a:lnTo>
                  <a:lnTo>
                    <a:pt x="4506" y="11252"/>
                  </a:lnTo>
                  <a:lnTo>
                    <a:pt x="4604" y="11325"/>
                  </a:lnTo>
                  <a:lnTo>
                    <a:pt x="4726" y="11349"/>
                  </a:lnTo>
                  <a:lnTo>
                    <a:pt x="4847" y="11349"/>
                  </a:lnTo>
                  <a:lnTo>
                    <a:pt x="4847" y="11349"/>
                  </a:lnTo>
                  <a:lnTo>
                    <a:pt x="4969" y="11349"/>
                  </a:lnTo>
                  <a:lnTo>
                    <a:pt x="4969" y="11349"/>
                  </a:lnTo>
                  <a:lnTo>
                    <a:pt x="5091" y="11325"/>
                  </a:lnTo>
                  <a:lnTo>
                    <a:pt x="5213" y="11252"/>
                  </a:lnTo>
                  <a:lnTo>
                    <a:pt x="5334" y="11155"/>
                  </a:lnTo>
                  <a:lnTo>
                    <a:pt x="5408" y="11057"/>
                  </a:lnTo>
                  <a:lnTo>
                    <a:pt x="5481" y="10935"/>
                  </a:lnTo>
                  <a:lnTo>
                    <a:pt x="5529" y="10814"/>
                  </a:lnTo>
                  <a:lnTo>
                    <a:pt x="5529" y="10668"/>
                  </a:lnTo>
                  <a:lnTo>
                    <a:pt x="5529" y="10521"/>
                  </a:lnTo>
                  <a:lnTo>
                    <a:pt x="5529" y="10521"/>
                  </a:lnTo>
                  <a:lnTo>
                    <a:pt x="5188" y="6381"/>
                  </a:lnTo>
                  <a:lnTo>
                    <a:pt x="4994" y="3507"/>
                  </a:lnTo>
                  <a:lnTo>
                    <a:pt x="4945" y="2533"/>
                  </a:lnTo>
                  <a:lnTo>
                    <a:pt x="4945" y="2241"/>
                  </a:lnTo>
                  <a:lnTo>
                    <a:pt x="4969" y="2143"/>
                  </a:lnTo>
                  <a:lnTo>
                    <a:pt x="4969" y="2143"/>
                  </a:lnTo>
                  <a:lnTo>
                    <a:pt x="4994" y="2143"/>
                  </a:lnTo>
                  <a:lnTo>
                    <a:pt x="5042" y="2168"/>
                  </a:lnTo>
                  <a:lnTo>
                    <a:pt x="5140" y="2314"/>
                  </a:lnTo>
                  <a:lnTo>
                    <a:pt x="5237" y="2557"/>
                  </a:lnTo>
                  <a:lnTo>
                    <a:pt x="5334" y="2898"/>
                  </a:lnTo>
                  <a:lnTo>
                    <a:pt x="5432" y="3288"/>
                  </a:lnTo>
                  <a:lnTo>
                    <a:pt x="5529" y="3726"/>
                  </a:lnTo>
                  <a:lnTo>
                    <a:pt x="5578" y="4189"/>
                  </a:lnTo>
                  <a:lnTo>
                    <a:pt x="5602" y="4652"/>
                  </a:lnTo>
                  <a:lnTo>
                    <a:pt x="5602" y="4652"/>
                  </a:lnTo>
                  <a:lnTo>
                    <a:pt x="5627" y="4774"/>
                  </a:lnTo>
                  <a:lnTo>
                    <a:pt x="5651" y="4895"/>
                  </a:lnTo>
                  <a:lnTo>
                    <a:pt x="5675" y="4993"/>
                  </a:lnTo>
                  <a:lnTo>
                    <a:pt x="5749" y="5090"/>
                  </a:lnTo>
                  <a:lnTo>
                    <a:pt x="5822" y="5163"/>
                  </a:lnTo>
                  <a:lnTo>
                    <a:pt x="5919" y="5236"/>
                  </a:lnTo>
                  <a:lnTo>
                    <a:pt x="6016" y="5261"/>
                  </a:lnTo>
                  <a:lnTo>
                    <a:pt x="6138" y="5285"/>
                  </a:lnTo>
                  <a:lnTo>
                    <a:pt x="6138" y="5285"/>
                  </a:lnTo>
                  <a:lnTo>
                    <a:pt x="6260" y="5261"/>
                  </a:lnTo>
                  <a:lnTo>
                    <a:pt x="6357" y="5236"/>
                  </a:lnTo>
                  <a:lnTo>
                    <a:pt x="6455" y="5163"/>
                  </a:lnTo>
                  <a:lnTo>
                    <a:pt x="6528" y="5090"/>
                  </a:lnTo>
                  <a:lnTo>
                    <a:pt x="6601" y="4993"/>
                  </a:lnTo>
                  <a:lnTo>
                    <a:pt x="6650" y="4895"/>
                  </a:lnTo>
                  <a:lnTo>
                    <a:pt x="6674" y="4774"/>
                  </a:lnTo>
                  <a:lnTo>
                    <a:pt x="6674" y="4652"/>
                  </a:lnTo>
                  <a:lnTo>
                    <a:pt x="6674" y="4652"/>
                  </a:lnTo>
                  <a:lnTo>
                    <a:pt x="6674" y="4092"/>
                  </a:lnTo>
                  <a:lnTo>
                    <a:pt x="6625" y="3556"/>
                  </a:lnTo>
                  <a:lnTo>
                    <a:pt x="6552" y="3069"/>
                  </a:lnTo>
                  <a:lnTo>
                    <a:pt x="6455" y="2630"/>
                  </a:lnTo>
                  <a:lnTo>
                    <a:pt x="6357" y="2216"/>
                  </a:lnTo>
                  <a:lnTo>
                    <a:pt x="6211" y="1827"/>
                  </a:lnTo>
                  <a:lnTo>
                    <a:pt x="6065" y="1486"/>
                  </a:lnTo>
                  <a:lnTo>
                    <a:pt x="5895" y="1169"/>
                  </a:lnTo>
                  <a:lnTo>
                    <a:pt x="5700" y="901"/>
                  </a:lnTo>
                  <a:lnTo>
                    <a:pt x="5505" y="658"/>
                  </a:lnTo>
                  <a:lnTo>
                    <a:pt x="5286" y="463"/>
                  </a:lnTo>
                  <a:lnTo>
                    <a:pt x="5042" y="292"/>
                  </a:lnTo>
                  <a:lnTo>
                    <a:pt x="4799" y="171"/>
                  </a:lnTo>
                  <a:lnTo>
                    <a:pt x="4555" y="73"/>
                  </a:lnTo>
                  <a:lnTo>
                    <a:pt x="4287" y="24"/>
                  </a:lnTo>
                  <a:lnTo>
                    <a:pt x="4019" y="0"/>
                  </a:lnTo>
                  <a:lnTo>
                    <a:pt x="40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4792100" y="2332025"/>
              <a:ext cx="76725" cy="84050"/>
            </a:xfrm>
            <a:custGeom>
              <a:rect b="b" l="l" r="r" t="t"/>
              <a:pathLst>
                <a:path extrusionOk="0" fill="none" h="3362" w="3069">
                  <a:moveTo>
                    <a:pt x="0" y="1511"/>
                  </a:moveTo>
                  <a:lnTo>
                    <a:pt x="0" y="1511"/>
                  </a:lnTo>
                  <a:lnTo>
                    <a:pt x="24" y="1340"/>
                  </a:lnTo>
                  <a:lnTo>
                    <a:pt x="49" y="1170"/>
                  </a:lnTo>
                  <a:lnTo>
                    <a:pt x="73" y="1024"/>
                  </a:lnTo>
                  <a:lnTo>
                    <a:pt x="122" y="877"/>
                  </a:lnTo>
                  <a:lnTo>
                    <a:pt x="195" y="756"/>
                  </a:lnTo>
                  <a:lnTo>
                    <a:pt x="268" y="634"/>
                  </a:lnTo>
                  <a:lnTo>
                    <a:pt x="365" y="512"/>
                  </a:lnTo>
                  <a:lnTo>
                    <a:pt x="463" y="415"/>
                  </a:lnTo>
                  <a:lnTo>
                    <a:pt x="682" y="220"/>
                  </a:lnTo>
                  <a:lnTo>
                    <a:pt x="950" y="98"/>
                  </a:lnTo>
                  <a:lnTo>
                    <a:pt x="1218" y="25"/>
                  </a:lnTo>
                  <a:lnTo>
                    <a:pt x="1534" y="1"/>
                  </a:lnTo>
                  <a:lnTo>
                    <a:pt x="1534" y="1"/>
                  </a:lnTo>
                  <a:lnTo>
                    <a:pt x="1851" y="25"/>
                  </a:lnTo>
                  <a:lnTo>
                    <a:pt x="2119" y="98"/>
                  </a:lnTo>
                  <a:lnTo>
                    <a:pt x="2387" y="220"/>
                  </a:lnTo>
                  <a:lnTo>
                    <a:pt x="2606" y="415"/>
                  </a:lnTo>
                  <a:lnTo>
                    <a:pt x="2703" y="512"/>
                  </a:lnTo>
                  <a:lnTo>
                    <a:pt x="2801" y="634"/>
                  </a:lnTo>
                  <a:lnTo>
                    <a:pt x="2874" y="756"/>
                  </a:lnTo>
                  <a:lnTo>
                    <a:pt x="2947" y="877"/>
                  </a:lnTo>
                  <a:lnTo>
                    <a:pt x="2996" y="1024"/>
                  </a:lnTo>
                  <a:lnTo>
                    <a:pt x="3020" y="1170"/>
                  </a:lnTo>
                  <a:lnTo>
                    <a:pt x="3044" y="1340"/>
                  </a:lnTo>
                  <a:lnTo>
                    <a:pt x="3069" y="1511"/>
                  </a:lnTo>
                  <a:lnTo>
                    <a:pt x="3069" y="1511"/>
                  </a:lnTo>
                  <a:lnTo>
                    <a:pt x="3044" y="1681"/>
                  </a:lnTo>
                  <a:lnTo>
                    <a:pt x="3020" y="1852"/>
                  </a:lnTo>
                  <a:lnTo>
                    <a:pt x="2947" y="2193"/>
                  </a:lnTo>
                  <a:lnTo>
                    <a:pt x="2801" y="2509"/>
                  </a:lnTo>
                  <a:lnTo>
                    <a:pt x="2606" y="2777"/>
                  </a:lnTo>
                  <a:lnTo>
                    <a:pt x="2509" y="2899"/>
                  </a:lnTo>
                  <a:lnTo>
                    <a:pt x="2387" y="3021"/>
                  </a:lnTo>
                  <a:lnTo>
                    <a:pt x="2265" y="3118"/>
                  </a:lnTo>
                  <a:lnTo>
                    <a:pt x="2119" y="3191"/>
                  </a:lnTo>
                  <a:lnTo>
                    <a:pt x="1997" y="3264"/>
                  </a:lnTo>
                  <a:lnTo>
                    <a:pt x="1851" y="3313"/>
                  </a:lnTo>
                  <a:lnTo>
                    <a:pt x="1681" y="3337"/>
                  </a:lnTo>
                  <a:lnTo>
                    <a:pt x="1534" y="3362"/>
                  </a:lnTo>
                  <a:lnTo>
                    <a:pt x="1534" y="3362"/>
                  </a:lnTo>
                  <a:lnTo>
                    <a:pt x="1388" y="3337"/>
                  </a:lnTo>
                  <a:lnTo>
                    <a:pt x="1218" y="3313"/>
                  </a:lnTo>
                  <a:lnTo>
                    <a:pt x="1072" y="3264"/>
                  </a:lnTo>
                  <a:lnTo>
                    <a:pt x="950" y="3191"/>
                  </a:lnTo>
                  <a:lnTo>
                    <a:pt x="804" y="3118"/>
                  </a:lnTo>
                  <a:lnTo>
                    <a:pt x="682" y="3021"/>
                  </a:lnTo>
                  <a:lnTo>
                    <a:pt x="560" y="2899"/>
                  </a:lnTo>
                  <a:lnTo>
                    <a:pt x="463" y="2777"/>
                  </a:lnTo>
                  <a:lnTo>
                    <a:pt x="268" y="2509"/>
                  </a:lnTo>
                  <a:lnTo>
                    <a:pt x="122" y="2193"/>
                  </a:lnTo>
                  <a:lnTo>
                    <a:pt x="49" y="1852"/>
                  </a:lnTo>
                  <a:lnTo>
                    <a:pt x="24" y="1681"/>
                  </a:lnTo>
                  <a:lnTo>
                    <a:pt x="0" y="1511"/>
                  </a:lnTo>
                  <a:lnTo>
                    <a:pt x="0" y="15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1" name="Google Shape;481;p40"/>
          <p:cNvGrpSpPr/>
          <p:nvPr/>
        </p:nvGrpSpPr>
        <p:grpSpPr>
          <a:xfrm>
            <a:off x="3256758" y="2076853"/>
            <a:ext cx="133239" cy="387523"/>
            <a:chOff x="4071800" y="2269925"/>
            <a:chExt cx="172925" cy="502950"/>
          </a:xfrm>
        </p:grpSpPr>
        <p:sp>
          <p:nvSpPr>
            <p:cNvPr id="482" name="Google Shape;482;p40"/>
            <p:cNvSpPr/>
            <p:nvPr/>
          </p:nvSpPr>
          <p:spPr>
            <a:xfrm>
              <a:off x="4118075" y="2269925"/>
              <a:ext cx="80375" cy="91350"/>
            </a:xfrm>
            <a:custGeom>
              <a:rect b="b" l="l" r="r" t="t"/>
              <a:pathLst>
                <a:path extrusionOk="0" fill="none" h="3654" w="3215">
                  <a:moveTo>
                    <a:pt x="0" y="1657"/>
                  </a:moveTo>
                  <a:lnTo>
                    <a:pt x="0" y="1657"/>
                  </a:lnTo>
                  <a:lnTo>
                    <a:pt x="0" y="1462"/>
                  </a:lnTo>
                  <a:lnTo>
                    <a:pt x="24" y="1291"/>
                  </a:lnTo>
                  <a:lnTo>
                    <a:pt x="73" y="1121"/>
                  </a:lnTo>
                  <a:lnTo>
                    <a:pt x="122" y="975"/>
                  </a:lnTo>
                  <a:lnTo>
                    <a:pt x="195" y="829"/>
                  </a:lnTo>
                  <a:lnTo>
                    <a:pt x="268" y="682"/>
                  </a:lnTo>
                  <a:lnTo>
                    <a:pt x="365" y="561"/>
                  </a:lnTo>
                  <a:lnTo>
                    <a:pt x="463" y="439"/>
                  </a:lnTo>
                  <a:lnTo>
                    <a:pt x="585" y="341"/>
                  </a:lnTo>
                  <a:lnTo>
                    <a:pt x="706" y="244"/>
                  </a:lnTo>
                  <a:lnTo>
                    <a:pt x="853" y="171"/>
                  </a:lnTo>
                  <a:lnTo>
                    <a:pt x="974" y="122"/>
                  </a:lnTo>
                  <a:lnTo>
                    <a:pt x="1120" y="74"/>
                  </a:lnTo>
                  <a:lnTo>
                    <a:pt x="1291" y="25"/>
                  </a:lnTo>
                  <a:lnTo>
                    <a:pt x="1437" y="0"/>
                  </a:lnTo>
                  <a:lnTo>
                    <a:pt x="1608" y="0"/>
                  </a:lnTo>
                  <a:lnTo>
                    <a:pt x="1608" y="0"/>
                  </a:lnTo>
                  <a:lnTo>
                    <a:pt x="1778" y="0"/>
                  </a:lnTo>
                  <a:lnTo>
                    <a:pt x="1924" y="25"/>
                  </a:lnTo>
                  <a:lnTo>
                    <a:pt x="2095" y="74"/>
                  </a:lnTo>
                  <a:lnTo>
                    <a:pt x="2241" y="122"/>
                  </a:lnTo>
                  <a:lnTo>
                    <a:pt x="2363" y="171"/>
                  </a:lnTo>
                  <a:lnTo>
                    <a:pt x="2509" y="244"/>
                  </a:lnTo>
                  <a:lnTo>
                    <a:pt x="2630" y="341"/>
                  </a:lnTo>
                  <a:lnTo>
                    <a:pt x="2752" y="439"/>
                  </a:lnTo>
                  <a:lnTo>
                    <a:pt x="2850" y="561"/>
                  </a:lnTo>
                  <a:lnTo>
                    <a:pt x="2947" y="682"/>
                  </a:lnTo>
                  <a:lnTo>
                    <a:pt x="3020" y="829"/>
                  </a:lnTo>
                  <a:lnTo>
                    <a:pt x="3093" y="975"/>
                  </a:lnTo>
                  <a:lnTo>
                    <a:pt x="3142" y="1121"/>
                  </a:lnTo>
                  <a:lnTo>
                    <a:pt x="3191" y="1291"/>
                  </a:lnTo>
                  <a:lnTo>
                    <a:pt x="3215" y="1462"/>
                  </a:lnTo>
                  <a:lnTo>
                    <a:pt x="3215" y="1657"/>
                  </a:lnTo>
                  <a:lnTo>
                    <a:pt x="3215" y="1657"/>
                  </a:lnTo>
                  <a:lnTo>
                    <a:pt x="3215" y="1827"/>
                  </a:lnTo>
                  <a:lnTo>
                    <a:pt x="3191" y="2022"/>
                  </a:lnTo>
                  <a:lnTo>
                    <a:pt x="3142" y="2217"/>
                  </a:lnTo>
                  <a:lnTo>
                    <a:pt x="3093" y="2387"/>
                  </a:lnTo>
                  <a:lnTo>
                    <a:pt x="3020" y="2558"/>
                  </a:lnTo>
                  <a:lnTo>
                    <a:pt x="2947" y="2728"/>
                  </a:lnTo>
                  <a:lnTo>
                    <a:pt x="2850" y="2874"/>
                  </a:lnTo>
                  <a:lnTo>
                    <a:pt x="2752" y="3020"/>
                  </a:lnTo>
                  <a:lnTo>
                    <a:pt x="2630" y="3167"/>
                  </a:lnTo>
                  <a:lnTo>
                    <a:pt x="2509" y="3288"/>
                  </a:lnTo>
                  <a:lnTo>
                    <a:pt x="2363" y="3386"/>
                  </a:lnTo>
                  <a:lnTo>
                    <a:pt x="2241" y="3483"/>
                  </a:lnTo>
                  <a:lnTo>
                    <a:pt x="2095" y="3556"/>
                  </a:lnTo>
                  <a:lnTo>
                    <a:pt x="1924" y="3605"/>
                  </a:lnTo>
                  <a:lnTo>
                    <a:pt x="1778" y="3629"/>
                  </a:lnTo>
                  <a:lnTo>
                    <a:pt x="1608" y="3654"/>
                  </a:lnTo>
                  <a:lnTo>
                    <a:pt x="1608" y="3654"/>
                  </a:lnTo>
                  <a:lnTo>
                    <a:pt x="1437" y="3629"/>
                  </a:lnTo>
                  <a:lnTo>
                    <a:pt x="1291" y="3605"/>
                  </a:lnTo>
                  <a:lnTo>
                    <a:pt x="1120" y="3556"/>
                  </a:lnTo>
                  <a:lnTo>
                    <a:pt x="974" y="3483"/>
                  </a:lnTo>
                  <a:lnTo>
                    <a:pt x="853" y="3386"/>
                  </a:lnTo>
                  <a:lnTo>
                    <a:pt x="706" y="3288"/>
                  </a:lnTo>
                  <a:lnTo>
                    <a:pt x="585" y="3167"/>
                  </a:lnTo>
                  <a:lnTo>
                    <a:pt x="463" y="3020"/>
                  </a:lnTo>
                  <a:lnTo>
                    <a:pt x="365" y="2874"/>
                  </a:lnTo>
                  <a:lnTo>
                    <a:pt x="268" y="2728"/>
                  </a:lnTo>
                  <a:lnTo>
                    <a:pt x="195" y="2558"/>
                  </a:lnTo>
                  <a:lnTo>
                    <a:pt x="122" y="2387"/>
                  </a:lnTo>
                  <a:lnTo>
                    <a:pt x="73" y="2217"/>
                  </a:lnTo>
                  <a:lnTo>
                    <a:pt x="24" y="2022"/>
                  </a:lnTo>
                  <a:lnTo>
                    <a:pt x="0" y="1827"/>
                  </a:lnTo>
                  <a:lnTo>
                    <a:pt x="0" y="1657"/>
                  </a:lnTo>
                  <a:lnTo>
                    <a:pt x="0" y="165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071800" y="2372825"/>
              <a:ext cx="172925" cy="400050"/>
            </a:xfrm>
            <a:custGeom>
              <a:rect b="b" l="l" r="r" t="t"/>
              <a:pathLst>
                <a:path extrusionOk="0" fill="none" h="16002" w="6917">
                  <a:moveTo>
                    <a:pt x="4189" y="0"/>
                  </a:moveTo>
                  <a:lnTo>
                    <a:pt x="4189" y="0"/>
                  </a:lnTo>
                  <a:lnTo>
                    <a:pt x="4019" y="98"/>
                  </a:lnTo>
                  <a:lnTo>
                    <a:pt x="3848" y="147"/>
                  </a:lnTo>
                  <a:lnTo>
                    <a:pt x="3653" y="195"/>
                  </a:lnTo>
                  <a:lnTo>
                    <a:pt x="3459" y="220"/>
                  </a:lnTo>
                  <a:lnTo>
                    <a:pt x="3459" y="220"/>
                  </a:lnTo>
                  <a:lnTo>
                    <a:pt x="3264" y="195"/>
                  </a:lnTo>
                  <a:lnTo>
                    <a:pt x="3069" y="147"/>
                  </a:lnTo>
                  <a:lnTo>
                    <a:pt x="2898" y="98"/>
                  </a:lnTo>
                  <a:lnTo>
                    <a:pt x="2728" y="0"/>
                  </a:lnTo>
                  <a:lnTo>
                    <a:pt x="2728" y="0"/>
                  </a:lnTo>
                  <a:lnTo>
                    <a:pt x="2533" y="49"/>
                  </a:lnTo>
                  <a:lnTo>
                    <a:pt x="2338" y="122"/>
                  </a:lnTo>
                  <a:lnTo>
                    <a:pt x="2168" y="195"/>
                  </a:lnTo>
                  <a:lnTo>
                    <a:pt x="2022" y="293"/>
                  </a:lnTo>
                  <a:lnTo>
                    <a:pt x="1705" y="488"/>
                  </a:lnTo>
                  <a:lnTo>
                    <a:pt x="1437" y="755"/>
                  </a:lnTo>
                  <a:lnTo>
                    <a:pt x="1169" y="1072"/>
                  </a:lnTo>
                  <a:lnTo>
                    <a:pt x="950" y="1413"/>
                  </a:lnTo>
                  <a:lnTo>
                    <a:pt x="755" y="1803"/>
                  </a:lnTo>
                  <a:lnTo>
                    <a:pt x="585" y="2217"/>
                  </a:lnTo>
                  <a:lnTo>
                    <a:pt x="439" y="2704"/>
                  </a:lnTo>
                  <a:lnTo>
                    <a:pt x="317" y="3191"/>
                  </a:lnTo>
                  <a:lnTo>
                    <a:pt x="219" y="3727"/>
                  </a:lnTo>
                  <a:lnTo>
                    <a:pt x="146" y="4311"/>
                  </a:lnTo>
                  <a:lnTo>
                    <a:pt x="73" y="4896"/>
                  </a:lnTo>
                  <a:lnTo>
                    <a:pt x="24" y="5529"/>
                  </a:lnTo>
                  <a:lnTo>
                    <a:pt x="0" y="6187"/>
                  </a:lnTo>
                  <a:lnTo>
                    <a:pt x="0" y="6869"/>
                  </a:lnTo>
                  <a:lnTo>
                    <a:pt x="0" y="6869"/>
                  </a:lnTo>
                  <a:lnTo>
                    <a:pt x="24" y="7015"/>
                  </a:lnTo>
                  <a:lnTo>
                    <a:pt x="49" y="7161"/>
                  </a:lnTo>
                  <a:lnTo>
                    <a:pt x="98" y="7307"/>
                  </a:lnTo>
                  <a:lnTo>
                    <a:pt x="171" y="7404"/>
                  </a:lnTo>
                  <a:lnTo>
                    <a:pt x="244" y="7502"/>
                  </a:lnTo>
                  <a:lnTo>
                    <a:pt x="317" y="7575"/>
                  </a:lnTo>
                  <a:lnTo>
                    <a:pt x="414" y="7624"/>
                  </a:lnTo>
                  <a:lnTo>
                    <a:pt x="487" y="7624"/>
                  </a:lnTo>
                  <a:lnTo>
                    <a:pt x="487" y="7624"/>
                  </a:lnTo>
                  <a:lnTo>
                    <a:pt x="633" y="7624"/>
                  </a:lnTo>
                  <a:lnTo>
                    <a:pt x="731" y="7575"/>
                  </a:lnTo>
                  <a:lnTo>
                    <a:pt x="804" y="7502"/>
                  </a:lnTo>
                  <a:lnTo>
                    <a:pt x="877" y="7404"/>
                  </a:lnTo>
                  <a:lnTo>
                    <a:pt x="926" y="7307"/>
                  </a:lnTo>
                  <a:lnTo>
                    <a:pt x="950" y="7161"/>
                  </a:lnTo>
                  <a:lnTo>
                    <a:pt x="974" y="6869"/>
                  </a:lnTo>
                  <a:lnTo>
                    <a:pt x="974" y="6869"/>
                  </a:lnTo>
                  <a:lnTo>
                    <a:pt x="999" y="6503"/>
                  </a:lnTo>
                  <a:lnTo>
                    <a:pt x="1023" y="6089"/>
                  </a:lnTo>
                  <a:lnTo>
                    <a:pt x="1145" y="5091"/>
                  </a:lnTo>
                  <a:lnTo>
                    <a:pt x="1291" y="4092"/>
                  </a:lnTo>
                  <a:lnTo>
                    <a:pt x="1364" y="3654"/>
                  </a:lnTo>
                  <a:lnTo>
                    <a:pt x="1461" y="3288"/>
                  </a:lnTo>
                  <a:lnTo>
                    <a:pt x="1461" y="3288"/>
                  </a:lnTo>
                  <a:lnTo>
                    <a:pt x="1413" y="3094"/>
                  </a:lnTo>
                  <a:lnTo>
                    <a:pt x="1388" y="2899"/>
                  </a:lnTo>
                  <a:lnTo>
                    <a:pt x="1388" y="2704"/>
                  </a:lnTo>
                  <a:lnTo>
                    <a:pt x="1413" y="2533"/>
                  </a:lnTo>
                  <a:lnTo>
                    <a:pt x="1437" y="2387"/>
                  </a:lnTo>
                  <a:lnTo>
                    <a:pt x="1510" y="2241"/>
                  </a:lnTo>
                  <a:lnTo>
                    <a:pt x="1583" y="2119"/>
                  </a:lnTo>
                  <a:lnTo>
                    <a:pt x="1656" y="2046"/>
                  </a:lnTo>
                  <a:lnTo>
                    <a:pt x="1656" y="2046"/>
                  </a:lnTo>
                  <a:lnTo>
                    <a:pt x="1583" y="2144"/>
                  </a:lnTo>
                  <a:lnTo>
                    <a:pt x="1534" y="2290"/>
                  </a:lnTo>
                  <a:lnTo>
                    <a:pt x="1486" y="2485"/>
                  </a:lnTo>
                  <a:lnTo>
                    <a:pt x="1486" y="2680"/>
                  </a:lnTo>
                  <a:lnTo>
                    <a:pt x="1510" y="2874"/>
                  </a:lnTo>
                  <a:lnTo>
                    <a:pt x="1559" y="3069"/>
                  </a:lnTo>
                  <a:lnTo>
                    <a:pt x="1608" y="3167"/>
                  </a:lnTo>
                  <a:lnTo>
                    <a:pt x="1681" y="3264"/>
                  </a:lnTo>
                  <a:lnTo>
                    <a:pt x="1754" y="3337"/>
                  </a:lnTo>
                  <a:lnTo>
                    <a:pt x="1851" y="3410"/>
                  </a:lnTo>
                  <a:lnTo>
                    <a:pt x="1851" y="3410"/>
                  </a:lnTo>
                  <a:lnTo>
                    <a:pt x="1900" y="3775"/>
                  </a:lnTo>
                  <a:lnTo>
                    <a:pt x="1924" y="3970"/>
                  </a:lnTo>
                  <a:lnTo>
                    <a:pt x="1949" y="4190"/>
                  </a:lnTo>
                  <a:lnTo>
                    <a:pt x="1924" y="4433"/>
                  </a:lnTo>
                  <a:lnTo>
                    <a:pt x="1900" y="4725"/>
                  </a:lnTo>
                  <a:lnTo>
                    <a:pt x="1827" y="5018"/>
                  </a:lnTo>
                  <a:lnTo>
                    <a:pt x="1705" y="5383"/>
                  </a:lnTo>
                  <a:lnTo>
                    <a:pt x="1705" y="5383"/>
                  </a:lnTo>
                  <a:lnTo>
                    <a:pt x="1510" y="5894"/>
                  </a:lnTo>
                  <a:lnTo>
                    <a:pt x="1364" y="6381"/>
                  </a:lnTo>
                  <a:lnTo>
                    <a:pt x="1267" y="6820"/>
                  </a:lnTo>
                  <a:lnTo>
                    <a:pt x="1218" y="7210"/>
                  </a:lnTo>
                  <a:lnTo>
                    <a:pt x="1169" y="7599"/>
                  </a:lnTo>
                  <a:lnTo>
                    <a:pt x="1169" y="7989"/>
                  </a:lnTo>
                  <a:lnTo>
                    <a:pt x="1194" y="8793"/>
                  </a:lnTo>
                  <a:lnTo>
                    <a:pt x="1194" y="8793"/>
                  </a:lnTo>
                  <a:lnTo>
                    <a:pt x="1242" y="9962"/>
                  </a:lnTo>
                  <a:lnTo>
                    <a:pt x="1291" y="11131"/>
                  </a:lnTo>
                  <a:lnTo>
                    <a:pt x="1315" y="13201"/>
                  </a:lnTo>
                  <a:lnTo>
                    <a:pt x="1340" y="14686"/>
                  </a:lnTo>
                  <a:lnTo>
                    <a:pt x="1340" y="15271"/>
                  </a:lnTo>
                  <a:lnTo>
                    <a:pt x="1340" y="15271"/>
                  </a:lnTo>
                  <a:lnTo>
                    <a:pt x="1364" y="15490"/>
                  </a:lnTo>
                  <a:lnTo>
                    <a:pt x="1413" y="15661"/>
                  </a:lnTo>
                  <a:lnTo>
                    <a:pt x="1486" y="15782"/>
                  </a:lnTo>
                  <a:lnTo>
                    <a:pt x="1583" y="15880"/>
                  </a:lnTo>
                  <a:lnTo>
                    <a:pt x="1656" y="15953"/>
                  </a:lnTo>
                  <a:lnTo>
                    <a:pt x="1729" y="15977"/>
                  </a:lnTo>
                  <a:lnTo>
                    <a:pt x="1827" y="16002"/>
                  </a:lnTo>
                  <a:lnTo>
                    <a:pt x="1827" y="16002"/>
                  </a:lnTo>
                  <a:lnTo>
                    <a:pt x="1949" y="16002"/>
                  </a:lnTo>
                  <a:lnTo>
                    <a:pt x="2070" y="15953"/>
                  </a:lnTo>
                  <a:lnTo>
                    <a:pt x="2168" y="15904"/>
                  </a:lnTo>
                  <a:lnTo>
                    <a:pt x="2241" y="15831"/>
                  </a:lnTo>
                  <a:lnTo>
                    <a:pt x="2314" y="15758"/>
                  </a:lnTo>
                  <a:lnTo>
                    <a:pt x="2387" y="15636"/>
                  </a:lnTo>
                  <a:lnTo>
                    <a:pt x="2411" y="15490"/>
                  </a:lnTo>
                  <a:lnTo>
                    <a:pt x="2460" y="15344"/>
                  </a:lnTo>
                  <a:lnTo>
                    <a:pt x="3142" y="8525"/>
                  </a:lnTo>
                  <a:lnTo>
                    <a:pt x="3142" y="8525"/>
                  </a:lnTo>
                  <a:lnTo>
                    <a:pt x="3142" y="8427"/>
                  </a:lnTo>
                  <a:lnTo>
                    <a:pt x="3191" y="8257"/>
                  </a:lnTo>
                  <a:lnTo>
                    <a:pt x="3239" y="8159"/>
                  </a:lnTo>
                  <a:lnTo>
                    <a:pt x="3288" y="8062"/>
                  </a:lnTo>
                  <a:lnTo>
                    <a:pt x="3361" y="7989"/>
                  </a:lnTo>
                  <a:lnTo>
                    <a:pt x="3459" y="7965"/>
                  </a:lnTo>
                  <a:lnTo>
                    <a:pt x="3459" y="7965"/>
                  </a:lnTo>
                  <a:lnTo>
                    <a:pt x="3556" y="7989"/>
                  </a:lnTo>
                  <a:lnTo>
                    <a:pt x="3629" y="8062"/>
                  </a:lnTo>
                  <a:lnTo>
                    <a:pt x="3678" y="8159"/>
                  </a:lnTo>
                  <a:lnTo>
                    <a:pt x="3726" y="8257"/>
                  </a:lnTo>
                  <a:lnTo>
                    <a:pt x="3775" y="8427"/>
                  </a:lnTo>
                  <a:lnTo>
                    <a:pt x="3775" y="8525"/>
                  </a:lnTo>
                  <a:lnTo>
                    <a:pt x="4457" y="15344"/>
                  </a:lnTo>
                  <a:lnTo>
                    <a:pt x="4457" y="15344"/>
                  </a:lnTo>
                  <a:lnTo>
                    <a:pt x="4506" y="15490"/>
                  </a:lnTo>
                  <a:lnTo>
                    <a:pt x="4530" y="15636"/>
                  </a:lnTo>
                  <a:lnTo>
                    <a:pt x="4603" y="15758"/>
                  </a:lnTo>
                  <a:lnTo>
                    <a:pt x="4676" y="15831"/>
                  </a:lnTo>
                  <a:lnTo>
                    <a:pt x="4749" y="15904"/>
                  </a:lnTo>
                  <a:lnTo>
                    <a:pt x="4847" y="15953"/>
                  </a:lnTo>
                  <a:lnTo>
                    <a:pt x="4969" y="16002"/>
                  </a:lnTo>
                  <a:lnTo>
                    <a:pt x="5090" y="16002"/>
                  </a:lnTo>
                  <a:lnTo>
                    <a:pt x="5090" y="16002"/>
                  </a:lnTo>
                  <a:lnTo>
                    <a:pt x="5188" y="15977"/>
                  </a:lnTo>
                  <a:lnTo>
                    <a:pt x="5261" y="15953"/>
                  </a:lnTo>
                  <a:lnTo>
                    <a:pt x="5334" y="15880"/>
                  </a:lnTo>
                  <a:lnTo>
                    <a:pt x="5431" y="15782"/>
                  </a:lnTo>
                  <a:lnTo>
                    <a:pt x="5504" y="15661"/>
                  </a:lnTo>
                  <a:lnTo>
                    <a:pt x="5553" y="15490"/>
                  </a:lnTo>
                  <a:lnTo>
                    <a:pt x="5577" y="15271"/>
                  </a:lnTo>
                  <a:lnTo>
                    <a:pt x="5577" y="15271"/>
                  </a:lnTo>
                  <a:lnTo>
                    <a:pt x="5577" y="14686"/>
                  </a:lnTo>
                  <a:lnTo>
                    <a:pt x="5602" y="13201"/>
                  </a:lnTo>
                  <a:lnTo>
                    <a:pt x="5626" y="11131"/>
                  </a:lnTo>
                  <a:lnTo>
                    <a:pt x="5675" y="9962"/>
                  </a:lnTo>
                  <a:lnTo>
                    <a:pt x="5724" y="8793"/>
                  </a:lnTo>
                  <a:lnTo>
                    <a:pt x="5724" y="8793"/>
                  </a:lnTo>
                  <a:lnTo>
                    <a:pt x="5748" y="7989"/>
                  </a:lnTo>
                  <a:lnTo>
                    <a:pt x="5748" y="7599"/>
                  </a:lnTo>
                  <a:lnTo>
                    <a:pt x="5699" y="7210"/>
                  </a:lnTo>
                  <a:lnTo>
                    <a:pt x="5650" y="6820"/>
                  </a:lnTo>
                  <a:lnTo>
                    <a:pt x="5553" y="6381"/>
                  </a:lnTo>
                  <a:lnTo>
                    <a:pt x="5407" y="5894"/>
                  </a:lnTo>
                  <a:lnTo>
                    <a:pt x="5212" y="5383"/>
                  </a:lnTo>
                  <a:lnTo>
                    <a:pt x="5212" y="5383"/>
                  </a:lnTo>
                  <a:lnTo>
                    <a:pt x="5090" y="5018"/>
                  </a:lnTo>
                  <a:lnTo>
                    <a:pt x="5017" y="4725"/>
                  </a:lnTo>
                  <a:lnTo>
                    <a:pt x="4993" y="4433"/>
                  </a:lnTo>
                  <a:lnTo>
                    <a:pt x="4969" y="4190"/>
                  </a:lnTo>
                  <a:lnTo>
                    <a:pt x="4993" y="3970"/>
                  </a:lnTo>
                  <a:lnTo>
                    <a:pt x="5017" y="3775"/>
                  </a:lnTo>
                  <a:lnTo>
                    <a:pt x="5066" y="3410"/>
                  </a:lnTo>
                  <a:lnTo>
                    <a:pt x="5066" y="3410"/>
                  </a:lnTo>
                  <a:lnTo>
                    <a:pt x="5163" y="3337"/>
                  </a:lnTo>
                  <a:lnTo>
                    <a:pt x="5236" y="3264"/>
                  </a:lnTo>
                  <a:lnTo>
                    <a:pt x="5310" y="3167"/>
                  </a:lnTo>
                  <a:lnTo>
                    <a:pt x="5358" y="3069"/>
                  </a:lnTo>
                  <a:lnTo>
                    <a:pt x="5407" y="2874"/>
                  </a:lnTo>
                  <a:lnTo>
                    <a:pt x="5431" y="2680"/>
                  </a:lnTo>
                  <a:lnTo>
                    <a:pt x="5431" y="2485"/>
                  </a:lnTo>
                  <a:lnTo>
                    <a:pt x="5383" y="2290"/>
                  </a:lnTo>
                  <a:lnTo>
                    <a:pt x="5334" y="2144"/>
                  </a:lnTo>
                  <a:lnTo>
                    <a:pt x="5261" y="2046"/>
                  </a:lnTo>
                  <a:lnTo>
                    <a:pt x="5261" y="2046"/>
                  </a:lnTo>
                  <a:lnTo>
                    <a:pt x="5334" y="2119"/>
                  </a:lnTo>
                  <a:lnTo>
                    <a:pt x="5407" y="2241"/>
                  </a:lnTo>
                  <a:lnTo>
                    <a:pt x="5480" y="2387"/>
                  </a:lnTo>
                  <a:lnTo>
                    <a:pt x="5504" y="2533"/>
                  </a:lnTo>
                  <a:lnTo>
                    <a:pt x="5529" y="2704"/>
                  </a:lnTo>
                  <a:lnTo>
                    <a:pt x="5529" y="2899"/>
                  </a:lnTo>
                  <a:lnTo>
                    <a:pt x="5504" y="3094"/>
                  </a:lnTo>
                  <a:lnTo>
                    <a:pt x="5456" y="3288"/>
                  </a:lnTo>
                  <a:lnTo>
                    <a:pt x="5456" y="3288"/>
                  </a:lnTo>
                  <a:lnTo>
                    <a:pt x="5553" y="3654"/>
                  </a:lnTo>
                  <a:lnTo>
                    <a:pt x="5626" y="4092"/>
                  </a:lnTo>
                  <a:lnTo>
                    <a:pt x="5772" y="5091"/>
                  </a:lnTo>
                  <a:lnTo>
                    <a:pt x="5894" y="6089"/>
                  </a:lnTo>
                  <a:lnTo>
                    <a:pt x="5918" y="6503"/>
                  </a:lnTo>
                  <a:lnTo>
                    <a:pt x="5943" y="6869"/>
                  </a:lnTo>
                  <a:lnTo>
                    <a:pt x="5943" y="6869"/>
                  </a:lnTo>
                  <a:lnTo>
                    <a:pt x="5967" y="7161"/>
                  </a:lnTo>
                  <a:lnTo>
                    <a:pt x="5991" y="7307"/>
                  </a:lnTo>
                  <a:lnTo>
                    <a:pt x="6040" y="7404"/>
                  </a:lnTo>
                  <a:lnTo>
                    <a:pt x="6113" y="7502"/>
                  </a:lnTo>
                  <a:lnTo>
                    <a:pt x="6186" y="7575"/>
                  </a:lnTo>
                  <a:lnTo>
                    <a:pt x="6284" y="7624"/>
                  </a:lnTo>
                  <a:lnTo>
                    <a:pt x="6430" y="7624"/>
                  </a:lnTo>
                  <a:lnTo>
                    <a:pt x="6430" y="7624"/>
                  </a:lnTo>
                  <a:lnTo>
                    <a:pt x="6503" y="7624"/>
                  </a:lnTo>
                  <a:lnTo>
                    <a:pt x="6600" y="7575"/>
                  </a:lnTo>
                  <a:lnTo>
                    <a:pt x="6673" y="7502"/>
                  </a:lnTo>
                  <a:lnTo>
                    <a:pt x="6746" y="7404"/>
                  </a:lnTo>
                  <a:lnTo>
                    <a:pt x="6820" y="7307"/>
                  </a:lnTo>
                  <a:lnTo>
                    <a:pt x="6868" y="7161"/>
                  </a:lnTo>
                  <a:lnTo>
                    <a:pt x="6893" y="7015"/>
                  </a:lnTo>
                  <a:lnTo>
                    <a:pt x="6917" y="6869"/>
                  </a:lnTo>
                  <a:lnTo>
                    <a:pt x="6917" y="6869"/>
                  </a:lnTo>
                  <a:lnTo>
                    <a:pt x="6917" y="6187"/>
                  </a:lnTo>
                  <a:lnTo>
                    <a:pt x="6893" y="5529"/>
                  </a:lnTo>
                  <a:lnTo>
                    <a:pt x="6844" y="4896"/>
                  </a:lnTo>
                  <a:lnTo>
                    <a:pt x="6771" y="4311"/>
                  </a:lnTo>
                  <a:lnTo>
                    <a:pt x="6698" y="3727"/>
                  </a:lnTo>
                  <a:lnTo>
                    <a:pt x="6600" y="3191"/>
                  </a:lnTo>
                  <a:lnTo>
                    <a:pt x="6479" y="2704"/>
                  </a:lnTo>
                  <a:lnTo>
                    <a:pt x="6332" y="2217"/>
                  </a:lnTo>
                  <a:lnTo>
                    <a:pt x="6162" y="1803"/>
                  </a:lnTo>
                  <a:lnTo>
                    <a:pt x="5967" y="1413"/>
                  </a:lnTo>
                  <a:lnTo>
                    <a:pt x="5748" y="1072"/>
                  </a:lnTo>
                  <a:lnTo>
                    <a:pt x="5480" y="755"/>
                  </a:lnTo>
                  <a:lnTo>
                    <a:pt x="5212" y="488"/>
                  </a:lnTo>
                  <a:lnTo>
                    <a:pt x="4895" y="293"/>
                  </a:lnTo>
                  <a:lnTo>
                    <a:pt x="4749" y="195"/>
                  </a:lnTo>
                  <a:lnTo>
                    <a:pt x="4579" y="122"/>
                  </a:lnTo>
                  <a:lnTo>
                    <a:pt x="4384" y="49"/>
                  </a:lnTo>
                  <a:lnTo>
                    <a:pt x="4189" y="0"/>
                  </a:lnTo>
                  <a:lnTo>
                    <a:pt x="418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4" name="Google Shape;484;p40"/>
          <p:cNvSpPr/>
          <p:nvPr/>
        </p:nvSpPr>
        <p:spPr>
          <a:xfrm>
            <a:off x="4212415" y="2117673"/>
            <a:ext cx="293695" cy="309645"/>
          </a:xfrm>
          <a:custGeom>
            <a:rect b="b" l="l" r="r" t="t"/>
            <a:pathLst>
              <a:path extrusionOk="0" fill="none" h="16075" w="15247">
                <a:moveTo>
                  <a:pt x="9401" y="10717"/>
                </a:moveTo>
                <a:lnTo>
                  <a:pt x="9401" y="10717"/>
                </a:lnTo>
                <a:lnTo>
                  <a:pt x="9085" y="10692"/>
                </a:lnTo>
                <a:lnTo>
                  <a:pt x="9085" y="9596"/>
                </a:lnTo>
                <a:lnTo>
                  <a:pt x="9085" y="9596"/>
                </a:lnTo>
                <a:lnTo>
                  <a:pt x="9401" y="9377"/>
                </a:lnTo>
                <a:lnTo>
                  <a:pt x="9718" y="9133"/>
                </a:lnTo>
                <a:lnTo>
                  <a:pt x="10010" y="8866"/>
                </a:lnTo>
                <a:lnTo>
                  <a:pt x="10302" y="8573"/>
                </a:lnTo>
                <a:lnTo>
                  <a:pt x="10546" y="8232"/>
                </a:lnTo>
                <a:lnTo>
                  <a:pt x="10765" y="7867"/>
                </a:lnTo>
                <a:lnTo>
                  <a:pt x="10984" y="7502"/>
                </a:lnTo>
                <a:lnTo>
                  <a:pt x="11155" y="7088"/>
                </a:lnTo>
                <a:lnTo>
                  <a:pt x="11155" y="7088"/>
                </a:lnTo>
                <a:lnTo>
                  <a:pt x="11228" y="7112"/>
                </a:lnTo>
                <a:lnTo>
                  <a:pt x="11228" y="7112"/>
                </a:lnTo>
                <a:lnTo>
                  <a:pt x="11374" y="7112"/>
                </a:lnTo>
                <a:lnTo>
                  <a:pt x="11496" y="7039"/>
                </a:lnTo>
                <a:lnTo>
                  <a:pt x="11617" y="6942"/>
                </a:lnTo>
                <a:lnTo>
                  <a:pt x="11715" y="6771"/>
                </a:lnTo>
                <a:lnTo>
                  <a:pt x="11812" y="6601"/>
                </a:lnTo>
                <a:lnTo>
                  <a:pt x="11910" y="6381"/>
                </a:lnTo>
                <a:lnTo>
                  <a:pt x="11958" y="6138"/>
                </a:lnTo>
                <a:lnTo>
                  <a:pt x="12007" y="5870"/>
                </a:lnTo>
                <a:lnTo>
                  <a:pt x="12007" y="5870"/>
                </a:lnTo>
                <a:lnTo>
                  <a:pt x="12031" y="5626"/>
                </a:lnTo>
                <a:lnTo>
                  <a:pt x="12007" y="5383"/>
                </a:lnTo>
                <a:lnTo>
                  <a:pt x="11983" y="5188"/>
                </a:lnTo>
                <a:lnTo>
                  <a:pt x="11934" y="4993"/>
                </a:lnTo>
                <a:lnTo>
                  <a:pt x="11885" y="4823"/>
                </a:lnTo>
                <a:lnTo>
                  <a:pt x="11812" y="4677"/>
                </a:lnTo>
                <a:lnTo>
                  <a:pt x="11715" y="4579"/>
                </a:lnTo>
                <a:lnTo>
                  <a:pt x="11593" y="4506"/>
                </a:lnTo>
                <a:lnTo>
                  <a:pt x="11593" y="4506"/>
                </a:lnTo>
                <a:lnTo>
                  <a:pt x="11666" y="4141"/>
                </a:lnTo>
                <a:lnTo>
                  <a:pt x="11690" y="3800"/>
                </a:lnTo>
                <a:lnTo>
                  <a:pt x="11690" y="3483"/>
                </a:lnTo>
                <a:lnTo>
                  <a:pt x="11690" y="3191"/>
                </a:lnTo>
                <a:lnTo>
                  <a:pt x="11666" y="2899"/>
                </a:lnTo>
                <a:lnTo>
                  <a:pt x="11617" y="2631"/>
                </a:lnTo>
                <a:lnTo>
                  <a:pt x="11544" y="2387"/>
                </a:lnTo>
                <a:lnTo>
                  <a:pt x="11471" y="2144"/>
                </a:lnTo>
                <a:lnTo>
                  <a:pt x="11374" y="1924"/>
                </a:lnTo>
                <a:lnTo>
                  <a:pt x="11276" y="1705"/>
                </a:lnTo>
                <a:lnTo>
                  <a:pt x="11155" y="1510"/>
                </a:lnTo>
                <a:lnTo>
                  <a:pt x="11009" y="1340"/>
                </a:lnTo>
                <a:lnTo>
                  <a:pt x="10862" y="1169"/>
                </a:lnTo>
                <a:lnTo>
                  <a:pt x="10716" y="1023"/>
                </a:lnTo>
                <a:lnTo>
                  <a:pt x="10400" y="755"/>
                </a:lnTo>
                <a:lnTo>
                  <a:pt x="10034" y="561"/>
                </a:lnTo>
                <a:lnTo>
                  <a:pt x="9669" y="366"/>
                </a:lnTo>
                <a:lnTo>
                  <a:pt x="9304" y="244"/>
                </a:lnTo>
                <a:lnTo>
                  <a:pt x="8938" y="146"/>
                </a:lnTo>
                <a:lnTo>
                  <a:pt x="8573" y="73"/>
                </a:lnTo>
                <a:lnTo>
                  <a:pt x="8232" y="25"/>
                </a:lnTo>
                <a:lnTo>
                  <a:pt x="7915" y="0"/>
                </a:lnTo>
                <a:lnTo>
                  <a:pt x="7623" y="0"/>
                </a:lnTo>
                <a:lnTo>
                  <a:pt x="7623" y="0"/>
                </a:lnTo>
                <a:lnTo>
                  <a:pt x="7282" y="25"/>
                </a:lnTo>
                <a:lnTo>
                  <a:pt x="6990" y="98"/>
                </a:lnTo>
                <a:lnTo>
                  <a:pt x="6746" y="171"/>
                </a:lnTo>
                <a:lnTo>
                  <a:pt x="6527" y="293"/>
                </a:lnTo>
                <a:lnTo>
                  <a:pt x="6332" y="390"/>
                </a:lnTo>
                <a:lnTo>
                  <a:pt x="6186" y="536"/>
                </a:lnTo>
                <a:lnTo>
                  <a:pt x="6040" y="658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943" y="780"/>
                </a:lnTo>
                <a:lnTo>
                  <a:pt x="5553" y="853"/>
                </a:lnTo>
                <a:lnTo>
                  <a:pt x="5188" y="975"/>
                </a:lnTo>
                <a:lnTo>
                  <a:pt x="4871" y="1145"/>
                </a:lnTo>
                <a:lnTo>
                  <a:pt x="4603" y="1316"/>
                </a:lnTo>
                <a:lnTo>
                  <a:pt x="4360" y="1535"/>
                </a:lnTo>
                <a:lnTo>
                  <a:pt x="4165" y="1754"/>
                </a:lnTo>
                <a:lnTo>
                  <a:pt x="4019" y="2022"/>
                </a:lnTo>
                <a:lnTo>
                  <a:pt x="3897" y="2290"/>
                </a:lnTo>
                <a:lnTo>
                  <a:pt x="3799" y="2558"/>
                </a:lnTo>
                <a:lnTo>
                  <a:pt x="3726" y="2826"/>
                </a:lnTo>
                <a:lnTo>
                  <a:pt x="3678" y="3118"/>
                </a:lnTo>
                <a:lnTo>
                  <a:pt x="3629" y="3410"/>
                </a:lnTo>
                <a:lnTo>
                  <a:pt x="3629" y="3702"/>
                </a:lnTo>
                <a:lnTo>
                  <a:pt x="3629" y="3970"/>
                </a:lnTo>
                <a:lnTo>
                  <a:pt x="3678" y="4482"/>
                </a:lnTo>
                <a:lnTo>
                  <a:pt x="3678" y="4482"/>
                </a:lnTo>
                <a:lnTo>
                  <a:pt x="3678" y="4506"/>
                </a:lnTo>
                <a:lnTo>
                  <a:pt x="3678" y="4506"/>
                </a:lnTo>
                <a:lnTo>
                  <a:pt x="3556" y="4555"/>
                </a:lnTo>
                <a:lnTo>
                  <a:pt x="3459" y="4652"/>
                </a:lnTo>
                <a:lnTo>
                  <a:pt x="3385" y="4798"/>
                </a:lnTo>
                <a:lnTo>
                  <a:pt x="3312" y="4969"/>
                </a:lnTo>
                <a:lnTo>
                  <a:pt x="3264" y="5164"/>
                </a:lnTo>
                <a:lnTo>
                  <a:pt x="3239" y="5383"/>
                </a:lnTo>
                <a:lnTo>
                  <a:pt x="3215" y="5626"/>
                </a:lnTo>
                <a:lnTo>
                  <a:pt x="3239" y="5870"/>
                </a:lnTo>
                <a:lnTo>
                  <a:pt x="3239" y="5870"/>
                </a:lnTo>
                <a:lnTo>
                  <a:pt x="3288" y="6138"/>
                </a:lnTo>
                <a:lnTo>
                  <a:pt x="3337" y="6381"/>
                </a:lnTo>
                <a:lnTo>
                  <a:pt x="3434" y="6601"/>
                </a:lnTo>
                <a:lnTo>
                  <a:pt x="3532" y="6771"/>
                </a:lnTo>
                <a:lnTo>
                  <a:pt x="3629" y="6942"/>
                </a:lnTo>
                <a:lnTo>
                  <a:pt x="3751" y="7039"/>
                </a:lnTo>
                <a:lnTo>
                  <a:pt x="3873" y="7112"/>
                </a:lnTo>
                <a:lnTo>
                  <a:pt x="4019" y="7112"/>
                </a:lnTo>
                <a:lnTo>
                  <a:pt x="4019" y="7112"/>
                </a:lnTo>
                <a:lnTo>
                  <a:pt x="4092" y="7088"/>
                </a:lnTo>
                <a:lnTo>
                  <a:pt x="4092" y="7088"/>
                </a:lnTo>
                <a:lnTo>
                  <a:pt x="4262" y="7502"/>
                </a:lnTo>
                <a:lnTo>
                  <a:pt x="4481" y="7867"/>
                </a:lnTo>
                <a:lnTo>
                  <a:pt x="4701" y="8232"/>
                </a:lnTo>
                <a:lnTo>
                  <a:pt x="4969" y="8573"/>
                </a:lnTo>
                <a:lnTo>
                  <a:pt x="5236" y="8866"/>
                </a:lnTo>
                <a:lnTo>
                  <a:pt x="5529" y="9133"/>
                </a:lnTo>
                <a:lnTo>
                  <a:pt x="5845" y="9377"/>
                </a:lnTo>
                <a:lnTo>
                  <a:pt x="6162" y="9596"/>
                </a:lnTo>
                <a:lnTo>
                  <a:pt x="6162" y="10668"/>
                </a:lnTo>
                <a:lnTo>
                  <a:pt x="6162" y="10668"/>
                </a:lnTo>
                <a:lnTo>
                  <a:pt x="5650" y="10717"/>
                </a:lnTo>
                <a:lnTo>
                  <a:pt x="5650" y="10717"/>
                </a:lnTo>
                <a:lnTo>
                  <a:pt x="5066" y="10814"/>
                </a:lnTo>
                <a:lnTo>
                  <a:pt x="4506" y="10936"/>
                </a:lnTo>
                <a:lnTo>
                  <a:pt x="3946" y="11058"/>
                </a:lnTo>
                <a:lnTo>
                  <a:pt x="3410" y="11228"/>
                </a:lnTo>
                <a:lnTo>
                  <a:pt x="2923" y="11423"/>
                </a:lnTo>
                <a:lnTo>
                  <a:pt x="2460" y="11642"/>
                </a:lnTo>
                <a:lnTo>
                  <a:pt x="2022" y="11886"/>
                </a:lnTo>
                <a:lnTo>
                  <a:pt x="1632" y="12153"/>
                </a:lnTo>
                <a:lnTo>
                  <a:pt x="1267" y="12421"/>
                </a:lnTo>
                <a:lnTo>
                  <a:pt x="950" y="12738"/>
                </a:lnTo>
                <a:lnTo>
                  <a:pt x="682" y="13079"/>
                </a:lnTo>
                <a:lnTo>
                  <a:pt x="439" y="13420"/>
                </a:lnTo>
                <a:lnTo>
                  <a:pt x="268" y="13810"/>
                </a:lnTo>
                <a:lnTo>
                  <a:pt x="122" y="14199"/>
                </a:lnTo>
                <a:lnTo>
                  <a:pt x="49" y="14638"/>
                </a:lnTo>
                <a:lnTo>
                  <a:pt x="0" y="15076"/>
                </a:lnTo>
                <a:lnTo>
                  <a:pt x="0" y="15076"/>
                </a:lnTo>
                <a:lnTo>
                  <a:pt x="49" y="15125"/>
                </a:lnTo>
                <a:lnTo>
                  <a:pt x="244" y="15222"/>
                </a:lnTo>
                <a:lnTo>
                  <a:pt x="414" y="15295"/>
                </a:lnTo>
                <a:lnTo>
                  <a:pt x="633" y="15393"/>
                </a:lnTo>
                <a:lnTo>
                  <a:pt x="901" y="15490"/>
                </a:lnTo>
                <a:lnTo>
                  <a:pt x="1267" y="15563"/>
                </a:lnTo>
                <a:lnTo>
                  <a:pt x="1705" y="15661"/>
                </a:lnTo>
                <a:lnTo>
                  <a:pt x="2216" y="15758"/>
                </a:lnTo>
                <a:lnTo>
                  <a:pt x="2825" y="15831"/>
                </a:lnTo>
                <a:lnTo>
                  <a:pt x="3556" y="15928"/>
                </a:lnTo>
                <a:lnTo>
                  <a:pt x="4384" y="15977"/>
                </a:lnTo>
                <a:lnTo>
                  <a:pt x="5309" y="16026"/>
                </a:lnTo>
                <a:lnTo>
                  <a:pt x="6381" y="16050"/>
                </a:lnTo>
                <a:lnTo>
                  <a:pt x="7599" y="16075"/>
                </a:lnTo>
                <a:lnTo>
                  <a:pt x="7599" y="16075"/>
                </a:lnTo>
                <a:lnTo>
                  <a:pt x="8792" y="16050"/>
                </a:lnTo>
                <a:lnTo>
                  <a:pt x="9864" y="16026"/>
                </a:lnTo>
                <a:lnTo>
                  <a:pt x="10814" y="15977"/>
                </a:lnTo>
                <a:lnTo>
                  <a:pt x="11642" y="15928"/>
                </a:lnTo>
                <a:lnTo>
                  <a:pt x="12372" y="15831"/>
                </a:lnTo>
                <a:lnTo>
                  <a:pt x="12981" y="15758"/>
                </a:lnTo>
                <a:lnTo>
                  <a:pt x="13517" y="15661"/>
                </a:lnTo>
                <a:lnTo>
                  <a:pt x="13955" y="15563"/>
                </a:lnTo>
                <a:lnTo>
                  <a:pt x="14321" y="15490"/>
                </a:lnTo>
                <a:lnTo>
                  <a:pt x="14613" y="15393"/>
                </a:lnTo>
                <a:lnTo>
                  <a:pt x="14832" y="15295"/>
                </a:lnTo>
                <a:lnTo>
                  <a:pt x="15003" y="15222"/>
                </a:lnTo>
                <a:lnTo>
                  <a:pt x="15173" y="15125"/>
                </a:lnTo>
                <a:lnTo>
                  <a:pt x="15246" y="15076"/>
                </a:lnTo>
                <a:lnTo>
                  <a:pt x="15246" y="15076"/>
                </a:lnTo>
                <a:lnTo>
                  <a:pt x="15198" y="14613"/>
                </a:lnTo>
                <a:lnTo>
                  <a:pt x="15125" y="14175"/>
                </a:lnTo>
                <a:lnTo>
                  <a:pt x="15003" y="13761"/>
                </a:lnTo>
                <a:lnTo>
                  <a:pt x="14832" y="13371"/>
                </a:lnTo>
                <a:lnTo>
                  <a:pt x="14589" y="13006"/>
                </a:lnTo>
                <a:lnTo>
                  <a:pt x="14321" y="12665"/>
                </a:lnTo>
                <a:lnTo>
                  <a:pt x="14004" y="12373"/>
                </a:lnTo>
                <a:lnTo>
                  <a:pt x="13639" y="12080"/>
                </a:lnTo>
                <a:lnTo>
                  <a:pt x="13249" y="11813"/>
                </a:lnTo>
                <a:lnTo>
                  <a:pt x="12811" y="11593"/>
                </a:lnTo>
                <a:lnTo>
                  <a:pt x="12324" y="11374"/>
                </a:lnTo>
                <a:lnTo>
                  <a:pt x="11812" y="11204"/>
                </a:lnTo>
                <a:lnTo>
                  <a:pt x="11252" y="11033"/>
                </a:lnTo>
                <a:lnTo>
                  <a:pt x="10668" y="10911"/>
                </a:lnTo>
                <a:lnTo>
                  <a:pt x="10034" y="10790"/>
                </a:lnTo>
                <a:lnTo>
                  <a:pt x="9401" y="10717"/>
                </a:lnTo>
                <a:lnTo>
                  <a:pt x="9401" y="10717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5" name="Google Shape;485;p40"/>
          <p:cNvGrpSpPr/>
          <p:nvPr/>
        </p:nvGrpSpPr>
        <p:grpSpPr>
          <a:xfrm>
            <a:off x="4721401" y="2123295"/>
            <a:ext cx="317157" cy="298395"/>
            <a:chOff x="5972700" y="2330200"/>
            <a:chExt cx="411625" cy="387275"/>
          </a:xfrm>
        </p:grpSpPr>
        <p:sp>
          <p:nvSpPr>
            <p:cNvPr id="486" name="Google Shape;486;p40"/>
            <p:cNvSpPr/>
            <p:nvPr/>
          </p:nvSpPr>
          <p:spPr>
            <a:xfrm>
              <a:off x="5972700" y="2476950"/>
              <a:ext cx="98050" cy="219825"/>
            </a:xfrm>
            <a:custGeom>
              <a:rect b="b" l="l" r="r" t="t"/>
              <a:pathLst>
                <a:path extrusionOk="0" fill="none" h="8793" w="3922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6078025" y="2330200"/>
              <a:ext cx="306300" cy="387275"/>
            </a:xfrm>
            <a:custGeom>
              <a:rect b="b" l="l" r="r" t="t"/>
              <a:pathLst>
                <a:path extrusionOk="0" fill="none" h="15491" w="12252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88" name="Google Shape;488;p40"/>
          <p:cNvGrpSpPr/>
          <p:nvPr/>
        </p:nvGrpSpPr>
        <p:grpSpPr>
          <a:xfrm>
            <a:off x="683538" y="2607438"/>
            <a:ext cx="100415" cy="365949"/>
            <a:chOff x="732125" y="2958550"/>
            <a:chExt cx="130325" cy="474950"/>
          </a:xfrm>
        </p:grpSpPr>
        <p:sp>
          <p:nvSpPr>
            <p:cNvPr id="489" name="Google Shape;489;p40"/>
            <p:cNvSpPr/>
            <p:nvPr/>
          </p:nvSpPr>
          <p:spPr>
            <a:xfrm>
              <a:off x="732125" y="2958550"/>
              <a:ext cx="130325" cy="474950"/>
            </a:xfrm>
            <a:custGeom>
              <a:rect b="b" l="l" r="r" t="t"/>
              <a:pathLst>
                <a:path extrusionOk="0" fill="none" h="18998" w="5213">
                  <a:moveTo>
                    <a:pt x="4336" y="14443"/>
                  </a:moveTo>
                  <a:lnTo>
                    <a:pt x="4336" y="1754"/>
                  </a:lnTo>
                  <a:lnTo>
                    <a:pt x="4336" y="1754"/>
                  </a:lnTo>
                  <a:lnTo>
                    <a:pt x="4336" y="1584"/>
                  </a:lnTo>
                  <a:lnTo>
                    <a:pt x="4311" y="1389"/>
                  </a:lnTo>
                  <a:lnTo>
                    <a:pt x="4262" y="1243"/>
                  </a:lnTo>
                  <a:lnTo>
                    <a:pt x="4214" y="1073"/>
                  </a:lnTo>
                  <a:lnTo>
                    <a:pt x="4141" y="926"/>
                  </a:lnTo>
                  <a:lnTo>
                    <a:pt x="4043" y="780"/>
                  </a:lnTo>
                  <a:lnTo>
                    <a:pt x="3946" y="634"/>
                  </a:lnTo>
                  <a:lnTo>
                    <a:pt x="3824" y="512"/>
                  </a:lnTo>
                  <a:lnTo>
                    <a:pt x="3702" y="415"/>
                  </a:lnTo>
                  <a:lnTo>
                    <a:pt x="3580" y="318"/>
                  </a:lnTo>
                  <a:lnTo>
                    <a:pt x="3434" y="220"/>
                  </a:lnTo>
                  <a:lnTo>
                    <a:pt x="3288" y="147"/>
                  </a:lnTo>
                  <a:lnTo>
                    <a:pt x="3118" y="98"/>
                  </a:lnTo>
                  <a:lnTo>
                    <a:pt x="2947" y="50"/>
                  </a:lnTo>
                  <a:lnTo>
                    <a:pt x="2777" y="25"/>
                  </a:lnTo>
                  <a:lnTo>
                    <a:pt x="2606" y="1"/>
                  </a:lnTo>
                  <a:lnTo>
                    <a:pt x="2606" y="1"/>
                  </a:lnTo>
                  <a:lnTo>
                    <a:pt x="2436" y="25"/>
                  </a:lnTo>
                  <a:lnTo>
                    <a:pt x="2265" y="50"/>
                  </a:lnTo>
                  <a:lnTo>
                    <a:pt x="2095" y="98"/>
                  </a:lnTo>
                  <a:lnTo>
                    <a:pt x="1924" y="147"/>
                  </a:lnTo>
                  <a:lnTo>
                    <a:pt x="1778" y="220"/>
                  </a:lnTo>
                  <a:lnTo>
                    <a:pt x="1632" y="318"/>
                  </a:lnTo>
                  <a:lnTo>
                    <a:pt x="1510" y="415"/>
                  </a:lnTo>
                  <a:lnTo>
                    <a:pt x="1389" y="512"/>
                  </a:lnTo>
                  <a:lnTo>
                    <a:pt x="1267" y="634"/>
                  </a:lnTo>
                  <a:lnTo>
                    <a:pt x="1169" y="780"/>
                  </a:lnTo>
                  <a:lnTo>
                    <a:pt x="1072" y="926"/>
                  </a:lnTo>
                  <a:lnTo>
                    <a:pt x="999" y="1073"/>
                  </a:lnTo>
                  <a:lnTo>
                    <a:pt x="950" y="1243"/>
                  </a:lnTo>
                  <a:lnTo>
                    <a:pt x="901" y="1389"/>
                  </a:lnTo>
                  <a:lnTo>
                    <a:pt x="877" y="1584"/>
                  </a:lnTo>
                  <a:lnTo>
                    <a:pt x="877" y="1754"/>
                  </a:lnTo>
                  <a:lnTo>
                    <a:pt x="877" y="14443"/>
                  </a:lnTo>
                  <a:lnTo>
                    <a:pt x="877" y="14443"/>
                  </a:lnTo>
                  <a:lnTo>
                    <a:pt x="682" y="14638"/>
                  </a:lnTo>
                  <a:lnTo>
                    <a:pt x="512" y="14833"/>
                  </a:lnTo>
                  <a:lnTo>
                    <a:pt x="366" y="15052"/>
                  </a:lnTo>
                  <a:lnTo>
                    <a:pt x="244" y="15296"/>
                  </a:lnTo>
                  <a:lnTo>
                    <a:pt x="146" y="15564"/>
                  </a:lnTo>
                  <a:lnTo>
                    <a:pt x="73" y="15832"/>
                  </a:lnTo>
                  <a:lnTo>
                    <a:pt x="25" y="16100"/>
                  </a:lnTo>
                  <a:lnTo>
                    <a:pt x="0" y="16392"/>
                  </a:lnTo>
                  <a:lnTo>
                    <a:pt x="0" y="16392"/>
                  </a:lnTo>
                  <a:lnTo>
                    <a:pt x="25" y="16635"/>
                  </a:lnTo>
                  <a:lnTo>
                    <a:pt x="49" y="16903"/>
                  </a:lnTo>
                  <a:lnTo>
                    <a:pt x="122" y="17147"/>
                  </a:lnTo>
                  <a:lnTo>
                    <a:pt x="195" y="17390"/>
                  </a:lnTo>
                  <a:lnTo>
                    <a:pt x="317" y="17634"/>
                  </a:lnTo>
                  <a:lnTo>
                    <a:pt x="439" y="17829"/>
                  </a:lnTo>
                  <a:lnTo>
                    <a:pt x="609" y="18048"/>
                  </a:lnTo>
                  <a:lnTo>
                    <a:pt x="755" y="18218"/>
                  </a:lnTo>
                  <a:lnTo>
                    <a:pt x="950" y="18389"/>
                  </a:lnTo>
                  <a:lnTo>
                    <a:pt x="1145" y="18535"/>
                  </a:lnTo>
                  <a:lnTo>
                    <a:pt x="1364" y="18681"/>
                  </a:lnTo>
                  <a:lnTo>
                    <a:pt x="1583" y="18779"/>
                  </a:lnTo>
                  <a:lnTo>
                    <a:pt x="1827" y="18876"/>
                  </a:lnTo>
                  <a:lnTo>
                    <a:pt x="2070" y="18925"/>
                  </a:lnTo>
                  <a:lnTo>
                    <a:pt x="2338" y="18973"/>
                  </a:lnTo>
                  <a:lnTo>
                    <a:pt x="2606" y="18998"/>
                  </a:lnTo>
                  <a:lnTo>
                    <a:pt x="2606" y="18998"/>
                  </a:lnTo>
                  <a:lnTo>
                    <a:pt x="2874" y="18973"/>
                  </a:lnTo>
                  <a:lnTo>
                    <a:pt x="3142" y="18925"/>
                  </a:lnTo>
                  <a:lnTo>
                    <a:pt x="3386" y="18876"/>
                  </a:lnTo>
                  <a:lnTo>
                    <a:pt x="3629" y="18779"/>
                  </a:lnTo>
                  <a:lnTo>
                    <a:pt x="3848" y="18681"/>
                  </a:lnTo>
                  <a:lnTo>
                    <a:pt x="4068" y="18535"/>
                  </a:lnTo>
                  <a:lnTo>
                    <a:pt x="4262" y="18389"/>
                  </a:lnTo>
                  <a:lnTo>
                    <a:pt x="4457" y="18218"/>
                  </a:lnTo>
                  <a:lnTo>
                    <a:pt x="4603" y="18048"/>
                  </a:lnTo>
                  <a:lnTo>
                    <a:pt x="4774" y="17829"/>
                  </a:lnTo>
                  <a:lnTo>
                    <a:pt x="4896" y="17634"/>
                  </a:lnTo>
                  <a:lnTo>
                    <a:pt x="5017" y="17390"/>
                  </a:lnTo>
                  <a:lnTo>
                    <a:pt x="5091" y="17147"/>
                  </a:lnTo>
                  <a:lnTo>
                    <a:pt x="5164" y="16903"/>
                  </a:lnTo>
                  <a:lnTo>
                    <a:pt x="5188" y="16635"/>
                  </a:lnTo>
                  <a:lnTo>
                    <a:pt x="5212" y="16392"/>
                  </a:lnTo>
                  <a:lnTo>
                    <a:pt x="5212" y="16392"/>
                  </a:lnTo>
                  <a:lnTo>
                    <a:pt x="5188" y="16100"/>
                  </a:lnTo>
                  <a:lnTo>
                    <a:pt x="5139" y="15832"/>
                  </a:lnTo>
                  <a:lnTo>
                    <a:pt x="5066" y="15564"/>
                  </a:lnTo>
                  <a:lnTo>
                    <a:pt x="4969" y="15296"/>
                  </a:lnTo>
                  <a:lnTo>
                    <a:pt x="4847" y="15052"/>
                  </a:lnTo>
                  <a:lnTo>
                    <a:pt x="4701" y="14833"/>
                  </a:lnTo>
                  <a:lnTo>
                    <a:pt x="4530" y="14638"/>
                  </a:lnTo>
                  <a:lnTo>
                    <a:pt x="4336" y="14443"/>
                  </a:lnTo>
                  <a:lnTo>
                    <a:pt x="4336" y="144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0"/>
            <p:cNvSpPr/>
            <p:nvPr/>
          </p:nvSpPr>
          <p:spPr>
            <a:xfrm>
              <a:off x="756475" y="3090675"/>
              <a:ext cx="81625" cy="318475"/>
            </a:xfrm>
            <a:custGeom>
              <a:rect b="b" l="l" r="r" t="t"/>
              <a:pathLst>
                <a:path extrusionOk="0" fill="none" h="12739" w="3265">
                  <a:moveTo>
                    <a:pt x="2387" y="1"/>
                  </a:moveTo>
                  <a:lnTo>
                    <a:pt x="877" y="1"/>
                  </a:lnTo>
                  <a:lnTo>
                    <a:pt x="877" y="9158"/>
                  </a:lnTo>
                  <a:lnTo>
                    <a:pt x="877" y="9158"/>
                  </a:lnTo>
                  <a:lnTo>
                    <a:pt x="853" y="9353"/>
                  </a:lnTo>
                  <a:lnTo>
                    <a:pt x="780" y="9548"/>
                  </a:lnTo>
                  <a:lnTo>
                    <a:pt x="682" y="9719"/>
                  </a:lnTo>
                  <a:lnTo>
                    <a:pt x="536" y="9889"/>
                  </a:lnTo>
                  <a:lnTo>
                    <a:pt x="536" y="9889"/>
                  </a:lnTo>
                  <a:lnTo>
                    <a:pt x="415" y="10011"/>
                  </a:lnTo>
                  <a:lnTo>
                    <a:pt x="317" y="10133"/>
                  </a:lnTo>
                  <a:lnTo>
                    <a:pt x="220" y="10279"/>
                  </a:lnTo>
                  <a:lnTo>
                    <a:pt x="147" y="10425"/>
                  </a:lnTo>
                  <a:lnTo>
                    <a:pt x="74" y="10595"/>
                  </a:lnTo>
                  <a:lnTo>
                    <a:pt x="49" y="10766"/>
                  </a:lnTo>
                  <a:lnTo>
                    <a:pt x="1" y="10936"/>
                  </a:lnTo>
                  <a:lnTo>
                    <a:pt x="1" y="11107"/>
                  </a:lnTo>
                  <a:lnTo>
                    <a:pt x="1" y="11107"/>
                  </a:lnTo>
                  <a:lnTo>
                    <a:pt x="1" y="11253"/>
                  </a:lnTo>
                  <a:lnTo>
                    <a:pt x="25" y="11423"/>
                  </a:lnTo>
                  <a:lnTo>
                    <a:pt x="74" y="11570"/>
                  </a:lnTo>
                  <a:lnTo>
                    <a:pt x="122" y="11740"/>
                  </a:lnTo>
                  <a:lnTo>
                    <a:pt x="195" y="11862"/>
                  </a:lnTo>
                  <a:lnTo>
                    <a:pt x="293" y="12008"/>
                  </a:lnTo>
                  <a:lnTo>
                    <a:pt x="366" y="12130"/>
                  </a:lnTo>
                  <a:lnTo>
                    <a:pt x="488" y="12251"/>
                  </a:lnTo>
                  <a:lnTo>
                    <a:pt x="585" y="12349"/>
                  </a:lnTo>
                  <a:lnTo>
                    <a:pt x="731" y="12446"/>
                  </a:lnTo>
                  <a:lnTo>
                    <a:pt x="853" y="12519"/>
                  </a:lnTo>
                  <a:lnTo>
                    <a:pt x="999" y="12592"/>
                  </a:lnTo>
                  <a:lnTo>
                    <a:pt x="1145" y="12666"/>
                  </a:lnTo>
                  <a:lnTo>
                    <a:pt x="1316" y="12690"/>
                  </a:lnTo>
                  <a:lnTo>
                    <a:pt x="1462" y="12714"/>
                  </a:lnTo>
                  <a:lnTo>
                    <a:pt x="1632" y="12739"/>
                  </a:lnTo>
                  <a:lnTo>
                    <a:pt x="1632" y="12739"/>
                  </a:lnTo>
                  <a:lnTo>
                    <a:pt x="1803" y="12714"/>
                  </a:lnTo>
                  <a:lnTo>
                    <a:pt x="1949" y="12690"/>
                  </a:lnTo>
                  <a:lnTo>
                    <a:pt x="2119" y="12666"/>
                  </a:lnTo>
                  <a:lnTo>
                    <a:pt x="2266" y="12592"/>
                  </a:lnTo>
                  <a:lnTo>
                    <a:pt x="2412" y="12519"/>
                  </a:lnTo>
                  <a:lnTo>
                    <a:pt x="2533" y="12446"/>
                  </a:lnTo>
                  <a:lnTo>
                    <a:pt x="2680" y="12349"/>
                  </a:lnTo>
                  <a:lnTo>
                    <a:pt x="2777" y="12251"/>
                  </a:lnTo>
                  <a:lnTo>
                    <a:pt x="2899" y="12130"/>
                  </a:lnTo>
                  <a:lnTo>
                    <a:pt x="2972" y="12008"/>
                  </a:lnTo>
                  <a:lnTo>
                    <a:pt x="3069" y="11862"/>
                  </a:lnTo>
                  <a:lnTo>
                    <a:pt x="3142" y="11740"/>
                  </a:lnTo>
                  <a:lnTo>
                    <a:pt x="3191" y="11570"/>
                  </a:lnTo>
                  <a:lnTo>
                    <a:pt x="3240" y="11423"/>
                  </a:lnTo>
                  <a:lnTo>
                    <a:pt x="3264" y="11253"/>
                  </a:lnTo>
                  <a:lnTo>
                    <a:pt x="3264" y="11107"/>
                  </a:lnTo>
                  <a:lnTo>
                    <a:pt x="3264" y="11107"/>
                  </a:lnTo>
                  <a:lnTo>
                    <a:pt x="3264" y="10936"/>
                  </a:lnTo>
                  <a:lnTo>
                    <a:pt x="3215" y="10766"/>
                  </a:lnTo>
                  <a:lnTo>
                    <a:pt x="3191" y="10595"/>
                  </a:lnTo>
                  <a:lnTo>
                    <a:pt x="3118" y="10425"/>
                  </a:lnTo>
                  <a:lnTo>
                    <a:pt x="3045" y="10279"/>
                  </a:lnTo>
                  <a:lnTo>
                    <a:pt x="2947" y="10133"/>
                  </a:lnTo>
                  <a:lnTo>
                    <a:pt x="2850" y="10011"/>
                  </a:lnTo>
                  <a:lnTo>
                    <a:pt x="2728" y="9889"/>
                  </a:lnTo>
                  <a:lnTo>
                    <a:pt x="2728" y="9889"/>
                  </a:lnTo>
                  <a:lnTo>
                    <a:pt x="2582" y="9719"/>
                  </a:lnTo>
                  <a:lnTo>
                    <a:pt x="2485" y="9548"/>
                  </a:lnTo>
                  <a:lnTo>
                    <a:pt x="2412" y="9353"/>
                  </a:lnTo>
                  <a:lnTo>
                    <a:pt x="2387" y="9158"/>
                  </a:lnTo>
                  <a:lnTo>
                    <a:pt x="238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0"/>
            <p:cNvSpPr/>
            <p:nvPr/>
          </p:nvSpPr>
          <p:spPr>
            <a:xfrm>
              <a:off x="802750" y="312905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0"/>
            <p:cNvSpPr/>
            <p:nvPr/>
          </p:nvSpPr>
          <p:spPr>
            <a:xfrm>
              <a:off x="802750" y="31625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0"/>
            <p:cNvSpPr/>
            <p:nvPr/>
          </p:nvSpPr>
          <p:spPr>
            <a:xfrm>
              <a:off x="802750" y="319602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802750" y="32295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802750" y="3263000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802750" y="3296475"/>
              <a:ext cx="13425" cy="25"/>
            </a:xfrm>
            <a:custGeom>
              <a:rect b="b" l="l" r="r" t="t"/>
              <a:pathLst>
                <a:path extrusionOk="0" fill="none" h="1" w="537">
                  <a:moveTo>
                    <a:pt x="536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7" name="Google Shape;497;p40"/>
          <p:cNvSpPr/>
          <p:nvPr/>
        </p:nvSpPr>
        <p:spPr>
          <a:xfrm>
            <a:off x="1615718" y="2592899"/>
            <a:ext cx="307776" cy="395035"/>
          </a:xfrm>
          <a:custGeom>
            <a:rect b="b" l="l" r="r" t="t"/>
            <a:pathLst>
              <a:path extrusionOk="0" fill="none" h="20508" w="15978">
                <a:moveTo>
                  <a:pt x="15977" y="1292"/>
                </a:moveTo>
                <a:lnTo>
                  <a:pt x="15977" y="19217"/>
                </a:lnTo>
                <a:lnTo>
                  <a:pt x="15977" y="19217"/>
                </a:lnTo>
                <a:lnTo>
                  <a:pt x="15953" y="19485"/>
                </a:lnTo>
                <a:lnTo>
                  <a:pt x="15880" y="19728"/>
                </a:lnTo>
                <a:lnTo>
                  <a:pt x="15758" y="19948"/>
                </a:lnTo>
                <a:lnTo>
                  <a:pt x="15612" y="20142"/>
                </a:lnTo>
                <a:lnTo>
                  <a:pt x="15417" y="20289"/>
                </a:lnTo>
                <a:lnTo>
                  <a:pt x="15198" y="20410"/>
                </a:lnTo>
                <a:lnTo>
                  <a:pt x="14955" y="20483"/>
                </a:lnTo>
                <a:lnTo>
                  <a:pt x="14711" y="20508"/>
                </a:lnTo>
                <a:lnTo>
                  <a:pt x="1267" y="20508"/>
                </a:lnTo>
                <a:lnTo>
                  <a:pt x="1267" y="20508"/>
                </a:lnTo>
                <a:lnTo>
                  <a:pt x="1023" y="20483"/>
                </a:lnTo>
                <a:lnTo>
                  <a:pt x="780" y="20410"/>
                </a:lnTo>
                <a:lnTo>
                  <a:pt x="561" y="20289"/>
                </a:lnTo>
                <a:lnTo>
                  <a:pt x="366" y="20142"/>
                </a:lnTo>
                <a:lnTo>
                  <a:pt x="220" y="19948"/>
                </a:lnTo>
                <a:lnTo>
                  <a:pt x="98" y="19728"/>
                </a:lnTo>
                <a:lnTo>
                  <a:pt x="25" y="19485"/>
                </a:lnTo>
                <a:lnTo>
                  <a:pt x="1" y="19217"/>
                </a:lnTo>
                <a:lnTo>
                  <a:pt x="1" y="1292"/>
                </a:lnTo>
                <a:lnTo>
                  <a:pt x="1" y="1292"/>
                </a:lnTo>
                <a:lnTo>
                  <a:pt x="25" y="1024"/>
                </a:lnTo>
                <a:lnTo>
                  <a:pt x="98" y="780"/>
                </a:lnTo>
                <a:lnTo>
                  <a:pt x="220" y="561"/>
                </a:lnTo>
                <a:lnTo>
                  <a:pt x="366" y="366"/>
                </a:lnTo>
                <a:lnTo>
                  <a:pt x="561" y="220"/>
                </a:lnTo>
                <a:lnTo>
                  <a:pt x="780" y="98"/>
                </a:lnTo>
                <a:lnTo>
                  <a:pt x="1023" y="25"/>
                </a:lnTo>
                <a:lnTo>
                  <a:pt x="1267" y="1"/>
                </a:lnTo>
                <a:lnTo>
                  <a:pt x="14711" y="1"/>
                </a:lnTo>
                <a:lnTo>
                  <a:pt x="14711" y="1"/>
                </a:lnTo>
                <a:lnTo>
                  <a:pt x="14955" y="25"/>
                </a:lnTo>
                <a:lnTo>
                  <a:pt x="15198" y="98"/>
                </a:lnTo>
                <a:lnTo>
                  <a:pt x="15417" y="220"/>
                </a:lnTo>
                <a:lnTo>
                  <a:pt x="15612" y="366"/>
                </a:lnTo>
                <a:lnTo>
                  <a:pt x="15758" y="561"/>
                </a:lnTo>
                <a:lnTo>
                  <a:pt x="15880" y="780"/>
                </a:lnTo>
                <a:lnTo>
                  <a:pt x="15953" y="1024"/>
                </a:lnTo>
                <a:lnTo>
                  <a:pt x="15977" y="1292"/>
                </a:lnTo>
                <a:lnTo>
                  <a:pt x="15977" y="1292"/>
                </a:lnTo>
                <a:close/>
                <a:moveTo>
                  <a:pt x="7989" y="19899"/>
                </a:moveTo>
                <a:lnTo>
                  <a:pt x="7989" y="19899"/>
                </a:lnTo>
                <a:lnTo>
                  <a:pt x="8159" y="19875"/>
                </a:lnTo>
                <a:lnTo>
                  <a:pt x="8306" y="19826"/>
                </a:lnTo>
                <a:lnTo>
                  <a:pt x="8452" y="19753"/>
                </a:lnTo>
                <a:lnTo>
                  <a:pt x="8574" y="19655"/>
                </a:lnTo>
                <a:lnTo>
                  <a:pt x="8671" y="19534"/>
                </a:lnTo>
                <a:lnTo>
                  <a:pt x="8744" y="19387"/>
                </a:lnTo>
                <a:lnTo>
                  <a:pt x="8793" y="19241"/>
                </a:lnTo>
                <a:lnTo>
                  <a:pt x="8817" y="19071"/>
                </a:lnTo>
                <a:lnTo>
                  <a:pt x="8817" y="19071"/>
                </a:lnTo>
                <a:lnTo>
                  <a:pt x="8793" y="18900"/>
                </a:lnTo>
                <a:lnTo>
                  <a:pt x="8744" y="18754"/>
                </a:lnTo>
                <a:lnTo>
                  <a:pt x="8671" y="18608"/>
                </a:lnTo>
                <a:lnTo>
                  <a:pt x="8574" y="18486"/>
                </a:lnTo>
                <a:lnTo>
                  <a:pt x="8452" y="18389"/>
                </a:lnTo>
                <a:lnTo>
                  <a:pt x="8306" y="18316"/>
                </a:lnTo>
                <a:lnTo>
                  <a:pt x="8159" y="18267"/>
                </a:lnTo>
                <a:lnTo>
                  <a:pt x="7989" y="18243"/>
                </a:lnTo>
                <a:lnTo>
                  <a:pt x="7989" y="18243"/>
                </a:lnTo>
                <a:lnTo>
                  <a:pt x="7819" y="18267"/>
                </a:lnTo>
                <a:lnTo>
                  <a:pt x="7672" y="18316"/>
                </a:lnTo>
                <a:lnTo>
                  <a:pt x="7526" y="18389"/>
                </a:lnTo>
                <a:lnTo>
                  <a:pt x="7404" y="18486"/>
                </a:lnTo>
                <a:lnTo>
                  <a:pt x="7307" y="18608"/>
                </a:lnTo>
                <a:lnTo>
                  <a:pt x="7234" y="18754"/>
                </a:lnTo>
                <a:lnTo>
                  <a:pt x="7185" y="18900"/>
                </a:lnTo>
                <a:lnTo>
                  <a:pt x="7161" y="19071"/>
                </a:lnTo>
                <a:lnTo>
                  <a:pt x="7161" y="19071"/>
                </a:lnTo>
                <a:lnTo>
                  <a:pt x="7185" y="19241"/>
                </a:lnTo>
                <a:lnTo>
                  <a:pt x="7234" y="19387"/>
                </a:lnTo>
                <a:lnTo>
                  <a:pt x="7307" y="19534"/>
                </a:lnTo>
                <a:lnTo>
                  <a:pt x="7404" y="19655"/>
                </a:lnTo>
                <a:lnTo>
                  <a:pt x="7526" y="19753"/>
                </a:lnTo>
                <a:lnTo>
                  <a:pt x="7672" y="19826"/>
                </a:lnTo>
                <a:lnTo>
                  <a:pt x="7819" y="19875"/>
                </a:lnTo>
                <a:lnTo>
                  <a:pt x="7989" y="19899"/>
                </a:lnTo>
                <a:lnTo>
                  <a:pt x="7989" y="19899"/>
                </a:lnTo>
                <a:close/>
                <a:moveTo>
                  <a:pt x="14394" y="1584"/>
                </a:moveTo>
                <a:lnTo>
                  <a:pt x="1584" y="1584"/>
                </a:lnTo>
                <a:lnTo>
                  <a:pt x="1584" y="17634"/>
                </a:lnTo>
                <a:lnTo>
                  <a:pt x="14394" y="17634"/>
                </a:lnTo>
                <a:lnTo>
                  <a:pt x="14394" y="158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0"/>
          <p:cNvSpPr/>
          <p:nvPr/>
        </p:nvSpPr>
        <p:spPr>
          <a:xfrm>
            <a:off x="1137658" y="2592899"/>
            <a:ext cx="228029" cy="395035"/>
          </a:xfrm>
          <a:custGeom>
            <a:rect b="b" l="l" r="r" t="t"/>
            <a:pathLst>
              <a:path extrusionOk="0" fill="none" h="20508" w="11838">
                <a:moveTo>
                  <a:pt x="10547" y="1"/>
                </a:moveTo>
                <a:lnTo>
                  <a:pt x="1292" y="1"/>
                </a:lnTo>
                <a:lnTo>
                  <a:pt x="1292" y="1"/>
                </a:lnTo>
                <a:lnTo>
                  <a:pt x="1024" y="25"/>
                </a:lnTo>
                <a:lnTo>
                  <a:pt x="780" y="98"/>
                </a:lnTo>
                <a:lnTo>
                  <a:pt x="561" y="220"/>
                </a:lnTo>
                <a:lnTo>
                  <a:pt x="366" y="366"/>
                </a:lnTo>
                <a:lnTo>
                  <a:pt x="220" y="561"/>
                </a:lnTo>
                <a:lnTo>
                  <a:pt x="98" y="780"/>
                </a:lnTo>
                <a:lnTo>
                  <a:pt x="25" y="1024"/>
                </a:lnTo>
                <a:lnTo>
                  <a:pt x="1" y="1292"/>
                </a:lnTo>
                <a:lnTo>
                  <a:pt x="1" y="19217"/>
                </a:lnTo>
                <a:lnTo>
                  <a:pt x="1" y="19217"/>
                </a:lnTo>
                <a:lnTo>
                  <a:pt x="25" y="19485"/>
                </a:lnTo>
                <a:lnTo>
                  <a:pt x="98" y="19728"/>
                </a:lnTo>
                <a:lnTo>
                  <a:pt x="220" y="19948"/>
                </a:lnTo>
                <a:lnTo>
                  <a:pt x="366" y="20142"/>
                </a:lnTo>
                <a:lnTo>
                  <a:pt x="561" y="20289"/>
                </a:lnTo>
                <a:lnTo>
                  <a:pt x="780" y="20410"/>
                </a:lnTo>
                <a:lnTo>
                  <a:pt x="1024" y="20483"/>
                </a:lnTo>
                <a:lnTo>
                  <a:pt x="1292" y="20508"/>
                </a:lnTo>
                <a:lnTo>
                  <a:pt x="10547" y="20508"/>
                </a:lnTo>
                <a:lnTo>
                  <a:pt x="10547" y="20508"/>
                </a:lnTo>
                <a:lnTo>
                  <a:pt x="10814" y="20483"/>
                </a:lnTo>
                <a:lnTo>
                  <a:pt x="11058" y="20410"/>
                </a:lnTo>
                <a:lnTo>
                  <a:pt x="11277" y="20289"/>
                </a:lnTo>
                <a:lnTo>
                  <a:pt x="11472" y="20142"/>
                </a:lnTo>
                <a:lnTo>
                  <a:pt x="11618" y="19948"/>
                </a:lnTo>
                <a:lnTo>
                  <a:pt x="11740" y="19728"/>
                </a:lnTo>
                <a:lnTo>
                  <a:pt x="11813" y="19485"/>
                </a:lnTo>
                <a:lnTo>
                  <a:pt x="11837" y="19217"/>
                </a:lnTo>
                <a:lnTo>
                  <a:pt x="11837" y="1292"/>
                </a:lnTo>
                <a:lnTo>
                  <a:pt x="11837" y="1292"/>
                </a:lnTo>
                <a:lnTo>
                  <a:pt x="11813" y="1024"/>
                </a:lnTo>
                <a:lnTo>
                  <a:pt x="11740" y="780"/>
                </a:lnTo>
                <a:lnTo>
                  <a:pt x="11618" y="561"/>
                </a:lnTo>
                <a:lnTo>
                  <a:pt x="11472" y="366"/>
                </a:lnTo>
                <a:lnTo>
                  <a:pt x="11277" y="220"/>
                </a:lnTo>
                <a:lnTo>
                  <a:pt x="11058" y="98"/>
                </a:lnTo>
                <a:lnTo>
                  <a:pt x="10814" y="25"/>
                </a:lnTo>
                <a:lnTo>
                  <a:pt x="10547" y="1"/>
                </a:lnTo>
                <a:lnTo>
                  <a:pt x="10547" y="1"/>
                </a:lnTo>
                <a:close/>
                <a:moveTo>
                  <a:pt x="5554" y="975"/>
                </a:moveTo>
                <a:lnTo>
                  <a:pt x="6284" y="975"/>
                </a:lnTo>
                <a:lnTo>
                  <a:pt x="6284" y="975"/>
                </a:lnTo>
                <a:lnTo>
                  <a:pt x="6406" y="999"/>
                </a:lnTo>
                <a:lnTo>
                  <a:pt x="6479" y="1073"/>
                </a:lnTo>
                <a:lnTo>
                  <a:pt x="6552" y="1146"/>
                </a:lnTo>
                <a:lnTo>
                  <a:pt x="6577" y="1267"/>
                </a:lnTo>
                <a:lnTo>
                  <a:pt x="6577" y="1267"/>
                </a:lnTo>
                <a:lnTo>
                  <a:pt x="6552" y="1365"/>
                </a:lnTo>
                <a:lnTo>
                  <a:pt x="6479" y="1462"/>
                </a:lnTo>
                <a:lnTo>
                  <a:pt x="6406" y="1511"/>
                </a:lnTo>
                <a:lnTo>
                  <a:pt x="6284" y="1535"/>
                </a:lnTo>
                <a:lnTo>
                  <a:pt x="5554" y="1535"/>
                </a:lnTo>
                <a:lnTo>
                  <a:pt x="5554" y="1535"/>
                </a:lnTo>
                <a:lnTo>
                  <a:pt x="5432" y="1511"/>
                </a:lnTo>
                <a:lnTo>
                  <a:pt x="5359" y="1462"/>
                </a:lnTo>
                <a:lnTo>
                  <a:pt x="5286" y="1365"/>
                </a:lnTo>
                <a:lnTo>
                  <a:pt x="5262" y="1267"/>
                </a:lnTo>
                <a:lnTo>
                  <a:pt x="5262" y="1267"/>
                </a:lnTo>
                <a:lnTo>
                  <a:pt x="5286" y="1146"/>
                </a:lnTo>
                <a:lnTo>
                  <a:pt x="5359" y="1073"/>
                </a:lnTo>
                <a:lnTo>
                  <a:pt x="5432" y="999"/>
                </a:lnTo>
                <a:lnTo>
                  <a:pt x="5554" y="975"/>
                </a:lnTo>
                <a:lnTo>
                  <a:pt x="5554" y="975"/>
                </a:lnTo>
                <a:close/>
                <a:moveTo>
                  <a:pt x="5919" y="19436"/>
                </a:moveTo>
                <a:lnTo>
                  <a:pt x="5919" y="19436"/>
                </a:lnTo>
                <a:lnTo>
                  <a:pt x="5749" y="19412"/>
                </a:lnTo>
                <a:lnTo>
                  <a:pt x="5578" y="19363"/>
                </a:lnTo>
                <a:lnTo>
                  <a:pt x="5432" y="19290"/>
                </a:lnTo>
                <a:lnTo>
                  <a:pt x="5310" y="19193"/>
                </a:lnTo>
                <a:lnTo>
                  <a:pt x="5213" y="19071"/>
                </a:lnTo>
                <a:lnTo>
                  <a:pt x="5140" y="18925"/>
                </a:lnTo>
                <a:lnTo>
                  <a:pt x="5091" y="18754"/>
                </a:lnTo>
                <a:lnTo>
                  <a:pt x="5067" y="18584"/>
                </a:lnTo>
                <a:lnTo>
                  <a:pt x="5067" y="18584"/>
                </a:lnTo>
                <a:lnTo>
                  <a:pt x="5091" y="18413"/>
                </a:lnTo>
                <a:lnTo>
                  <a:pt x="5140" y="18243"/>
                </a:lnTo>
                <a:lnTo>
                  <a:pt x="5213" y="18097"/>
                </a:lnTo>
                <a:lnTo>
                  <a:pt x="5310" y="17975"/>
                </a:lnTo>
                <a:lnTo>
                  <a:pt x="5432" y="17877"/>
                </a:lnTo>
                <a:lnTo>
                  <a:pt x="5578" y="17804"/>
                </a:lnTo>
                <a:lnTo>
                  <a:pt x="5749" y="17756"/>
                </a:lnTo>
                <a:lnTo>
                  <a:pt x="5919" y="17731"/>
                </a:lnTo>
                <a:lnTo>
                  <a:pt x="5919" y="17731"/>
                </a:lnTo>
                <a:lnTo>
                  <a:pt x="6090" y="17756"/>
                </a:lnTo>
                <a:lnTo>
                  <a:pt x="6260" y="17804"/>
                </a:lnTo>
                <a:lnTo>
                  <a:pt x="6406" y="17877"/>
                </a:lnTo>
                <a:lnTo>
                  <a:pt x="6528" y="17975"/>
                </a:lnTo>
                <a:lnTo>
                  <a:pt x="6625" y="18097"/>
                </a:lnTo>
                <a:lnTo>
                  <a:pt x="6699" y="18243"/>
                </a:lnTo>
                <a:lnTo>
                  <a:pt x="6747" y="18413"/>
                </a:lnTo>
                <a:lnTo>
                  <a:pt x="6772" y="18584"/>
                </a:lnTo>
                <a:lnTo>
                  <a:pt x="6772" y="18584"/>
                </a:lnTo>
                <a:lnTo>
                  <a:pt x="6747" y="18754"/>
                </a:lnTo>
                <a:lnTo>
                  <a:pt x="6699" y="18925"/>
                </a:lnTo>
                <a:lnTo>
                  <a:pt x="6625" y="19071"/>
                </a:lnTo>
                <a:lnTo>
                  <a:pt x="6528" y="19193"/>
                </a:lnTo>
                <a:lnTo>
                  <a:pt x="6406" y="19290"/>
                </a:lnTo>
                <a:lnTo>
                  <a:pt x="6260" y="19363"/>
                </a:lnTo>
                <a:lnTo>
                  <a:pt x="6090" y="19412"/>
                </a:lnTo>
                <a:lnTo>
                  <a:pt x="5919" y="19436"/>
                </a:lnTo>
                <a:lnTo>
                  <a:pt x="5919" y="19436"/>
                </a:lnTo>
                <a:close/>
                <a:moveTo>
                  <a:pt x="10547" y="16660"/>
                </a:moveTo>
                <a:lnTo>
                  <a:pt x="1292" y="16660"/>
                </a:lnTo>
                <a:lnTo>
                  <a:pt x="1292" y="2558"/>
                </a:lnTo>
                <a:lnTo>
                  <a:pt x="10547" y="2558"/>
                </a:lnTo>
                <a:lnTo>
                  <a:pt x="10547" y="1666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9" name="Google Shape;499;p40"/>
          <p:cNvGrpSpPr/>
          <p:nvPr/>
        </p:nvGrpSpPr>
        <p:grpSpPr>
          <a:xfrm>
            <a:off x="2109715" y="2619169"/>
            <a:ext cx="355624" cy="336863"/>
            <a:chOff x="2583100" y="2973775"/>
            <a:chExt cx="461550" cy="437200"/>
          </a:xfrm>
        </p:grpSpPr>
        <p:sp>
          <p:nvSpPr>
            <p:cNvPr id="500" name="Google Shape;500;p40"/>
            <p:cNvSpPr/>
            <p:nvPr/>
          </p:nvSpPr>
          <p:spPr>
            <a:xfrm>
              <a:off x="2701225" y="3315975"/>
              <a:ext cx="225300" cy="95000"/>
            </a:xfrm>
            <a:custGeom>
              <a:rect b="b" l="l" r="r" t="t"/>
              <a:pathLst>
                <a:path extrusionOk="0" fill="none" h="3800" w="9012">
                  <a:moveTo>
                    <a:pt x="2947" y="0"/>
                  </a:moveTo>
                  <a:lnTo>
                    <a:pt x="2947" y="2947"/>
                  </a:lnTo>
                  <a:lnTo>
                    <a:pt x="853" y="2947"/>
                  </a:lnTo>
                  <a:lnTo>
                    <a:pt x="853" y="2947"/>
                  </a:lnTo>
                  <a:lnTo>
                    <a:pt x="682" y="2947"/>
                  </a:lnTo>
                  <a:lnTo>
                    <a:pt x="512" y="2996"/>
                  </a:lnTo>
                  <a:lnTo>
                    <a:pt x="365" y="3093"/>
                  </a:lnTo>
                  <a:lnTo>
                    <a:pt x="244" y="3191"/>
                  </a:lnTo>
                  <a:lnTo>
                    <a:pt x="146" y="3313"/>
                  </a:lnTo>
                  <a:lnTo>
                    <a:pt x="49" y="3459"/>
                  </a:lnTo>
                  <a:lnTo>
                    <a:pt x="0" y="3629"/>
                  </a:lnTo>
                  <a:lnTo>
                    <a:pt x="0" y="3800"/>
                  </a:lnTo>
                  <a:lnTo>
                    <a:pt x="9011" y="3800"/>
                  </a:lnTo>
                  <a:lnTo>
                    <a:pt x="9011" y="3800"/>
                  </a:lnTo>
                  <a:lnTo>
                    <a:pt x="9011" y="3629"/>
                  </a:lnTo>
                  <a:lnTo>
                    <a:pt x="8963" y="3459"/>
                  </a:lnTo>
                  <a:lnTo>
                    <a:pt x="8865" y="3313"/>
                  </a:lnTo>
                  <a:lnTo>
                    <a:pt x="8768" y="3191"/>
                  </a:lnTo>
                  <a:lnTo>
                    <a:pt x="8646" y="3093"/>
                  </a:lnTo>
                  <a:lnTo>
                    <a:pt x="8500" y="2996"/>
                  </a:lnTo>
                  <a:lnTo>
                    <a:pt x="8330" y="2947"/>
                  </a:lnTo>
                  <a:lnTo>
                    <a:pt x="8159" y="2947"/>
                  </a:lnTo>
                  <a:lnTo>
                    <a:pt x="6065" y="2947"/>
                  </a:lnTo>
                  <a:lnTo>
                    <a:pt x="606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2583100" y="2973775"/>
              <a:ext cx="461550" cy="336125"/>
            </a:xfrm>
            <a:custGeom>
              <a:rect b="b" l="l" r="r" t="t"/>
              <a:pathLst>
                <a:path extrusionOk="0" fill="none" h="13445" w="18462">
                  <a:moveTo>
                    <a:pt x="17974" y="1"/>
                  </a:move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317" y="50"/>
                  </a:lnTo>
                  <a:lnTo>
                    <a:pt x="220" y="74"/>
                  </a:lnTo>
                  <a:lnTo>
                    <a:pt x="146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2958"/>
                  </a:lnTo>
                  <a:lnTo>
                    <a:pt x="0" y="12958"/>
                  </a:lnTo>
                  <a:lnTo>
                    <a:pt x="25" y="13055"/>
                  </a:lnTo>
                  <a:lnTo>
                    <a:pt x="49" y="13152"/>
                  </a:lnTo>
                  <a:lnTo>
                    <a:pt x="98" y="13226"/>
                  </a:lnTo>
                  <a:lnTo>
                    <a:pt x="146" y="13299"/>
                  </a:lnTo>
                  <a:lnTo>
                    <a:pt x="220" y="13372"/>
                  </a:lnTo>
                  <a:lnTo>
                    <a:pt x="317" y="13396"/>
                  </a:lnTo>
                  <a:lnTo>
                    <a:pt x="390" y="13445"/>
                  </a:lnTo>
                  <a:lnTo>
                    <a:pt x="487" y="13445"/>
                  </a:lnTo>
                  <a:lnTo>
                    <a:pt x="17974" y="13445"/>
                  </a:lnTo>
                  <a:lnTo>
                    <a:pt x="17974" y="13445"/>
                  </a:lnTo>
                  <a:lnTo>
                    <a:pt x="18072" y="13445"/>
                  </a:lnTo>
                  <a:lnTo>
                    <a:pt x="18145" y="13396"/>
                  </a:lnTo>
                  <a:lnTo>
                    <a:pt x="18242" y="13372"/>
                  </a:lnTo>
                  <a:lnTo>
                    <a:pt x="18315" y="13299"/>
                  </a:lnTo>
                  <a:lnTo>
                    <a:pt x="18364" y="13226"/>
                  </a:lnTo>
                  <a:lnTo>
                    <a:pt x="18413" y="13152"/>
                  </a:lnTo>
                  <a:lnTo>
                    <a:pt x="18437" y="13055"/>
                  </a:lnTo>
                  <a:lnTo>
                    <a:pt x="18461" y="12958"/>
                  </a:lnTo>
                  <a:lnTo>
                    <a:pt x="18461" y="488"/>
                  </a:lnTo>
                  <a:lnTo>
                    <a:pt x="18461" y="488"/>
                  </a:lnTo>
                  <a:lnTo>
                    <a:pt x="18437" y="390"/>
                  </a:lnTo>
                  <a:lnTo>
                    <a:pt x="18413" y="293"/>
                  </a:lnTo>
                  <a:lnTo>
                    <a:pt x="18364" y="220"/>
                  </a:lnTo>
                  <a:lnTo>
                    <a:pt x="18315" y="147"/>
                  </a:lnTo>
                  <a:lnTo>
                    <a:pt x="18242" y="74"/>
                  </a:lnTo>
                  <a:lnTo>
                    <a:pt x="18145" y="50"/>
                  </a:lnTo>
                  <a:lnTo>
                    <a:pt x="18072" y="1"/>
                  </a:lnTo>
                  <a:lnTo>
                    <a:pt x="17974" y="1"/>
                  </a:lnTo>
                  <a:lnTo>
                    <a:pt x="17974" y="1"/>
                  </a:lnTo>
                  <a:close/>
                  <a:moveTo>
                    <a:pt x="17000" y="11983"/>
                  </a:moveTo>
                  <a:lnTo>
                    <a:pt x="1462" y="11983"/>
                  </a:lnTo>
                  <a:lnTo>
                    <a:pt x="1462" y="1462"/>
                  </a:lnTo>
                  <a:lnTo>
                    <a:pt x="17000" y="1462"/>
                  </a:lnTo>
                  <a:lnTo>
                    <a:pt x="17000" y="119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40"/>
          <p:cNvSpPr/>
          <p:nvPr/>
        </p:nvSpPr>
        <p:spPr>
          <a:xfrm>
            <a:off x="3678051" y="2627148"/>
            <a:ext cx="326538" cy="326538"/>
          </a:xfrm>
          <a:custGeom>
            <a:rect b="b" l="l" r="r" t="t"/>
            <a:pathLst>
              <a:path extrusionOk="0" fill="none" h="16952" w="16952">
                <a:moveTo>
                  <a:pt x="16173" y="7015"/>
                </a:moveTo>
                <a:lnTo>
                  <a:pt x="14419" y="6820"/>
                </a:lnTo>
                <a:lnTo>
                  <a:pt x="14419" y="6820"/>
                </a:lnTo>
                <a:lnTo>
                  <a:pt x="14322" y="6479"/>
                </a:lnTo>
                <a:lnTo>
                  <a:pt x="14175" y="6114"/>
                </a:lnTo>
                <a:lnTo>
                  <a:pt x="14029" y="5773"/>
                </a:lnTo>
                <a:lnTo>
                  <a:pt x="13859" y="5432"/>
                </a:lnTo>
                <a:lnTo>
                  <a:pt x="14955" y="4068"/>
                </a:lnTo>
                <a:lnTo>
                  <a:pt x="14955" y="4068"/>
                </a:lnTo>
                <a:lnTo>
                  <a:pt x="15028" y="3922"/>
                </a:lnTo>
                <a:lnTo>
                  <a:pt x="15077" y="3776"/>
                </a:lnTo>
                <a:lnTo>
                  <a:pt x="15125" y="3630"/>
                </a:lnTo>
                <a:lnTo>
                  <a:pt x="15125" y="3484"/>
                </a:lnTo>
                <a:lnTo>
                  <a:pt x="15101" y="3313"/>
                </a:lnTo>
                <a:lnTo>
                  <a:pt x="15052" y="3167"/>
                </a:lnTo>
                <a:lnTo>
                  <a:pt x="14979" y="3021"/>
                </a:lnTo>
                <a:lnTo>
                  <a:pt x="14882" y="2899"/>
                </a:lnTo>
                <a:lnTo>
                  <a:pt x="14054" y="2071"/>
                </a:lnTo>
                <a:lnTo>
                  <a:pt x="14054" y="2071"/>
                </a:lnTo>
                <a:lnTo>
                  <a:pt x="13932" y="1974"/>
                </a:lnTo>
                <a:lnTo>
                  <a:pt x="13786" y="1901"/>
                </a:lnTo>
                <a:lnTo>
                  <a:pt x="13640" y="1852"/>
                </a:lnTo>
                <a:lnTo>
                  <a:pt x="13469" y="1827"/>
                </a:lnTo>
                <a:lnTo>
                  <a:pt x="13323" y="1827"/>
                </a:lnTo>
                <a:lnTo>
                  <a:pt x="13177" y="1876"/>
                </a:lnTo>
                <a:lnTo>
                  <a:pt x="13031" y="1925"/>
                </a:lnTo>
                <a:lnTo>
                  <a:pt x="12885" y="2022"/>
                </a:lnTo>
                <a:lnTo>
                  <a:pt x="11521" y="3094"/>
                </a:lnTo>
                <a:lnTo>
                  <a:pt x="11521" y="3094"/>
                </a:lnTo>
                <a:lnTo>
                  <a:pt x="11180" y="2923"/>
                </a:lnTo>
                <a:lnTo>
                  <a:pt x="10839" y="2777"/>
                </a:lnTo>
                <a:lnTo>
                  <a:pt x="10473" y="2631"/>
                </a:lnTo>
                <a:lnTo>
                  <a:pt x="10133" y="2534"/>
                </a:lnTo>
                <a:lnTo>
                  <a:pt x="9938" y="780"/>
                </a:lnTo>
                <a:lnTo>
                  <a:pt x="9938" y="780"/>
                </a:lnTo>
                <a:lnTo>
                  <a:pt x="9889" y="634"/>
                </a:lnTo>
                <a:lnTo>
                  <a:pt x="9840" y="488"/>
                </a:lnTo>
                <a:lnTo>
                  <a:pt x="9743" y="342"/>
                </a:lnTo>
                <a:lnTo>
                  <a:pt x="9645" y="244"/>
                </a:lnTo>
                <a:lnTo>
                  <a:pt x="9499" y="147"/>
                </a:lnTo>
                <a:lnTo>
                  <a:pt x="9378" y="74"/>
                </a:lnTo>
                <a:lnTo>
                  <a:pt x="9231" y="25"/>
                </a:lnTo>
                <a:lnTo>
                  <a:pt x="9061" y="1"/>
                </a:lnTo>
                <a:lnTo>
                  <a:pt x="7892" y="1"/>
                </a:lnTo>
                <a:lnTo>
                  <a:pt x="7892" y="1"/>
                </a:lnTo>
                <a:lnTo>
                  <a:pt x="7721" y="25"/>
                </a:lnTo>
                <a:lnTo>
                  <a:pt x="7575" y="74"/>
                </a:lnTo>
                <a:lnTo>
                  <a:pt x="7453" y="147"/>
                </a:lnTo>
                <a:lnTo>
                  <a:pt x="7307" y="244"/>
                </a:lnTo>
                <a:lnTo>
                  <a:pt x="7210" y="342"/>
                </a:lnTo>
                <a:lnTo>
                  <a:pt x="7112" y="488"/>
                </a:lnTo>
                <a:lnTo>
                  <a:pt x="7064" y="634"/>
                </a:lnTo>
                <a:lnTo>
                  <a:pt x="7015" y="780"/>
                </a:lnTo>
                <a:lnTo>
                  <a:pt x="6820" y="2534"/>
                </a:lnTo>
                <a:lnTo>
                  <a:pt x="6820" y="2534"/>
                </a:lnTo>
                <a:lnTo>
                  <a:pt x="6479" y="2631"/>
                </a:lnTo>
                <a:lnTo>
                  <a:pt x="6114" y="2777"/>
                </a:lnTo>
                <a:lnTo>
                  <a:pt x="5773" y="2923"/>
                </a:lnTo>
                <a:lnTo>
                  <a:pt x="5432" y="3094"/>
                </a:lnTo>
                <a:lnTo>
                  <a:pt x="4068" y="2022"/>
                </a:lnTo>
                <a:lnTo>
                  <a:pt x="4068" y="2022"/>
                </a:lnTo>
                <a:lnTo>
                  <a:pt x="3922" y="1925"/>
                </a:lnTo>
                <a:lnTo>
                  <a:pt x="3776" y="1876"/>
                </a:lnTo>
                <a:lnTo>
                  <a:pt x="3630" y="1827"/>
                </a:lnTo>
                <a:lnTo>
                  <a:pt x="3484" y="1827"/>
                </a:lnTo>
                <a:lnTo>
                  <a:pt x="3313" y="1852"/>
                </a:lnTo>
                <a:lnTo>
                  <a:pt x="3167" y="1901"/>
                </a:lnTo>
                <a:lnTo>
                  <a:pt x="3021" y="1974"/>
                </a:lnTo>
                <a:lnTo>
                  <a:pt x="2899" y="2071"/>
                </a:lnTo>
                <a:lnTo>
                  <a:pt x="2071" y="2899"/>
                </a:lnTo>
                <a:lnTo>
                  <a:pt x="2071" y="2899"/>
                </a:lnTo>
                <a:lnTo>
                  <a:pt x="1974" y="3021"/>
                </a:lnTo>
                <a:lnTo>
                  <a:pt x="1901" y="3167"/>
                </a:lnTo>
                <a:lnTo>
                  <a:pt x="1852" y="3313"/>
                </a:lnTo>
                <a:lnTo>
                  <a:pt x="1827" y="3484"/>
                </a:lnTo>
                <a:lnTo>
                  <a:pt x="1827" y="3630"/>
                </a:lnTo>
                <a:lnTo>
                  <a:pt x="1876" y="3776"/>
                </a:lnTo>
                <a:lnTo>
                  <a:pt x="1925" y="3922"/>
                </a:lnTo>
                <a:lnTo>
                  <a:pt x="2022" y="4068"/>
                </a:lnTo>
                <a:lnTo>
                  <a:pt x="3094" y="5432"/>
                </a:lnTo>
                <a:lnTo>
                  <a:pt x="3094" y="5432"/>
                </a:lnTo>
                <a:lnTo>
                  <a:pt x="2923" y="5773"/>
                </a:lnTo>
                <a:lnTo>
                  <a:pt x="2777" y="6114"/>
                </a:lnTo>
                <a:lnTo>
                  <a:pt x="2631" y="6479"/>
                </a:lnTo>
                <a:lnTo>
                  <a:pt x="2534" y="6820"/>
                </a:lnTo>
                <a:lnTo>
                  <a:pt x="780" y="7015"/>
                </a:lnTo>
                <a:lnTo>
                  <a:pt x="780" y="7015"/>
                </a:lnTo>
                <a:lnTo>
                  <a:pt x="634" y="7064"/>
                </a:lnTo>
                <a:lnTo>
                  <a:pt x="488" y="7112"/>
                </a:lnTo>
                <a:lnTo>
                  <a:pt x="342" y="7210"/>
                </a:lnTo>
                <a:lnTo>
                  <a:pt x="244" y="7307"/>
                </a:lnTo>
                <a:lnTo>
                  <a:pt x="147" y="7453"/>
                </a:lnTo>
                <a:lnTo>
                  <a:pt x="74" y="7575"/>
                </a:lnTo>
                <a:lnTo>
                  <a:pt x="25" y="7721"/>
                </a:lnTo>
                <a:lnTo>
                  <a:pt x="1" y="7892"/>
                </a:lnTo>
                <a:lnTo>
                  <a:pt x="1" y="9061"/>
                </a:lnTo>
                <a:lnTo>
                  <a:pt x="1" y="9061"/>
                </a:lnTo>
                <a:lnTo>
                  <a:pt x="25" y="9231"/>
                </a:lnTo>
                <a:lnTo>
                  <a:pt x="74" y="9377"/>
                </a:lnTo>
                <a:lnTo>
                  <a:pt x="147" y="9499"/>
                </a:lnTo>
                <a:lnTo>
                  <a:pt x="244" y="9645"/>
                </a:lnTo>
                <a:lnTo>
                  <a:pt x="342" y="9743"/>
                </a:lnTo>
                <a:lnTo>
                  <a:pt x="488" y="9840"/>
                </a:lnTo>
                <a:lnTo>
                  <a:pt x="634" y="9889"/>
                </a:lnTo>
                <a:lnTo>
                  <a:pt x="780" y="9938"/>
                </a:lnTo>
                <a:lnTo>
                  <a:pt x="2534" y="10132"/>
                </a:lnTo>
                <a:lnTo>
                  <a:pt x="2534" y="10132"/>
                </a:lnTo>
                <a:lnTo>
                  <a:pt x="2631" y="10473"/>
                </a:lnTo>
                <a:lnTo>
                  <a:pt x="2777" y="10839"/>
                </a:lnTo>
                <a:lnTo>
                  <a:pt x="2923" y="11180"/>
                </a:lnTo>
                <a:lnTo>
                  <a:pt x="3094" y="11521"/>
                </a:lnTo>
                <a:lnTo>
                  <a:pt x="2022" y="12885"/>
                </a:lnTo>
                <a:lnTo>
                  <a:pt x="2022" y="12885"/>
                </a:lnTo>
                <a:lnTo>
                  <a:pt x="1925" y="13031"/>
                </a:lnTo>
                <a:lnTo>
                  <a:pt x="1876" y="13177"/>
                </a:lnTo>
                <a:lnTo>
                  <a:pt x="1827" y="13323"/>
                </a:lnTo>
                <a:lnTo>
                  <a:pt x="1827" y="13469"/>
                </a:lnTo>
                <a:lnTo>
                  <a:pt x="1852" y="13640"/>
                </a:lnTo>
                <a:lnTo>
                  <a:pt x="1901" y="13786"/>
                </a:lnTo>
                <a:lnTo>
                  <a:pt x="1974" y="13932"/>
                </a:lnTo>
                <a:lnTo>
                  <a:pt x="2071" y="14054"/>
                </a:lnTo>
                <a:lnTo>
                  <a:pt x="2899" y="14882"/>
                </a:lnTo>
                <a:lnTo>
                  <a:pt x="2899" y="14882"/>
                </a:lnTo>
                <a:lnTo>
                  <a:pt x="3021" y="14979"/>
                </a:lnTo>
                <a:lnTo>
                  <a:pt x="3167" y="15052"/>
                </a:lnTo>
                <a:lnTo>
                  <a:pt x="3313" y="15101"/>
                </a:lnTo>
                <a:lnTo>
                  <a:pt x="3484" y="15125"/>
                </a:lnTo>
                <a:lnTo>
                  <a:pt x="3630" y="15125"/>
                </a:lnTo>
                <a:lnTo>
                  <a:pt x="3776" y="15077"/>
                </a:lnTo>
                <a:lnTo>
                  <a:pt x="3922" y="15028"/>
                </a:lnTo>
                <a:lnTo>
                  <a:pt x="4068" y="14955"/>
                </a:lnTo>
                <a:lnTo>
                  <a:pt x="5432" y="13859"/>
                </a:lnTo>
                <a:lnTo>
                  <a:pt x="5432" y="13859"/>
                </a:lnTo>
                <a:lnTo>
                  <a:pt x="5773" y="14029"/>
                </a:lnTo>
                <a:lnTo>
                  <a:pt x="6114" y="14175"/>
                </a:lnTo>
                <a:lnTo>
                  <a:pt x="6479" y="14322"/>
                </a:lnTo>
                <a:lnTo>
                  <a:pt x="6820" y="14419"/>
                </a:lnTo>
                <a:lnTo>
                  <a:pt x="7015" y="16173"/>
                </a:lnTo>
                <a:lnTo>
                  <a:pt x="7015" y="16173"/>
                </a:lnTo>
                <a:lnTo>
                  <a:pt x="7064" y="16319"/>
                </a:lnTo>
                <a:lnTo>
                  <a:pt x="7112" y="16465"/>
                </a:lnTo>
                <a:lnTo>
                  <a:pt x="7210" y="16611"/>
                </a:lnTo>
                <a:lnTo>
                  <a:pt x="7307" y="16708"/>
                </a:lnTo>
                <a:lnTo>
                  <a:pt x="7453" y="16806"/>
                </a:lnTo>
                <a:lnTo>
                  <a:pt x="7575" y="16879"/>
                </a:lnTo>
                <a:lnTo>
                  <a:pt x="7721" y="16928"/>
                </a:lnTo>
                <a:lnTo>
                  <a:pt x="7892" y="16952"/>
                </a:lnTo>
                <a:lnTo>
                  <a:pt x="9061" y="16952"/>
                </a:lnTo>
                <a:lnTo>
                  <a:pt x="9061" y="16952"/>
                </a:lnTo>
                <a:lnTo>
                  <a:pt x="9231" y="16928"/>
                </a:lnTo>
                <a:lnTo>
                  <a:pt x="9378" y="16879"/>
                </a:lnTo>
                <a:lnTo>
                  <a:pt x="9499" y="16806"/>
                </a:lnTo>
                <a:lnTo>
                  <a:pt x="9645" y="16708"/>
                </a:lnTo>
                <a:lnTo>
                  <a:pt x="9743" y="16611"/>
                </a:lnTo>
                <a:lnTo>
                  <a:pt x="9840" y="16465"/>
                </a:lnTo>
                <a:lnTo>
                  <a:pt x="9889" y="16319"/>
                </a:lnTo>
                <a:lnTo>
                  <a:pt x="9938" y="16173"/>
                </a:lnTo>
                <a:lnTo>
                  <a:pt x="10133" y="14419"/>
                </a:lnTo>
                <a:lnTo>
                  <a:pt x="10133" y="14419"/>
                </a:lnTo>
                <a:lnTo>
                  <a:pt x="10473" y="14322"/>
                </a:lnTo>
                <a:lnTo>
                  <a:pt x="10839" y="14175"/>
                </a:lnTo>
                <a:lnTo>
                  <a:pt x="11180" y="14029"/>
                </a:lnTo>
                <a:lnTo>
                  <a:pt x="11521" y="13859"/>
                </a:lnTo>
                <a:lnTo>
                  <a:pt x="12885" y="14955"/>
                </a:lnTo>
                <a:lnTo>
                  <a:pt x="12885" y="14955"/>
                </a:lnTo>
                <a:lnTo>
                  <a:pt x="13031" y="15028"/>
                </a:lnTo>
                <a:lnTo>
                  <a:pt x="13177" y="15077"/>
                </a:lnTo>
                <a:lnTo>
                  <a:pt x="13323" y="15125"/>
                </a:lnTo>
                <a:lnTo>
                  <a:pt x="13469" y="15125"/>
                </a:lnTo>
                <a:lnTo>
                  <a:pt x="13640" y="15101"/>
                </a:lnTo>
                <a:lnTo>
                  <a:pt x="13786" y="15052"/>
                </a:lnTo>
                <a:lnTo>
                  <a:pt x="13932" y="14979"/>
                </a:lnTo>
                <a:lnTo>
                  <a:pt x="14054" y="14882"/>
                </a:lnTo>
                <a:lnTo>
                  <a:pt x="14882" y="14054"/>
                </a:lnTo>
                <a:lnTo>
                  <a:pt x="14882" y="14054"/>
                </a:lnTo>
                <a:lnTo>
                  <a:pt x="14979" y="13932"/>
                </a:lnTo>
                <a:lnTo>
                  <a:pt x="15052" y="13786"/>
                </a:lnTo>
                <a:lnTo>
                  <a:pt x="15101" y="13640"/>
                </a:lnTo>
                <a:lnTo>
                  <a:pt x="15125" y="13469"/>
                </a:lnTo>
                <a:lnTo>
                  <a:pt x="15125" y="13323"/>
                </a:lnTo>
                <a:lnTo>
                  <a:pt x="15077" y="13177"/>
                </a:lnTo>
                <a:lnTo>
                  <a:pt x="15028" y="13031"/>
                </a:lnTo>
                <a:lnTo>
                  <a:pt x="14955" y="12885"/>
                </a:lnTo>
                <a:lnTo>
                  <a:pt x="13859" y="11521"/>
                </a:lnTo>
                <a:lnTo>
                  <a:pt x="13859" y="11521"/>
                </a:lnTo>
                <a:lnTo>
                  <a:pt x="14029" y="11180"/>
                </a:lnTo>
                <a:lnTo>
                  <a:pt x="14175" y="10839"/>
                </a:lnTo>
                <a:lnTo>
                  <a:pt x="14322" y="10473"/>
                </a:lnTo>
                <a:lnTo>
                  <a:pt x="14419" y="10132"/>
                </a:lnTo>
                <a:lnTo>
                  <a:pt x="16173" y="9938"/>
                </a:lnTo>
                <a:lnTo>
                  <a:pt x="16173" y="9938"/>
                </a:lnTo>
                <a:lnTo>
                  <a:pt x="16319" y="9889"/>
                </a:lnTo>
                <a:lnTo>
                  <a:pt x="16465" y="9840"/>
                </a:lnTo>
                <a:lnTo>
                  <a:pt x="16611" y="9743"/>
                </a:lnTo>
                <a:lnTo>
                  <a:pt x="16708" y="9645"/>
                </a:lnTo>
                <a:lnTo>
                  <a:pt x="16806" y="9499"/>
                </a:lnTo>
                <a:lnTo>
                  <a:pt x="16879" y="9377"/>
                </a:lnTo>
                <a:lnTo>
                  <a:pt x="16928" y="9231"/>
                </a:lnTo>
                <a:lnTo>
                  <a:pt x="16952" y="9061"/>
                </a:lnTo>
                <a:lnTo>
                  <a:pt x="16952" y="7892"/>
                </a:lnTo>
                <a:lnTo>
                  <a:pt x="16952" y="7892"/>
                </a:lnTo>
                <a:lnTo>
                  <a:pt x="16928" y="7721"/>
                </a:lnTo>
                <a:lnTo>
                  <a:pt x="16879" y="7575"/>
                </a:lnTo>
                <a:lnTo>
                  <a:pt x="16806" y="7453"/>
                </a:lnTo>
                <a:lnTo>
                  <a:pt x="16708" y="7307"/>
                </a:lnTo>
                <a:lnTo>
                  <a:pt x="16611" y="7210"/>
                </a:lnTo>
                <a:lnTo>
                  <a:pt x="16465" y="7112"/>
                </a:lnTo>
                <a:lnTo>
                  <a:pt x="16319" y="7064"/>
                </a:lnTo>
                <a:lnTo>
                  <a:pt x="16173" y="7015"/>
                </a:lnTo>
                <a:lnTo>
                  <a:pt x="16173" y="7015"/>
                </a:lnTo>
                <a:close/>
                <a:moveTo>
                  <a:pt x="10425" y="10425"/>
                </a:moveTo>
                <a:lnTo>
                  <a:pt x="10425" y="10425"/>
                </a:lnTo>
                <a:lnTo>
                  <a:pt x="10206" y="10620"/>
                </a:lnTo>
                <a:lnTo>
                  <a:pt x="9986" y="10766"/>
                </a:lnTo>
                <a:lnTo>
                  <a:pt x="9767" y="10912"/>
                </a:lnTo>
                <a:lnTo>
                  <a:pt x="9524" y="11034"/>
                </a:lnTo>
                <a:lnTo>
                  <a:pt x="9256" y="11107"/>
                </a:lnTo>
                <a:lnTo>
                  <a:pt x="9012" y="11180"/>
                </a:lnTo>
                <a:lnTo>
                  <a:pt x="8744" y="11228"/>
                </a:lnTo>
                <a:lnTo>
                  <a:pt x="8476" y="11228"/>
                </a:lnTo>
                <a:lnTo>
                  <a:pt x="8208" y="11228"/>
                </a:lnTo>
                <a:lnTo>
                  <a:pt x="7941" y="11180"/>
                </a:lnTo>
                <a:lnTo>
                  <a:pt x="7697" y="11107"/>
                </a:lnTo>
                <a:lnTo>
                  <a:pt x="7429" y="11034"/>
                </a:lnTo>
                <a:lnTo>
                  <a:pt x="7186" y="10912"/>
                </a:lnTo>
                <a:lnTo>
                  <a:pt x="6966" y="10766"/>
                </a:lnTo>
                <a:lnTo>
                  <a:pt x="6747" y="10620"/>
                </a:lnTo>
                <a:lnTo>
                  <a:pt x="6528" y="10425"/>
                </a:lnTo>
                <a:lnTo>
                  <a:pt x="6528" y="10425"/>
                </a:lnTo>
                <a:lnTo>
                  <a:pt x="6333" y="10206"/>
                </a:lnTo>
                <a:lnTo>
                  <a:pt x="6187" y="9986"/>
                </a:lnTo>
                <a:lnTo>
                  <a:pt x="6041" y="9767"/>
                </a:lnTo>
                <a:lnTo>
                  <a:pt x="5919" y="9524"/>
                </a:lnTo>
                <a:lnTo>
                  <a:pt x="5846" y="9256"/>
                </a:lnTo>
                <a:lnTo>
                  <a:pt x="5773" y="9012"/>
                </a:lnTo>
                <a:lnTo>
                  <a:pt x="5724" y="8744"/>
                </a:lnTo>
                <a:lnTo>
                  <a:pt x="5724" y="8476"/>
                </a:lnTo>
                <a:lnTo>
                  <a:pt x="5724" y="8208"/>
                </a:lnTo>
                <a:lnTo>
                  <a:pt x="5773" y="7941"/>
                </a:lnTo>
                <a:lnTo>
                  <a:pt x="5846" y="7697"/>
                </a:lnTo>
                <a:lnTo>
                  <a:pt x="5919" y="7429"/>
                </a:lnTo>
                <a:lnTo>
                  <a:pt x="6041" y="7186"/>
                </a:lnTo>
                <a:lnTo>
                  <a:pt x="6187" y="6966"/>
                </a:lnTo>
                <a:lnTo>
                  <a:pt x="6333" y="6747"/>
                </a:lnTo>
                <a:lnTo>
                  <a:pt x="6528" y="6528"/>
                </a:lnTo>
                <a:lnTo>
                  <a:pt x="6528" y="6528"/>
                </a:lnTo>
                <a:lnTo>
                  <a:pt x="6747" y="6333"/>
                </a:lnTo>
                <a:lnTo>
                  <a:pt x="6966" y="6187"/>
                </a:lnTo>
                <a:lnTo>
                  <a:pt x="7186" y="6041"/>
                </a:lnTo>
                <a:lnTo>
                  <a:pt x="7429" y="5919"/>
                </a:lnTo>
                <a:lnTo>
                  <a:pt x="7697" y="5846"/>
                </a:lnTo>
                <a:lnTo>
                  <a:pt x="7941" y="5773"/>
                </a:lnTo>
                <a:lnTo>
                  <a:pt x="8208" y="5724"/>
                </a:lnTo>
                <a:lnTo>
                  <a:pt x="8476" y="5724"/>
                </a:lnTo>
                <a:lnTo>
                  <a:pt x="8744" y="5724"/>
                </a:lnTo>
                <a:lnTo>
                  <a:pt x="9012" y="5773"/>
                </a:lnTo>
                <a:lnTo>
                  <a:pt x="9256" y="5846"/>
                </a:lnTo>
                <a:lnTo>
                  <a:pt x="9524" y="5919"/>
                </a:lnTo>
                <a:lnTo>
                  <a:pt x="9767" y="6041"/>
                </a:lnTo>
                <a:lnTo>
                  <a:pt x="9986" y="6187"/>
                </a:lnTo>
                <a:lnTo>
                  <a:pt x="10206" y="6333"/>
                </a:lnTo>
                <a:lnTo>
                  <a:pt x="10425" y="6528"/>
                </a:lnTo>
                <a:lnTo>
                  <a:pt x="10425" y="6528"/>
                </a:lnTo>
                <a:lnTo>
                  <a:pt x="10620" y="6747"/>
                </a:lnTo>
                <a:lnTo>
                  <a:pt x="10766" y="6966"/>
                </a:lnTo>
                <a:lnTo>
                  <a:pt x="10912" y="7186"/>
                </a:lnTo>
                <a:lnTo>
                  <a:pt x="11034" y="7429"/>
                </a:lnTo>
                <a:lnTo>
                  <a:pt x="11107" y="7697"/>
                </a:lnTo>
                <a:lnTo>
                  <a:pt x="11180" y="7941"/>
                </a:lnTo>
                <a:lnTo>
                  <a:pt x="11228" y="8208"/>
                </a:lnTo>
                <a:lnTo>
                  <a:pt x="11228" y="8476"/>
                </a:lnTo>
                <a:lnTo>
                  <a:pt x="11228" y="8744"/>
                </a:lnTo>
                <a:lnTo>
                  <a:pt x="11180" y="9012"/>
                </a:lnTo>
                <a:lnTo>
                  <a:pt x="11107" y="9256"/>
                </a:lnTo>
                <a:lnTo>
                  <a:pt x="11034" y="9524"/>
                </a:lnTo>
                <a:lnTo>
                  <a:pt x="10912" y="9767"/>
                </a:lnTo>
                <a:lnTo>
                  <a:pt x="10766" y="9986"/>
                </a:lnTo>
                <a:lnTo>
                  <a:pt x="10620" y="10206"/>
                </a:lnTo>
                <a:lnTo>
                  <a:pt x="10425" y="10425"/>
                </a:lnTo>
                <a:lnTo>
                  <a:pt x="10425" y="104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3" name="Google Shape;503;p40"/>
          <p:cNvGrpSpPr/>
          <p:nvPr/>
        </p:nvGrpSpPr>
        <p:grpSpPr>
          <a:xfrm>
            <a:off x="4162654" y="2644981"/>
            <a:ext cx="398792" cy="296508"/>
            <a:chOff x="5247525" y="3007275"/>
            <a:chExt cx="517575" cy="384825"/>
          </a:xfrm>
        </p:grpSpPr>
        <p:sp>
          <p:nvSpPr>
            <p:cNvPr id="504" name="Google Shape;504;p40"/>
            <p:cNvSpPr/>
            <p:nvPr/>
          </p:nvSpPr>
          <p:spPr>
            <a:xfrm>
              <a:off x="5247525" y="3007275"/>
              <a:ext cx="348900" cy="348900"/>
            </a:xfrm>
            <a:custGeom>
              <a:rect b="b" l="l" r="r" t="t"/>
              <a:pathLst>
                <a:path extrusionOk="0" fill="none" h="13956" w="13956">
                  <a:moveTo>
                    <a:pt x="13323" y="5772"/>
                  </a:moveTo>
                  <a:lnTo>
                    <a:pt x="11861" y="5626"/>
                  </a:lnTo>
                  <a:lnTo>
                    <a:pt x="11861" y="5626"/>
                  </a:lnTo>
                  <a:lnTo>
                    <a:pt x="11788" y="5334"/>
                  </a:lnTo>
                  <a:lnTo>
                    <a:pt x="11667" y="5042"/>
                  </a:lnTo>
                  <a:lnTo>
                    <a:pt x="11545" y="4750"/>
                  </a:lnTo>
                  <a:lnTo>
                    <a:pt x="11399" y="4482"/>
                  </a:lnTo>
                  <a:lnTo>
                    <a:pt x="12300" y="3337"/>
                  </a:lnTo>
                  <a:lnTo>
                    <a:pt x="12300" y="3337"/>
                  </a:lnTo>
                  <a:lnTo>
                    <a:pt x="12373" y="3240"/>
                  </a:lnTo>
                  <a:lnTo>
                    <a:pt x="12422" y="3118"/>
                  </a:lnTo>
                  <a:lnTo>
                    <a:pt x="12446" y="2996"/>
                  </a:lnTo>
                  <a:lnTo>
                    <a:pt x="12446" y="2850"/>
                  </a:lnTo>
                  <a:lnTo>
                    <a:pt x="12422" y="2728"/>
                  </a:lnTo>
                  <a:lnTo>
                    <a:pt x="12397" y="2606"/>
                  </a:lnTo>
                  <a:lnTo>
                    <a:pt x="12324" y="2485"/>
                  </a:lnTo>
                  <a:lnTo>
                    <a:pt x="12251" y="2387"/>
                  </a:lnTo>
                  <a:lnTo>
                    <a:pt x="11569" y="1705"/>
                  </a:lnTo>
                  <a:lnTo>
                    <a:pt x="11569" y="1705"/>
                  </a:lnTo>
                  <a:lnTo>
                    <a:pt x="11472" y="1632"/>
                  </a:lnTo>
                  <a:lnTo>
                    <a:pt x="11350" y="1559"/>
                  </a:lnTo>
                  <a:lnTo>
                    <a:pt x="11228" y="1510"/>
                  </a:lnTo>
                  <a:lnTo>
                    <a:pt x="11106" y="1510"/>
                  </a:lnTo>
                  <a:lnTo>
                    <a:pt x="10960" y="1510"/>
                  </a:lnTo>
                  <a:lnTo>
                    <a:pt x="10838" y="1535"/>
                  </a:lnTo>
                  <a:lnTo>
                    <a:pt x="10717" y="1583"/>
                  </a:lnTo>
                  <a:lnTo>
                    <a:pt x="10619" y="1656"/>
                  </a:lnTo>
                  <a:lnTo>
                    <a:pt x="9475" y="2558"/>
                  </a:lnTo>
                  <a:lnTo>
                    <a:pt x="9475" y="2558"/>
                  </a:lnTo>
                  <a:lnTo>
                    <a:pt x="9207" y="2411"/>
                  </a:lnTo>
                  <a:lnTo>
                    <a:pt x="8914" y="2290"/>
                  </a:lnTo>
                  <a:lnTo>
                    <a:pt x="8622" y="2168"/>
                  </a:lnTo>
                  <a:lnTo>
                    <a:pt x="8330" y="2070"/>
                  </a:lnTo>
                  <a:lnTo>
                    <a:pt x="8159" y="634"/>
                  </a:lnTo>
                  <a:lnTo>
                    <a:pt x="8159" y="634"/>
                  </a:lnTo>
                  <a:lnTo>
                    <a:pt x="8135" y="512"/>
                  </a:lnTo>
                  <a:lnTo>
                    <a:pt x="8086" y="390"/>
                  </a:lnTo>
                  <a:lnTo>
                    <a:pt x="8013" y="293"/>
                  </a:lnTo>
                  <a:lnTo>
                    <a:pt x="7940" y="195"/>
                  </a:lnTo>
                  <a:lnTo>
                    <a:pt x="7818" y="122"/>
                  </a:lnTo>
                  <a:lnTo>
                    <a:pt x="7721" y="49"/>
                  </a:lnTo>
                  <a:lnTo>
                    <a:pt x="7575" y="25"/>
                  </a:lnTo>
                  <a:lnTo>
                    <a:pt x="7453" y="0"/>
                  </a:lnTo>
                  <a:lnTo>
                    <a:pt x="6479" y="0"/>
                  </a:lnTo>
                  <a:lnTo>
                    <a:pt x="6479" y="0"/>
                  </a:lnTo>
                  <a:lnTo>
                    <a:pt x="6357" y="25"/>
                  </a:lnTo>
                  <a:lnTo>
                    <a:pt x="6235" y="49"/>
                  </a:lnTo>
                  <a:lnTo>
                    <a:pt x="6114" y="122"/>
                  </a:lnTo>
                  <a:lnTo>
                    <a:pt x="6016" y="195"/>
                  </a:lnTo>
                  <a:lnTo>
                    <a:pt x="5919" y="293"/>
                  </a:lnTo>
                  <a:lnTo>
                    <a:pt x="5846" y="390"/>
                  </a:lnTo>
                  <a:lnTo>
                    <a:pt x="5797" y="512"/>
                  </a:lnTo>
                  <a:lnTo>
                    <a:pt x="5773" y="634"/>
                  </a:lnTo>
                  <a:lnTo>
                    <a:pt x="5602" y="2070"/>
                  </a:lnTo>
                  <a:lnTo>
                    <a:pt x="5602" y="2070"/>
                  </a:lnTo>
                  <a:lnTo>
                    <a:pt x="5310" y="2168"/>
                  </a:lnTo>
                  <a:lnTo>
                    <a:pt x="5018" y="2290"/>
                  </a:lnTo>
                  <a:lnTo>
                    <a:pt x="4750" y="2411"/>
                  </a:lnTo>
                  <a:lnTo>
                    <a:pt x="4482" y="2558"/>
                  </a:lnTo>
                  <a:lnTo>
                    <a:pt x="3337" y="1656"/>
                  </a:lnTo>
                  <a:lnTo>
                    <a:pt x="3337" y="1656"/>
                  </a:lnTo>
                  <a:lnTo>
                    <a:pt x="3215" y="1583"/>
                  </a:lnTo>
                  <a:lnTo>
                    <a:pt x="3094" y="1535"/>
                  </a:lnTo>
                  <a:lnTo>
                    <a:pt x="2972" y="1510"/>
                  </a:lnTo>
                  <a:lnTo>
                    <a:pt x="2850" y="1510"/>
                  </a:lnTo>
                  <a:lnTo>
                    <a:pt x="2728" y="1510"/>
                  </a:lnTo>
                  <a:lnTo>
                    <a:pt x="2582" y="1559"/>
                  </a:lnTo>
                  <a:lnTo>
                    <a:pt x="2485" y="1632"/>
                  </a:lnTo>
                  <a:lnTo>
                    <a:pt x="2387" y="1705"/>
                  </a:lnTo>
                  <a:lnTo>
                    <a:pt x="1705" y="2387"/>
                  </a:lnTo>
                  <a:lnTo>
                    <a:pt x="1705" y="2387"/>
                  </a:lnTo>
                  <a:lnTo>
                    <a:pt x="1608" y="2485"/>
                  </a:lnTo>
                  <a:lnTo>
                    <a:pt x="1559" y="2606"/>
                  </a:lnTo>
                  <a:lnTo>
                    <a:pt x="1511" y="2728"/>
                  </a:lnTo>
                  <a:lnTo>
                    <a:pt x="1486" y="2850"/>
                  </a:lnTo>
                  <a:lnTo>
                    <a:pt x="1486" y="2996"/>
                  </a:lnTo>
                  <a:lnTo>
                    <a:pt x="1511" y="3118"/>
                  </a:lnTo>
                  <a:lnTo>
                    <a:pt x="1559" y="3240"/>
                  </a:lnTo>
                  <a:lnTo>
                    <a:pt x="1632" y="3337"/>
                  </a:lnTo>
                  <a:lnTo>
                    <a:pt x="2533" y="4482"/>
                  </a:lnTo>
                  <a:lnTo>
                    <a:pt x="2533" y="4482"/>
                  </a:lnTo>
                  <a:lnTo>
                    <a:pt x="2387" y="4750"/>
                  </a:lnTo>
                  <a:lnTo>
                    <a:pt x="2266" y="5042"/>
                  </a:lnTo>
                  <a:lnTo>
                    <a:pt x="2168" y="5334"/>
                  </a:lnTo>
                  <a:lnTo>
                    <a:pt x="2071" y="5626"/>
                  </a:lnTo>
                  <a:lnTo>
                    <a:pt x="634" y="5772"/>
                  </a:lnTo>
                  <a:lnTo>
                    <a:pt x="634" y="5772"/>
                  </a:lnTo>
                  <a:lnTo>
                    <a:pt x="512" y="5821"/>
                  </a:lnTo>
                  <a:lnTo>
                    <a:pt x="390" y="5870"/>
                  </a:lnTo>
                  <a:lnTo>
                    <a:pt x="268" y="5943"/>
                  </a:lnTo>
                  <a:lnTo>
                    <a:pt x="171" y="6016"/>
                  </a:lnTo>
                  <a:lnTo>
                    <a:pt x="98" y="6138"/>
                  </a:lnTo>
                  <a:lnTo>
                    <a:pt x="49" y="6235"/>
                  </a:lnTo>
                  <a:lnTo>
                    <a:pt x="1" y="6381"/>
                  </a:lnTo>
                  <a:lnTo>
                    <a:pt x="1" y="6503"/>
                  </a:lnTo>
                  <a:lnTo>
                    <a:pt x="1" y="7453"/>
                  </a:lnTo>
                  <a:lnTo>
                    <a:pt x="1" y="7453"/>
                  </a:lnTo>
                  <a:lnTo>
                    <a:pt x="1" y="7599"/>
                  </a:lnTo>
                  <a:lnTo>
                    <a:pt x="49" y="7721"/>
                  </a:lnTo>
                  <a:lnTo>
                    <a:pt x="98" y="7843"/>
                  </a:lnTo>
                  <a:lnTo>
                    <a:pt x="171" y="7940"/>
                  </a:lnTo>
                  <a:lnTo>
                    <a:pt x="268" y="8037"/>
                  </a:lnTo>
                  <a:lnTo>
                    <a:pt x="390" y="8111"/>
                  </a:lnTo>
                  <a:lnTo>
                    <a:pt x="512" y="8159"/>
                  </a:lnTo>
                  <a:lnTo>
                    <a:pt x="634" y="8184"/>
                  </a:lnTo>
                  <a:lnTo>
                    <a:pt x="2071" y="8354"/>
                  </a:lnTo>
                  <a:lnTo>
                    <a:pt x="2071" y="8354"/>
                  </a:lnTo>
                  <a:lnTo>
                    <a:pt x="2168" y="8646"/>
                  </a:lnTo>
                  <a:lnTo>
                    <a:pt x="2266" y="8914"/>
                  </a:lnTo>
                  <a:lnTo>
                    <a:pt x="2387" y="9206"/>
                  </a:lnTo>
                  <a:lnTo>
                    <a:pt x="2533" y="9474"/>
                  </a:lnTo>
                  <a:lnTo>
                    <a:pt x="1632" y="10619"/>
                  </a:lnTo>
                  <a:lnTo>
                    <a:pt x="1632" y="10619"/>
                  </a:lnTo>
                  <a:lnTo>
                    <a:pt x="1559" y="10741"/>
                  </a:lnTo>
                  <a:lnTo>
                    <a:pt x="1511" y="10863"/>
                  </a:lnTo>
                  <a:lnTo>
                    <a:pt x="1486" y="10984"/>
                  </a:lnTo>
                  <a:lnTo>
                    <a:pt x="1486" y="11106"/>
                  </a:lnTo>
                  <a:lnTo>
                    <a:pt x="1511" y="11228"/>
                  </a:lnTo>
                  <a:lnTo>
                    <a:pt x="1559" y="11350"/>
                  </a:lnTo>
                  <a:lnTo>
                    <a:pt x="1608" y="11472"/>
                  </a:lnTo>
                  <a:lnTo>
                    <a:pt x="1705" y="11569"/>
                  </a:lnTo>
                  <a:lnTo>
                    <a:pt x="2387" y="12251"/>
                  </a:lnTo>
                  <a:lnTo>
                    <a:pt x="2387" y="12251"/>
                  </a:lnTo>
                  <a:lnTo>
                    <a:pt x="2485" y="12348"/>
                  </a:lnTo>
                  <a:lnTo>
                    <a:pt x="2582" y="12397"/>
                  </a:lnTo>
                  <a:lnTo>
                    <a:pt x="2728" y="12446"/>
                  </a:lnTo>
                  <a:lnTo>
                    <a:pt x="2850" y="12470"/>
                  </a:lnTo>
                  <a:lnTo>
                    <a:pt x="2972" y="12470"/>
                  </a:lnTo>
                  <a:lnTo>
                    <a:pt x="3094" y="12421"/>
                  </a:lnTo>
                  <a:lnTo>
                    <a:pt x="3215" y="12373"/>
                  </a:lnTo>
                  <a:lnTo>
                    <a:pt x="3337" y="12324"/>
                  </a:lnTo>
                  <a:lnTo>
                    <a:pt x="4482" y="11423"/>
                  </a:lnTo>
                  <a:lnTo>
                    <a:pt x="4482" y="11423"/>
                  </a:lnTo>
                  <a:lnTo>
                    <a:pt x="4750" y="11545"/>
                  </a:lnTo>
                  <a:lnTo>
                    <a:pt x="5018" y="11691"/>
                  </a:lnTo>
                  <a:lnTo>
                    <a:pt x="5310" y="11788"/>
                  </a:lnTo>
                  <a:lnTo>
                    <a:pt x="5602" y="11886"/>
                  </a:lnTo>
                  <a:lnTo>
                    <a:pt x="5773" y="13322"/>
                  </a:lnTo>
                  <a:lnTo>
                    <a:pt x="5773" y="13322"/>
                  </a:lnTo>
                  <a:lnTo>
                    <a:pt x="5797" y="13444"/>
                  </a:lnTo>
                  <a:lnTo>
                    <a:pt x="5846" y="13566"/>
                  </a:lnTo>
                  <a:lnTo>
                    <a:pt x="5919" y="13688"/>
                  </a:lnTo>
                  <a:lnTo>
                    <a:pt x="6016" y="13785"/>
                  </a:lnTo>
                  <a:lnTo>
                    <a:pt x="6114" y="13858"/>
                  </a:lnTo>
                  <a:lnTo>
                    <a:pt x="6235" y="13907"/>
                  </a:lnTo>
                  <a:lnTo>
                    <a:pt x="6357" y="13956"/>
                  </a:lnTo>
                  <a:lnTo>
                    <a:pt x="6479" y="13956"/>
                  </a:lnTo>
                  <a:lnTo>
                    <a:pt x="7453" y="13956"/>
                  </a:lnTo>
                  <a:lnTo>
                    <a:pt x="7453" y="13956"/>
                  </a:lnTo>
                  <a:lnTo>
                    <a:pt x="7575" y="13956"/>
                  </a:lnTo>
                  <a:lnTo>
                    <a:pt x="7721" y="13907"/>
                  </a:lnTo>
                  <a:lnTo>
                    <a:pt x="7818" y="13858"/>
                  </a:lnTo>
                  <a:lnTo>
                    <a:pt x="7940" y="13785"/>
                  </a:lnTo>
                  <a:lnTo>
                    <a:pt x="8013" y="13688"/>
                  </a:lnTo>
                  <a:lnTo>
                    <a:pt x="8086" y="13566"/>
                  </a:lnTo>
                  <a:lnTo>
                    <a:pt x="8135" y="13444"/>
                  </a:lnTo>
                  <a:lnTo>
                    <a:pt x="8159" y="13322"/>
                  </a:lnTo>
                  <a:lnTo>
                    <a:pt x="8330" y="11886"/>
                  </a:lnTo>
                  <a:lnTo>
                    <a:pt x="8330" y="11886"/>
                  </a:lnTo>
                  <a:lnTo>
                    <a:pt x="8622" y="11788"/>
                  </a:lnTo>
                  <a:lnTo>
                    <a:pt x="8914" y="11691"/>
                  </a:lnTo>
                  <a:lnTo>
                    <a:pt x="9207" y="11545"/>
                  </a:lnTo>
                  <a:lnTo>
                    <a:pt x="9475" y="11423"/>
                  </a:lnTo>
                  <a:lnTo>
                    <a:pt x="10619" y="12324"/>
                  </a:lnTo>
                  <a:lnTo>
                    <a:pt x="10619" y="12324"/>
                  </a:lnTo>
                  <a:lnTo>
                    <a:pt x="10717" y="12373"/>
                  </a:lnTo>
                  <a:lnTo>
                    <a:pt x="10838" y="12421"/>
                  </a:lnTo>
                  <a:lnTo>
                    <a:pt x="10960" y="12470"/>
                  </a:lnTo>
                  <a:lnTo>
                    <a:pt x="11106" y="12470"/>
                  </a:lnTo>
                  <a:lnTo>
                    <a:pt x="11228" y="12446"/>
                  </a:lnTo>
                  <a:lnTo>
                    <a:pt x="11350" y="12397"/>
                  </a:lnTo>
                  <a:lnTo>
                    <a:pt x="11472" y="12348"/>
                  </a:lnTo>
                  <a:lnTo>
                    <a:pt x="11569" y="12251"/>
                  </a:lnTo>
                  <a:lnTo>
                    <a:pt x="12251" y="11569"/>
                  </a:lnTo>
                  <a:lnTo>
                    <a:pt x="12251" y="11569"/>
                  </a:lnTo>
                  <a:lnTo>
                    <a:pt x="12324" y="11472"/>
                  </a:lnTo>
                  <a:lnTo>
                    <a:pt x="12397" y="11350"/>
                  </a:lnTo>
                  <a:lnTo>
                    <a:pt x="12422" y="11228"/>
                  </a:lnTo>
                  <a:lnTo>
                    <a:pt x="12446" y="11106"/>
                  </a:lnTo>
                  <a:lnTo>
                    <a:pt x="12446" y="10984"/>
                  </a:lnTo>
                  <a:lnTo>
                    <a:pt x="12422" y="10863"/>
                  </a:lnTo>
                  <a:lnTo>
                    <a:pt x="12373" y="10741"/>
                  </a:lnTo>
                  <a:lnTo>
                    <a:pt x="12300" y="10619"/>
                  </a:lnTo>
                  <a:lnTo>
                    <a:pt x="11399" y="9474"/>
                  </a:lnTo>
                  <a:lnTo>
                    <a:pt x="11399" y="9474"/>
                  </a:lnTo>
                  <a:lnTo>
                    <a:pt x="11545" y="9206"/>
                  </a:lnTo>
                  <a:lnTo>
                    <a:pt x="11667" y="8914"/>
                  </a:lnTo>
                  <a:lnTo>
                    <a:pt x="11788" y="8646"/>
                  </a:lnTo>
                  <a:lnTo>
                    <a:pt x="11861" y="8354"/>
                  </a:lnTo>
                  <a:lnTo>
                    <a:pt x="13323" y="8184"/>
                  </a:lnTo>
                  <a:lnTo>
                    <a:pt x="13323" y="8184"/>
                  </a:lnTo>
                  <a:lnTo>
                    <a:pt x="13444" y="8159"/>
                  </a:lnTo>
                  <a:lnTo>
                    <a:pt x="13566" y="8111"/>
                  </a:lnTo>
                  <a:lnTo>
                    <a:pt x="13664" y="8037"/>
                  </a:lnTo>
                  <a:lnTo>
                    <a:pt x="13761" y="7940"/>
                  </a:lnTo>
                  <a:lnTo>
                    <a:pt x="13834" y="7843"/>
                  </a:lnTo>
                  <a:lnTo>
                    <a:pt x="13907" y="7721"/>
                  </a:lnTo>
                  <a:lnTo>
                    <a:pt x="13932" y="7599"/>
                  </a:lnTo>
                  <a:lnTo>
                    <a:pt x="13956" y="7453"/>
                  </a:lnTo>
                  <a:lnTo>
                    <a:pt x="13956" y="6503"/>
                  </a:lnTo>
                  <a:lnTo>
                    <a:pt x="13956" y="6503"/>
                  </a:lnTo>
                  <a:lnTo>
                    <a:pt x="13932" y="6381"/>
                  </a:lnTo>
                  <a:lnTo>
                    <a:pt x="13907" y="6235"/>
                  </a:lnTo>
                  <a:lnTo>
                    <a:pt x="13834" y="6138"/>
                  </a:lnTo>
                  <a:lnTo>
                    <a:pt x="13761" y="6016"/>
                  </a:lnTo>
                  <a:lnTo>
                    <a:pt x="13664" y="5943"/>
                  </a:lnTo>
                  <a:lnTo>
                    <a:pt x="13566" y="5870"/>
                  </a:lnTo>
                  <a:lnTo>
                    <a:pt x="13444" y="5821"/>
                  </a:lnTo>
                  <a:lnTo>
                    <a:pt x="13323" y="5772"/>
                  </a:lnTo>
                  <a:lnTo>
                    <a:pt x="13323" y="5772"/>
                  </a:lnTo>
                  <a:close/>
                  <a:moveTo>
                    <a:pt x="8573" y="8598"/>
                  </a:moveTo>
                  <a:lnTo>
                    <a:pt x="8573" y="8598"/>
                  </a:lnTo>
                  <a:lnTo>
                    <a:pt x="8403" y="8744"/>
                  </a:lnTo>
                  <a:lnTo>
                    <a:pt x="8232" y="8890"/>
                  </a:lnTo>
                  <a:lnTo>
                    <a:pt x="8038" y="8987"/>
                  </a:lnTo>
                  <a:lnTo>
                    <a:pt x="7818" y="9085"/>
                  </a:lnTo>
                  <a:lnTo>
                    <a:pt x="7624" y="9158"/>
                  </a:lnTo>
                  <a:lnTo>
                    <a:pt x="7404" y="9206"/>
                  </a:lnTo>
                  <a:lnTo>
                    <a:pt x="7185" y="9231"/>
                  </a:lnTo>
                  <a:lnTo>
                    <a:pt x="6966" y="9255"/>
                  </a:lnTo>
                  <a:lnTo>
                    <a:pt x="6747" y="9231"/>
                  </a:lnTo>
                  <a:lnTo>
                    <a:pt x="6528" y="9206"/>
                  </a:lnTo>
                  <a:lnTo>
                    <a:pt x="6333" y="9158"/>
                  </a:lnTo>
                  <a:lnTo>
                    <a:pt x="6114" y="9085"/>
                  </a:lnTo>
                  <a:lnTo>
                    <a:pt x="5919" y="8987"/>
                  </a:lnTo>
                  <a:lnTo>
                    <a:pt x="5724" y="8890"/>
                  </a:lnTo>
                  <a:lnTo>
                    <a:pt x="5529" y="8744"/>
                  </a:lnTo>
                  <a:lnTo>
                    <a:pt x="5359" y="8598"/>
                  </a:lnTo>
                  <a:lnTo>
                    <a:pt x="5359" y="8598"/>
                  </a:lnTo>
                  <a:lnTo>
                    <a:pt x="5212" y="8427"/>
                  </a:lnTo>
                  <a:lnTo>
                    <a:pt x="5066" y="8232"/>
                  </a:lnTo>
                  <a:lnTo>
                    <a:pt x="4969" y="8037"/>
                  </a:lnTo>
                  <a:lnTo>
                    <a:pt x="4871" y="7843"/>
                  </a:lnTo>
                  <a:lnTo>
                    <a:pt x="4798" y="7623"/>
                  </a:lnTo>
                  <a:lnTo>
                    <a:pt x="4750" y="7404"/>
                  </a:lnTo>
                  <a:lnTo>
                    <a:pt x="4701" y="7209"/>
                  </a:lnTo>
                  <a:lnTo>
                    <a:pt x="4701" y="6990"/>
                  </a:lnTo>
                  <a:lnTo>
                    <a:pt x="4701" y="6771"/>
                  </a:lnTo>
                  <a:lnTo>
                    <a:pt x="4750" y="6552"/>
                  </a:lnTo>
                  <a:lnTo>
                    <a:pt x="4798" y="6333"/>
                  </a:lnTo>
                  <a:lnTo>
                    <a:pt x="4871" y="6138"/>
                  </a:lnTo>
                  <a:lnTo>
                    <a:pt x="4969" y="5919"/>
                  </a:lnTo>
                  <a:lnTo>
                    <a:pt x="5066" y="5724"/>
                  </a:lnTo>
                  <a:lnTo>
                    <a:pt x="5212" y="5553"/>
                  </a:lnTo>
                  <a:lnTo>
                    <a:pt x="5359" y="5383"/>
                  </a:lnTo>
                  <a:lnTo>
                    <a:pt x="5359" y="5383"/>
                  </a:lnTo>
                  <a:lnTo>
                    <a:pt x="5529" y="5212"/>
                  </a:lnTo>
                  <a:lnTo>
                    <a:pt x="5724" y="5091"/>
                  </a:lnTo>
                  <a:lnTo>
                    <a:pt x="5919" y="4969"/>
                  </a:lnTo>
                  <a:lnTo>
                    <a:pt x="6114" y="4871"/>
                  </a:lnTo>
                  <a:lnTo>
                    <a:pt x="6333" y="4798"/>
                  </a:lnTo>
                  <a:lnTo>
                    <a:pt x="6528" y="4750"/>
                  </a:lnTo>
                  <a:lnTo>
                    <a:pt x="6747" y="4725"/>
                  </a:lnTo>
                  <a:lnTo>
                    <a:pt x="6966" y="4701"/>
                  </a:lnTo>
                  <a:lnTo>
                    <a:pt x="7185" y="4725"/>
                  </a:lnTo>
                  <a:lnTo>
                    <a:pt x="7404" y="4750"/>
                  </a:lnTo>
                  <a:lnTo>
                    <a:pt x="7624" y="4798"/>
                  </a:lnTo>
                  <a:lnTo>
                    <a:pt x="7818" y="4871"/>
                  </a:lnTo>
                  <a:lnTo>
                    <a:pt x="8038" y="4969"/>
                  </a:lnTo>
                  <a:lnTo>
                    <a:pt x="8232" y="5091"/>
                  </a:lnTo>
                  <a:lnTo>
                    <a:pt x="8403" y="5212"/>
                  </a:lnTo>
                  <a:lnTo>
                    <a:pt x="8573" y="5383"/>
                  </a:lnTo>
                  <a:lnTo>
                    <a:pt x="8573" y="5383"/>
                  </a:lnTo>
                  <a:lnTo>
                    <a:pt x="8744" y="5553"/>
                  </a:lnTo>
                  <a:lnTo>
                    <a:pt x="8866" y="5724"/>
                  </a:lnTo>
                  <a:lnTo>
                    <a:pt x="8987" y="5919"/>
                  </a:lnTo>
                  <a:lnTo>
                    <a:pt x="9085" y="6138"/>
                  </a:lnTo>
                  <a:lnTo>
                    <a:pt x="9158" y="6333"/>
                  </a:lnTo>
                  <a:lnTo>
                    <a:pt x="9207" y="6552"/>
                  </a:lnTo>
                  <a:lnTo>
                    <a:pt x="9231" y="6771"/>
                  </a:lnTo>
                  <a:lnTo>
                    <a:pt x="9231" y="6990"/>
                  </a:lnTo>
                  <a:lnTo>
                    <a:pt x="9231" y="7209"/>
                  </a:lnTo>
                  <a:lnTo>
                    <a:pt x="9207" y="7404"/>
                  </a:lnTo>
                  <a:lnTo>
                    <a:pt x="9158" y="7623"/>
                  </a:lnTo>
                  <a:lnTo>
                    <a:pt x="9085" y="7843"/>
                  </a:lnTo>
                  <a:lnTo>
                    <a:pt x="8987" y="8037"/>
                  </a:lnTo>
                  <a:lnTo>
                    <a:pt x="8866" y="8232"/>
                  </a:lnTo>
                  <a:lnTo>
                    <a:pt x="8744" y="8427"/>
                  </a:lnTo>
                  <a:lnTo>
                    <a:pt x="8573" y="8598"/>
                  </a:lnTo>
                  <a:lnTo>
                    <a:pt x="8573" y="85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5566575" y="3193575"/>
              <a:ext cx="198525" cy="198525"/>
            </a:xfrm>
            <a:custGeom>
              <a:rect b="b" l="l" r="r" t="t"/>
              <a:pathLst>
                <a:path extrusionOk="0" fill="none" h="7941" w="7941">
                  <a:moveTo>
                    <a:pt x="7258" y="2144"/>
                  </a:moveTo>
                  <a:lnTo>
                    <a:pt x="6138" y="2388"/>
                  </a:lnTo>
                  <a:lnTo>
                    <a:pt x="6138" y="2388"/>
                  </a:lnTo>
                  <a:lnTo>
                    <a:pt x="6016" y="2217"/>
                  </a:lnTo>
                  <a:lnTo>
                    <a:pt x="5870" y="2071"/>
                  </a:lnTo>
                  <a:lnTo>
                    <a:pt x="6260" y="975"/>
                  </a:lnTo>
                  <a:lnTo>
                    <a:pt x="6260" y="975"/>
                  </a:lnTo>
                  <a:lnTo>
                    <a:pt x="6284" y="902"/>
                  </a:lnTo>
                  <a:lnTo>
                    <a:pt x="6284" y="829"/>
                  </a:lnTo>
                  <a:lnTo>
                    <a:pt x="6260" y="683"/>
                  </a:lnTo>
                  <a:lnTo>
                    <a:pt x="6162" y="561"/>
                  </a:lnTo>
                  <a:lnTo>
                    <a:pt x="6114" y="488"/>
                  </a:lnTo>
                  <a:lnTo>
                    <a:pt x="6065" y="464"/>
                  </a:lnTo>
                  <a:lnTo>
                    <a:pt x="5553" y="196"/>
                  </a:lnTo>
                  <a:lnTo>
                    <a:pt x="5553" y="196"/>
                  </a:lnTo>
                  <a:lnTo>
                    <a:pt x="5480" y="171"/>
                  </a:lnTo>
                  <a:lnTo>
                    <a:pt x="5407" y="171"/>
                  </a:lnTo>
                  <a:lnTo>
                    <a:pt x="5261" y="171"/>
                  </a:lnTo>
                  <a:lnTo>
                    <a:pt x="5115" y="244"/>
                  </a:lnTo>
                  <a:lnTo>
                    <a:pt x="5066" y="293"/>
                  </a:lnTo>
                  <a:lnTo>
                    <a:pt x="5018" y="342"/>
                  </a:lnTo>
                  <a:lnTo>
                    <a:pt x="4384" y="1316"/>
                  </a:lnTo>
                  <a:lnTo>
                    <a:pt x="4384" y="1316"/>
                  </a:lnTo>
                  <a:lnTo>
                    <a:pt x="4165" y="1292"/>
                  </a:lnTo>
                  <a:lnTo>
                    <a:pt x="3970" y="1292"/>
                  </a:lnTo>
                  <a:lnTo>
                    <a:pt x="3483" y="244"/>
                  </a:lnTo>
                  <a:lnTo>
                    <a:pt x="3483" y="244"/>
                  </a:lnTo>
                  <a:lnTo>
                    <a:pt x="3435" y="171"/>
                  </a:lnTo>
                  <a:lnTo>
                    <a:pt x="3386" y="123"/>
                  </a:lnTo>
                  <a:lnTo>
                    <a:pt x="3264" y="50"/>
                  </a:lnTo>
                  <a:lnTo>
                    <a:pt x="3118" y="1"/>
                  </a:lnTo>
                  <a:lnTo>
                    <a:pt x="3045" y="1"/>
                  </a:lnTo>
                  <a:lnTo>
                    <a:pt x="2972" y="25"/>
                  </a:lnTo>
                  <a:lnTo>
                    <a:pt x="2436" y="196"/>
                  </a:lnTo>
                  <a:lnTo>
                    <a:pt x="2436" y="196"/>
                  </a:lnTo>
                  <a:lnTo>
                    <a:pt x="2363" y="220"/>
                  </a:lnTo>
                  <a:lnTo>
                    <a:pt x="2290" y="269"/>
                  </a:lnTo>
                  <a:lnTo>
                    <a:pt x="2192" y="391"/>
                  </a:lnTo>
                  <a:lnTo>
                    <a:pt x="2144" y="537"/>
                  </a:lnTo>
                  <a:lnTo>
                    <a:pt x="2144" y="610"/>
                  </a:lnTo>
                  <a:lnTo>
                    <a:pt x="2144" y="683"/>
                  </a:lnTo>
                  <a:lnTo>
                    <a:pt x="2387" y="1828"/>
                  </a:lnTo>
                  <a:lnTo>
                    <a:pt x="2387" y="1828"/>
                  </a:lnTo>
                  <a:lnTo>
                    <a:pt x="2217" y="1949"/>
                  </a:lnTo>
                  <a:lnTo>
                    <a:pt x="2071" y="2095"/>
                  </a:lnTo>
                  <a:lnTo>
                    <a:pt x="999" y="1681"/>
                  </a:lnTo>
                  <a:lnTo>
                    <a:pt x="999" y="1681"/>
                  </a:lnTo>
                  <a:lnTo>
                    <a:pt x="926" y="1681"/>
                  </a:lnTo>
                  <a:lnTo>
                    <a:pt x="829" y="1657"/>
                  </a:lnTo>
                  <a:lnTo>
                    <a:pt x="682" y="1706"/>
                  </a:lnTo>
                  <a:lnTo>
                    <a:pt x="561" y="1779"/>
                  </a:lnTo>
                  <a:lnTo>
                    <a:pt x="512" y="1828"/>
                  </a:lnTo>
                  <a:lnTo>
                    <a:pt x="463" y="1901"/>
                  </a:lnTo>
                  <a:lnTo>
                    <a:pt x="220" y="2388"/>
                  </a:lnTo>
                  <a:lnTo>
                    <a:pt x="220" y="2388"/>
                  </a:lnTo>
                  <a:lnTo>
                    <a:pt x="195" y="2461"/>
                  </a:lnTo>
                  <a:lnTo>
                    <a:pt x="171" y="2534"/>
                  </a:lnTo>
                  <a:lnTo>
                    <a:pt x="195" y="2704"/>
                  </a:lnTo>
                  <a:lnTo>
                    <a:pt x="244" y="2826"/>
                  </a:lnTo>
                  <a:lnTo>
                    <a:pt x="293" y="2899"/>
                  </a:lnTo>
                  <a:lnTo>
                    <a:pt x="366" y="2948"/>
                  </a:lnTo>
                  <a:lnTo>
                    <a:pt x="1340" y="3581"/>
                  </a:lnTo>
                  <a:lnTo>
                    <a:pt x="1340" y="3581"/>
                  </a:lnTo>
                  <a:lnTo>
                    <a:pt x="1316" y="3776"/>
                  </a:lnTo>
                  <a:lnTo>
                    <a:pt x="1291" y="3995"/>
                  </a:lnTo>
                  <a:lnTo>
                    <a:pt x="244" y="4482"/>
                  </a:lnTo>
                  <a:lnTo>
                    <a:pt x="244" y="4482"/>
                  </a:lnTo>
                  <a:lnTo>
                    <a:pt x="195" y="4507"/>
                  </a:lnTo>
                  <a:lnTo>
                    <a:pt x="122" y="4555"/>
                  </a:lnTo>
                  <a:lnTo>
                    <a:pt x="49" y="4701"/>
                  </a:lnTo>
                  <a:lnTo>
                    <a:pt x="0" y="4848"/>
                  </a:lnTo>
                  <a:lnTo>
                    <a:pt x="25" y="4921"/>
                  </a:lnTo>
                  <a:lnTo>
                    <a:pt x="25" y="4994"/>
                  </a:lnTo>
                  <a:lnTo>
                    <a:pt x="220" y="5530"/>
                  </a:lnTo>
                  <a:lnTo>
                    <a:pt x="220" y="5530"/>
                  </a:lnTo>
                  <a:lnTo>
                    <a:pt x="244" y="5578"/>
                  </a:lnTo>
                  <a:lnTo>
                    <a:pt x="293" y="5651"/>
                  </a:lnTo>
                  <a:lnTo>
                    <a:pt x="390" y="5749"/>
                  </a:lnTo>
                  <a:lnTo>
                    <a:pt x="536" y="5797"/>
                  </a:lnTo>
                  <a:lnTo>
                    <a:pt x="609" y="5797"/>
                  </a:lnTo>
                  <a:lnTo>
                    <a:pt x="682" y="5797"/>
                  </a:lnTo>
                  <a:lnTo>
                    <a:pt x="1827" y="5554"/>
                  </a:lnTo>
                  <a:lnTo>
                    <a:pt x="1827" y="5554"/>
                  </a:lnTo>
                  <a:lnTo>
                    <a:pt x="1949" y="5724"/>
                  </a:lnTo>
                  <a:lnTo>
                    <a:pt x="2095" y="5870"/>
                  </a:lnTo>
                  <a:lnTo>
                    <a:pt x="1705" y="6966"/>
                  </a:lnTo>
                  <a:lnTo>
                    <a:pt x="1705" y="6966"/>
                  </a:lnTo>
                  <a:lnTo>
                    <a:pt x="1681" y="7040"/>
                  </a:lnTo>
                  <a:lnTo>
                    <a:pt x="1681" y="7113"/>
                  </a:lnTo>
                  <a:lnTo>
                    <a:pt x="1705" y="7259"/>
                  </a:lnTo>
                  <a:lnTo>
                    <a:pt x="1778" y="7380"/>
                  </a:lnTo>
                  <a:lnTo>
                    <a:pt x="1851" y="7429"/>
                  </a:lnTo>
                  <a:lnTo>
                    <a:pt x="1900" y="7478"/>
                  </a:lnTo>
                  <a:lnTo>
                    <a:pt x="2412" y="7721"/>
                  </a:lnTo>
                  <a:lnTo>
                    <a:pt x="2412" y="7721"/>
                  </a:lnTo>
                  <a:lnTo>
                    <a:pt x="2485" y="7770"/>
                  </a:lnTo>
                  <a:lnTo>
                    <a:pt x="2558" y="7770"/>
                  </a:lnTo>
                  <a:lnTo>
                    <a:pt x="2704" y="7770"/>
                  </a:lnTo>
                  <a:lnTo>
                    <a:pt x="2850" y="7697"/>
                  </a:lnTo>
                  <a:lnTo>
                    <a:pt x="2899" y="7648"/>
                  </a:lnTo>
                  <a:lnTo>
                    <a:pt x="2947" y="7600"/>
                  </a:lnTo>
                  <a:lnTo>
                    <a:pt x="3581" y="6625"/>
                  </a:lnTo>
                  <a:lnTo>
                    <a:pt x="3581" y="6625"/>
                  </a:lnTo>
                  <a:lnTo>
                    <a:pt x="3800" y="6650"/>
                  </a:lnTo>
                  <a:lnTo>
                    <a:pt x="3995" y="6650"/>
                  </a:lnTo>
                  <a:lnTo>
                    <a:pt x="4482" y="7697"/>
                  </a:lnTo>
                  <a:lnTo>
                    <a:pt x="4482" y="7697"/>
                  </a:lnTo>
                  <a:lnTo>
                    <a:pt x="4531" y="7770"/>
                  </a:lnTo>
                  <a:lnTo>
                    <a:pt x="4579" y="7819"/>
                  </a:lnTo>
                  <a:lnTo>
                    <a:pt x="4701" y="7892"/>
                  </a:lnTo>
                  <a:lnTo>
                    <a:pt x="4847" y="7941"/>
                  </a:lnTo>
                  <a:lnTo>
                    <a:pt x="4920" y="7941"/>
                  </a:lnTo>
                  <a:lnTo>
                    <a:pt x="4993" y="7916"/>
                  </a:lnTo>
                  <a:lnTo>
                    <a:pt x="5529" y="7746"/>
                  </a:lnTo>
                  <a:lnTo>
                    <a:pt x="5529" y="7746"/>
                  </a:lnTo>
                  <a:lnTo>
                    <a:pt x="5602" y="7721"/>
                  </a:lnTo>
                  <a:lnTo>
                    <a:pt x="5651" y="7673"/>
                  </a:lnTo>
                  <a:lnTo>
                    <a:pt x="5748" y="7551"/>
                  </a:lnTo>
                  <a:lnTo>
                    <a:pt x="5821" y="7405"/>
                  </a:lnTo>
                  <a:lnTo>
                    <a:pt x="5821" y="7332"/>
                  </a:lnTo>
                  <a:lnTo>
                    <a:pt x="5821" y="7259"/>
                  </a:lnTo>
                  <a:lnTo>
                    <a:pt x="5578" y="6114"/>
                  </a:lnTo>
                  <a:lnTo>
                    <a:pt x="5578" y="6114"/>
                  </a:lnTo>
                  <a:lnTo>
                    <a:pt x="5724" y="5992"/>
                  </a:lnTo>
                  <a:lnTo>
                    <a:pt x="5894" y="5846"/>
                  </a:lnTo>
                  <a:lnTo>
                    <a:pt x="6966" y="6260"/>
                  </a:lnTo>
                  <a:lnTo>
                    <a:pt x="6966" y="6260"/>
                  </a:lnTo>
                  <a:lnTo>
                    <a:pt x="7039" y="6260"/>
                  </a:lnTo>
                  <a:lnTo>
                    <a:pt x="7112" y="6285"/>
                  </a:lnTo>
                  <a:lnTo>
                    <a:pt x="7258" y="6236"/>
                  </a:lnTo>
                  <a:lnTo>
                    <a:pt x="7404" y="6163"/>
                  </a:lnTo>
                  <a:lnTo>
                    <a:pt x="7453" y="6114"/>
                  </a:lnTo>
                  <a:lnTo>
                    <a:pt x="7502" y="6041"/>
                  </a:lnTo>
                  <a:lnTo>
                    <a:pt x="7745" y="5530"/>
                  </a:lnTo>
                  <a:lnTo>
                    <a:pt x="7745" y="5530"/>
                  </a:lnTo>
                  <a:lnTo>
                    <a:pt x="7770" y="5481"/>
                  </a:lnTo>
                  <a:lnTo>
                    <a:pt x="7794" y="5383"/>
                  </a:lnTo>
                  <a:lnTo>
                    <a:pt x="7770" y="5237"/>
                  </a:lnTo>
                  <a:lnTo>
                    <a:pt x="7697" y="5115"/>
                  </a:lnTo>
                  <a:lnTo>
                    <a:pt x="7648" y="5042"/>
                  </a:lnTo>
                  <a:lnTo>
                    <a:pt x="7599" y="4994"/>
                  </a:lnTo>
                  <a:lnTo>
                    <a:pt x="6625" y="4360"/>
                  </a:lnTo>
                  <a:lnTo>
                    <a:pt x="6625" y="4360"/>
                  </a:lnTo>
                  <a:lnTo>
                    <a:pt x="6649" y="4166"/>
                  </a:lnTo>
                  <a:lnTo>
                    <a:pt x="6649" y="3946"/>
                  </a:lnTo>
                  <a:lnTo>
                    <a:pt x="7697" y="3459"/>
                  </a:lnTo>
                  <a:lnTo>
                    <a:pt x="7697" y="3459"/>
                  </a:lnTo>
                  <a:lnTo>
                    <a:pt x="7770" y="3435"/>
                  </a:lnTo>
                  <a:lnTo>
                    <a:pt x="7843" y="3386"/>
                  </a:lnTo>
                  <a:lnTo>
                    <a:pt x="7916" y="3240"/>
                  </a:lnTo>
                  <a:lnTo>
                    <a:pt x="7940" y="3094"/>
                  </a:lnTo>
                  <a:lnTo>
                    <a:pt x="7940" y="3021"/>
                  </a:lnTo>
                  <a:lnTo>
                    <a:pt x="7940" y="2948"/>
                  </a:lnTo>
                  <a:lnTo>
                    <a:pt x="7745" y="2412"/>
                  </a:lnTo>
                  <a:lnTo>
                    <a:pt x="7745" y="2412"/>
                  </a:lnTo>
                  <a:lnTo>
                    <a:pt x="7721" y="2339"/>
                  </a:lnTo>
                  <a:lnTo>
                    <a:pt x="7672" y="2290"/>
                  </a:lnTo>
                  <a:lnTo>
                    <a:pt x="7551" y="2193"/>
                  </a:lnTo>
                  <a:lnTo>
                    <a:pt x="7429" y="2144"/>
                  </a:lnTo>
                  <a:lnTo>
                    <a:pt x="7356" y="2144"/>
                  </a:lnTo>
                  <a:lnTo>
                    <a:pt x="7258" y="2144"/>
                  </a:lnTo>
                  <a:lnTo>
                    <a:pt x="7258" y="2144"/>
                  </a:lnTo>
                  <a:close/>
                  <a:moveTo>
                    <a:pt x="5480" y="4726"/>
                  </a:moveTo>
                  <a:lnTo>
                    <a:pt x="5480" y="4726"/>
                  </a:lnTo>
                  <a:lnTo>
                    <a:pt x="5383" y="4872"/>
                  </a:lnTo>
                  <a:lnTo>
                    <a:pt x="5286" y="4994"/>
                  </a:lnTo>
                  <a:lnTo>
                    <a:pt x="5188" y="5140"/>
                  </a:lnTo>
                  <a:lnTo>
                    <a:pt x="5066" y="5237"/>
                  </a:lnTo>
                  <a:lnTo>
                    <a:pt x="4945" y="5335"/>
                  </a:lnTo>
                  <a:lnTo>
                    <a:pt x="4798" y="5432"/>
                  </a:lnTo>
                  <a:lnTo>
                    <a:pt x="4652" y="5505"/>
                  </a:lnTo>
                  <a:lnTo>
                    <a:pt x="4506" y="5554"/>
                  </a:lnTo>
                  <a:lnTo>
                    <a:pt x="4360" y="5603"/>
                  </a:lnTo>
                  <a:lnTo>
                    <a:pt x="4190" y="5627"/>
                  </a:lnTo>
                  <a:lnTo>
                    <a:pt x="4043" y="5651"/>
                  </a:lnTo>
                  <a:lnTo>
                    <a:pt x="3873" y="5627"/>
                  </a:lnTo>
                  <a:lnTo>
                    <a:pt x="3702" y="5627"/>
                  </a:lnTo>
                  <a:lnTo>
                    <a:pt x="3556" y="5578"/>
                  </a:lnTo>
                  <a:lnTo>
                    <a:pt x="3386" y="5530"/>
                  </a:lnTo>
                  <a:lnTo>
                    <a:pt x="3240" y="5456"/>
                  </a:lnTo>
                  <a:lnTo>
                    <a:pt x="3240" y="5456"/>
                  </a:lnTo>
                  <a:lnTo>
                    <a:pt x="3094" y="5383"/>
                  </a:lnTo>
                  <a:lnTo>
                    <a:pt x="2947" y="5286"/>
                  </a:lnTo>
                  <a:lnTo>
                    <a:pt x="2826" y="5164"/>
                  </a:lnTo>
                  <a:lnTo>
                    <a:pt x="2704" y="5067"/>
                  </a:lnTo>
                  <a:lnTo>
                    <a:pt x="2606" y="4921"/>
                  </a:lnTo>
                  <a:lnTo>
                    <a:pt x="2533" y="4799"/>
                  </a:lnTo>
                  <a:lnTo>
                    <a:pt x="2460" y="4653"/>
                  </a:lnTo>
                  <a:lnTo>
                    <a:pt x="2387" y="4507"/>
                  </a:lnTo>
                  <a:lnTo>
                    <a:pt x="2363" y="4336"/>
                  </a:lnTo>
                  <a:lnTo>
                    <a:pt x="2314" y="4190"/>
                  </a:lnTo>
                  <a:lnTo>
                    <a:pt x="2314" y="4020"/>
                  </a:lnTo>
                  <a:lnTo>
                    <a:pt x="2314" y="3873"/>
                  </a:lnTo>
                  <a:lnTo>
                    <a:pt x="2339" y="3703"/>
                  </a:lnTo>
                  <a:lnTo>
                    <a:pt x="2363" y="3532"/>
                  </a:lnTo>
                  <a:lnTo>
                    <a:pt x="2412" y="3386"/>
                  </a:lnTo>
                  <a:lnTo>
                    <a:pt x="2485" y="3216"/>
                  </a:lnTo>
                  <a:lnTo>
                    <a:pt x="2485" y="3216"/>
                  </a:lnTo>
                  <a:lnTo>
                    <a:pt x="2582" y="3070"/>
                  </a:lnTo>
                  <a:lnTo>
                    <a:pt x="2680" y="2948"/>
                  </a:lnTo>
                  <a:lnTo>
                    <a:pt x="2777" y="2802"/>
                  </a:lnTo>
                  <a:lnTo>
                    <a:pt x="2899" y="2704"/>
                  </a:lnTo>
                  <a:lnTo>
                    <a:pt x="3020" y="2607"/>
                  </a:lnTo>
                  <a:lnTo>
                    <a:pt x="3167" y="2509"/>
                  </a:lnTo>
                  <a:lnTo>
                    <a:pt x="3313" y="2436"/>
                  </a:lnTo>
                  <a:lnTo>
                    <a:pt x="3459" y="2388"/>
                  </a:lnTo>
                  <a:lnTo>
                    <a:pt x="3605" y="2339"/>
                  </a:lnTo>
                  <a:lnTo>
                    <a:pt x="3775" y="2315"/>
                  </a:lnTo>
                  <a:lnTo>
                    <a:pt x="3922" y="2290"/>
                  </a:lnTo>
                  <a:lnTo>
                    <a:pt x="4092" y="2315"/>
                  </a:lnTo>
                  <a:lnTo>
                    <a:pt x="4263" y="2315"/>
                  </a:lnTo>
                  <a:lnTo>
                    <a:pt x="4409" y="2363"/>
                  </a:lnTo>
                  <a:lnTo>
                    <a:pt x="4579" y="2412"/>
                  </a:lnTo>
                  <a:lnTo>
                    <a:pt x="4725" y="2485"/>
                  </a:lnTo>
                  <a:lnTo>
                    <a:pt x="4725" y="2485"/>
                  </a:lnTo>
                  <a:lnTo>
                    <a:pt x="4871" y="2558"/>
                  </a:lnTo>
                  <a:lnTo>
                    <a:pt x="5018" y="2656"/>
                  </a:lnTo>
                  <a:lnTo>
                    <a:pt x="5139" y="2777"/>
                  </a:lnTo>
                  <a:lnTo>
                    <a:pt x="5261" y="2875"/>
                  </a:lnTo>
                  <a:lnTo>
                    <a:pt x="5359" y="3021"/>
                  </a:lnTo>
                  <a:lnTo>
                    <a:pt x="5432" y="3143"/>
                  </a:lnTo>
                  <a:lnTo>
                    <a:pt x="5505" y="3289"/>
                  </a:lnTo>
                  <a:lnTo>
                    <a:pt x="5578" y="3435"/>
                  </a:lnTo>
                  <a:lnTo>
                    <a:pt x="5602" y="3605"/>
                  </a:lnTo>
                  <a:lnTo>
                    <a:pt x="5626" y="3752"/>
                  </a:lnTo>
                  <a:lnTo>
                    <a:pt x="5651" y="3922"/>
                  </a:lnTo>
                  <a:lnTo>
                    <a:pt x="5651" y="4068"/>
                  </a:lnTo>
                  <a:lnTo>
                    <a:pt x="5626" y="4239"/>
                  </a:lnTo>
                  <a:lnTo>
                    <a:pt x="5602" y="4409"/>
                  </a:lnTo>
                  <a:lnTo>
                    <a:pt x="5553" y="4555"/>
                  </a:lnTo>
                  <a:lnTo>
                    <a:pt x="5480" y="4726"/>
                  </a:lnTo>
                  <a:lnTo>
                    <a:pt x="5480" y="472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40"/>
          <p:cNvGrpSpPr/>
          <p:nvPr/>
        </p:nvGrpSpPr>
        <p:grpSpPr>
          <a:xfrm>
            <a:off x="3164337" y="2628088"/>
            <a:ext cx="314325" cy="320913"/>
            <a:chOff x="3951850" y="2985350"/>
            <a:chExt cx="407950" cy="416500"/>
          </a:xfrm>
        </p:grpSpPr>
        <p:sp>
          <p:nvSpPr>
            <p:cNvPr id="507" name="Google Shape;507;p40"/>
            <p:cNvSpPr/>
            <p:nvPr/>
          </p:nvSpPr>
          <p:spPr>
            <a:xfrm>
              <a:off x="3951850" y="2985350"/>
              <a:ext cx="314800" cy="314825"/>
            </a:xfrm>
            <a:custGeom>
              <a:rect b="b" l="l" r="r" t="t"/>
              <a:pathLst>
                <a:path extrusionOk="0" fill="none" h="12593" w="12592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988375" y="3021875"/>
              <a:ext cx="241750" cy="241750"/>
            </a:xfrm>
            <a:custGeom>
              <a:rect b="b" l="l" r="r" t="t"/>
              <a:pathLst>
                <a:path extrusionOk="0" fill="none" h="9670" w="967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4024300" y="3058425"/>
              <a:ext cx="84650" cy="84650"/>
            </a:xfrm>
            <a:custGeom>
              <a:rect b="b" l="l" r="r" t="t"/>
              <a:pathLst>
                <a:path extrusionOk="0" fill="none" h="3386" w="3386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4205750" y="3248375"/>
              <a:ext cx="154050" cy="153475"/>
            </a:xfrm>
            <a:custGeom>
              <a:rect b="b" l="l" r="r" t="t"/>
              <a:pathLst>
                <a:path extrusionOk="0" fill="none" h="6139" w="6162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1" name="Google Shape;511;p40"/>
          <p:cNvGrpSpPr/>
          <p:nvPr/>
        </p:nvGrpSpPr>
        <p:grpSpPr>
          <a:xfrm>
            <a:off x="557812" y="3168536"/>
            <a:ext cx="364061" cy="279614"/>
            <a:chOff x="568950" y="3686775"/>
            <a:chExt cx="472500" cy="362900"/>
          </a:xfrm>
        </p:grpSpPr>
        <p:sp>
          <p:nvSpPr>
            <p:cNvPr id="512" name="Google Shape;512;p40"/>
            <p:cNvSpPr/>
            <p:nvPr/>
          </p:nvSpPr>
          <p:spPr>
            <a:xfrm>
              <a:off x="568950" y="3686775"/>
              <a:ext cx="472500" cy="362900"/>
            </a:xfrm>
            <a:custGeom>
              <a:rect b="b" l="l" r="r" t="t"/>
              <a:pathLst>
                <a:path extrusionOk="0" fill="none" h="14516" w="18900">
                  <a:moveTo>
                    <a:pt x="18900" y="7989"/>
                  </a:moveTo>
                  <a:lnTo>
                    <a:pt x="18900" y="7989"/>
                  </a:lnTo>
                  <a:lnTo>
                    <a:pt x="18705" y="8111"/>
                  </a:lnTo>
                  <a:lnTo>
                    <a:pt x="18510" y="8184"/>
                  </a:lnTo>
                  <a:lnTo>
                    <a:pt x="18291" y="8232"/>
                  </a:lnTo>
                  <a:lnTo>
                    <a:pt x="18072" y="8232"/>
                  </a:lnTo>
                  <a:lnTo>
                    <a:pt x="17852" y="8184"/>
                  </a:lnTo>
                  <a:lnTo>
                    <a:pt x="17658" y="8111"/>
                  </a:lnTo>
                  <a:lnTo>
                    <a:pt x="17487" y="8013"/>
                  </a:lnTo>
                  <a:lnTo>
                    <a:pt x="17341" y="7891"/>
                  </a:lnTo>
                  <a:lnTo>
                    <a:pt x="17341" y="7891"/>
                  </a:lnTo>
                  <a:lnTo>
                    <a:pt x="17243" y="7745"/>
                  </a:lnTo>
                  <a:lnTo>
                    <a:pt x="17170" y="7575"/>
                  </a:lnTo>
                  <a:lnTo>
                    <a:pt x="17170" y="7404"/>
                  </a:lnTo>
                  <a:lnTo>
                    <a:pt x="17195" y="7234"/>
                  </a:lnTo>
                  <a:lnTo>
                    <a:pt x="17243" y="7088"/>
                  </a:lnTo>
                  <a:lnTo>
                    <a:pt x="17341" y="6942"/>
                  </a:lnTo>
                  <a:lnTo>
                    <a:pt x="17487" y="6844"/>
                  </a:lnTo>
                  <a:lnTo>
                    <a:pt x="17658" y="6795"/>
                  </a:lnTo>
                  <a:lnTo>
                    <a:pt x="17658" y="6795"/>
                  </a:lnTo>
                  <a:lnTo>
                    <a:pt x="17755" y="6771"/>
                  </a:lnTo>
                  <a:lnTo>
                    <a:pt x="17828" y="6771"/>
                  </a:lnTo>
                  <a:lnTo>
                    <a:pt x="17901" y="6795"/>
                  </a:lnTo>
                  <a:lnTo>
                    <a:pt x="17974" y="6820"/>
                  </a:lnTo>
                  <a:lnTo>
                    <a:pt x="18023" y="6869"/>
                  </a:lnTo>
                  <a:lnTo>
                    <a:pt x="18047" y="6917"/>
                  </a:lnTo>
                  <a:lnTo>
                    <a:pt x="18096" y="7063"/>
                  </a:lnTo>
                  <a:lnTo>
                    <a:pt x="18072" y="7210"/>
                  </a:lnTo>
                  <a:lnTo>
                    <a:pt x="18023" y="7356"/>
                  </a:lnTo>
                  <a:lnTo>
                    <a:pt x="17950" y="7477"/>
                  </a:lnTo>
                  <a:lnTo>
                    <a:pt x="17828" y="7599"/>
                  </a:lnTo>
                  <a:lnTo>
                    <a:pt x="17828" y="7599"/>
                  </a:lnTo>
                  <a:lnTo>
                    <a:pt x="17633" y="7697"/>
                  </a:lnTo>
                  <a:lnTo>
                    <a:pt x="17438" y="7770"/>
                  </a:lnTo>
                  <a:lnTo>
                    <a:pt x="17219" y="7794"/>
                  </a:lnTo>
                  <a:lnTo>
                    <a:pt x="17000" y="7794"/>
                  </a:lnTo>
                  <a:lnTo>
                    <a:pt x="17000" y="7794"/>
                  </a:lnTo>
                  <a:lnTo>
                    <a:pt x="16878" y="7794"/>
                  </a:lnTo>
                  <a:lnTo>
                    <a:pt x="16781" y="7770"/>
                  </a:lnTo>
                  <a:lnTo>
                    <a:pt x="16708" y="7745"/>
                  </a:lnTo>
                  <a:lnTo>
                    <a:pt x="16635" y="7697"/>
                  </a:lnTo>
                  <a:lnTo>
                    <a:pt x="16586" y="7648"/>
                  </a:lnTo>
                  <a:lnTo>
                    <a:pt x="16562" y="7550"/>
                  </a:lnTo>
                  <a:lnTo>
                    <a:pt x="16537" y="7331"/>
                  </a:lnTo>
                  <a:lnTo>
                    <a:pt x="16537" y="7331"/>
                  </a:lnTo>
                  <a:lnTo>
                    <a:pt x="16513" y="7015"/>
                  </a:lnTo>
                  <a:lnTo>
                    <a:pt x="16488" y="6698"/>
                  </a:lnTo>
                  <a:lnTo>
                    <a:pt x="16440" y="6381"/>
                  </a:lnTo>
                  <a:lnTo>
                    <a:pt x="16367" y="6065"/>
                  </a:lnTo>
                  <a:lnTo>
                    <a:pt x="16269" y="5748"/>
                  </a:lnTo>
                  <a:lnTo>
                    <a:pt x="16172" y="5456"/>
                  </a:lnTo>
                  <a:lnTo>
                    <a:pt x="16050" y="5164"/>
                  </a:lnTo>
                  <a:lnTo>
                    <a:pt x="15904" y="4871"/>
                  </a:lnTo>
                  <a:lnTo>
                    <a:pt x="15758" y="4604"/>
                  </a:lnTo>
                  <a:lnTo>
                    <a:pt x="15587" y="4311"/>
                  </a:lnTo>
                  <a:lnTo>
                    <a:pt x="15393" y="4068"/>
                  </a:lnTo>
                  <a:lnTo>
                    <a:pt x="15198" y="3800"/>
                  </a:lnTo>
                  <a:lnTo>
                    <a:pt x="14978" y="3556"/>
                  </a:lnTo>
                  <a:lnTo>
                    <a:pt x="14759" y="3313"/>
                  </a:lnTo>
                  <a:lnTo>
                    <a:pt x="14516" y="3094"/>
                  </a:lnTo>
                  <a:lnTo>
                    <a:pt x="14272" y="2874"/>
                  </a:lnTo>
                  <a:lnTo>
                    <a:pt x="14004" y="2655"/>
                  </a:lnTo>
                  <a:lnTo>
                    <a:pt x="13712" y="2460"/>
                  </a:lnTo>
                  <a:lnTo>
                    <a:pt x="13420" y="2265"/>
                  </a:lnTo>
                  <a:lnTo>
                    <a:pt x="13128" y="2095"/>
                  </a:lnTo>
                  <a:lnTo>
                    <a:pt x="12811" y="1924"/>
                  </a:lnTo>
                  <a:lnTo>
                    <a:pt x="12494" y="1778"/>
                  </a:lnTo>
                  <a:lnTo>
                    <a:pt x="12178" y="1632"/>
                  </a:lnTo>
                  <a:lnTo>
                    <a:pt x="11837" y="1510"/>
                  </a:lnTo>
                  <a:lnTo>
                    <a:pt x="11496" y="1389"/>
                  </a:lnTo>
                  <a:lnTo>
                    <a:pt x="11130" y="1291"/>
                  </a:lnTo>
                  <a:lnTo>
                    <a:pt x="10765" y="1218"/>
                  </a:lnTo>
                  <a:lnTo>
                    <a:pt x="10400" y="1145"/>
                  </a:lnTo>
                  <a:lnTo>
                    <a:pt x="10034" y="1096"/>
                  </a:lnTo>
                  <a:lnTo>
                    <a:pt x="9645" y="1048"/>
                  </a:lnTo>
                  <a:lnTo>
                    <a:pt x="9255" y="1023"/>
                  </a:lnTo>
                  <a:lnTo>
                    <a:pt x="8865" y="1023"/>
                  </a:lnTo>
                  <a:lnTo>
                    <a:pt x="8865" y="1023"/>
                  </a:lnTo>
                  <a:lnTo>
                    <a:pt x="8330" y="1023"/>
                  </a:lnTo>
                  <a:lnTo>
                    <a:pt x="7794" y="1072"/>
                  </a:lnTo>
                  <a:lnTo>
                    <a:pt x="7258" y="1145"/>
                  </a:lnTo>
                  <a:lnTo>
                    <a:pt x="6747" y="1267"/>
                  </a:lnTo>
                  <a:lnTo>
                    <a:pt x="6747" y="1267"/>
                  </a:lnTo>
                  <a:lnTo>
                    <a:pt x="6600" y="1048"/>
                  </a:lnTo>
                  <a:lnTo>
                    <a:pt x="6454" y="877"/>
                  </a:lnTo>
                  <a:lnTo>
                    <a:pt x="6284" y="707"/>
                  </a:lnTo>
                  <a:lnTo>
                    <a:pt x="6138" y="561"/>
                  </a:lnTo>
                  <a:lnTo>
                    <a:pt x="5967" y="439"/>
                  </a:lnTo>
                  <a:lnTo>
                    <a:pt x="5821" y="341"/>
                  </a:lnTo>
                  <a:lnTo>
                    <a:pt x="5504" y="195"/>
                  </a:lnTo>
                  <a:lnTo>
                    <a:pt x="5237" y="98"/>
                  </a:lnTo>
                  <a:lnTo>
                    <a:pt x="5017" y="49"/>
                  </a:lnTo>
                  <a:lnTo>
                    <a:pt x="4822" y="0"/>
                  </a:lnTo>
                  <a:lnTo>
                    <a:pt x="4822" y="0"/>
                  </a:lnTo>
                  <a:lnTo>
                    <a:pt x="4725" y="195"/>
                  </a:lnTo>
                  <a:lnTo>
                    <a:pt x="4628" y="390"/>
                  </a:lnTo>
                  <a:lnTo>
                    <a:pt x="4530" y="682"/>
                  </a:lnTo>
                  <a:lnTo>
                    <a:pt x="4433" y="999"/>
                  </a:lnTo>
                  <a:lnTo>
                    <a:pt x="4384" y="1389"/>
                  </a:lnTo>
                  <a:lnTo>
                    <a:pt x="4360" y="1778"/>
                  </a:lnTo>
                  <a:lnTo>
                    <a:pt x="4360" y="1998"/>
                  </a:lnTo>
                  <a:lnTo>
                    <a:pt x="4408" y="2217"/>
                  </a:lnTo>
                  <a:lnTo>
                    <a:pt x="4408" y="2217"/>
                  </a:lnTo>
                  <a:lnTo>
                    <a:pt x="4067" y="2436"/>
                  </a:lnTo>
                  <a:lnTo>
                    <a:pt x="3678" y="2728"/>
                  </a:lnTo>
                  <a:lnTo>
                    <a:pt x="3264" y="3142"/>
                  </a:lnTo>
                  <a:lnTo>
                    <a:pt x="2825" y="3605"/>
                  </a:lnTo>
                  <a:lnTo>
                    <a:pt x="2411" y="4116"/>
                  </a:lnTo>
                  <a:lnTo>
                    <a:pt x="2022" y="4652"/>
                  </a:lnTo>
                  <a:lnTo>
                    <a:pt x="1851" y="4945"/>
                  </a:lnTo>
                  <a:lnTo>
                    <a:pt x="1705" y="5237"/>
                  </a:lnTo>
                  <a:lnTo>
                    <a:pt x="1559" y="5529"/>
                  </a:lnTo>
                  <a:lnTo>
                    <a:pt x="1461" y="5797"/>
                  </a:lnTo>
                  <a:lnTo>
                    <a:pt x="560" y="5797"/>
                  </a:lnTo>
                  <a:lnTo>
                    <a:pt x="560" y="5797"/>
                  </a:lnTo>
                  <a:lnTo>
                    <a:pt x="463" y="5821"/>
                  </a:lnTo>
                  <a:lnTo>
                    <a:pt x="341" y="5846"/>
                  </a:lnTo>
                  <a:lnTo>
                    <a:pt x="244" y="5894"/>
                  </a:lnTo>
                  <a:lnTo>
                    <a:pt x="171" y="5967"/>
                  </a:lnTo>
                  <a:lnTo>
                    <a:pt x="98" y="6040"/>
                  </a:lnTo>
                  <a:lnTo>
                    <a:pt x="49" y="6138"/>
                  </a:lnTo>
                  <a:lnTo>
                    <a:pt x="25" y="6260"/>
                  </a:lnTo>
                  <a:lnTo>
                    <a:pt x="0" y="6357"/>
                  </a:lnTo>
                  <a:lnTo>
                    <a:pt x="0" y="8598"/>
                  </a:lnTo>
                  <a:lnTo>
                    <a:pt x="0" y="8598"/>
                  </a:lnTo>
                  <a:lnTo>
                    <a:pt x="25" y="8720"/>
                  </a:lnTo>
                  <a:lnTo>
                    <a:pt x="49" y="8817"/>
                  </a:lnTo>
                  <a:lnTo>
                    <a:pt x="98" y="8914"/>
                  </a:lnTo>
                  <a:lnTo>
                    <a:pt x="171" y="8987"/>
                  </a:lnTo>
                  <a:lnTo>
                    <a:pt x="244" y="9060"/>
                  </a:lnTo>
                  <a:lnTo>
                    <a:pt x="341" y="9109"/>
                  </a:lnTo>
                  <a:lnTo>
                    <a:pt x="463" y="9158"/>
                  </a:lnTo>
                  <a:lnTo>
                    <a:pt x="560" y="9158"/>
                  </a:lnTo>
                  <a:lnTo>
                    <a:pt x="1510" y="9158"/>
                  </a:lnTo>
                  <a:lnTo>
                    <a:pt x="1510" y="9158"/>
                  </a:lnTo>
                  <a:lnTo>
                    <a:pt x="1583" y="9353"/>
                  </a:lnTo>
                  <a:lnTo>
                    <a:pt x="1681" y="9572"/>
                  </a:lnTo>
                  <a:lnTo>
                    <a:pt x="1924" y="9986"/>
                  </a:lnTo>
                  <a:lnTo>
                    <a:pt x="2216" y="10376"/>
                  </a:lnTo>
                  <a:lnTo>
                    <a:pt x="2582" y="10765"/>
                  </a:lnTo>
                  <a:lnTo>
                    <a:pt x="2972" y="11131"/>
                  </a:lnTo>
                  <a:lnTo>
                    <a:pt x="3410" y="11472"/>
                  </a:lnTo>
                  <a:lnTo>
                    <a:pt x="3897" y="11788"/>
                  </a:lnTo>
                  <a:lnTo>
                    <a:pt x="4408" y="12032"/>
                  </a:lnTo>
                  <a:lnTo>
                    <a:pt x="4408" y="14516"/>
                  </a:lnTo>
                  <a:lnTo>
                    <a:pt x="5090" y="14516"/>
                  </a:lnTo>
                  <a:lnTo>
                    <a:pt x="6308" y="12860"/>
                  </a:lnTo>
                  <a:lnTo>
                    <a:pt x="6308" y="12860"/>
                  </a:lnTo>
                  <a:lnTo>
                    <a:pt x="6917" y="13030"/>
                  </a:lnTo>
                  <a:lnTo>
                    <a:pt x="7550" y="13128"/>
                  </a:lnTo>
                  <a:lnTo>
                    <a:pt x="8208" y="13201"/>
                  </a:lnTo>
                  <a:lnTo>
                    <a:pt x="8865" y="13225"/>
                  </a:lnTo>
                  <a:lnTo>
                    <a:pt x="8865" y="13225"/>
                  </a:lnTo>
                  <a:lnTo>
                    <a:pt x="9523" y="13201"/>
                  </a:lnTo>
                  <a:lnTo>
                    <a:pt x="10181" y="13128"/>
                  </a:lnTo>
                  <a:lnTo>
                    <a:pt x="10814" y="13030"/>
                  </a:lnTo>
                  <a:lnTo>
                    <a:pt x="11423" y="12860"/>
                  </a:lnTo>
                  <a:lnTo>
                    <a:pt x="12592" y="14516"/>
                  </a:lnTo>
                  <a:lnTo>
                    <a:pt x="13347" y="14516"/>
                  </a:lnTo>
                  <a:lnTo>
                    <a:pt x="13347" y="12032"/>
                  </a:lnTo>
                  <a:lnTo>
                    <a:pt x="13347" y="12032"/>
                  </a:lnTo>
                  <a:lnTo>
                    <a:pt x="13688" y="11886"/>
                  </a:lnTo>
                  <a:lnTo>
                    <a:pt x="14004" y="11715"/>
                  </a:lnTo>
                  <a:lnTo>
                    <a:pt x="14297" y="11545"/>
                  </a:lnTo>
                  <a:lnTo>
                    <a:pt x="14589" y="11350"/>
                  </a:lnTo>
                  <a:lnTo>
                    <a:pt x="14857" y="11131"/>
                  </a:lnTo>
                  <a:lnTo>
                    <a:pt x="15100" y="10911"/>
                  </a:lnTo>
                  <a:lnTo>
                    <a:pt x="15344" y="10668"/>
                  </a:lnTo>
                  <a:lnTo>
                    <a:pt x="15563" y="10400"/>
                  </a:lnTo>
                  <a:lnTo>
                    <a:pt x="15733" y="10132"/>
                  </a:lnTo>
                  <a:lnTo>
                    <a:pt x="15904" y="9864"/>
                  </a:lnTo>
                  <a:lnTo>
                    <a:pt x="16074" y="9572"/>
                  </a:lnTo>
                  <a:lnTo>
                    <a:pt x="16196" y="9255"/>
                  </a:lnTo>
                  <a:lnTo>
                    <a:pt x="16318" y="8939"/>
                  </a:lnTo>
                  <a:lnTo>
                    <a:pt x="16391" y="8598"/>
                  </a:lnTo>
                  <a:lnTo>
                    <a:pt x="16464" y="8257"/>
                  </a:lnTo>
                  <a:lnTo>
                    <a:pt x="16513" y="7916"/>
                  </a:lnTo>
                  <a:lnTo>
                    <a:pt x="16513" y="7916"/>
                  </a:lnTo>
                  <a:lnTo>
                    <a:pt x="16513" y="75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645650" y="3820725"/>
              <a:ext cx="34125" cy="34125"/>
            </a:xfrm>
            <a:custGeom>
              <a:rect b="b" l="l" r="r" t="t"/>
              <a:pathLst>
                <a:path extrusionOk="0" fill="none" h="1365" w="1365">
                  <a:moveTo>
                    <a:pt x="683" y="1364"/>
                  </a:moveTo>
                  <a:lnTo>
                    <a:pt x="683" y="1364"/>
                  </a:lnTo>
                  <a:lnTo>
                    <a:pt x="537" y="1340"/>
                  </a:lnTo>
                  <a:lnTo>
                    <a:pt x="415" y="1316"/>
                  </a:lnTo>
                  <a:lnTo>
                    <a:pt x="293" y="1243"/>
                  </a:lnTo>
                  <a:lnTo>
                    <a:pt x="196" y="1170"/>
                  </a:lnTo>
                  <a:lnTo>
                    <a:pt x="123" y="1072"/>
                  </a:lnTo>
                  <a:lnTo>
                    <a:pt x="50" y="950"/>
                  </a:lnTo>
                  <a:lnTo>
                    <a:pt x="25" y="829"/>
                  </a:lnTo>
                  <a:lnTo>
                    <a:pt x="1" y="682"/>
                  </a:lnTo>
                  <a:lnTo>
                    <a:pt x="1" y="682"/>
                  </a:lnTo>
                  <a:lnTo>
                    <a:pt x="25" y="536"/>
                  </a:lnTo>
                  <a:lnTo>
                    <a:pt x="50" y="415"/>
                  </a:lnTo>
                  <a:lnTo>
                    <a:pt x="123" y="317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415" y="74"/>
                  </a:lnTo>
                  <a:lnTo>
                    <a:pt x="537" y="25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805" y="25"/>
                  </a:lnTo>
                  <a:lnTo>
                    <a:pt x="951" y="74"/>
                  </a:lnTo>
                  <a:lnTo>
                    <a:pt x="1048" y="122"/>
                  </a:lnTo>
                  <a:lnTo>
                    <a:pt x="1170" y="195"/>
                  </a:lnTo>
                  <a:lnTo>
                    <a:pt x="1243" y="317"/>
                  </a:lnTo>
                  <a:lnTo>
                    <a:pt x="1292" y="415"/>
                  </a:lnTo>
                  <a:lnTo>
                    <a:pt x="1340" y="536"/>
                  </a:lnTo>
                  <a:lnTo>
                    <a:pt x="1365" y="682"/>
                  </a:lnTo>
                  <a:lnTo>
                    <a:pt x="1365" y="682"/>
                  </a:lnTo>
                  <a:lnTo>
                    <a:pt x="1340" y="829"/>
                  </a:lnTo>
                  <a:lnTo>
                    <a:pt x="1292" y="950"/>
                  </a:lnTo>
                  <a:lnTo>
                    <a:pt x="1243" y="1072"/>
                  </a:lnTo>
                  <a:lnTo>
                    <a:pt x="1170" y="1170"/>
                  </a:lnTo>
                  <a:lnTo>
                    <a:pt x="1048" y="1243"/>
                  </a:lnTo>
                  <a:lnTo>
                    <a:pt x="951" y="1316"/>
                  </a:lnTo>
                  <a:lnTo>
                    <a:pt x="805" y="1340"/>
                  </a:lnTo>
                  <a:lnTo>
                    <a:pt x="683" y="1364"/>
                  </a:lnTo>
                  <a:lnTo>
                    <a:pt x="683" y="136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747950" y="3753750"/>
              <a:ext cx="85275" cy="12200"/>
            </a:xfrm>
            <a:custGeom>
              <a:rect b="b" l="l" r="r" t="t"/>
              <a:pathLst>
                <a:path extrusionOk="0" fill="none" h="488" w="3411">
                  <a:moveTo>
                    <a:pt x="3410" y="488"/>
                  </a:moveTo>
                  <a:lnTo>
                    <a:pt x="3410" y="488"/>
                  </a:lnTo>
                  <a:lnTo>
                    <a:pt x="3215" y="366"/>
                  </a:lnTo>
                  <a:lnTo>
                    <a:pt x="3021" y="268"/>
                  </a:lnTo>
                  <a:lnTo>
                    <a:pt x="2826" y="195"/>
                  </a:lnTo>
                  <a:lnTo>
                    <a:pt x="2607" y="122"/>
                  </a:lnTo>
                  <a:lnTo>
                    <a:pt x="2387" y="74"/>
                  </a:lnTo>
                  <a:lnTo>
                    <a:pt x="2168" y="25"/>
                  </a:lnTo>
                  <a:lnTo>
                    <a:pt x="1925" y="0"/>
                  </a:lnTo>
                  <a:lnTo>
                    <a:pt x="1705" y="0"/>
                  </a:lnTo>
                  <a:lnTo>
                    <a:pt x="1462" y="0"/>
                  </a:lnTo>
                  <a:lnTo>
                    <a:pt x="1243" y="25"/>
                  </a:lnTo>
                  <a:lnTo>
                    <a:pt x="1023" y="74"/>
                  </a:lnTo>
                  <a:lnTo>
                    <a:pt x="804" y="122"/>
                  </a:lnTo>
                  <a:lnTo>
                    <a:pt x="585" y="195"/>
                  </a:lnTo>
                  <a:lnTo>
                    <a:pt x="366" y="268"/>
                  </a:lnTo>
                  <a:lnTo>
                    <a:pt x="171" y="366"/>
                  </a:lnTo>
                  <a:lnTo>
                    <a:pt x="1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5" name="Google Shape;515;p40"/>
          <p:cNvSpPr/>
          <p:nvPr/>
        </p:nvSpPr>
        <p:spPr>
          <a:xfrm>
            <a:off x="4753328" y="2612143"/>
            <a:ext cx="247716" cy="356568"/>
          </a:xfrm>
          <a:custGeom>
            <a:rect b="b" l="l" r="r" t="t"/>
            <a:pathLst>
              <a:path extrusionOk="0" fill="none" h="18511" w="12860">
                <a:moveTo>
                  <a:pt x="12373" y="7526"/>
                </a:moveTo>
                <a:lnTo>
                  <a:pt x="11618" y="7526"/>
                </a:lnTo>
                <a:lnTo>
                  <a:pt x="11618" y="5188"/>
                </a:lnTo>
                <a:lnTo>
                  <a:pt x="11618" y="5188"/>
                </a:lnTo>
                <a:lnTo>
                  <a:pt x="11593" y="4677"/>
                </a:lnTo>
                <a:lnTo>
                  <a:pt x="11520" y="4141"/>
                </a:lnTo>
                <a:lnTo>
                  <a:pt x="11398" y="3654"/>
                </a:lnTo>
                <a:lnTo>
                  <a:pt x="11204" y="3167"/>
                </a:lnTo>
                <a:lnTo>
                  <a:pt x="10984" y="2728"/>
                </a:lnTo>
                <a:lnTo>
                  <a:pt x="10741" y="2290"/>
                </a:lnTo>
                <a:lnTo>
                  <a:pt x="10424" y="1900"/>
                </a:lnTo>
                <a:lnTo>
                  <a:pt x="10108" y="1535"/>
                </a:lnTo>
                <a:lnTo>
                  <a:pt x="9718" y="1194"/>
                </a:lnTo>
                <a:lnTo>
                  <a:pt x="9328" y="902"/>
                </a:lnTo>
                <a:lnTo>
                  <a:pt x="8914" y="634"/>
                </a:lnTo>
                <a:lnTo>
                  <a:pt x="8452" y="415"/>
                </a:lnTo>
                <a:lnTo>
                  <a:pt x="7964" y="244"/>
                </a:lnTo>
                <a:lnTo>
                  <a:pt x="7477" y="122"/>
                </a:lnTo>
                <a:lnTo>
                  <a:pt x="6966" y="25"/>
                </a:lnTo>
                <a:lnTo>
                  <a:pt x="6430" y="0"/>
                </a:lnTo>
                <a:lnTo>
                  <a:pt x="6430" y="0"/>
                </a:lnTo>
                <a:lnTo>
                  <a:pt x="5894" y="25"/>
                </a:lnTo>
                <a:lnTo>
                  <a:pt x="5383" y="122"/>
                </a:lnTo>
                <a:lnTo>
                  <a:pt x="4896" y="244"/>
                </a:lnTo>
                <a:lnTo>
                  <a:pt x="4409" y="415"/>
                </a:lnTo>
                <a:lnTo>
                  <a:pt x="3970" y="634"/>
                </a:lnTo>
                <a:lnTo>
                  <a:pt x="3532" y="902"/>
                </a:lnTo>
                <a:lnTo>
                  <a:pt x="3142" y="1194"/>
                </a:lnTo>
                <a:lnTo>
                  <a:pt x="2752" y="1535"/>
                </a:lnTo>
                <a:lnTo>
                  <a:pt x="2436" y="1900"/>
                </a:lnTo>
                <a:lnTo>
                  <a:pt x="2119" y="2290"/>
                </a:lnTo>
                <a:lnTo>
                  <a:pt x="1876" y="2728"/>
                </a:lnTo>
                <a:lnTo>
                  <a:pt x="1656" y="3167"/>
                </a:lnTo>
                <a:lnTo>
                  <a:pt x="1462" y="3654"/>
                </a:lnTo>
                <a:lnTo>
                  <a:pt x="1340" y="4141"/>
                </a:lnTo>
                <a:lnTo>
                  <a:pt x="1267" y="4677"/>
                </a:lnTo>
                <a:lnTo>
                  <a:pt x="1242" y="5188"/>
                </a:lnTo>
                <a:lnTo>
                  <a:pt x="1242" y="7526"/>
                </a:lnTo>
                <a:lnTo>
                  <a:pt x="487" y="7526"/>
                </a:lnTo>
                <a:lnTo>
                  <a:pt x="487" y="7526"/>
                </a:lnTo>
                <a:lnTo>
                  <a:pt x="390" y="7526"/>
                </a:lnTo>
                <a:lnTo>
                  <a:pt x="293" y="7551"/>
                </a:lnTo>
                <a:lnTo>
                  <a:pt x="220" y="7599"/>
                </a:lnTo>
                <a:lnTo>
                  <a:pt x="146" y="7648"/>
                </a:lnTo>
                <a:lnTo>
                  <a:pt x="73" y="7721"/>
                </a:lnTo>
                <a:lnTo>
                  <a:pt x="49" y="7818"/>
                </a:lnTo>
                <a:lnTo>
                  <a:pt x="0" y="7891"/>
                </a:lnTo>
                <a:lnTo>
                  <a:pt x="0" y="8013"/>
                </a:lnTo>
                <a:lnTo>
                  <a:pt x="0" y="18023"/>
                </a:lnTo>
                <a:lnTo>
                  <a:pt x="0" y="18023"/>
                </a:lnTo>
                <a:lnTo>
                  <a:pt x="0" y="18121"/>
                </a:lnTo>
                <a:lnTo>
                  <a:pt x="49" y="18218"/>
                </a:lnTo>
                <a:lnTo>
                  <a:pt x="73" y="18291"/>
                </a:lnTo>
                <a:lnTo>
                  <a:pt x="146" y="18364"/>
                </a:lnTo>
                <a:lnTo>
                  <a:pt x="220" y="18413"/>
                </a:lnTo>
                <a:lnTo>
                  <a:pt x="293" y="18462"/>
                </a:lnTo>
                <a:lnTo>
                  <a:pt x="390" y="18486"/>
                </a:lnTo>
                <a:lnTo>
                  <a:pt x="487" y="18510"/>
                </a:lnTo>
                <a:lnTo>
                  <a:pt x="12373" y="18510"/>
                </a:lnTo>
                <a:lnTo>
                  <a:pt x="12373" y="18510"/>
                </a:lnTo>
                <a:lnTo>
                  <a:pt x="12470" y="18486"/>
                </a:lnTo>
                <a:lnTo>
                  <a:pt x="12568" y="18462"/>
                </a:lnTo>
                <a:lnTo>
                  <a:pt x="12641" y="18413"/>
                </a:lnTo>
                <a:lnTo>
                  <a:pt x="12714" y="18364"/>
                </a:lnTo>
                <a:lnTo>
                  <a:pt x="12787" y="18291"/>
                </a:lnTo>
                <a:lnTo>
                  <a:pt x="12811" y="18218"/>
                </a:lnTo>
                <a:lnTo>
                  <a:pt x="12860" y="18121"/>
                </a:lnTo>
                <a:lnTo>
                  <a:pt x="12860" y="18023"/>
                </a:lnTo>
                <a:lnTo>
                  <a:pt x="12860" y="8013"/>
                </a:lnTo>
                <a:lnTo>
                  <a:pt x="12860" y="8013"/>
                </a:lnTo>
                <a:lnTo>
                  <a:pt x="12860" y="7891"/>
                </a:lnTo>
                <a:lnTo>
                  <a:pt x="12811" y="7818"/>
                </a:lnTo>
                <a:lnTo>
                  <a:pt x="12787" y="7721"/>
                </a:lnTo>
                <a:lnTo>
                  <a:pt x="12714" y="7648"/>
                </a:lnTo>
                <a:lnTo>
                  <a:pt x="12641" y="7599"/>
                </a:lnTo>
                <a:lnTo>
                  <a:pt x="12568" y="7551"/>
                </a:lnTo>
                <a:lnTo>
                  <a:pt x="12470" y="7526"/>
                </a:lnTo>
                <a:lnTo>
                  <a:pt x="12373" y="7526"/>
                </a:lnTo>
                <a:lnTo>
                  <a:pt x="12373" y="7526"/>
                </a:lnTo>
                <a:close/>
                <a:moveTo>
                  <a:pt x="2801" y="5188"/>
                </a:moveTo>
                <a:lnTo>
                  <a:pt x="2801" y="5188"/>
                </a:lnTo>
                <a:lnTo>
                  <a:pt x="2826" y="4823"/>
                </a:lnTo>
                <a:lnTo>
                  <a:pt x="2874" y="4457"/>
                </a:lnTo>
                <a:lnTo>
                  <a:pt x="2972" y="4116"/>
                </a:lnTo>
                <a:lnTo>
                  <a:pt x="3093" y="3775"/>
                </a:lnTo>
                <a:lnTo>
                  <a:pt x="3240" y="3459"/>
                </a:lnTo>
                <a:lnTo>
                  <a:pt x="3410" y="3167"/>
                </a:lnTo>
                <a:lnTo>
                  <a:pt x="3629" y="2874"/>
                </a:lnTo>
                <a:lnTo>
                  <a:pt x="3873" y="2631"/>
                </a:lnTo>
                <a:lnTo>
                  <a:pt x="4116" y="2387"/>
                </a:lnTo>
                <a:lnTo>
                  <a:pt x="4409" y="2192"/>
                </a:lnTo>
                <a:lnTo>
                  <a:pt x="4701" y="1998"/>
                </a:lnTo>
                <a:lnTo>
                  <a:pt x="5017" y="1851"/>
                </a:lnTo>
                <a:lnTo>
                  <a:pt x="5358" y="1730"/>
                </a:lnTo>
                <a:lnTo>
                  <a:pt x="5699" y="1632"/>
                </a:lnTo>
                <a:lnTo>
                  <a:pt x="6065" y="1584"/>
                </a:lnTo>
                <a:lnTo>
                  <a:pt x="6430" y="1559"/>
                </a:lnTo>
                <a:lnTo>
                  <a:pt x="6430" y="1559"/>
                </a:lnTo>
                <a:lnTo>
                  <a:pt x="6795" y="1584"/>
                </a:lnTo>
                <a:lnTo>
                  <a:pt x="7161" y="1632"/>
                </a:lnTo>
                <a:lnTo>
                  <a:pt x="7502" y="1730"/>
                </a:lnTo>
                <a:lnTo>
                  <a:pt x="7843" y="1851"/>
                </a:lnTo>
                <a:lnTo>
                  <a:pt x="8159" y="1998"/>
                </a:lnTo>
                <a:lnTo>
                  <a:pt x="8452" y="2192"/>
                </a:lnTo>
                <a:lnTo>
                  <a:pt x="8744" y="2387"/>
                </a:lnTo>
                <a:lnTo>
                  <a:pt x="8987" y="2631"/>
                </a:lnTo>
                <a:lnTo>
                  <a:pt x="9231" y="2874"/>
                </a:lnTo>
                <a:lnTo>
                  <a:pt x="9450" y="3167"/>
                </a:lnTo>
                <a:lnTo>
                  <a:pt x="9621" y="3459"/>
                </a:lnTo>
                <a:lnTo>
                  <a:pt x="9767" y="3775"/>
                </a:lnTo>
                <a:lnTo>
                  <a:pt x="9888" y="4116"/>
                </a:lnTo>
                <a:lnTo>
                  <a:pt x="9986" y="4457"/>
                </a:lnTo>
                <a:lnTo>
                  <a:pt x="10035" y="4823"/>
                </a:lnTo>
                <a:lnTo>
                  <a:pt x="10059" y="5188"/>
                </a:lnTo>
                <a:lnTo>
                  <a:pt x="10059" y="7526"/>
                </a:lnTo>
                <a:lnTo>
                  <a:pt x="2801" y="7526"/>
                </a:lnTo>
                <a:lnTo>
                  <a:pt x="2801" y="5188"/>
                </a:lnTo>
                <a:close/>
                <a:moveTo>
                  <a:pt x="7063" y="13225"/>
                </a:moveTo>
                <a:lnTo>
                  <a:pt x="7209" y="15052"/>
                </a:lnTo>
                <a:lnTo>
                  <a:pt x="5651" y="15052"/>
                </a:lnTo>
                <a:lnTo>
                  <a:pt x="5797" y="13225"/>
                </a:lnTo>
                <a:lnTo>
                  <a:pt x="5797" y="13225"/>
                </a:lnTo>
                <a:lnTo>
                  <a:pt x="5675" y="13152"/>
                </a:lnTo>
                <a:lnTo>
                  <a:pt x="5553" y="13030"/>
                </a:lnTo>
                <a:lnTo>
                  <a:pt x="5456" y="12933"/>
                </a:lnTo>
                <a:lnTo>
                  <a:pt x="5358" y="12787"/>
                </a:lnTo>
                <a:lnTo>
                  <a:pt x="5285" y="12665"/>
                </a:lnTo>
                <a:lnTo>
                  <a:pt x="5237" y="12495"/>
                </a:lnTo>
                <a:lnTo>
                  <a:pt x="5212" y="12348"/>
                </a:lnTo>
                <a:lnTo>
                  <a:pt x="5212" y="12178"/>
                </a:lnTo>
                <a:lnTo>
                  <a:pt x="5212" y="12178"/>
                </a:lnTo>
                <a:lnTo>
                  <a:pt x="5237" y="11934"/>
                </a:lnTo>
                <a:lnTo>
                  <a:pt x="5310" y="11715"/>
                </a:lnTo>
                <a:lnTo>
                  <a:pt x="5407" y="11496"/>
                </a:lnTo>
                <a:lnTo>
                  <a:pt x="5553" y="11326"/>
                </a:lnTo>
                <a:lnTo>
                  <a:pt x="5748" y="11179"/>
                </a:lnTo>
                <a:lnTo>
                  <a:pt x="5943" y="11058"/>
                </a:lnTo>
                <a:lnTo>
                  <a:pt x="6187" y="10985"/>
                </a:lnTo>
                <a:lnTo>
                  <a:pt x="6430" y="10960"/>
                </a:lnTo>
                <a:lnTo>
                  <a:pt x="6430" y="10960"/>
                </a:lnTo>
                <a:lnTo>
                  <a:pt x="6674" y="10985"/>
                </a:lnTo>
                <a:lnTo>
                  <a:pt x="6917" y="11058"/>
                </a:lnTo>
                <a:lnTo>
                  <a:pt x="7112" y="11179"/>
                </a:lnTo>
                <a:lnTo>
                  <a:pt x="7307" y="11326"/>
                </a:lnTo>
                <a:lnTo>
                  <a:pt x="7453" y="11496"/>
                </a:lnTo>
                <a:lnTo>
                  <a:pt x="7550" y="11715"/>
                </a:lnTo>
                <a:lnTo>
                  <a:pt x="7623" y="11934"/>
                </a:lnTo>
                <a:lnTo>
                  <a:pt x="7648" y="12178"/>
                </a:lnTo>
                <a:lnTo>
                  <a:pt x="7648" y="12178"/>
                </a:lnTo>
                <a:lnTo>
                  <a:pt x="7648" y="12348"/>
                </a:lnTo>
                <a:lnTo>
                  <a:pt x="7623" y="12495"/>
                </a:lnTo>
                <a:lnTo>
                  <a:pt x="7575" y="12665"/>
                </a:lnTo>
                <a:lnTo>
                  <a:pt x="7502" y="12787"/>
                </a:lnTo>
                <a:lnTo>
                  <a:pt x="7404" y="12933"/>
                </a:lnTo>
                <a:lnTo>
                  <a:pt x="7307" y="13030"/>
                </a:lnTo>
                <a:lnTo>
                  <a:pt x="7185" y="13152"/>
                </a:lnTo>
                <a:lnTo>
                  <a:pt x="7063" y="13225"/>
                </a:lnTo>
                <a:lnTo>
                  <a:pt x="7063" y="13225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6" name="Google Shape;516;p40"/>
          <p:cNvGrpSpPr/>
          <p:nvPr/>
        </p:nvGrpSpPr>
        <p:grpSpPr>
          <a:xfrm>
            <a:off x="1078555" y="3191997"/>
            <a:ext cx="346243" cy="232710"/>
            <a:chOff x="1244800" y="3717225"/>
            <a:chExt cx="449375" cy="302025"/>
          </a:xfrm>
        </p:grpSpPr>
        <p:sp>
          <p:nvSpPr>
            <p:cNvPr id="517" name="Google Shape;517;p40"/>
            <p:cNvSpPr/>
            <p:nvPr/>
          </p:nvSpPr>
          <p:spPr>
            <a:xfrm>
              <a:off x="1244800" y="3717225"/>
              <a:ext cx="449375" cy="302025"/>
            </a:xfrm>
            <a:custGeom>
              <a:rect b="b" l="l" r="r" t="t"/>
              <a:pathLst>
                <a:path extrusionOk="0" fill="none" h="12081" w="17975">
                  <a:moveTo>
                    <a:pt x="17000" y="0"/>
                  </a:moveTo>
                  <a:lnTo>
                    <a:pt x="974" y="0"/>
                  </a:lnTo>
                  <a:lnTo>
                    <a:pt x="974" y="0"/>
                  </a:lnTo>
                  <a:lnTo>
                    <a:pt x="780" y="25"/>
                  </a:lnTo>
                  <a:lnTo>
                    <a:pt x="585" y="73"/>
                  </a:lnTo>
                  <a:lnTo>
                    <a:pt x="414" y="171"/>
                  </a:lnTo>
                  <a:lnTo>
                    <a:pt x="292" y="292"/>
                  </a:lnTo>
                  <a:lnTo>
                    <a:pt x="171" y="439"/>
                  </a:lnTo>
                  <a:lnTo>
                    <a:pt x="73" y="609"/>
                  </a:lnTo>
                  <a:lnTo>
                    <a:pt x="25" y="780"/>
                  </a:lnTo>
                  <a:lnTo>
                    <a:pt x="0" y="974"/>
                  </a:lnTo>
                  <a:lnTo>
                    <a:pt x="0" y="11106"/>
                  </a:lnTo>
                  <a:lnTo>
                    <a:pt x="0" y="11106"/>
                  </a:lnTo>
                  <a:lnTo>
                    <a:pt x="25" y="11301"/>
                  </a:lnTo>
                  <a:lnTo>
                    <a:pt x="73" y="11471"/>
                  </a:lnTo>
                  <a:lnTo>
                    <a:pt x="171" y="11642"/>
                  </a:lnTo>
                  <a:lnTo>
                    <a:pt x="292" y="11788"/>
                  </a:lnTo>
                  <a:lnTo>
                    <a:pt x="414" y="11910"/>
                  </a:lnTo>
                  <a:lnTo>
                    <a:pt x="585" y="12007"/>
                  </a:lnTo>
                  <a:lnTo>
                    <a:pt x="780" y="12056"/>
                  </a:lnTo>
                  <a:lnTo>
                    <a:pt x="974" y="12080"/>
                  </a:lnTo>
                  <a:lnTo>
                    <a:pt x="17000" y="12080"/>
                  </a:lnTo>
                  <a:lnTo>
                    <a:pt x="17000" y="12080"/>
                  </a:lnTo>
                  <a:lnTo>
                    <a:pt x="17195" y="12056"/>
                  </a:lnTo>
                  <a:lnTo>
                    <a:pt x="17390" y="12007"/>
                  </a:lnTo>
                  <a:lnTo>
                    <a:pt x="17560" y="11910"/>
                  </a:lnTo>
                  <a:lnTo>
                    <a:pt x="17682" y="11788"/>
                  </a:lnTo>
                  <a:lnTo>
                    <a:pt x="17804" y="11642"/>
                  </a:lnTo>
                  <a:lnTo>
                    <a:pt x="17901" y="11471"/>
                  </a:lnTo>
                  <a:lnTo>
                    <a:pt x="17950" y="11301"/>
                  </a:lnTo>
                  <a:lnTo>
                    <a:pt x="17974" y="11106"/>
                  </a:lnTo>
                  <a:lnTo>
                    <a:pt x="17974" y="974"/>
                  </a:lnTo>
                  <a:lnTo>
                    <a:pt x="17974" y="974"/>
                  </a:lnTo>
                  <a:lnTo>
                    <a:pt x="17950" y="780"/>
                  </a:lnTo>
                  <a:lnTo>
                    <a:pt x="17901" y="609"/>
                  </a:lnTo>
                  <a:lnTo>
                    <a:pt x="17804" y="439"/>
                  </a:lnTo>
                  <a:lnTo>
                    <a:pt x="17682" y="292"/>
                  </a:lnTo>
                  <a:lnTo>
                    <a:pt x="17560" y="171"/>
                  </a:lnTo>
                  <a:lnTo>
                    <a:pt x="17390" y="73"/>
                  </a:lnTo>
                  <a:lnTo>
                    <a:pt x="17195" y="25"/>
                  </a:lnTo>
                  <a:lnTo>
                    <a:pt x="17000" y="0"/>
                  </a:lnTo>
                  <a:lnTo>
                    <a:pt x="1700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1244800" y="379515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17974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1244800" y="3853000"/>
              <a:ext cx="449375" cy="25"/>
            </a:xfrm>
            <a:custGeom>
              <a:rect b="b" l="l" r="r" t="t"/>
              <a:pathLst>
                <a:path extrusionOk="0" fill="none" h="1" w="17975">
                  <a:moveTo>
                    <a:pt x="0" y="0"/>
                  </a:moveTo>
                  <a:lnTo>
                    <a:pt x="17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1302625" y="3893800"/>
              <a:ext cx="161375" cy="25"/>
            </a:xfrm>
            <a:custGeom>
              <a:rect b="b" l="l" r="r" t="t"/>
              <a:pathLst>
                <a:path extrusionOk="0" fill="none" h="1" w="6455">
                  <a:moveTo>
                    <a:pt x="6455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1302625" y="3933975"/>
              <a:ext cx="110250" cy="25"/>
            </a:xfrm>
            <a:custGeom>
              <a:rect b="b" l="l" r="r" t="t"/>
              <a:pathLst>
                <a:path extrusionOk="0" fill="none" h="1" w="4410">
                  <a:moveTo>
                    <a:pt x="4409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1572975" y="3899875"/>
              <a:ext cx="62125" cy="40225"/>
            </a:xfrm>
            <a:custGeom>
              <a:rect b="b" l="l" r="r" t="t"/>
              <a:pathLst>
                <a:path extrusionOk="0" fill="none" h="1609" w="2485">
                  <a:moveTo>
                    <a:pt x="1998" y="1"/>
                  </a:move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0" y="488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1218"/>
                  </a:lnTo>
                  <a:lnTo>
                    <a:pt x="49" y="1316"/>
                  </a:lnTo>
                  <a:lnTo>
                    <a:pt x="98" y="1389"/>
                  </a:lnTo>
                  <a:lnTo>
                    <a:pt x="147" y="1462"/>
                  </a:lnTo>
                  <a:lnTo>
                    <a:pt x="220" y="1511"/>
                  </a:lnTo>
                  <a:lnTo>
                    <a:pt x="293" y="1559"/>
                  </a:lnTo>
                  <a:lnTo>
                    <a:pt x="390" y="1584"/>
                  </a:lnTo>
                  <a:lnTo>
                    <a:pt x="488" y="1608"/>
                  </a:lnTo>
                  <a:lnTo>
                    <a:pt x="1998" y="1608"/>
                  </a:lnTo>
                  <a:lnTo>
                    <a:pt x="1998" y="1608"/>
                  </a:lnTo>
                  <a:lnTo>
                    <a:pt x="2095" y="1584"/>
                  </a:lnTo>
                  <a:lnTo>
                    <a:pt x="2192" y="1559"/>
                  </a:lnTo>
                  <a:lnTo>
                    <a:pt x="2265" y="1511"/>
                  </a:lnTo>
                  <a:lnTo>
                    <a:pt x="2339" y="1462"/>
                  </a:lnTo>
                  <a:lnTo>
                    <a:pt x="2387" y="1389"/>
                  </a:lnTo>
                  <a:lnTo>
                    <a:pt x="2436" y="1316"/>
                  </a:lnTo>
                  <a:lnTo>
                    <a:pt x="2485" y="1218"/>
                  </a:lnTo>
                  <a:lnTo>
                    <a:pt x="2485" y="1121"/>
                  </a:lnTo>
                  <a:lnTo>
                    <a:pt x="2485" y="488"/>
                  </a:lnTo>
                  <a:lnTo>
                    <a:pt x="2485" y="488"/>
                  </a:lnTo>
                  <a:lnTo>
                    <a:pt x="2485" y="390"/>
                  </a:lnTo>
                  <a:lnTo>
                    <a:pt x="2436" y="293"/>
                  </a:lnTo>
                  <a:lnTo>
                    <a:pt x="2387" y="220"/>
                  </a:lnTo>
                  <a:lnTo>
                    <a:pt x="2339" y="147"/>
                  </a:lnTo>
                  <a:lnTo>
                    <a:pt x="2265" y="74"/>
                  </a:lnTo>
                  <a:lnTo>
                    <a:pt x="2192" y="25"/>
                  </a:lnTo>
                  <a:lnTo>
                    <a:pt x="2095" y="1"/>
                  </a:lnTo>
                  <a:lnTo>
                    <a:pt x="1998" y="1"/>
                  </a:lnTo>
                  <a:lnTo>
                    <a:pt x="1998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3" name="Google Shape;523;p40"/>
          <p:cNvGrpSpPr/>
          <p:nvPr/>
        </p:nvGrpSpPr>
        <p:grpSpPr>
          <a:xfrm>
            <a:off x="1601165" y="3174160"/>
            <a:ext cx="336863" cy="263203"/>
            <a:chOff x="1923075" y="3694075"/>
            <a:chExt cx="437200" cy="341600"/>
          </a:xfrm>
        </p:grpSpPr>
        <p:sp>
          <p:nvSpPr>
            <p:cNvPr id="524" name="Google Shape;524;p40"/>
            <p:cNvSpPr/>
            <p:nvPr/>
          </p:nvSpPr>
          <p:spPr>
            <a:xfrm>
              <a:off x="22476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3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3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2035100" y="3983300"/>
              <a:ext cx="52400" cy="52375"/>
            </a:xfrm>
            <a:custGeom>
              <a:rect b="b" l="l" r="r" t="t"/>
              <a:pathLst>
                <a:path extrusionOk="0" fill="none" h="2095" w="2096">
                  <a:moveTo>
                    <a:pt x="1" y="1048"/>
                  </a:moveTo>
                  <a:lnTo>
                    <a:pt x="1" y="1048"/>
                  </a:lnTo>
                  <a:lnTo>
                    <a:pt x="25" y="828"/>
                  </a:lnTo>
                  <a:lnTo>
                    <a:pt x="74" y="634"/>
                  </a:lnTo>
                  <a:lnTo>
                    <a:pt x="171" y="439"/>
                  </a:lnTo>
                  <a:lnTo>
                    <a:pt x="317" y="293"/>
                  </a:lnTo>
                  <a:lnTo>
                    <a:pt x="464" y="171"/>
                  </a:lnTo>
                  <a:lnTo>
                    <a:pt x="634" y="73"/>
                  </a:lnTo>
                  <a:lnTo>
                    <a:pt x="829" y="0"/>
                  </a:lnTo>
                  <a:lnTo>
                    <a:pt x="1048" y="0"/>
                  </a:lnTo>
                  <a:lnTo>
                    <a:pt x="1048" y="0"/>
                  </a:lnTo>
                  <a:lnTo>
                    <a:pt x="1267" y="0"/>
                  </a:lnTo>
                  <a:lnTo>
                    <a:pt x="1462" y="73"/>
                  </a:lnTo>
                  <a:lnTo>
                    <a:pt x="1633" y="171"/>
                  </a:lnTo>
                  <a:lnTo>
                    <a:pt x="1779" y="293"/>
                  </a:lnTo>
                  <a:lnTo>
                    <a:pt x="1925" y="439"/>
                  </a:lnTo>
                  <a:lnTo>
                    <a:pt x="2022" y="634"/>
                  </a:lnTo>
                  <a:lnTo>
                    <a:pt x="2071" y="828"/>
                  </a:lnTo>
                  <a:lnTo>
                    <a:pt x="2095" y="1048"/>
                  </a:lnTo>
                  <a:lnTo>
                    <a:pt x="2095" y="1048"/>
                  </a:lnTo>
                  <a:lnTo>
                    <a:pt x="2071" y="1242"/>
                  </a:lnTo>
                  <a:lnTo>
                    <a:pt x="2022" y="1437"/>
                  </a:lnTo>
                  <a:lnTo>
                    <a:pt x="1925" y="1632"/>
                  </a:lnTo>
                  <a:lnTo>
                    <a:pt x="1779" y="1778"/>
                  </a:lnTo>
                  <a:lnTo>
                    <a:pt x="1633" y="1900"/>
                  </a:lnTo>
                  <a:lnTo>
                    <a:pt x="1462" y="1997"/>
                  </a:lnTo>
                  <a:lnTo>
                    <a:pt x="1267" y="2070"/>
                  </a:lnTo>
                  <a:lnTo>
                    <a:pt x="1048" y="2095"/>
                  </a:lnTo>
                  <a:lnTo>
                    <a:pt x="1048" y="2095"/>
                  </a:lnTo>
                  <a:lnTo>
                    <a:pt x="829" y="2070"/>
                  </a:lnTo>
                  <a:lnTo>
                    <a:pt x="634" y="1997"/>
                  </a:lnTo>
                  <a:lnTo>
                    <a:pt x="464" y="1900"/>
                  </a:lnTo>
                  <a:lnTo>
                    <a:pt x="317" y="1778"/>
                  </a:lnTo>
                  <a:lnTo>
                    <a:pt x="171" y="1632"/>
                  </a:lnTo>
                  <a:lnTo>
                    <a:pt x="74" y="1437"/>
                  </a:lnTo>
                  <a:lnTo>
                    <a:pt x="25" y="1242"/>
                  </a:lnTo>
                  <a:lnTo>
                    <a:pt x="1" y="1048"/>
                  </a:lnTo>
                  <a:lnTo>
                    <a:pt x="1" y="104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1923075" y="3694075"/>
              <a:ext cx="437200" cy="280100"/>
            </a:xfrm>
            <a:custGeom>
              <a:rect b="b" l="l" r="r" t="t"/>
              <a:pathLst>
                <a:path extrusionOk="0" fill="none" h="11204" w="17488">
                  <a:moveTo>
                    <a:pt x="14516" y="10912"/>
                  </a:moveTo>
                  <a:lnTo>
                    <a:pt x="5675" y="10912"/>
                  </a:lnTo>
                  <a:lnTo>
                    <a:pt x="6089" y="9889"/>
                  </a:lnTo>
                  <a:lnTo>
                    <a:pt x="6089" y="9889"/>
                  </a:lnTo>
                  <a:lnTo>
                    <a:pt x="6235" y="9913"/>
                  </a:lnTo>
                  <a:lnTo>
                    <a:pt x="6406" y="9913"/>
                  </a:lnTo>
                  <a:lnTo>
                    <a:pt x="13810" y="9231"/>
                  </a:lnTo>
                  <a:lnTo>
                    <a:pt x="13810" y="9231"/>
                  </a:lnTo>
                  <a:lnTo>
                    <a:pt x="13980" y="9207"/>
                  </a:lnTo>
                  <a:lnTo>
                    <a:pt x="14151" y="9134"/>
                  </a:lnTo>
                  <a:lnTo>
                    <a:pt x="14297" y="9061"/>
                  </a:lnTo>
                  <a:lnTo>
                    <a:pt x="14467" y="8963"/>
                  </a:lnTo>
                  <a:lnTo>
                    <a:pt x="14614" y="8866"/>
                  </a:lnTo>
                  <a:lnTo>
                    <a:pt x="14735" y="8744"/>
                  </a:lnTo>
                  <a:lnTo>
                    <a:pt x="14833" y="8598"/>
                  </a:lnTo>
                  <a:lnTo>
                    <a:pt x="14930" y="8452"/>
                  </a:lnTo>
                  <a:lnTo>
                    <a:pt x="17414" y="3142"/>
                  </a:lnTo>
                  <a:lnTo>
                    <a:pt x="17414" y="3142"/>
                  </a:lnTo>
                  <a:lnTo>
                    <a:pt x="17463" y="2996"/>
                  </a:lnTo>
                  <a:lnTo>
                    <a:pt x="17487" y="2875"/>
                  </a:lnTo>
                  <a:lnTo>
                    <a:pt x="17463" y="2753"/>
                  </a:lnTo>
                  <a:lnTo>
                    <a:pt x="17439" y="2631"/>
                  </a:lnTo>
                  <a:lnTo>
                    <a:pt x="17366" y="2558"/>
                  </a:lnTo>
                  <a:lnTo>
                    <a:pt x="17244" y="2485"/>
                  </a:lnTo>
                  <a:lnTo>
                    <a:pt x="17122" y="2436"/>
                  </a:lnTo>
                  <a:lnTo>
                    <a:pt x="16976" y="2412"/>
                  </a:lnTo>
                  <a:lnTo>
                    <a:pt x="4579" y="1998"/>
                  </a:lnTo>
                  <a:lnTo>
                    <a:pt x="4214" y="366"/>
                  </a:lnTo>
                  <a:lnTo>
                    <a:pt x="4214" y="366"/>
                  </a:lnTo>
                  <a:lnTo>
                    <a:pt x="4141" y="220"/>
                  </a:lnTo>
                  <a:lnTo>
                    <a:pt x="4043" y="98"/>
                  </a:lnTo>
                  <a:lnTo>
                    <a:pt x="3897" y="25"/>
                  </a:lnTo>
                  <a:lnTo>
                    <a:pt x="372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0" y="1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22"/>
                  </a:lnTo>
                  <a:lnTo>
                    <a:pt x="74" y="196"/>
                  </a:lnTo>
                  <a:lnTo>
                    <a:pt x="25" y="293"/>
                  </a:lnTo>
                  <a:lnTo>
                    <a:pt x="1" y="366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585"/>
                  </a:lnTo>
                  <a:lnTo>
                    <a:pt x="25" y="658"/>
                  </a:lnTo>
                  <a:lnTo>
                    <a:pt x="74" y="756"/>
                  </a:lnTo>
                  <a:lnTo>
                    <a:pt x="147" y="829"/>
                  </a:lnTo>
                  <a:lnTo>
                    <a:pt x="220" y="877"/>
                  </a:lnTo>
                  <a:lnTo>
                    <a:pt x="293" y="926"/>
                  </a:lnTo>
                  <a:lnTo>
                    <a:pt x="390" y="951"/>
                  </a:lnTo>
                  <a:lnTo>
                    <a:pt x="488" y="975"/>
                  </a:lnTo>
                  <a:lnTo>
                    <a:pt x="3337" y="975"/>
                  </a:lnTo>
                  <a:lnTo>
                    <a:pt x="5286" y="9256"/>
                  </a:lnTo>
                  <a:lnTo>
                    <a:pt x="4506" y="112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2261000" y="3781750"/>
              <a:ext cx="48725" cy="108400"/>
            </a:xfrm>
            <a:custGeom>
              <a:rect b="b" l="l" r="r" t="t"/>
              <a:pathLst>
                <a:path extrusionOk="0" fill="none" h="4336" w="1949">
                  <a:moveTo>
                    <a:pt x="1" y="4336"/>
                  </a:moveTo>
                  <a:lnTo>
                    <a:pt x="1949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2225675" y="3780550"/>
              <a:ext cx="32300" cy="113875"/>
            </a:xfrm>
            <a:custGeom>
              <a:rect b="b" l="l" r="r" t="t"/>
              <a:pathLst>
                <a:path extrusionOk="0" fill="none" h="4555" w="1292">
                  <a:moveTo>
                    <a:pt x="1" y="4554"/>
                  </a:moveTo>
                  <a:lnTo>
                    <a:pt x="129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2190375" y="3779325"/>
              <a:ext cx="15850" cy="119350"/>
            </a:xfrm>
            <a:custGeom>
              <a:rect b="b" l="l" r="r" t="t"/>
              <a:pathLst>
                <a:path extrusionOk="0" fill="none" h="4774" w="634">
                  <a:moveTo>
                    <a:pt x="0" y="4774"/>
                  </a:moveTo>
                  <a:lnTo>
                    <a:pt x="6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2154450" y="3777500"/>
              <a:ext cx="1250" cy="126050"/>
            </a:xfrm>
            <a:custGeom>
              <a:rect b="b" l="l" r="r" t="t"/>
              <a:pathLst>
                <a:path extrusionOk="0" fill="none" h="5042" w="50">
                  <a:moveTo>
                    <a:pt x="49" y="5042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2103300" y="3776275"/>
              <a:ext cx="17075" cy="131550"/>
            </a:xfrm>
            <a:custGeom>
              <a:rect b="b" l="l" r="r" t="t"/>
              <a:pathLst>
                <a:path extrusionOk="0" fill="none" h="5262" w="683">
                  <a:moveTo>
                    <a:pt x="683" y="526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2051550" y="3775050"/>
              <a:ext cx="34125" cy="137025"/>
            </a:xfrm>
            <a:custGeom>
              <a:rect b="b" l="l" r="r" t="t"/>
              <a:pathLst>
                <a:path extrusionOk="0" fill="none" h="5481" w="1365">
                  <a:moveTo>
                    <a:pt x="1364" y="548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40"/>
          <p:cNvGrpSpPr/>
          <p:nvPr/>
        </p:nvGrpSpPr>
        <p:grpSpPr>
          <a:xfrm>
            <a:off x="2122370" y="3169942"/>
            <a:ext cx="330294" cy="271177"/>
            <a:chOff x="2599525" y="3688600"/>
            <a:chExt cx="428675" cy="351950"/>
          </a:xfrm>
        </p:grpSpPr>
        <p:sp>
          <p:nvSpPr>
            <p:cNvPr id="534" name="Google Shape;534;p40"/>
            <p:cNvSpPr/>
            <p:nvPr/>
          </p:nvSpPr>
          <p:spPr>
            <a:xfrm>
              <a:off x="2599525" y="3688600"/>
              <a:ext cx="428675" cy="168675"/>
            </a:xfrm>
            <a:custGeom>
              <a:rect b="b" l="l" r="r" t="t"/>
              <a:pathLst>
                <a:path extrusionOk="0" fill="none" h="6747" w="17147">
                  <a:moveTo>
                    <a:pt x="16660" y="1876"/>
                  </a:moveTo>
                  <a:lnTo>
                    <a:pt x="11594" y="1876"/>
                  </a:lnTo>
                  <a:lnTo>
                    <a:pt x="11594" y="1462"/>
                  </a:lnTo>
                  <a:lnTo>
                    <a:pt x="11594" y="1462"/>
                  </a:lnTo>
                  <a:lnTo>
                    <a:pt x="11594" y="1316"/>
                  </a:lnTo>
                  <a:lnTo>
                    <a:pt x="11569" y="1170"/>
                  </a:lnTo>
                  <a:lnTo>
                    <a:pt x="11472" y="902"/>
                  </a:lnTo>
                  <a:lnTo>
                    <a:pt x="11350" y="658"/>
                  </a:lnTo>
                  <a:lnTo>
                    <a:pt x="11155" y="439"/>
                  </a:lnTo>
                  <a:lnTo>
                    <a:pt x="10961" y="268"/>
                  </a:lnTo>
                  <a:lnTo>
                    <a:pt x="10693" y="122"/>
                  </a:lnTo>
                  <a:lnTo>
                    <a:pt x="10425" y="49"/>
                  </a:lnTo>
                  <a:lnTo>
                    <a:pt x="10279" y="25"/>
                  </a:lnTo>
                  <a:lnTo>
                    <a:pt x="10133" y="1"/>
                  </a:lnTo>
                  <a:lnTo>
                    <a:pt x="7015" y="1"/>
                  </a:lnTo>
                  <a:lnTo>
                    <a:pt x="7015" y="1"/>
                  </a:lnTo>
                  <a:lnTo>
                    <a:pt x="6869" y="25"/>
                  </a:lnTo>
                  <a:lnTo>
                    <a:pt x="6723" y="49"/>
                  </a:lnTo>
                  <a:lnTo>
                    <a:pt x="6455" y="122"/>
                  </a:lnTo>
                  <a:lnTo>
                    <a:pt x="6187" y="268"/>
                  </a:lnTo>
                  <a:lnTo>
                    <a:pt x="5992" y="439"/>
                  </a:lnTo>
                  <a:lnTo>
                    <a:pt x="5797" y="658"/>
                  </a:lnTo>
                  <a:lnTo>
                    <a:pt x="5676" y="902"/>
                  </a:lnTo>
                  <a:lnTo>
                    <a:pt x="5578" y="1170"/>
                  </a:lnTo>
                  <a:lnTo>
                    <a:pt x="5554" y="1316"/>
                  </a:lnTo>
                  <a:lnTo>
                    <a:pt x="5554" y="1462"/>
                  </a:lnTo>
                  <a:lnTo>
                    <a:pt x="5554" y="1876"/>
                  </a:lnTo>
                  <a:lnTo>
                    <a:pt x="488" y="1876"/>
                  </a:lnTo>
                  <a:lnTo>
                    <a:pt x="488" y="1876"/>
                  </a:lnTo>
                  <a:lnTo>
                    <a:pt x="391" y="1876"/>
                  </a:lnTo>
                  <a:lnTo>
                    <a:pt x="293" y="1900"/>
                  </a:lnTo>
                  <a:lnTo>
                    <a:pt x="220" y="1949"/>
                  </a:lnTo>
                  <a:lnTo>
                    <a:pt x="147" y="2022"/>
                  </a:lnTo>
                  <a:lnTo>
                    <a:pt x="74" y="2071"/>
                  </a:lnTo>
                  <a:lnTo>
                    <a:pt x="50" y="2168"/>
                  </a:lnTo>
                  <a:lnTo>
                    <a:pt x="1" y="2266"/>
                  </a:lnTo>
                  <a:lnTo>
                    <a:pt x="1" y="2363"/>
                  </a:lnTo>
                  <a:lnTo>
                    <a:pt x="1" y="5773"/>
                  </a:lnTo>
                  <a:lnTo>
                    <a:pt x="1" y="5773"/>
                  </a:lnTo>
                  <a:lnTo>
                    <a:pt x="25" y="5967"/>
                  </a:lnTo>
                  <a:lnTo>
                    <a:pt x="74" y="6138"/>
                  </a:lnTo>
                  <a:lnTo>
                    <a:pt x="171" y="6308"/>
                  </a:lnTo>
                  <a:lnTo>
                    <a:pt x="293" y="6455"/>
                  </a:lnTo>
                  <a:lnTo>
                    <a:pt x="439" y="6576"/>
                  </a:lnTo>
                  <a:lnTo>
                    <a:pt x="585" y="6674"/>
                  </a:lnTo>
                  <a:lnTo>
                    <a:pt x="780" y="6722"/>
                  </a:lnTo>
                  <a:lnTo>
                    <a:pt x="975" y="6747"/>
                  </a:lnTo>
                  <a:lnTo>
                    <a:pt x="7721" y="6747"/>
                  </a:lnTo>
                  <a:lnTo>
                    <a:pt x="7721" y="6138"/>
                  </a:lnTo>
                  <a:lnTo>
                    <a:pt x="7721" y="6138"/>
                  </a:lnTo>
                  <a:lnTo>
                    <a:pt x="7746" y="6041"/>
                  </a:lnTo>
                  <a:lnTo>
                    <a:pt x="7770" y="5967"/>
                  </a:lnTo>
                  <a:lnTo>
                    <a:pt x="7819" y="5870"/>
                  </a:lnTo>
                  <a:lnTo>
                    <a:pt x="7868" y="5797"/>
                  </a:lnTo>
                  <a:lnTo>
                    <a:pt x="7941" y="5748"/>
                  </a:lnTo>
                  <a:lnTo>
                    <a:pt x="8038" y="5700"/>
                  </a:lnTo>
                  <a:lnTo>
                    <a:pt x="8111" y="5675"/>
                  </a:lnTo>
                  <a:lnTo>
                    <a:pt x="8209" y="5651"/>
                  </a:lnTo>
                  <a:lnTo>
                    <a:pt x="8939" y="5651"/>
                  </a:lnTo>
                  <a:lnTo>
                    <a:pt x="8939" y="5651"/>
                  </a:lnTo>
                  <a:lnTo>
                    <a:pt x="9037" y="5675"/>
                  </a:lnTo>
                  <a:lnTo>
                    <a:pt x="9110" y="5700"/>
                  </a:lnTo>
                  <a:lnTo>
                    <a:pt x="9207" y="5748"/>
                  </a:lnTo>
                  <a:lnTo>
                    <a:pt x="9280" y="5797"/>
                  </a:lnTo>
                  <a:lnTo>
                    <a:pt x="9329" y="5870"/>
                  </a:lnTo>
                  <a:lnTo>
                    <a:pt x="9378" y="5967"/>
                  </a:lnTo>
                  <a:lnTo>
                    <a:pt x="9402" y="6041"/>
                  </a:lnTo>
                  <a:lnTo>
                    <a:pt x="9426" y="6138"/>
                  </a:lnTo>
                  <a:lnTo>
                    <a:pt x="9426" y="6747"/>
                  </a:lnTo>
                  <a:lnTo>
                    <a:pt x="16173" y="6747"/>
                  </a:lnTo>
                  <a:lnTo>
                    <a:pt x="16173" y="6747"/>
                  </a:lnTo>
                  <a:lnTo>
                    <a:pt x="16367" y="6722"/>
                  </a:lnTo>
                  <a:lnTo>
                    <a:pt x="16562" y="6674"/>
                  </a:lnTo>
                  <a:lnTo>
                    <a:pt x="16708" y="6576"/>
                  </a:lnTo>
                  <a:lnTo>
                    <a:pt x="16855" y="6455"/>
                  </a:lnTo>
                  <a:lnTo>
                    <a:pt x="16976" y="6308"/>
                  </a:lnTo>
                  <a:lnTo>
                    <a:pt x="17074" y="6138"/>
                  </a:lnTo>
                  <a:lnTo>
                    <a:pt x="17122" y="5967"/>
                  </a:lnTo>
                  <a:lnTo>
                    <a:pt x="17147" y="5773"/>
                  </a:lnTo>
                  <a:lnTo>
                    <a:pt x="17147" y="2363"/>
                  </a:lnTo>
                  <a:lnTo>
                    <a:pt x="17147" y="2363"/>
                  </a:lnTo>
                  <a:lnTo>
                    <a:pt x="17147" y="2266"/>
                  </a:lnTo>
                  <a:lnTo>
                    <a:pt x="17098" y="2168"/>
                  </a:lnTo>
                  <a:lnTo>
                    <a:pt x="17074" y="2071"/>
                  </a:lnTo>
                  <a:lnTo>
                    <a:pt x="17001" y="2022"/>
                  </a:lnTo>
                  <a:lnTo>
                    <a:pt x="16928" y="1949"/>
                  </a:lnTo>
                  <a:lnTo>
                    <a:pt x="16855" y="1900"/>
                  </a:lnTo>
                  <a:lnTo>
                    <a:pt x="16757" y="1876"/>
                  </a:lnTo>
                  <a:lnTo>
                    <a:pt x="16660" y="1876"/>
                  </a:lnTo>
                  <a:lnTo>
                    <a:pt x="16660" y="1876"/>
                  </a:lnTo>
                  <a:close/>
                  <a:moveTo>
                    <a:pt x="10620" y="1876"/>
                  </a:moveTo>
                  <a:lnTo>
                    <a:pt x="6528" y="1876"/>
                  </a:lnTo>
                  <a:lnTo>
                    <a:pt x="6528" y="1462"/>
                  </a:lnTo>
                  <a:lnTo>
                    <a:pt x="6528" y="1462"/>
                  </a:lnTo>
                  <a:lnTo>
                    <a:pt x="6528" y="1364"/>
                  </a:lnTo>
                  <a:lnTo>
                    <a:pt x="6577" y="1291"/>
                  </a:lnTo>
                  <a:lnTo>
                    <a:pt x="6601" y="1194"/>
                  </a:lnTo>
                  <a:lnTo>
                    <a:pt x="6674" y="1121"/>
                  </a:lnTo>
                  <a:lnTo>
                    <a:pt x="6747" y="1072"/>
                  </a:lnTo>
                  <a:lnTo>
                    <a:pt x="6820" y="1023"/>
                  </a:lnTo>
                  <a:lnTo>
                    <a:pt x="6918" y="999"/>
                  </a:lnTo>
                  <a:lnTo>
                    <a:pt x="7015" y="975"/>
                  </a:lnTo>
                  <a:lnTo>
                    <a:pt x="10133" y="975"/>
                  </a:lnTo>
                  <a:lnTo>
                    <a:pt x="10133" y="975"/>
                  </a:lnTo>
                  <a:lnTo>
                    <a:pt x="10230" y="999"/>
                  </a:lnTo>
                  <a:lnTo>
                    <a:pt x="10327" y="1023"/>
                  </a:lnTo>
                  <a:lnTo>
                    <a:pt x="10400" y="1072"/>
                  </a:lnTo>
                  <a:lnTo>
                    <a:pt x="10474" y="1121"/>
                  </a:lnTo>
                  <a:lnTo>
                    <a:pt x="10547" y="1194"/>
                  </a:lnTo>
                  <a:lnTo>
                    <a:pt x="10571" y="1291"/>
                  </a:lnTo>
                  <a:lnTo>
                    <a:pt x="10620" y="1364"/>
                  </a:lnTo>
                  <a:lnTo>
                    <a:pt x="10620" y="1462"/>
                  </a:lnTo>
                  <a:lnTo>
                    <a:pt x="10620" y="18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2792550" y="3862125"/>
              <a:ext cx="42650" cy="23775"/>
            </a:xfrm>
            <a:custGeom>
              <a:rect b="b" l="l" r="r" t="t"/>
              <a:pathLst>
                <a:path extrusionOk="0" fill="none" h="951" w="1706">
                  <a:moveTo>
                    <a:pt x="1705" y="1"/>
                  </a:moveTo>
                  <a:lnTo>
                    <a:pt x="1705" y="463"/>
                  </a:lnTo>
                  <a:lnTo>
                    <a:pt x="1705" y="463"/>
                  </a:lnTo>
                  <a:lnTo>
                    <a:pt x="1681" y="561"/>
                  </a:lnTo>
                  <a:lnTo>
                    <a:pt x="1657" y="658"/>
                  </a:lnTo>
                  <a:lnTo>
                    <a:pt x="1608" y="756"/>
                  </a:lnTo>
                  <a:lnTo>
                    <a:pt x="1559" y="804"/>
                  </a:lnTo>
                  <a:lnTo>
                    <a:pt x="1486" y="877"/>
                  </a:lnTo>
                  <a:lnTo>
                    <a:pt x="1389" y="926"/>
                  </a:lnTo>
                  <a:lnTo>
                    <a:pt x="1316" y="951"/>
                  </a:lnTo>
                  <a:lnTo>
                    <a:pt x="1218" y="951"/>
                  </a:lnTo>
                  <a:lnTo>
                    <a:pt x="488" y="951"/>
                  </a:lnTo>
                  <a:lnTo>
                    <a:pt x="488" y="951"/>
                  </a:lnTo>
                  <a:lnTo>
                    <a:pt x="390" y="951"/>
                  </a:lnTo>
                  <a:lnTo>
                    <a:pt x="317" y="926"/>
                  </a:lnTo>
                  <a:lnTo>
                    <a:pt x="220" y="877"/>
                  </a:lnTo>
                  <a:lnTo>
                    <a:pt x="147" y="804"/>
                  </a:lnTo>
                  <a:lnTo>
                    <a:pt x="98" y="756"/>
                  </a:lnTo>
                  <a:lnTo>
                    <a:pt x="49" y="658"/>
                  </a:lnTo>
                  <a:lnTo>
                    <a:pt x="25" y="561"/>
                  </a:lnTo>
                  <a:lnTo>
                    <a:pt x="0" y="46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2599525" y="3852375"/>
              <a:ext cx="428675" cy="188175"/>
            </a:xfrm>
            <a:custGeom>
              <a:rect b="b" l="l" r="r" t="t"/>
              <a:pathLst>
                <a:path extrusionOk="0" fill="none" h="7527" w="17147">
                  <a:moveTo>
                    <a:pt x="1" y="1"/>
                  </a:moveTo>
                  <a:lnTo>
                    <a:pt x="1" y="7040"/>
                  </a:lnTo>
                  <a:lnTo>
                    <a:pt x="1" y="7040"/>
                  </a:lnTo>
                  <a:lnTo>
                    <a:pt x="1" y="7137"/>
                  </a:lnTo>
                  <a:lnTo>
                    <a:pt x="50" y="7210"/>
                  </a:lnTo>
                  <a:lnTo>
                    <a:pt x="74" y="7307"/>
                  </a:lnTo>
                  <a:lnTo>
                    <a:pt x="147" y="7381"/>
                  </a:lnTo>
                  <a:lnTo>
                    <a:pt x="220" y="7429"/>
                  </a:lnTo>
                  <a:lnTo>
                    <a:pt x="293" y="7478"/>
                  </a:lnTo>
                  <a:lnTo>
                    <a:pt x="391" y="7502"/>
                  </a:lnTo>
                  <a:lnTo>
                    <a:pt x="488" y="7527"/>
                  </a:lnTo>
                  <a:lnTo>
                    <a:pt x="16660" y="7527"/>
                  </a:lnTo>
                  <a:lnTo>
                    <a:pt x="16660" y="7527"/>
                  </a:lnTo>
                  <a:lnTo>
                    <a:pt x="16757" y="7502"/>
                  </a:lnTo>
                  <a:lnTo>
                    <a:pt x="16855" y="7478"/>
                  </a:lnTo>
                  <a:lnTo>
                    <a:pt x="16928" y="7429"/>
                  </a:lnTo>
                  <a:lnTo>
                    <a:pt x="17001" y="7381"/>
                  </a:lnTo>
                  <a:lnTo>
                    <a:pt x="17074" y="7307"/>
                  </a:lnTo>
                  <a:lnTo>
                    <a:pt x="17098" y="7210"/>
                  </a:lnTo>
                  <a:lnTo>
                    <a:pt x="17147" y="7137"/>
                  </a:lnTo>
                  <a:lnTo>
                    <a:pt x="17147" y="7040"/>
                  </a:lnTo>
                  <a:lnTo>
                    <a:pt x="17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7" name="Google Shape;537;p40"/>
          <p:cNvGrpSpPr/>
          <p:nvPr/>
        </p:nvGrpSpPr>
        <p:grpSpPr>
          <a:xfrm>
            <a:off x="2656250" y="3151180"/>
            <a:ext cx="305908" cy="301670"/>
            <a:chOff x="3292425" y="3664250"/>
            <a:chExt cx="397025" cy="391525"/>
          </a:xfrm>
        </p:grpSpPr>
        <p:sp>
          <p:nvSpPr>
            <p:cNvPr id="538" name="Google Shape;538;p40"/>
            <p:cNvSpPr/>
            <p:nvPr/>
          </p:nvSpPr>
          <p:spPr>
            <a:xfrm>
              <a:off x="3292425" y="3680675"/>
              <a:ext cx="375100" cy="375100"/>
            </a:xfrm>
            <a:custGeom>
              <a:rect b="b" l="l" r="r" t="t"/>
              <a:pathLst>
                <a:path extrusionOk="0" fill="none" h="15004" w="15004">
                  <a:moveTo>
                    <a:pt x="7502" y="1"/>
                  </a:moveTo>
                  <a:lnTo>
                    <a:pt x="7502" y="1"/>
                  </a:lnTo>
                  <a:lnTo>
                    <a:pt x="7112" y="1"/>
                  </a:lnTo>
                  <a:lnTo>
                    <a:pt x="6747" y="50"/>
                  </a:lnTo>
                  <a:lnTo>
                    <a:pt x="6357" y="98"/>
                  </a:lnTo>
                  <a:lnTo>
                    <a:pt x="5992" y="147"/>
                  </a:lnTo>
                  <a:lnTo>
                    <a:pt x="5627" y="244"/>
                  </a:lnTo>
                  <a:lnTo>
                    <a:pt x="5261" y="342"/>
                  </a:lnTo>
                  <a:lnTo>
                    <a:pt x="4921" y="464"/>
                  </a:lnTo>
                  <a:lnTo>
                    <a:pt x="4580" y="585"/>
                  </a:lnTo>
                  <a:lnTo>
                    <a:pt x="4239" y="732"/>
                  </a:lnTo>
                  <a:lnTo>
                    <a:pt x="3922" y="902"/>
                  </a:lnTo>
                  <a:lnTo>
                    <a:pt x="3605" y="1097"/>
                  </a:lnTo>
                  <a:lnTo>
                    <a:pt x="3313" y="1292"/>
                  </a:lnTo>
                  <a:lnTo>
                    <a:pt x="3021" y="1487"/>
                  </a:lnTo>
                  <a:lnTo>
                    <a:pt x="2729" y="1706"/>
                  </a:lnTo>
                  <a:lnTo>
                    <a:pt x="2461" y="1949"/>
                  </a:lnTo>
                  <a:lnTo>
                    <a:pt x="2193" y="2193"/>
                  </a:lnTo>
                  <a:lnTo>
                    <a:pt x="1949" y="2461"/>
                  </a:lnTo>
                  <a:lnTo>
                    <a:pt x="1706" y="2729"/>
                  </a:lnTo>
                  <a:lnTo>
                    <a:pt x="1486" y="3021"/>
                  </a:lnTo>
                  <a:lnTo>
                    <a:pt x="1292" y="3313"/>
                  </a:lnTo>
                  <a:lnTo>
                    <a:pt x="1097" y="3605"/>
                  </a:lnTo>
                  <a:lnTo>
                    <a:pt x="902" y="3922"/>
                  </a:lnTo>
                  <a:lnTo>
                    <a:pt x="731" y="4239"/>
                  </a:lnTo>
                  <a:lnTo>
                    <a:pt x="585" y="4580"/>
                  </a:lnTo>
                  <a:lnTo>
                    <a:pt x="464" y="4921"/>
                  </a:lnTo>
                  <a:lnTo>
                    <a:pt x="342" y="5262"/>
                  </a:lnTo>
                  <a:lnTo>
                    <a:pt x="244" y="5627"/>
                  </a:lnTo>
                  <a:lnTo>
                    <a:pt x="147" y="5992"/>
                  </a:lnTo>
                  <a:lnTo>
                    <a:pt x="98" y="6358"/>
                  </a:lnTo>
                  <a:lnTo>
                    <a:pt x="50" y="6747"/>
                  </a:lnTo>
                  <a:lnTo>
                    <a:pt x="1" y="7113"/>
                  </a:lnTo>
                  <a:lnTo>
                    <a:pt x="1" y="7502"/>
                  </a:lnTo>
                  <a:lnTo>
                    <a:pt x="1" y="7502"/>
                  </a:lnTo>
                  <a:lnTo>
                    <a:pt x="1" y="7892"/>
                  </a:lnTo>
                  <a:lnTo>
                    <a:pt x="50" y="8257"/>
                  </a:lnTo>
                  <a:lnTo>
                    <a:pt x="98" y="8647"/>
                  </a:lnTo>
                  <a:lnTo>
                    <a:pt x="147" y="9012"/>
                  </a:lnTo>
                  <a:lnTo>
                    <a:pt x="244" y="9378"/>
                  </a:lnTo>
                  <a:lnTo>
                    <a:pt x="342" y="9743"/>
                  </a:lnTo>
                  <a:lnTo>
                    <a:pt x="464" y="10084"/>
                  </a:lnTo>
                  <a:lnTo>
                    <a:pt x="585" y="10425"/>
                  </a:lnTo>
                  <a:lnTo>
                    <a:pt x="731" y="10766"/>
                  </a:lnTo>
                  <a:lnTo>
                    <a:pt x="902" y="11082"/>
                  </a:lnTo>
                  <a:lnTo>
                    <a:pt x="1097" y="11399"/>
                  </a:lnTo>
                  <a:lnTo>
                    <a:pt x="1292" y="11691"/>
                  </a:lnTo>
                  <a:lnTo>
                    <a:pt x="1486" y="11984"/>
                  </a:lnTo>
                  <a:lnTo>
                    <a:pt x="1706" y="12276"/>
                  </a:lnTo>
                  <a:lnTo>
                    <a:pt x="1949" y="12544"/>
                  </a:lnTo>
                  <a:lnTo>
                    <a:pt x="2193" y="12812"/>
                  </a:lnTo>
                  <a:lnTo>
                    <a:pt x="2461" y="13055"/>
                  </a:lnTo>
                  <a:lnTo>
                    <a:pt x="2729" y="13299"/>
                  </a:lnTo>
                  <a:lnTo>
                    <a:pt x="3021" y="13518"/>
                  </a:lnTo>
                  <a:lnTo>
                    <a:pt x="3313" y="13713"/>
                  </a:lnTo>
                  <a:lnTo>
                    <a:pt x="3605" y="13908"/>
                  </a:lnTo>
                  <a:lnTo>
                    <a:pt x="3922" y="14102"/>
                  </a:lnTo>
                  <a:lnTo>
                    <a:pt x="4239" y="14273"/>
                  </a:lnTo>
                  <a:lnTo>
                    <a:pt x="4580" y="14419"/>
                  </a:lnTo>
                  <a:lnTo>
                    <a:pt x="4921" y="14541"/>
                  </a:lnTo>
                  <a:lnTo>
                    <a:pt x="5261" y="14663"/>
                  </a:lnTo>
                  <a:lnTo>
                    <a:pt x="5627" y="14760"/>
                  </a:lnTo>
                  <a:lnTo>
                    <a:pt x="5992" y="14857"/>
                  </a:lnTo>
                  <a:lnTo>
                    <a:pt x="6357" y="14906"/>
                  </a:lnTo>
                  <a:lnTo>
                    <a:pt x="6747" y="14955"/>
                  </a:lnTo>
                  <a:lnTo>
                    <a:pt x="7112" y="15004"/>
                  </a:lnTo>
                  <a:lnTo>
                    <a:pt x="7502" y="15004"/>
                  </a:lnTo>
                  <a:lnTo>
                    <a:pt x="7502" y="15004"/>
                  </a:lnTo>
                  <a:lnTo>
                    <a:pt x="7892" y="15004"/>
                  </a:lnTo>
                  <a:lnTo>
                    <a:pt x="8257" y="14955"/>
                  </a:lnTo>
                  <a:lnTo>
                    <a:pt x="8647" y="14906"/>
                  </a:lnTo>
                  <a:lnTo>
                    <a:pt x="9012" y="14857"/>
                  </a:lnTo>
                  <a:lnTo>
                    <a:pt x="9377" y="14760"/>
                  </a:lnTo>
                  <a:lnTo>
                    <a:pt x="9743" y="14663"/>
                  </a:lnTo>
                  <a:lnTo>
                    <a:pt x="10084" y="14541"/>
                  </a:lnTo>
                  <a:lnTo>
                    <a:pt x="10425" y="14419"/>
                  </a:lnTo>
                  <a:lnTo>
                    <a:pt x="10766" y="14273"/>
                  </a:lnTo>
                  <a:lnTo>
                    <a:pt x="11082" y="14102"/>
                  </a:lnTo>
                  <a:lnTo>
                    <a:pt x="11399" y="13908"/>
                  </a:lnTo>
                  <a:lnTo>
                    <a:pt x="11691" y="13713"/>
                  </a:lnTo>
                  <a:lnTo>
                    <a:pt x="11983" y="13518"/>
                  </a:lnTo>
                  <a:lnTo>
                    <a:pt x="12276" y="13299"/>
                  </a:lnTo>
                  <a:lnTo>
                    <a:pt x="12544" y="13055"/>
                  </a:lnTo>
                  <a:lnTo>
                    <a:pt x="12812" y="12812"/>
                  </a:lnTo>
                  <a:lnTo>
                    <a:pt x="13055" y="12544"/>
                  </a:lnTo>
                  <a:lnTo>
                    <a:pt x="13299" y="12276"/>
                  </a:lnTo>
                  <a:lnTo>
                    <a:pt x="13518" y="11984"/>
                  </a:lnTo>
                  <a:lnTo>
                    <a:pt x="13713" y="11691"/>
                  </a:lnTo>
                  <a:lnTo>
                    <a:pt x="13907" y="11399"/>
                  </a:lnTo>
                  <a:lnTo>
                    <a:pt x="14102" y="11082"/>
                  </a:lnTo>
                  <a:lnTo>
                    <a:pt x="14273" y="10766"/>
                  </a:lnTo>
                  <a:lnTo>
                    <a:pt x="14419" y="10425"/>
                  </a:lnTo>
                  <a:lnTo>
                    <a:pt x="14541" y="10084"/>
                  </a:lnTo>
                  <a:lnTo>
                    <a:pt x="14662" y="9743"/>
                  </a:lnTo>
                  <a:lnTo>
                    <a:pt x="14760" y="9378"/>
                  </a:lnTo>
                  <a:lnTo>
                    <a:pt x="14857" y="9012"/>
                  </a:lnTo>
                  <a:lnTo>
                    <a:pt x="14906" y="8647"/>
                  </a:lnTo>
                  <a:lnTo>
                    <a:pt x="14955" y="8257"/>
                  </a:lnTo>
                  <a:lnTo>
                    <a:pt x="15003" y="7892"/>
                  </a:lnTo>
                  <a:lnTo>
                    <a:pt x="15003" y="7502"/>
                  </a:lnTo>
                  <a:lnTo>
                    <a:pt x="7502" y="7502"/>
                  </a:lnTo>
                  <a:lnTo>
                    <a:pt x="7502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504325" y="3664250"/>
              <a:ext cx="131525" cy="153450"/>
            </a:xfrm>
            <a:custGeom>
              <a:rect b="b" l="l" r="r" t="t"/>
              <a:pathLst>
                <a:path extrusionOk="0" fill="none" h="6138" w="5261">
                  <a:moveTo>
                    <a:pt x="0" y="0"/>
                  </a:moveTo>
                  <a:lnTo>
                    <a:pt x="0" y="0"/>
                  </a:lnTo>
                  <a:lnTo>
                    <a:pt x="390" y="25"/>
                  </a:lnTo>
                  <a:lnTo>
                    <a:pt x="780" y="98"/>
                  </a:lnTo>
                  <a:lnTo>
                    <a:pt x="1169" y="171"/>
                  </a:lnTo>
                  <a:lnTo>
                    <a:pt x="1559" y="268"/>
                  </a:lnTo>
                  <a:lnTo>
                    <a:pt x="1924" y="414"/>
                  </a:lnTo>
                  <a:lnTo>
                    <a:pt x="2314" y="560"/>
                  </a:lnTo>
                  <a:lnTo>
                    <a:pt x="2655" y="731"/>
                  </a:lnTo>
                  <a:lnTo>
                    <a:pt x="3020" y="901"/>
                  </a:lnTo>
                  <a:lnTo>
                    <a:pt x="3020" y="901"/>
                  </a:lnTo>
                  <a:lnTo>
                    <a:pt x="3337" y="1121"/>
                  </a:lnTo>
                  <a:lnTo>
                    <a:pt x="3654" y="1340"/>
                  </a:lnTo>
                  <a:lnTo>
                    <a:pt x="3946" y="1559"/>
                  </a:lnTo>
                  <a:lnTo>
                    <a:pt x="4238" y="1803"/>
                  </a:lnTo>
                  <a:lnTo>
                    <a:pt x="4530" y="2070"/>
                  </a:lnTo>
                  <a:lnTo>
                    <a:pt x="4774" y="2363"/>
                  </a:lnTo>
                  <a:lnTo>
                    <a:pt x="5017" y="2655"/>
                  </a:lnTo>
                  <a:lnTo>
                    <a:pt x="5261" y="2972"/>
                  </a:lnTo>
                  <a:lnTo>
                    <a:pt x="0" y="6138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501875" y="3749500"/>
              <a:ext cx="187575" cy="96825"/>
            </a:xfrm>
            <a:custGeom>
              <a:rect b="b" l="l" r="r" t="t"/>
              <a:pathLst>
                <a:path extrusionOk="0" fill="none" h="3873" w="7503">
                  <a:moveTo>
                    <a:pt x="6431" y="0"/>
                  </a:moveTo>
                  <a:lnTo>
                    <a:pt x="1" y="3872"/>
                  </a:lnTo>
                  <a:lnTo>
                    <a:pt x="7502" y="3872"/>
                  </a:lnTo>
                  <a:lnTo>
                    <a:pt x="7502" y="3872"/>
                  </a:lnTo>
                  <a:lnTo>
                    <a:pt x="7478" y="3337"/>
                  </a:lnTo>
                  <a:lnTo>
                    <a:pt x="7429" y="2825"/>
                  </a:lnTo>
                  <a:lnTo>
                    <a:pt x="7332" y="2314"/>
                  </a:lnTo>
                  <a:lnTo>
                    <a:pt x="7210" y="1827"/>
                  </a:lnTo>
                  <a:lnTo>
                    <a:pt x="7064" y="1340"/>
                  </a:lnTo>
                  <a:lnTo>
                    <a:pt x="6893" y="877"/>
                  </a:lnTo>
                  <a:lnTo>
                    <a:pt x="6674" y="438"/>
                  </a:lnTo>
                  <a:lnTo>
                    <a:pt x="6431" y="0"/>
                  </a:lnTo>
                  <a:lnTo>
                    <a:pt x="643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1" name="Google Shape;541;p40"/>
          <p:cNvGrpSpPr/>
          <p:nvPr/>
        </p:nvGrpSpPr>
        <p:grpSpPr>
          <a:xfrm>
            <a:off x="3149312" y="3190110"/>
            <a:ext cx="338750" cy="245847"/>
            <a:chOff x="3932350" y="3714775"/>
            <a:chExt cx="439650" cy="319075"/>
          </a:xfrm>
        </p:grpSpPr>
        <p:sp>
          <p:nvSpPr>
            <p:cNvPr id="542" name="Google Shape;542;p40"/>
            <p:cNvSpPr/>
            <p:nvPr/>
          </p:nvSpPr>
          <p:spPr>
            <a:xfrm>
              <a:off x="3932350" y="3714775"/>
              <a:ext cx="439650" cy="319075"/>
            </a:xfrm>
            <a:custGeom>
              <a:rect b="b" l="l" r="r" t="t"/>
              <a:pathLst>
                <a:path extrusionOk="0" fill="none" h="12763" w="17586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3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9701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4278800" y="3862750"/>
              <a:ext cx="77350" cy="132750"/>
            </a:xfrm>
            <a:custGeom>
              <a:rect b="b" l="l" r="r" t="t"/>
              <a:pathLst>
                <a:path extrusionOk="0" fill="none" h="5310" w="3094">
                  <a:moveTo>
                    <a:pt x="3094" y="530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5309"/>
                  </a:lnTo>
                  <a:lnTo>
                    <a:pt x="3094" y="530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4073000" y="3716600"/>
              <a:ext cx="77350" cy="278900"/>
            </a:xfrm>
            <a:custGeom>
              <a:rect b="b" l="l" r="r" t="t"/>
              <a:pathLst>
                <a:path extrusionOk="0" fill="none" h="11156" w="3094">
                  <a:moveTo>
                    <a:pt x="3094" y="11155"/>
                  </a:moveTo>
                  <a:lnTo>
                    <a:pt x="3094" y="488"/>
                  </a:lnTo>
                  <a:lnTo>
                    <a:pt x="3094" y="488"/>
                  </a:lnTo>
                  <a:lnTo>
                    <a:pt x="3094" y="391"/>
                  </a:lnTo>
                  <a:lnTo>
                    <a:pt x="3070" y="293"/>
                  </a:lnTo>
                  <a:lnTo>
                    <a:pt x="3021" y="220"/>
                  </a:lnTo>
                  <a:lnTo>
                    <a:pt x="2948" y="147"/>
                  </a:lnTo>
                  <a:lnTo>
                    <a:pt x="2899" y="98"/>
                  </a:lnTo>
                  <a:lnTo>
                    <a:pt x="2802" y="50"/>
                  </a:lnTo>
                  <a:lnTo>
                    <a:pt x="2704" y="25"/>
                  </a:lnTo>
                  <a:lnTo>
                    <a:pt x="2607" y="1"/>
                  </a:lnTo>
                  <a:lnTo>
                    <a:pt x="488" y="1"/>
                  </a:lnTo>
                  <a:lnTo>
                    <a:pt x="488" y="1"/>
                  </a:lnTo>
                  <a:lnTo>
                    <a:pt x="391" y="25"/>
                  </a:lnTo>
                  <a:lnTo>
                    <a:pt x="293" y="50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11155"/>
                  </a:lnTo>
                  <a:lnTo>
                    <a:pt x="3094" y="111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4175900" y="3787250"/>
              <a:ext cx="77350" cy="208250"/>
            </a:xfrm>
            <a:custGeom>
              <a:rect b="b" l="l" r="r" t="t"/>
              <a:pathLst>
                <a:path extrusionOk="0" fill="none" h="8330" w="3094">
                  <a:moveTo>
                    <a:pt x="3094" y="8329"/>
                  </a:moveTo>
                  <a:lnTo>
                    <a:pt x="3094" y="487"/>
                  </a:lnTo>
                  <a:lnTo>
                    <a:pt x="3094" y="487"/>
                  </a:lnTo>
                  <a:lnTo>
                    <a:pt x="3094" y="390"/>
                  </a:lnTo>
                  <a:lnTo>
                    <a:pt x="3070" y="292"/>
                  </a:lnTo>
                  <a:lnTo>
                    <a:pt x="3021" y="219"/>
                  </a:lnTo>
                  <a:lnTo>
                    <a:pt x="2948" y="146"/>
                  </a:lnTo>
                  <a:lnTo>
                    <a:pt x="2899" y="97"/>
                  </a:lnTo>
                  <a:lnTo>
                    <a:pt x="2802" y="49"/>
                  </a:lnTo>
                  <a:lnTo>
                    <a:pt x="2704" y="24"/>
                  </a:lnTo>
                  <a:lnTo>
                    <a:pt x="2607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1" y="24"/>
                  </a:lnTo>
                  <a:lnTo>
                    <a:pt x="293" y="49"/>
                  </a:lnTo>
                  <a:lnTo>
                    <a:pt x="220" y="97"/>
                  </a:lnTo>
                  <a:lnTo>
                    <a:pt x="147" y="146"/>
                  </a:lnTo>
                  <a:lnTo>
                    <a:pt x="74" y="219"/>
                  </a:lnTo>
                  <a:lnTo>
                    <a:pt x="50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8329"/>
                  </a:lnTo>
                  <a:lnTo>
                    <a:pt x="3094" y="832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7" name="Google Shape;547;p40"/>
          <p:cNvGrpSpPr/>
          <p:nvPr/>
        </p:nvGrpSpPr>
        <p:grpSpPr>
          <a:xfrm>
            <a:off x="3667242" y="3190110"/>
            <a:ext cx="338731" cy="245847"/>
            <a:chOff x="4604550" y="3714775"/>
            <a:chExt cx="439625" cy="319075"/>
          </a:xfrm>
        </p:grpSpPr>
        <p:sp>
          <p:nvSpPr>
            <p:cNvPr id="548" name="Google Shape;548;p40"/>
            <p:cNvSpPr/>
            <p:nvPr/>
          </p:nvSpPr>
          <p:spPr>
            <a:xfrm>
              <a:off x="4604550" y="3714775"/>
              <a:ext cx="439625" cy="319075"/>
            </a:xfrm>
            <a:custGeom>
              <a:rect b="b" l="l" r="r" t="t"/>
              <a:pathLst>
                <a:path extrusionOk="0" fill="none" h="12763" w="17585">
                  <a:moveTo>
                    <a:pt x="1" y="1"/>
                  </a:moveTo>
                  <a:lnTo>
                    <a:pt x="1" y="12276"/>
                  </a:lnTo>
                  <a:lnTo>
                    <a:pt x="1" y="12276"/>
                  </a:lnTo>
                  <a:lnTo>
                    <a:pt x="1" y="12373"/>
                  </a:lnTo>
                  <a:lnTo>
                    <a:pt x="25" y="12471"/>
                  </a:lnTo>
                  <a:lnTo>
                    <a:pt x="74" y="12544"/>
                  </a:lnTo>
                  <a:lnTo>
                    <a:pt x="122" y="12617"/>
                  </a:lnTo>
                  <a:lnTo>
                    <a:pt x="196" y="12690"/>
                  </a:lnTo>
                  <a:lnTo>
                    <a:pt x="293" y="12714"/>
                  </a:lnTo>
                  <a:lnTo>
                    <a:pt x="366" y="12763"/>
                  </a:lnTo>
                  <a:lnTo>
                    <a:pt x="488" y="12763"/>
                  </a:lnTo>
                  <a:lnTo>
                    <a:pt x="17585" y="127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4647175" y="3761675"/>
              <a:ext cx="354400" cy="213725"/>
            </a:xfrm>
            <a:custGeom>
              <a:rect b="b" l="l" r="r" t="t"/>
              <a:pathLst>
                <a:path extrusionOk="0" fill="none" h="8549" w="14176">
                  <a:moveTo>
                    <a:pt x="1" y="8549"/>
                  </a:moveTo>
                  <a:lnTo>
                    <a:pt x="3654" y="4408"/>
                  </a:lnTo>
                  <a:lnTo>
                    <a:pt x="5821" y="5699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85" y="1924"/>
                  </a:lnTo>
                  <a:lnTo>
                    <a:pt x="9061" y="1924"/>
                  </a:lnTo>
                  <a:lnTo>
                    <a:pt x="9085" y="1924"/>
                  </a:lnTo>
                  <a:lnTo>
                    <a:pt x="10571" y="3337"/>
                  </a:lnTo>
                  <a:lnTo>
                    <a:pt x="141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0" name="Google Shape;550;p40"/>
          <p:cNvGrpSpPr/>
          <p:nvPr/>
        </p:nvGrpSpPr>
        <p:grpSpPr>
          <a:xfrm>
            <a:off x="4197365" y="3164779"/>
            <a:ext cx="323726" cy="287608"/>
            <a:chOff x="5292575" y="3681900"/>
            <a:chExt cx="420150" cy="373275"/>
          </a:xfrm>
        </p:grpSpPr>
        <p:sp>
          <p:nvSpPr>
            <p:cNvPr id="551" name="Google Shape;551;p40"/>
            <p:cNvSpPr/>
            <p:nvPr/>
          </p:nvSpPr>
          <p:spPr>
            <a:xfrm>
              <a:off x="5292575" y="3706875"/>
              <a:ext cx="420150" cy="266700"/>
            </a:xfrm>
            <a:custGeom>
              <a:rect b="b" l="l" r="r" t="t"/>
              <a:pathLst>
                <a:path extrusionOk="0" fill="none" h="10668" w="16806">
                  <a:moveTo>
                    <a:pt x="16319" y="0"/>
                  </a:move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196" y="73"/>
                  </a:lnTo>
                  <a:lnTo>
                    <a:pt x="123" y="146"/>
                  </a:lnTo>
                  <a:lnTo>
                    <a:pt x="74" y="219"/>
                  </a:lnTo>
                  <a:lnTo>
                    <a:pt x="25" y="292"/>
                  </a:lnTo>
                  <a:lnTo>
                    <a:pt x="1" y="390"/>
                  </a:lnTo>
                  <a:lnTo>
                    <a:pt x="1" y="487"/>
                  </a:lnTo>
                  <a:lnTo>
                    <a:pt x="1" y="10181"/>
                  </a:lnTo>
                  <a:lnTo>
                    <a:pt x="1" y="10181"/>
                  </a:lnTo>
                  <a:lnTo>
                    <a:pt x="1" y="10278"/>
                  </a:lnTo>
                  <a:lnTo>
                    <a:pt x="25" y="10375"/>
                  </a:lnTo>
                  <a:lnTo>
                    <a:pt x="74" y="10448"/>
                  </a:lnTo>
                  <a:lnTo>
                    <a:pt x="123" y="10522"/>
                  </a:lnTo>
                  <a:lnTo>
                    <a:pt x="196" y="10570"/>
                  </a:lnTo>
                  <a:lnTo>
                    <a:pt x="293" y="10619"/>
                  </a:lnTo>
                  <a:lnTo>
                    <a:pt x="390" y="10643"/>
                  </a:lnTo>
                  <a:lnTo>
                    <a:pt x="488" y="10668"/>
                  </a:lnTo>
                  <a:lnTo>
                    <a:pt x="16319" y="10668"/>
                  </a:lnTo>
                  <a:lnTo>
                    <a:pt x="16319" y="10668"/>
                  </a:lnTo>
                  <a:lnTo>
                    <a:pt x="16416" y="10643"/>
                  </a:lnTo>
                  <a:lnTo>
                    <a:pt x="16513" y="10619"/>
                  </a:lnTo>
                  <a:lnTo>
                    <a:pt x="16611" y="10570"/>
                  </a:lnTo>
                  <a:lnTo>
                    <a:pt x="16684" y="10522"/>
                  </a:lnTo>
                  <a:lnTo>
                    <a:pt x="16733" y="10448"/>
                  </a:lnTo>
                  <a:lnTo>
                    <a:pt x="16781" y="10375"/>
                  </a:lnTo>
                  <a:lnTo>
                    <a:pt x="16806" y="10278"/>
                  </a:lnTo>
                  <a:lnTo>
                    <a:pt x="16806" y="10181"/>
                  </a:lnTo>
                  <a:lnTo>
                    <a:pt x="16806" y="487"/>
                  </a:lnTo>
                  <a:lnTo>
                    <a:pt x="16806" y="487"/>
                  </a:lnTo>
                  <a:lnTo>
                    <a:pt x="16806" y="390"/>
                  </a:lnTo>
                  <a:lnTo>
                    <a:pt x="16781" y="292"/>
                  </a:lnTo>
                  <a:lnTo>
                    <a:pt x="16733" y="219"/>
                  </a:lnTo>
                  <a:lnTo>
                    <a:pt x="16684" y="146"/>
                  </a:lnTo>
                  <a:lnTo>
                    <a:pt x="16611" y="73"/>
                  </a:lnTo>
                  <a:lnTo>
                    <a:pt x="16513" y="25"/>
                  </a:lnTo>
                  <a:lnTo>
                    <a:pt x="16416" y="0"/>
                  </a:lnTo>
                  <a:lnTo>
                    <a:pt x="16319" y="0"/>
                  </a:lnTo>
                  <a:lnTo>
                    <a:pt x="16319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5490475" y="3681900"/>
              <a:ext cx="24375" cy="25000"/>
            </a:xfrm>
            <a:custGeom>
              <a:rect b="b" l="l" r="r" t="t"/>
              <a:pathLst>
                <a:path extrusionOk="0" fill="none" h="1000" w="975">
                  <a:moveTo>
                    <a:pt x="974" y="999"/>
                  </a:moveTo>
                  <a:lnTo>
                    <a:pt x="974" y="488"/>
                  </a:lnTo>
                  <a:lnTo>
                    <a:pt x="974" y="488"/>
                  </a:lnTo>
                  <a:lnTo>
                    <a:pt x="974" y="390"/>
                  </a:lnTo>
                  <a:lnTo>
                    <a:pt x="926" y="293"/>
                  </a:lnTo>
                  <a:lnTo>
                    <a:pt x="901" y="220"/>
                  </a:lnTo>
                  <a:lnTo>
                    <a:pt x="828" y="147"/>
                  </a:lnTo>
                  <a:lnTo>
                    <a:pt x="755" y="74"/>
                  </a:lnTo>
                  <a:lnTo>
                    <a:pt x="682" y="49"/>
                  </a:lnTo>
                  <a:lnTo>
                    <a:pt x="585" y="1"/>
                  </a:lnTo>
                  <a:lnTo>
                    <a:pt x="487" y="1"/>
                  </a:lnTo>
                  <a:lnTo>
                    <a:pt x="487" y="1"/>
                  </a:lnTo>
                  <a:lnTo>
                    <a:pt x="390" y="1"/>
                  </a:lnTo>
                  <a:lnTo>
                    <a:pt x="292" y="49"/>
                  </a:lnTo>
                  <a:lnTo>
                    <a:pt x="219" y="74"/>
                  </a:lnTo>
                  <a:lnTo>
                    <a:pt x="146" y="147"/>
                  </a:lnTo>
                  <a:lnTo>
                    <a:pt x="73" y="220"/>
                  </a:lnTo>
                  <a:lnTo>
                    <a:pt x="49" y="293"/>
                  </a:lnTo>
                  <a:lnTo>
                    <a:pt x="0" y="390"/>
                  </a:lnTo>
                  <a:lnTo>
                    <a:pt x="0" y="488"/>
                  </a:ln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5358350" y="3973550"/>
              <a:ext cx="60900" cy="81625"/>
            </a:xfrm>
            <a:custGeom>
              <a:rect b="b" l="l" r="r" t="t"/>
              <a:pathLst>
                <a:path extrusionOk="0" fill="none" h="3265" w="2436">
                  <a:moveTo>
                    <a:pt x="1340" y="1"/>
                  </a:moveTo>
                  <a:lnTo>
                    <a:pt x="49" y="2558"/>
                  </a:lnTo>
                  <a:lnTo>
                    <a:pt x="49" y="2558"/>
                  </a:lnTo>
                  <a:lnTo>
                    <a:pt x="24" y="2631"/>
                  </a:lnTo>
                  <a:lnTo>
                    <a:pt x="0" y="2728"/>
                  </a:lnTo>
                  <a:lnTo>
                    <a:pt x="0" y="2826"/>
                  </a:lnTo>
                  <a:lnTo>
                    <a:pt x="24" y="2923"/>
                  </a:lnTo>
                  <a:lnTo>
                    <a:pt x="73" y="2996"/>
                  </a:lnTo>
                  <a:lnTo>
                    <a:pt x="122" y="3094"/>
                  </a:lnTo>
                  <a:lnTo>
                    <a:pt x="195" y="3142"/>
                  </a:lnTo>
                  <a:lnTo>
                    <a:pt x="268" y="3215"/>
                  </a:lnTo>
                  <a:lnTo>
                    <a:pt x="268" y="3215"/>
                  </a:lnTo>
                  <a:lnTo>
                    <a:pt x="390" y="3240"/>
                  </a:lnTo>
                  <a:lnTo>
                    <a:pt x="487" y="3264"/>
                  </a:lnTo>
                  <a:lnTo>
                    <a:pt x="487" y="3264"/>
                  </a:lnTo>
                  <a:lnTo>
                    <a:pt x="633" y="3240"/>
                  </a:lnTo>
                  <a:lnTo>
                    <a:pt x="755" y="3191"/>
                  </a:lnTo>
                  <a:lnTo>
                    <a:pt x="853" y="3094"/>
                  </a:lnTo>
                  <a:lnTo>
                    <a:pt x="926" y="2996"/>
                  </a:lnTo>
                  <a:lnTo>
                    <a:pt x="2436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5586050" y="3973550"/>
              <a:ext cx="60925" cy="81625"/>
            </a:xfrm>
            <a:custGeom>
              <a:rect b="b" l="l" r="r" t="t"/>
              <a:pathLst>
                <a:path extrusionOk="0" fill="none" h="3265" w="2437">
                  <a:moveTo>
                    <a:pt x="1" y="1"/>
                  </a:moveTo>
                  <a:lnTo>
                    <a:pt x="1511" y="2996"/>
                  </a:lnTo>
                  <a:lnTo>
                    <a:pt x="1511" y="2996"/>
                  </a:lnTo>
                  <a:lnTo>
                    <a:pt x="1584" y="3094"/>
                  </a:lnTo>
                  <a:lnTo>
                    <a:pt x="1681" y="3191"/>
                  </a:lnTo>
                  <a:lnTo>
                    <a:pt x="1803" y="3240"/>
                  </a:lnTo>
                  <a:lnTo>
                    <a:pt x="1949" y="3264"/>
                  </a:lnTo>
                  <a:lnTo>
                    <a:pt x="1949" y="3264"/>
                  </a:lnTo>
                  <a:lnTo>
                    <a:pt x="2047" y="3240"/>
                  </a:lnTo>
                  <a:lnTo>
                    <a:pt x="2168" y="3215"/>
                  </a:lnTo>
                  <a:lnTo>
                    <a:pt x="2168" y="3215"/>
                  </a:lnTo>
                  <a:lnTo>
                    <a:pt x="2241" y="3142"/>
                  </a:lnTo>
                  <a:lnTo>
                    <a:pt x="2315" y="3094"/>
                  </a:lnTo>
                  <a:lnTo>
                    <a:pt x="2363" y="2996"/>
                  </a:lnTo>
                  <a:lnTo>
                    <a:pt x="2412" y="2923"/>
                  </a:lnTo>
                  <a:lnTo>
                    <a:pt x="2436" y="2826"/>
                  </a:lnTo>
                  <a:lnTo>
                    <a:pt x="2436" y="2728"/>
                  </a:lnTo>
                  <a:lnTo>
                    <a:pt x="2412" y="2631"/>
                  </a:lnTo>
                  <a:lnTo>
                    <a:pt x="2388" y="2558"/>
                  </a:lnTo>
                  <a:lnTo>
                    <a:pt x="109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5316925" y="3731225"/>
              <a:ext cx="371450" cy="218000"/>
            </a:xfrm>
            <a:custGeom>
              <a:rect b="b" l="l" r="r" t="t"/>
              <a:pathLst>
                <a:path extrusionOk="0" fill="none" h="8720" w="14858">
                  <a:moveTo>
                    <a:pt x="1" y="0"/>
                  </a:moveTo>
                  <a:lnTo>
                    <a:pt x="1" y="8719"/>
                  </a:lnTo>
                  <a:lnTo>
                    <a:pt x="14857" y="8719"/>
                  </a:lnTo>
                  <a:lnTo>
                    <a:pt x="14857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40"/>
            <p:cNvSpPr/>
            <p:nvPr/>
          </p:nvSpPr>
          <p:spPr>
            <a:xfrm>
              <a:off x="5380250" y="3784800"/>
              <a:ext cx="230200" cy="115725"/>
            </a:xfrm>
            <a:custGeom>
              <a:rect b="b" l="l" r="r" t="t"/>
              <a:pathLst>
                <a:path extrusionOk="0" fill="none" h="4629" w="9208">
                  <a:moveTo>
                    <a:pt x="9207" y="1"/>
                  </a:moveTo>
                  <a:lnTo>
                    <a:pt x="5213" y="3995"/>
                  </a:lnTo>
                  <a:lnTo>
                    <a:pt x="5213" y="3995"/>
                  </a:lnTo>
                  <a:lnTo>
                    <a:pt x="5140" y="4044"/>
                  </a:lnTo>
                  <a:lnTo>
                    <a:pt x="5067" y="4092"/>
                  </a:lnTo>
                  <a:lnTo>
                    <a:pt x="4969" y="4117"/>
                  </a:lnTo>
                  <a:lnTo>
                    <a:pt x="4872" y="4141"/>
                  </a:lnTo>
                  <a:lnTo>
                    <a:pt x="4774" y="4117"/>
                  </a:lnTo>
                  <a:lnTo>
                    <a:pt x="4677" y="4092"/>
                  </a:lnTo>
                  <a:lnTo>
                    <a:pt x="4604" y="4044"/>
                  </a:lnTo>
                  <a:lnTo>
                    <a:pt x="4531" y="3995"/>
                  </a:lnTo>
                  <a:lnTo>
                    <a:pt x="2582" y="2046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40"/>
            <p:cNvSpPr/>
            <p:nvPr/>
          </p:nvSpPr>
          <p:spPr>
            <a:xfrm>
              <a:off x="5547700" y="3779925"/>
              <a:ext cx="68825" cy="68825"/>
            </a:xfrm>
            <a:custGeom>
              <a:rect b="b" l="l" r="r" t="t"/>
              <a:pathLst>
                <a:path extrusionOk="0" fill="none" h="2753" w="2753">
                  <a:moveTo>
                    <a:pt x="0" y="1"/>
                  </a:moveTo>
                  <a:lnTo>
                    <a:pt x="2265" y="1"/>
                  </a:lnTo>
                  <a:lnTo>
                    <a:pt x="2265" y="1"/>
                  </a:lnTo>
                  <a:lnTo>
                    <a:pt x="2363" y="1"/>
                  </a:lnTo>
                  <a:lnTo>
                    <a:pt x="2460" y="25"/>
                  </a:lnTo>
                  <a:lnTo>
                    <a:pt x="2533" y="74"/>
                  </a:lnTo>
                  <a:lnTo>
                    <a:pt x="2606" y="147"/>
                  </a:lnTo>
                  <a:lnTo>
                    <a:pt x="2680" y="220"/>
                  </a:lnTo>
                  <a:lnTo>
                    <a:pt x="2728" y="293"/>
                  </a:lnTo>
                  <a:lnTo>
                    <a:pt x="2753" y="390"/>
                  </a:lnTo>
                  <a:lnTo>
                    <a:pt x="2753" y="488"/>
                  </a:lnTo>
                  <a:lnTo>
                    <a:pt x="2753" y="27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8" name="Google Shape;558;p40"/>
          <p:cNvGrpSpPr/>
          <p:nvPr/>
        </p:nvGrpSpPr>
        <p:grpSpPr>
          <a:xfrm>
            <a:off x="4696996" y="3128181"/>
            <a:ext cx="360324" cy="360324"/>
            <a:chOff x="5941025" y="3634400"/>
            <a:chExt cx="467650" cy="467650"/>
          </a:xfrm>
        </p:grpSpPr>
        <p:sp>
          <p:nvSpPr>
            <p:cNvPr id="559" name="Google Shape;559;p40"/>
            <p:cNvSpPr/>
            <p:nvPr/>
          </p:nvSpPr>
          <p:spPr>
            <a:xfrm>
              <a:off x="5941025" y="3634400"/>
              <a:ext cx="467650" cy="467650"/>
            </a:xfrm>
            <a:custGeom>
              <a:rect b="b" l="l" r="r" t="t"/>
              <a:pathLst>
                <a:path extrusionOk="0" fill="none" h="18706" w="18706">
                  <a:moveTo>
                    <a:pt x="9353" y="1"/>
                  </a:moveTo>
                  <a:lnTo>
                    <a:pt x="9353" y="1"/>
                  </a:lnTo>
                  <a:lnTo>
                    <a:pt x="8866" y="25"/>
                  </a:lnTo>
                  <a:lnTo>
                    <a:pt x="8403" y="50"/>
                  </a:lnTo>
                  <a:lnTo>
                    <a:pt x="7940" y="123"/>
                  </a:lnTo>
                  <a:lnTo>
                    <a:pt x="7478" y="196"/>
                  </a:lnTo>
                  <a:lnTo>
                    <a:pt x="7015" y="293"/>
                  </a:lnTo>
                  <a:lnTo>
                    <a:pt x="6577" y="439"/>
                  </a:lnTo>
                  <a:lnTo>
                    <a:pt x="6138" y="585"/>
                  </a:lnTo>
                  <a:lnTo>
                    <a:pt x="5724" y="732"/>
                  </a:lnTo>
                  <a:lnTo>
                    <a:pt x="5310" y="926"/>
                  </a:lnTo>
                  <a:lnTo>
                    <a:pt x="4896" y="1146"/>
                  </a:lnTo>
                  <a:lnTo>
                    <a:pt x="4506" y="1365"/>
                  </a:lnTo>
                  <a:lnTo>
                    <a:pt x="4117" y="1608"/>
                  </a:lnTo>
                  <a:lnTo>
                    <a:pt x="3751" y="1876"/>
                  </a:lnTo>
                  <a:lnTo>
                    <a:pt x="3410" y="2144"/>
                  </a:lnTo>
                  <a:lnTo>
                    <a:pt x="3069" y="2436"/>
                  </a:lnTo>
                  <a:lnTo>
                    <a:pt x="2753" y="2753"/>
                  </a:lnTo>
                  <a:lnTo>
                    <a:pt x="2436" y="3070"/>
                  </a:lnTo>
                  <a:lnTo>
                    <a:pt x="2144" y="3411"/>
                  </a:lnTo>
                  <a:lnTo>
                    <a:pt x="1876" y="3752"/>
                  </a:lnTo>
                  <a:lnTo>
                    <a:pt x="1608" y="4117"/>
                  </a:lnTo>
                  <a:lnTo>
                    <a:pt x="1365" y="4507"/>
                  </a:lnTo>
                  <a:lnTo>
                    <a:pt x="1145" y="4896"/>
                  </a:lnTo>
                  <a:lnTo>
                    <a:pt x="926" y="5310"/>
                  </a:lnTo>
                  <a:lnTo>
                    <a:pt x="731" y="5724"/>
                  </a:lnTo>
                  <a:lnTo>
                    <a:pt x="585" y="6138"/>
                  </a:lnTo>
                  <a:lnTo>
                    <a:pt x="439" y="6577"/>
                  </a:lnTo>
                  <a:lnTo>
                    <a:pt x="293" y="7015"/>
                  </a:lnTo>
                  <a:lnTo>
                    <a:pt x="196" y="7478"/>
                  </a:lnTo>
                  <a:lnTo>
                    <a:pt x="123" y="7941"/>
                  </a:lnTo>
                  <a:lnTo>
                    <a:pt x="49" y="8403"/>
                  </a:lnTo>
                  <a:lnTo>
                    <a:pt x="25" y="8866"/>
                  </a:lnTo>
                  <a:lnTo>
                    <a:pt x="1" y="9353"/>
                  </a:lnTo>
                  <a:lnTo>
                    <a:pt x="1" y="9353"/>
                  </a:lnTo>
                  <a:lnTo>
                    <a:pt x="25" y="9840"/>
                  </a:lnTo>
                  <a:lnTo>
                    <a:pt x="49" y="10303"/>
                  </a:lnTo>
                  <a:lnTo>
                    <a:pt x="123" y="10766"/>
                  </a:lnTo>
                  <a:lnTo>
                    <a:pt x="196" y="11229"/>
                  </a:lnTo>
                  <a:lnTo>
                    <a:pt x="293" y="11691"/>
                  </a:lnTo>
                  <a:lnTo>
                    <a:pt x="439" y="12130"/>
                  </a:lnTo>
                  <a:lnTo>
                    <a:pt x="585" y="12568"/>
                  </a:lnTo>
                  <a:lnTo>
                    <a:pt x="731" y="12982"/>
                  </a:lnTo>
                  <a:lnTo>
                    <a:pt x="926" y="13396"/>
                  </a:lnTo>
                  <a:lnTo>
                    <a:pt x="1145" y="13810"/>
                  </a:lnTo>
                  <a:lnTo>
                    <a:pt x="1365" y="14200"/>
                  </a:lnTo>
                  <a:lnTo>
                    <a:pt x="1608" y="14590"/>
                  </a:lnTo>
                  <a:lnTo>
                    <a:pt x="1876" y="14955"/>
                  </a:lnTo>
                  <a:lnTo>
                    <a:pt x="2144" y="15296"/>
                  </a:lnTo>
                  <a:lnTo>
                    <a:pt x="2436" y="15637"/>
                  </a:lnTo>
                  <a:lnTo>
                    <a:pt x="2753" y="15953"/>
                  </a:lnTo>
                  <a:lnTo>
                    <a:pt x="3069" y="16270"/>
                  </a:lnTo>
                  <a:lnTo>
                    <a:pt x="3410" y="16562"/>
                  </a:lnTo>
                  <a:lnTo>
                    <a:pt x="3751" y="16830"/>
                  </a:lnTo>
                  <a:lnTo>
                    <a:pt x="4117" y="17098"/>
                  </a:lnTo>
                  <a:lnTo>
                    <a:pt x="4506" y="17342"/>
                  </a:lnTo>
                  <a:lnTo>
                    <a:pt x="4896" y="17561"/>
                  </a:lnTo>
                  <a:lnTo>
                    <a:pt x="5310" y="17780"/>
                  </a:lnTo>
                  <a:lnTo>
                    <a:pt x="5724" y="17975"/>
                  </a:lnTo>
                  <a:lnTo>
                    <a:pt x="6138" y="18121"/>
                  </a:lnTo>
                  <a:lnTo>
                    <a:pt x="6577" y="18267"/>
                  </a:lnTo>
                  <a:lnTo>
                    <a:pt x="7015" y="18413"/>
                  </a:lnTo>
                  <a:lnTo>
                    <a:pt x="7478" y="18511"/>
                  </a:lnTo>
                  <a:lnTo>
                    <a:pt x="7940" y="18584"/>
                  </a:lnTo>
                  <a:lnTo>
                    <a:pt x="8403" y="18657"/>
                  </a:lnTo>
                  <a:lnTo>
                    <a:pt x="8866" y="18681"/>
                  </a:lnTo>
                  <a:lnTo>
                    <a:pt x="9353" y="18706"/>
                  </a:lnTo>
                  <a:lnTo>
                    <a:pt x="9353" y="18706"/>
                  </a:lnTo>
                  <a:lnTo>
                    <a:pt x="9840" y="18681"/>
                  </a:lnTo>
                  <a:lnTo>
                    <a:pt x="10303" y="18657"/>
                  </a:lnTo>
                  <a:lnTo>
                    <a:pt x="10766" y="18584"/>
                  </a:lnTo>
                  <a:lnTo>
                    <a:pt x="11228" y="18511"/>
                  </a:lnTo>
                  <a:lnTo>
                    <a:pt x="11691" y="18413"/>
                  </a:lnTo>
                  <a:lnTo>
                    <a:pt x="12130" y="18267"/>
                  </a:lnTo>
                  <a:lnTo>
                    <a:pt x="12568" y="18121"/>
                  </a:lnTo>
                  <a:lnTo>
                    <a:pt x="12982" y="17975"/>
                  </a:lnTo>
                  <a:lnTo>
                    <a:pt x="13396" y="17780"/>
                  </a:lnTo>
                  <a:lnTo>
                    <a:pt x="13810" y="17561"/>
                  </a:lnTo>
                  <a:lnTo>
                    <a:pt x="14200" y="17342"/>
                  </a:lnTo>
                  <a:lnTo>
                    <a:pt x="14589" y="17098"/>
                  </a:lnTo>
                  <a:lnTo>
                    <a:pt x="14955" y="16830"/>
                  </a:lnTo>
                  <a:lnTo>
                    <a:pt x="15296" y="16562"/>
                  </a:lnTo>
                  <a:lnTo>
                    <a:pt x="15637" y="16270"/>
                  </a:lnTo>
                  <a:lnTo>
                    <a:pt x="15953" y="15953"/>
                  </a:lnTo>
                  <a:lnTo>
                    <a:pt x="16270" y="15637"/>
                  </a:lnTo>
                  <a:lnTo>
                    <a:pt x="16562" y="15296"/>
                  </a:lnTo>
                  <a:lnTo>
                    <a:pt x="16830" y="14955"/>
                  </a:lnTo>
                  <a:lnTo>
                    <a:pt x="17098" y="14590"/>
                  </a:lnTo>
                  <a:lnTo>
                    <a:pt x="17341" y="14200"/>
                  </a:lnTo>
                  <a:lnTo>
                    <a:pt x="17561" y="13810"/>
                  </a:lnTo>
                  <a:lnTo>
                    <a:pt x="17780" y="13396"/>
                  </a:lnTo>
                  <a:lnTo>
                    <a:pt x="17975" y="12982"/>
                  </a:lnTo>
                  <a:lnTo>
                    <a:pt x="18121" y="12568"/>
                  </a:lnTo>
                  <a:lnTo>
                    <a:pt x="18267" y="12130"/>
                  </a:lnTo>
                  <a:lnTo>
                    <a:pt x="18413" y="11691"/>
                  </a:lnTo>
                  <a:lnTo>
                    <a:pt x="18511" y="11229"/>
                  </a:lnTo>
                  <a:lnTo>
                    <a:pt x="18584" y="10766"/>
                  </a:lnTo>
                  <a:lnTo>
                    <a:pt x="18657" y="10303"/>
                  </a:lnTo>
                  <a:lnTo>
                    <a:pt x="18681" y="9840"/>
                  </a:lnTo>
                  <a:lnTo>
                    <a:pt x="18705" y="9353"/>
                  </a:lnTo>
                  <a:lnTo>
                    <a:pt x="18705" y="9353"/>
                  </a:lnTo>
                  <a:lnTo>
                    <a:pt x="18681" y="8866"/>
                  </a:lnTo>
                  <a:lnTo>
                    <a:pt x="18657" y="8403"/>
                  </a:lnTo>
                  <a:lnTo>
                    <a:pt x="18584" y="7941"/>
                  </a:lnTo>
                  <a:lnTo>
                    <a:pt x="18511" y="7478"/>
                  </a:lnTo>
                  <a:lnTo>
                    <a:pt x="18413" y="7015"/>
                  </a:lnTo>
                  <a:lnTo>
                    <a:pt x="18267" y="6577"/>
                  </a:lnTo>
                  <a:lnTo>
                    <a:pt x="18121" y="6138"/>
                  </a:lnTo>
                  <a:lnTo>
                    <a:pt x="17975" y="5724"/>
                  </a:lnTo>
                  <a:lnTo>
                    <a:pt x="17780" y="5310"/>
                  </a:lnTo>
                  <a:lnTo>
                    <a:pt x="17561" y="4896"/>
                  </a:lnTo>
                  <a:lnTo>
                    <a:pt x="17341" y="4507"/>
                  </a:lnTo>
                  <a:lnTo>
                    <a:pt x="17098" y="4117"/>
                  </a:lnTo>
                  <a:lnTo>
                    <a:pt x="16830" y="3752"/>
                  </a:lnTo>
                  <a:lnTo>
                    <a:pt x="16562" y="3411"/>
                  </a:lnTo>
                  <a:lnTo>
                    <a:pt x="16270" y="3070"/>
                  </a:lnTo>
                  <a:lnTo>
                    <a:pt x="15953" y="2753"/>
                  </a:lnTo>
                  <a:lnTo>
                    <a:pt x="15637" y="2436"/>
                  </a:lnTo>
                  <a:lnTo>
                    <a:pt x="15296" y="2144"/>
                  </a:lnTo>
                  <a:lnTo>
                    <a:pt x="14955" y="1876"/>
                  </a:lnTo>
                  <a:lnTo>
                    <a:pt x="14589" y="1608"/>
                  </a:lnTo>
                  <a:lnTo>
                    <a:pt x="14200" y="1365"/>
                  </a:lnTo>
                  <a:lnTo>
                    <a:pt x="13810" y="1146"/>
                  </a:lnTo>
                  <a:lnTo>
                    <a:pt x="13396" y="926"/>
                  </a:lnTo>
                  <a:lnTo>
                    <a:pt x="12982" y="732"/>
                  </a:lnTo>
                  <a:lnTo>
                    <a:pt x="12568" y="585"/>
                  </a:lnTo>
                  <a:lnTo>
                    <a:pt x="12130" y="439"/>
                  </a:lnTo>
                  <a:lnTo>
                    <a:pt x="11691" y="293"/>
                  </a:lnTo>
                  <a:lnTo>
                    <a:pt x="11228" y="196"/>
                  </a:lnTo>
                  <a:lnTo>
                    <a:pt x="10766" y="123"/>
                  </a:lnTo>
                  <a:lnTo>
                    <a:pt x="10303" y="50"/>
                  </a:lnTo>
                  <a:lnTo>
                    <a:pt x="9840" y="25"/>
                  </a:lnTo>
                  <a:lnTo>
                    <a:pt x="9353" y="1"/>
                  </a:lnTo>
                  <a:lnTo>
                    <a:pt x="935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6211975" y="3753150"/>
              <a:ext cx="19525" cy="18900"/>
            </a:xfrm>
            <a:custGeom>
              <a:rect b="b" l="l" r="r" t="t"/>
              <a:pathLst>
                <a:path extrusionOk="0" fill="none" h="756" w="781">
                  <a:moveTo>
                    <a:pt x="585" y="0"/>
                  </a:moveTo>
                  <a:lnTo>
                    <a:pt x="585" y="0"/>
                  </a:lnTo>
                  <a:lnTo>
                    <a:pt x="658" y="24"/>
                  </a:lnTo>
                  <a:lnTo>
                    <a:pt x="707" y="49"/>
                  </a:lnTo>
                  <a:lnTo>
                    <a:pt x="756" y="122"/>
                  </a:lnTo>
                  <a:lnTo>
                    <a:pt x="780" y="195"/>
                  </a:lnTo>
                  <a:lnTo>
                    <a:pt x="780" y="195"/>
                  </a:lnTo>
                  <a:lnTo>
                    <a:pt x="756" y="268"/>
                  </a:lnTo>
                  <a:lnTo>
                    <a:pt x="707" y="390"/>
                  </a:lnTo>
                  <a:lnTo>
                    <a:pt x="658" y="487"/>
                  </a:lnTo>
                  <a:lnTo>
                    <a:pt x="585" y="560"/>
                  </a:lnTo>
                  <a:lnTo>
                    <a:pt x="585" y="560"/>
                  </a:lnTo>
                  <a:lnTo>
                    <a:pt x="488" y="633"/>
                  </a:lnTo>
                  <a:lnTo>
                    <a:pt x="390" y="706"/>
                  </a:lnTo>
                  <a:lnTo>
                    <a:pt x="293" y="755"/>
                  </a:lnTo>
                  <a:lnTo>
                    <a:pt x="196" y="755"/>
                  </a:lnTo>
                  <a:lnTo>
                    <a:pt x="196" y="755"/>
                  </a:lnTo>
                  <a:lnTo>
                    <a:pt x="122" y="755"/>
                  </a:lnTo>
                  <a:lnTo>
                    <a:pt x="74" y="706"/>
                  </a:lnTo>
                  <a:lnTo>
                    <a:pt x="25" y="633"/>
                  </a:lnTo>
                  <a:lnTo>
                    <a:pt x="1" y="560"/>
                  </a:lnTo>
                  <a:lnTo>
                    <a:pt x="1" y="560"/>
                  </a:lnTo>
                  <a:lnTo>
                    <a:pt x="25" y="487"/>
                  </a:lnTo>
                  <a:lnTo>
                    <a:pt x="74" y="390"/>
                  </a:lnTo>
                  <a:lnTo>
                    <a:pt x="122" y="268"/>
                  </a:lnTo>
                  <a:lnTo>
                    <a:pt x="196" y="195"/>
                  </a:lnTo>
                  <a:lnTo>
                    <a:pt x="196" y="195"/>
                  </a:lnTo>
                  <a:lnTo>
                    <a:pt x="293" y="122"/>
                  </a:lnTo>
                  <a:lnTo>
                    <a:pt x="390" y="49"/>
                  </a:lnTo>
                  <a:lnTo>
                    <a:pt x="488" y="24"/>
                  </a:lnTo>
                  <a:lnTo>
                    <a:pt x="585" y="0"/>
                  </a:lnTo>
                  <a:lnTo>
                    <a:pt x="58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5943475" y="3695900"/>
              <a:ext cx="177800" cy="351350"/>
            </a:xfrm>
            <a:custGeom>
              <a:rect b="b" l="l" r="r" t="t"/>
              <a:pathLst>
                <a:path extrusionOk="0" fill="none" h="14054" w="7112">
                  <a:moveTo>
                    <a:pt x="2582" y="780"/>
                  </a:moveTo>
                  <a:lnTo>
                    <a:pt x="2582" y="780"/>
                  </a:lnTo>
                  <a:lnTo>
                    <a:pt x="2752" y="780"/>
                  </a:lnTo>
                  <a:lnTo>
                    <a:pt x="2752" y="780"/>
                  </a:lnTo>
                  <a:lnTo>
                    <a:pt x="2996" y="780"/>
                  </a:lnTo>
                  <a:lnTo>
                    <a:pt x="3215" y="829"/>
                  </a:lnTo>
                  <a:lnTo>
                    <a:pt x="3386" y="878"/>
                  </a:lnTo>
                  <a:lnTo>
                    <a:pt x="3507" y="951"/>
                  </a:lnTo>
                  <a:lnTo>
                    <a:pt x="3507" y="951"/>
                  </a:lnTo>
                  <a:lnTo>
                    <a:pt x="3605" y="1024"/>
                  </a:lnTo>
                  <a:lnTo>
                    <a:pt x="3702" y="1048"/>
                  </a:lnTo>
                  <a:lnTo>
                    <a:pt x="3800" y="1024"/>
                  </a:lnTo>
                  <a:lnTo>
                    <a:pt x="3897" y="951"/>
                  </a:lnTo>
                  <a:lnTo>
                    <a:pt x="3897" y="951"/>
                  </a:lnTo>
                  <a:lnTo>
                    <a:pt x="3970" y="878"/>
                  </a:lnTo>
                  <a:lnTo>
                    <a:pt x="4092" y="829"/>
                  </a:lnTo>
                  <a:lnTo>
                    <a:pt x="4189" y="780"/>
                  </a:lnTo>
                  <a:lnTo>
                    <a:pt x="4262" y="780"/>
                  </a:lnTo>
                  <a:lnTo>
                    <a:pt x="4262" y="780"/>
                  </a:lnTo>
                  <a:lnTo>
                    <a:pt x="4384" y="731"/>
                  </a:lnTo>
                  <a:lnTo>
                    <a:pt x="4506" y="658"/>
                  </a:lnTo>
                  <a:lnTo>
                    <a:pt x="4676" y="537"/>
                  </a:lnTo>
                  <a:lnTo>
                    <a:pt x="4847" y="390"/>
                  </a:lnTo>
                  <a:lnTo>
                    <a:pt x="4847" y="390"/>
                  </a:lnTo>
                  <a:lnTo>
                    <a:pt x="5042" y="244"/>
                  </a:lnTo>
                  <a:lnTo>
                    <a:pt x="5285" y="123"/>
                  </a:lnTo>
                  <a:lnTo>
                    <a:pt x="5529" y="49"/>
                  </a:lnTo>
                  <a:lnTo>
                    <a:pt x="5797" y="1"/>
                  </a:lnTo>
                  <a:lnTo>
                    <a:pt x="5797" y="1"/>
                  </a:lnTo>
                  <a:lnTo>
                    <a:pt x="5894" y="25"/>
                  </a:lnTo>
                  <a:lnTo>
                    <a:pt x="5992" y="49"/>
                  </a:lnTo>
                  <a:lnTo>
                    <a:pt x="6040" y="74"/>
                  </a:lnTo>
                  <a:lnTo>
                    <a:pt x="6089" y="123"/>
                  </a:lnTo>
                  <a:lnTo>
                    <a:pt x="6089" y="171"/>
                  </a:lnTo>
                  <a:lnTo>
                    <a:pt x="6089" y="244"/>
                  </a:lnTo>
                  <a:lnTo>
                    <a:pt x="6040" y="317"/>
                  </a:lnTo>
                  <a:lnTo>
                    <a:pt x="5992" y="390"/>
                  </a:lnTo>
                  <a:lnTo>
                    <a:pt x="5992" y="390"/>
                  </a:lnTo>
                  <a:lnTo>
                    <a:pt x="5845" y="561"/>
                  </a:lnTo>
                  <a:lnTo>
                    <a:pt x="5772" y="707"/>
                  </a:lnTo>
                  <a:lnTo>
                    <a:pt x="5748" y="853"/>
                  </a:lnTo>
                  <a:lnTo>
                    <a:pt x="5772" y="926"/>
                  </a:lnTo>
                  <a:lnTo>
                    <a:pt x="5797" y="951"/>
                  </a:lnTo>
                  <a:lnTo>
                    <a:pt x="5797" y="951"/>
                  </a:lnTo>
                  <a:lnTo>
                    <a:pt x="5870" y="1048"/>
                  </a:lnTo>
                  <a:lnTo>
                    <a:pt x="5918" y="1145"/>
                  </a:lnTo>
                  <a:lnTo>
                    <a:pt x="5967" y="1243"/>
                  </a:lnTo>
                  <a:lnTo>
                    <a:pt x="5992" y="1340"/>
                  </a:lnTo>
                  <a:lnTo>
                    <a:pt x="5992" y="1340"/>
                  </a:lnTo>
                  <a:lnTo>
                    <a:pt x="5967" y="1438"/>
                  </a:lnTo>
                  <a:lnTo>
                    <a:pt x="5918" y="1535"/>
                  </a:lnTo>
                  <a:lnTo>
                    <a:pt x="5870" y="1633"/>
                  </a:lnTo>
                  <a:lnTo>
                    <a:pt x="5797" y="1730"/>
                  </a:lnTo>
                  <a:lnTo>
                    <a:pt x="5797" y="1730"/>
                  </a:lnTo>
                  <a:lnTo>
                    <a:pt x="5748" y="1754"/>
                  </a:lnTo>
                  <a:lnTo>
                    <a:pt x="5699" y="1754"/>
                  </a:lnTo>
                  <a:lnTo>
                    <a:pt x="5553" y="1754"/>
                  </a:lnTo>
                  <a:lnTo>
                    <a:pt x="5383" y="1657"/>
                  </a:lnTo>
                  <a:lnTo>
                    <a:pt x="5212" y="1535"/>
                  </a:lnTo>
                  <a:lnTo>
                    <a:pt x="5212" y="1535"/>
                  </a:lnTo>
                  <a:lnTo>
                    <a:pt x="5066" y="1389"/>
                  </a:lnTo>
                  <a:lnTo>
                    <a:pt x="4896" y="1316"/>
                  </a:lnTo>
                  <a:lnTo>
                    <a:pt x="4749" y="1292"/>
                  </a:lnTo>
                  <a:lnTo>
                    <a:pt x="4701" y="1316"/>
                  </a:lnTo>
                  <a:lnTo>
                    <a:pt x="4652" y="1340"/>
                  </a:lnTo>
                  <a:lnTo>
                    <a:pt x="4652" y="1340"/>
                  </a:lnTo>
                  <a:lnTo>
                    <a:pt x="4555" y="1413"/>
                  </a:lnTo>
                  <a:lnTo>
                    <a:pt x="4457" y="1486"/>
                  </a:lnTo>
                  <a:lnTo>
                    <a:pt x="4360" y="1511"/>
                  </a:lnTo>
                  <a:lnTo>
                    <a:pt x="4262" y="1535"/>
                  </a:lnTo>
                  <a:lnTo>
                    <a:pt x="4262" y="1535"/>
                  </a:lnTo>
                  <a:lnTo>
                    <a:pt x="4116" y="1559"/>
                  </a:lnTo>
                  <a:lnTo>
                    <a:pt x="4043" y="1584"/>
                  </a:lnTo>
                  <a:lnTo>
                    <a:pt x="3994" y="1633"/>
                  </a:lnTo>
                  <a:lnTo>
                    <a:pt x="3994" y="1633"/>
                  </a:lnTo>
                  <a:lnTo>
                    <a:pt x="3946" y="1657"/>
                  </a:lnTo>
                  <a:lnTo>
                    <a:pt x="3873" y="1681"/>
                  </a:lnTo>
                  <a:lnTo>
                    <a:pt x="3702" y="1730"/>
                  </a:lnTo>
                  <a:lnTo>
                    <a:pt x="3702" y="1730"/>
                  </a:lnTo>
                  <a:lnTo>
                    <a:pt x="3605" y="1730"/>
                  </a:lnTo>
                  <a:lnTo>
                    <a:pt x="3507" y="1779"/>
                  </a:lnTo>
                  <a:lnTo>
                    <a:pt x="3410" y="1827"/>
                  </a:lnTo>
                  <a:lnTo>
                    <a:pt x="3312" y="1900"/>
                  </a:lnTo>
                  <a:lnTo>
                    <a:pt x="3312" y="1900"/>
                  </a:lnTo>
                  <a:lnTo>
                    <a:pt x="3288" y="1949"/>
                  </a:lnTo>
                  <a:lnTo>
                    <a:pt x="3288" y="2022"/>
                  </a:lnTo>
                  <a:lnTo>
                    <a:pt x="3288" y="2144"/>
                  </a:lnTo>
                  <a:lnTo>
                    <a:pt x="3386" y="2314"/>
                  </a:lnTo>
                  <a:lnTo>
                    <a:pt x="3507" y="2485"/>
                  </a:lnTo>
                  <a:lnTo>
                    <a:pt x="3507" y="2485"/>
                  </a:lnTo>
                  <a:lnTo>
                    <a:pt x="3605" y="2558"/>
                  </a:lnTo>
                  <a:lnTo>
                    <a:pt x="3702" y="2582"/>
                  </a:lnTo>
                  <a:lnTo>
                    <a:pt x="3800" y="2607"/>
                  </a:lnTo>
                  <a:lnTo>
                    <a:pt x="3921" y="2607"/>
                  </a:lnTo>
                  <a:lnTo>
                    <a:pt x="4043" y="2582"/>
                  </a:lnTo>
                  <a:lnTo>
                    <a:pt x="4141" y="2534"/>
                  </a:lnTo>
                  <a:lnTo>
                    <a:pt x="4262" y="2461"/>
                  </a:lnTo>
                  <a:lnTo>
                    <a:pt x="4360" y="2388"/>
                  </a:lnTo>
                  <a:lnTo>
                    <a:pt x="4360" y="2388"/>
                  </a:lnTo>
                  <a:lnTo>
                    <a:pt x="4555" y="2193"/>
                  </a:lnTo>
                  <a:lnTo>
                    <a:pt x="4749" y="2047"/>
                  </a:lnTo>
                  <a:lnTo>
                    <a:pt x="4920" y="1949"/>
                  </a:lnTo>
                  <a:lnTo>
                    <a:pt x="5042" y="1900"/>
                  </a:lnTo>
                  <a:lnTo>
                    <a:pt x="5042" y="1900"/>
                  </a:lnTo>
                  <a:lnTo>
                    <a:pt x="5115" y="1925"/>
                  </a:lnTo>
                  <a:lnTo>
                    <a:pt x="5163" y="1974"/>
                  </a:lnTo>
                  <a:lnTo>
                    <a:pt x="5212" y="2022"/>
                  </a:lnTo>
                  <a:lnTo>
                    <a:pt x="5212" y="2095"/>
                  </a:lnTo>
                  <a:lnTo>
                    <a:pt x="5212" y="2095"/>
                  </a:lnTo>
                  <a:lnTo>
                    <a:pt x="5236" y="2168"/>
                  </a:lnTo>
                  <a:lnTo>
                    <a:pt x="5285" y="2241"/>
                  </a:lnTo>
                  <a:lnTo>
                    <a:pt x="5334" y="2266"/>
                  </a:lnTo>
                  <a:lnTo>
                    <a:pt x="5407" y="2290"/>
                  </a:lnTo>
                  <a:lnTo>
                    <a:pt x="5407" y="2290"/>
                  </a:lnTo>
                  <a:lnTo>
                    <a:pt x="5504" y="2314"/>
                  </a:lnTo>
                  <a:lnTo>
                    <a:pt x="5602" y="2339"/>
                  </a:lnTo>
                  <a:lnTo>
                    <a:pt x="5699" y="2412"/>
                  </a:lnTo>
                  <a:lnTo>
                    <a:pt x="5797" y="2485"/>
                  </a:lnTo>
                  <a:lnTo>
                    <a:pt x="5797" y="2485"/>
                  </a:lnTo>
                  <a:lnTo>
                    <a:pt x="5845" y="2558"/>
                  </a:lnTo>
                  <a:lnTo>
                    <a:pt x="5870" y="2680"/>
                  </a:lnTo>
                  <a:lnTo>
                    <a:pt x="5845" y="2777"/>
                  </a:lnTo>
                  <a:lnTo>
                    <a:pt x="5797" y="2850"/>
                  </a:lnTo>
                  <a:lnTo>
                    <a:pt x="5797" y="2850"/>
                  </a:lnTo>
                  <a:lnTo>
                    <a:pt x="5699" y="2923"/>
                  </a:lnTo>
                  <a:lnTo>
                    <a:pt x="5602" y="2996"/>
                  </a:lnTo>
                  <a:lnTo>
                    <a:pt x="5504" y="3045"/>
                  </a:lnTo>
                  <a:lnTo>
                    <a:pt x="5407" y="3045"/>
                  </a:lnTo>
                  <a:lnTo>
                    <a:pt x="5407" y="3045"/>
                  </a:lnTo>
                  <a:lnTo>
                    <a:pt x="5310" y="3069"/>
                  </a:lnTo>
                  <a:lnTo>
                    <a:pt x="5163" y="3167"/>
                  </a:lnTo>
                  <a:lnTo>
                    <a:pt x="4993" y="3289"/>
                  </a:lnTo>
                  <a:lnTo>
                    <a:pt x="4847" y="3435"/>
                  </a:lnTo>
                  <a:lnTo>
                    <a:pt x="4847" y="3435"/>
                  </a:lnTo>
                  <a:lnTo>
                    <a:pt x="4676" y="3581"/>
                  </a:lnTo>
                  <a:lnTo>
                    <a:pt x="4506" y="3703"/>
                  </a:lnTo>
                  <a:lnTo>
                    <a:pt x="4384" y="3776"/>
                  </a:lnTo>
                  <a:lnTo>
                    <a:pt x="4262" y="3800"/>
                  </a:lnTo>
                  <a:lnTo>
                    <a:pt x="4262" y="3800"/>
                  </a:lnTo>
                  <a:lnTo>
                    <a:pt x="4141" y="3849"/>
                  </a:lnTo>
                  <a:lnTo>
                    <a:pt x="3970" y="3971"/>
                  </a:lnTo>
                  <a:lnTo>
                    <a:pt x="3726" y="4165"/>
                  </a:lnTo>
                  <a:lnTo>
                    <a:pt x="3483" y="4409"/>
                  </a:lnTo>
                  <a:lnTo>
                    <a:pt x="3142" y="4750"/>
                  </a:lnTo>
                  <a:lnTo>
                    <a:pt x="3142" y="4750"/>
                  </a:lnTo>
                  <a:lnTo>
                    <a:pt x="3020" y="4847"/>
                  </a:lnTo>
                  <a:lnTo>
                    <a:pt x="2874" y="4969"/>
                  </a:lnTo>
                  <a:lnTo>
                    <a:pt x="2557" y="5164"/>
                  </a:lnTo>
                  <a:lnTo>
                    <a:pt x="2265" y="5286"/>
                  </a:lnTo>
                  <a:lnTo>
                    <a:pt x="2119" y="5310"/>
                  </a:lnTo>
                  <a:lnTo>
                    <a:pt x="1997" y="5335"/>
                  </a:lnTo>
                  <a:lnTo>
                    <a:pt x="1997" y="5335"/>
                  </a:lnTo>
                  <a:lnTo>
                    <a:pt x="1754" y="5335"/>
                  </a:lnTo>
                  <a:lnTo>
                    <a:pt x="1535" y="5383"/>
                  </a:lnTo>
                  <a:lnTo>
                    <a:pt x="1364" y="5456"/>
                  </a:lnTo>
                  <a:lnTo>
                    <a:pt x="1242" y="5529"/>
                  </a:lnTo>
                  <a:lnTo>
                    <a:pt x="1242" y="5529"/>
                  </a:lnTo>
                  <a:lnTo>
                    <a:pt x="1169" y="5602"/>
                  </a:lnTo>
                  <a:lnTo>
                    <a:pt x="1096" y="5700"/>
                  </a:lnTo>
                  <a:lnTo>
                    <a:pt x="1047" y="5797"/>
                  </a:lnTo>
                  <a:lnTo>
                    <a:pt x="1047" y="5895"/>
                  </a:lnTo>
                  <a:lnTo>
                    <a:pt x="1047" y="5895"/>
                  </a:lnTo>
                  <a:lnTo>
                    <a:pt x="1047" y="5992"/>
                  </a:lnTo>
                  <a:lnTo>
                    <a:pt x="1096" y="6090"/>
                  </a:lnTo>
                  <a:lnTo>
                    <a:pt x="1169" y="6187"/>
                  </a:lnTo>
                  <a:lnTo>
                    <a:pt x="1242" y="6284"/>
                  </a:lnTo>
                  <a:lnTo>
                    <a:pt x="1242" y="6284"/>
                  </a:lnTo>
                  <a:lnTo>
                    <a:pt x="1315" y="6357"/>
                  </a:lnTo>
                  <a:lnTo>
                    <a:pt x="1413" y="6406"/>
                  </a:lnTo>
                  <a:lnTo>
                    <a:pt x="1535" y="6455"/>
                  </a:lnTo>
                  <a:lnTo>
                    <a:pt x="1608" y="6455"/>
                  </a:lnTo>
                  <a:lnTo>
                    <a:pt x="1608" y="6455"/>
                  </a:lnTo>
                  <a:lnTo>
                    <a:pt x="1729" y="6504"/>
                  </a:lnTo>
                  <a:lnTo>
                    <a:pt x="1876" y="6601"/>
                  </a:lnTo>
                  <a:lnTo>
                    <a:pt x="2070" y="6747"/>
                  </a:lnTo>
                  <a:lnTo>
                    <a:pt x="2290" y="6942"/>
                  </a:lnTo>
                  <a:lnTo>
                    <a:pt x="2290" y="6942"/>
                  </a:lnTo>
                  <a:lnTo>
                    <a:pt x="2484" y="7137"/>
                  </a:lnTo>
                  <a:lnTo>
                    <a:pt x="2679" y="7283"/>
                  </a:lnTo>
                  <a:lnTo>
                    <a:pt x="2825" y="7380"/>
                  </a:lnTo>
                  <a:lnTo>
                    <a:pt x="2947" y="7405"/>
                  </a:lnTo>
                  <a:lnTo>
                    <a:pt x="2947" y="7405"/>
                  </a:lnTo>
                  <a:lnTo>
                    <a:pt x="3093" y="7380"/>
                  </a:lnTo>
                  <a:lnTo>
                    <a:pt x="3166" y="7356"/>
                  </a:lnTo>
                  <a:lnTo>
                    <a:pt x="3239" y="7332"/>
                  </a:lnTo>
                  <a:lnTo>
                    <a:pt x="3239" y="7332"/>
                  </a:lnTo>
                  <a:lnTo>
                    <a:pt x="3288" y="7283"/>
                  </a:lnTo>
                  <a:lnTo>
                    <a:pt x="3410" y="7259"/>
                  </a:lnTo>
                  <a:lnTo>
                    <a:pt x="3556" y="7234"/>
                  </a:lnTo>
                  <a:lnTo>
                    <a:pt x="3702" y="7234"/>
                  </a:lnTo>
                  <a:lnTo>
                    <a:pt x="3702" y="7234"/>
                  </a:lnTo>
                  <a:lnTo>
                    <a:pt x="3873" y="7234"/>
                  </a:lnTo>
                  <a:lnTo>
                    <a:pt x="4019" y="7283"/>
                  </a:lnTo>
                  <a:lnTo>
                    <a:pt x="4165" y="7332"/>
                  </a:lnTo>
                  <a:lnTo>
                    <a:pt x="4262" y="7429"/>
                  </a:lnTo>
                  <a:lnTo>
                    <a:pt x="4262" y="7429"/>
                  </a:lnTo>
                  <a:lnTo>
                    <a:pt x="4360" y="7502"/>
                  </a:lnTo>
                  <a:lnTo>
                    <a:pt x="4457" y="7551"/>
                  </a:lnTo>
                  <a:lnTo>
                    <a:pt x="4555" y="7600"/>
                  </a:lnTo>
                  <a:lnTo>
                    <a:pt x="4652" y="7600"/>
                  </a:lnTo>
                  <a:lnTo>
                    <a:pt x="4652" y="7600"/>
                  </a:lnTo>
                  <a:lnTo>
                    <a:pt x="4749" y="7648"/>
                  </a:lnTo>
                  <a:lnTo>
                    <a:pt x="4896" y="7721"/>
                  </a:lnTo>
                  <a:lnTo>
                    <a:pt x="5066" y="7843"/>
                  </a:lnTo>
                  <a:lnTo>
                    <a:pt x="5212" y="7989"/>
                  </a:lnTo>
                  <a:lnTo>
                    <a:pt x="5212" y="7989"/>
                  </a:lnTo>
                  <a:lnTo>
                    <a:pt x="5383" y="8135"/>
                  </a:lnTo>
                  <a:lnTo>
                    <a:pt x="5553" y="8257"/>
                  </a:lnTo>
                  <a:lnTo>
                    <a:pt x="5699" y="8330"/>
                  </a:lnTo>
                  <a:lnTo>
                    <a:pt x="5797" y="8355"/>
                  </a:lnTo>
                  <a:lnTo>
                    <a:pt x="5797" y="8355"/>
                  </a:lnTo>
                  <a:lnTo>
                    <a:pt x="5870" y="8379"/>
                  </a:lnTo>
                  <a:lnTo>
                    <a:pt x="5992" y="8428"/>
                  </a:lnTo>
                  <a:lnTo>
                    <a:pt x="6089" y="8476"/>
                  </a:lnTo>
                  <a:lnTo>
                    <a:pt x="6162" y="8549"/>
                  </a:lnTo>
                  <a:lnTo>
                    <a:pt x="6162" y="8549"/>
                  </a:lnTo>
                  <a:lnTo>
                    <a:pt x="6259" y="8622"/>
                  </a:lnTo>
                  <a:lnTo>
                    <a:pt x="6357" y="8695"/>
                  </a:lnTo>
                  <a:lnTo>
                    <a:pt x="6454" y="8720"/>
                  </a:lnTo>
                  <a:lnTo>
                    <a:pt x="6552" y="8744"/>
                  </a:lnTo>
                  <a:lnTo>
                    <a:pt x="6552" y="8744"/>
                  </a:lnTo>
                  <a:lnTo>
                    <a:pt x="6649" y="8769"/>
                  </a:lnTo>
                  <a:lnTo>
                    <a:pt x="6747" y="8793"/>
                  </a:lnTo>
                  <a:lnTo>
                    <a:pt x="6844" y="8866"/>
                  </a:lnTo>
                  <a:lnTo>
                    <a:pt x="6941" y="8939"/>
                  </a:lnTo>
                  <a:lnTo>
                    <a:pt x="6941" y="8939"/>
                  </a:lnTo>
                  <a:lnTo>
                    <a:pt x="7014" y="9036"/>
                  </a:lnTo>
                  <a:lnTo>
                    <a:pt x="7063" y="9134"/>
                  </a:lnTo>
                  <a:lnTo>
                    <a:pt x="7112" y="9231"/>
                  </a:lnTo>
                  <a:lnTo>
                    <a:pt x="7112" y="9304"/>
                  </a:lnTo>
                  <a:lnTo>
                    <a:pt x="7112" y="9304"/>
                  </a:lnTo>
                  <a:lnTo>
                    <a:pt x="7112" y="9402"/>
                  </a:lnTo>
                  <a:lnTo>
                    <a:pt x="7063" y="9499"/>
                  </a:lnTo>
                  <a:lnTo>
                    <a:pt x="7014" y="9597"/>
                  </a:lnTo>
                  <a:lnTo>
                    <a:pt x="6941" y="9694"/>
                  </a:lnTo>
                  <a:lnTo>
                    <a:pt x="6941" y="9694"/>
                  </a:lnTo>
                  <a:lnTo>
                    <a:pt x="6868" y="9791"/>
                  </a:lnTo>
                  <a:lnTo>
                    <a:pt x="6795" y="9889"/>
                  </a:lnTo>
                  <a:lnTo>
                    <a:pt x="6747" y="9986"/>
                  </a:lnTo>
                  <a:lnTo>
                    <a:pt x="6747" y="10084"/>
                  </a:lnTo>
                  <a:lnTo>
                    <a:pt x="6747" y="10084"/>
                  </a:lnTo>
                  <a:lnTo>
                    <a:pt x="6722" y="10181"/>
                  </a:lnTo>
                  <a:lnTo>
                    <a:pt x="6625" y="10327"/>
                  </a:lnTo>
                  <a:lnTo>
                    <a:pt x="6503" y="10473"/>
                  </a:lnTo>
                  <a:lnTo>
                    <a:pt x="6357" y="10644"/>
                  </a:lnTo>
                  <a:lnTo>
                    <a:pt x="6357" y="10644"/>
                  </a:lnTo>
                  <a:lnTo>
                    <a:pt x="6211" y="10814"/>
                  </a:lnTo>
                  <a:lnTo>
                    <a:pt x="6089" y="10961"/>
                  </a:lnTo>
                  <a:lnTo>
                    <a:pt x="6016" y="11107"/>
                  </a:lnTo>
                  <a:lnTo>
                    <a:pt x="5992" y="11204"/>
                  </a:lnTo>
                  <a:lnTo>
                    <a:pt x="5992" y="11204"/>
                  </a:lnTo>
                  <a:lnTo>
                    <a:pt x="5943" y="11326"/>
                  </a:lnTo>
                  <a:lnTo>
                    <a:pt x="5870" y="11472"/>
                  </a:lnTo>
                  <a:lnTo>
                    <a:pt x="5748" y="11618"/>
                  </a:lnTo>
                  <a:lnTo>
                    <a:pt x="5602" y="11789"/>
                  </a:lnTo>
                  <a:lnTo>
                    <a:pt x="5602" y="11789"/>
                  </a:lnTo>
                  <a:lnTo>
                    <a:pt x="5456" y="11935"/>
                  </a:lnTo>
                  <a:lnTo>
                    <a:pt x="5334" y="12105"/>
                  </a:lnTo>
                  <a:lnTo>
                    <a:pt x="5261" y="12251"/>
                  </a:lnTo>
                  <a:lnTo>
                    <a:pt x="5212" y="12349"/>
                  </a:lnTo>
                  <a:lnTo>
                    <a:pt x="5212" y="12349"/>
                  </a:lnTo>
                  <a:lnTo>
                    <a:pt x="5188" y="12446"/>
                  </a:lnTo>
                  <a:lnTo>
                    <a:pt x="5139" y="12568"/>
                  </a:lnTo>
                  <a:lnTo>
                    <a:pt x="5042" y="12714"/>
                  </a:lnTo>
                  <a:lnTo>
                    <a:pt x="4944" y="12836"/>
                  </a:lnTo>
                  <a:lnTo>
                    <a:pt x="4944" y="12836"/>
                  </a:lnTo>
                  <a:lnTo>
                    <a:pt x="4822" y="12958"/>
                  </a:lnTo>
                  <a:lnTo>
                    <a:pt x="4725" y="13079"/>
                  </a:lnTo>
                  <a:lnTo>
                    <a:pt x="4676" y="13201"/>
                  </a:lnTo>
                  <a:lnTo>
                    <a:pt x="4652" y="13299"/>
                  </a:lnTo>
                  <a:lnTo>
                    <a:pt x="4652" y="13299"/>
                  </a:lnTo>
                  <a:lnTo>
                    <a:pt x="4676" y="13469"/>
                  </a:lnTo>
                  <a:lnTo>
                    <a:pt x="4701" y="13542"/>
                  </a:lnTo>
                  <a:lnTo>
                    <a:pt x="4749" y="13591"/>
                  </a:lnTo>
                  <a:lnTo>
                    <a:pt x="4749" y="13591"/>
                  </a:lnTo>
                  <a:lnTo>
                    <a:pt x="4774" y="13640"/>
                  </a:lnTo>
                  <a:lnTo>
                    <a:pt x="4822" y="13713"/>
                  </a:lnTo>
                  <a:lnTo>
                    <a:pt x="4847" y="13883"/>
                  </a:lnTo>
                  <a:lnTo>
                    <a:pt x="4847" y="13883"/>
                  </a:lnTo>
                  <a:lnTo>
                    <a:pt x="4822" y="13956"/>
                  </a:lnTo>
                  <a:lnTo>
                    <a:pt x="4774" y="14005"/>
                  </a:lnTo>
                  <a:lnTo>
                    <a:pt x="4725" y="14054"/>
                  </a:lnTo>
                  <a:lnTo>
                    <a:pt x="4652" y="14054"/>
                  </a:lnTo>
                  <a:lnTo>
                    <a:pt x="4652" y="14054"/>
                  </a:lnTo>
                  <a:lnTo>
                    <a:pt x="4555" y="14054"/>
                  </a:lnTo>
                  <a:lnTo>
                    <a:pt x="4457" y="14005"/>
                  </a:lnTo>
                  <a:lnTo>
                    <a:pt x="4360" y="13956"/>
                  </a:lnTo>
                  <a:lnTo>
                    <a:pt x="4262" y="13883"/>
                  </a:lnTo>
                  <a:lnTo>
                    <a:pt x="4262" y="13883"/>
                  </a:lnTo>
                  <a:lnTo>
                    <a:pt x="4189" y="13761"/>
                  </a:lnTo>
                  <a:lnTo>
                    <a:pt x="4141" y="13615"/>
                  </a:lnTo>
                  <a:lnTo>
                    <a:pt x="4092" y="13469"/>
                  </a:lnTo>
                  <a:lnTo>
                    <a:pt x="4092" y="13299"/>
                  </a:lnTo>
                  <a:lnTo>
                    <a:pt x="4092" y="13299"/>
                  </a:lnTo>
                  <a:lnTo>
                    <a:pt x="4067" y="13152"/>
                  </a:lnTo>
                  <a:lnTo>
                    <a:pt x="4019" y="12982"/>
                  </a:lnTo>
                  <a:lnTo>
                    <a:pt x="3970" y="12836"/>
                  </a:lnTo>
                  <a:lnTo>
                    <a:pt x="3897" y="12738"/>
                  </a:lnTo>
                  <a:lnTo>
                    <a:pt x="3897" y="12738"/>
                  </a:lnTo>
                  <a:lnTo>
                    <a:pt x="3848" y="12690"/>
                  </a:lnTo>
                  <a:lnTo>
                    <a:pt x="3824" y="12592"/>
                  </a:lnTo>
                  <a:lnTo>
                    <a:pt x="3751" y="12349"/>
                  </a:lnTo>
                  <a:lnTo>
                    <a:pt x="3726" y="12056"/>
                  </a:lnTo>
                  <a:lnTo>
                    <a:pt x="3702" y="11716"/>
                  </a:lnTo>
                  <a:lnTo>
                    <a:pt x="3702" y="11472"/>
                  </a:lnTo>
                  <a:lnTo>
                    <a:pt x="3702" y="11472"/>
                  </a:lnTo>
                  <a:lnTo>
                    <a:pt x="3702" y="11301"/>
                  </a:lnTo>
                  <a:lnTo>
                    <a:pt x="3653" y="11107"/>
                  </a:lnTo>
                  <a:lnTo>
                    <a:pt x="3629" y="10936"/>
                  </a:lnTo>
                  <a:lnTo>
                    <a:pt x="3556" y="10741"/>
                  </a:lnTo>
                  <a:lnTo>
                    <a:pt x="3483" y="10571"/>
                  </a:lnTo>
                  <a:lnTo>
                    <a:pt x="3410" y="10425"/>
                  </a:lnTo>
                  <a:lnTo>
                    <a:pt x="3312" y="10279"/>
                  </a:lnTo>
                  <a:lnTo>
                    <a:pt x="3239" y="10181"/>
                  </a:lnTo>
                  <a:lnTo>
                    <a:pt x="3239" y="10181"/>
                  </a:lnTo>
                  <a:lnTo>
                    <a:pt x="3045" y="9962"/>
                  </a:lnTo>
                  <a:lnTo>
                    <a:pt x="2898" y="9767"/>
                  </a:lnTo>
                  <a:lnTo>
                    <a:pt x="2801" y="9621"/>
                  </a:lnTo>
                  <a:lnTo>
                    <a:pt x="2752" y="9499"/>
                  </a:lnTo>
                  <a:lnTo>
                    <a:pt x="2752" y="9499"/>
                  </a:lnTo>
                  <a:lnTo>
                    <a:pt x="2728" y="9353"/>
                  </a:lnTo>
                  <a:lnTo>
                    <a:pt x="2704" y="9280"/>
                  </a:lnTo>
                  <a:lnTo>
                    <a:pt x="2655" y="9231"/>
                  </a:lnTo>
                  <a:lnTo>
                    <a:pt x="2655" y="9231"/>
                  </a:lnTo>
                  <a:lnTo>
                    <a:pt x="2631" y="9158"/>
                  </a:lnTo>
                  <a:lnTo>
                    <a:pt x="2582" y="9036"/>
                  </a:lnTo>
                  <a:lnTo>
                    <a:pt x="2582" y="8890"/>
                  </a:lnTo>
                  <a:lnTo>
                    <a:pt x="2557" y="8744"/>
                  </a:lnTo>
                  <a:lnTo>
                    <a:pt x="2557" y="8744"/>
                  </a:lnTo>
                  <a:lnTo>
                    <a:pt x="2582" y="8598"/>
                  </a:lnTo>
                  <a:lnTo>
                    <a:pt x="2582" y="8452"/>
                  </a:lnTo>
                  <a:lnTo>
                    <a:pt x="2631" y="8330"/>
                  </a:lnTo>
                  <a:lnTo>
                    <a:pt x="2655" y="8281"/>
                  </a:lnTo>
                  <a:lnTo>
                    <a:pt x="2655" y="8281"/>
                  </a:lnTo>
                  <a:lnTo>
                    <a:pt x="2704" y="8208"/>
                  </a:lnTo>
                  <a:lnTo>
                    <a:pt x="2728" y="8160"/>
                  </a:lnTo>
                  <a:lnTo>
                    <a:pt x="2752" y="7989"/>
                  </a:lnTo>
                  <a:lnTo>
                    <a:pt x="2752" y="7989"/>
                  </a:lnTo>
                  <a:lnTo>
                    <a:pt x="2728" y="7819"/>
                  </a:lnTo>
                  <a:lnTo>
                    <a:pt x="2704" y="7746"/>
                  </a:lnTo>
                  <a:lnTo>
                    <a:pt x="2655" y="7697"/>
                  </a:lnTo>
                  <a:lnTo>
                    <a:pt x="2655" y="7697"/>
                  </a:lnTo>
                  <a:lnTo>
                    <a:pt x="2606" y="7673"/>
                  </a:lnTo>
                  <a:lnTo>
                    <a:pt x="2533" y="7624"/>
                  </a:lnTo>
                  <a:lnTo>
                    <a:pt x="2363" y="7600"/>
                  </a:lnTo>
                  <a:lnTo>
                    <a:pt x="2363" y="7600"/>
                  </a:lnTo>
                  <a:lnTo>
                    <a:pt x="2265" y="7575"/>
                  </a:lnTo>
                  <a:lnTo>
                    <a:pt x="2119" y="7502"/>
                  </a:lnTo>
                  <a:lnTo>
                    <a:pt x="1973" y="7380"/>
                  </a:lnTo>
                  <a:lnTo>
                    <a:pt x="1802" y="7234"/>
                  </a:lnTo>
                  <a:lnTo>
                    <a:pt x="1802" y="7234"/>
                  </a:lnTo>
                  <a:lnTo>
                    <a:pt x="1632" y="7088"/>
                  </a:lnTo>
                  <a:lnTo>
                    <a:pt x="1486" y="6966"/>
                  </a:lnTo>
                  <a:lnTo>
                    <a:pt x="1340" y="6869"/>
                  </a:lnTo>
                  <a:lnTo>
                    <a:pt x="1242" y="6845"/>
                  </a:lnTo>
                  <a:lnTo>
                    <a:pt x="1242" y="6845"/>
                  </a:lnTo>
                  <a:lnTo>
                    <a:pt x="1121" y="6796"/>
                  </a:lnTo>
                  <a:lnTo>
                    <a:pt x="926" y="6674"/>
                  </a:lnTo>
                  <a:lnTo>
                    <a:pt x="706" y="6504"/>
                  </a:lnTo>
                  <a:lnTo>
                    <a:pt x="463" y="6284"/>
                  </a:lnTo>
                  <a:lnTo>
                    <a:pt x="463" y="6284"/>
                  </a:lnTo>
                  <a:lnTo>
                    <a:pt x="171" y="5919"/>
                  </a:lnTo>
                  <a:lnTo>
                    <a:pt x="0" y="5700"/>
                  </a:lnTo>
                  <a:lnTo>
                    <a:pt x="0" y="5700"/>
                  </a:lnTo>
                  <a:lnTo>
                    <a:pt x="0" y="57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6128575" y="3695900"/>
              <a:ext cx="86475" cy="47525"/>
            </a:xfrm>
            <a:custGeom>
              <a:rect b="b" l="l" r="r" t="t"/>
              <a:pathLst>
                <a:path extrusionOk="0" fill="none" h="1901" w="3459">
                  <a:moveTo>
                    <a:pt x="2022" y="1340"/>
                  </a:moveTo>
                  <a:lnTo>
                    <a:pt x="2022" y="1340"/>
                  </a:lnTo>
                  <a:lnTo>
                    <a:pt x="1924" y="1413"/>
                  </a:lnTo>
                  <a:lnTo>
                    <a:pt x="1827" y="1486"/>
                  </a:lnTo>
                  <a:lnTo>
                    <a:pt x="1729" y="1511"/>
                  </a:lnTo>
                  <a:lnTo>
                    <a:pt x="1632" y="1535"/>
                  </a:lnTo>
                  <a:lnTo>
                    <a:pt x="1632" y="1535"/>
                  </a:lnTo>
                  <a:lnTo>
                    <a:pt x="1559" y="1535"/>
                  </a:lnTo>
                  <a:lnTo>
                    <a:pt x="1461" y="1584"/>
                  </a:lnTo>
                  <a:lnTo>
                    <a:pt x="1340" y="1657"/>
                  </a:lnTo>
                  <a:lnTo>
                    <a:pt x="1267" y="1730"/>
                  </a:lnTo>
                  <a:lnTo>
                    <a:pt x="1267" y="1730"/>
                  </a:lnTo>
                  <a:lnTo>
                    <a:pt x="1169" y="1803"/>
                  </a:lnTo>
                  <a:lnTo>
                    <a:pt x="1072" y="1852"/>
                  </a:lnTo>
                  <a:lnTo>
                    <a:pt x="974" y="1900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79" y="1900"/>
                  </a:lnTo>
                  <a:lnTo>
                    <a:pt x="682" y="1852"/>
                  </a:lnTo>
                  <a:lnTo>
                    <a:pt x="585" y="1803"/>
                  </a:lnTo>
                  <a:lnTo>
                    <a:pt x="512" y="1730"/>
                  </a:lnTo>
                  <a:lnTo>
                    <a:pt x="512" y="1730"/>
                  </a:lnTo>
                  <a:lnTo>
                    <a:pt x="438" y="1633"/>
                  </a:lnTo>
                  <a:lnTo>
                    <a:pt x="414" y="1535"/>
                  </a:lnTo>
                  <a:lnTo>
                    <a:pt x="438" y="1438"/>
                  </a:lnTo>
                  <a:lnTo>
                    <a:pt x="512" y="1340"/>
                  </a:lnTo>
                  <a:lnTo>
                    <a:pt x="512" y="1340"/>
                  </a:lnTo>
                  <a:lnTo>
                    <a:pt x="585" y="1243"/>
                  </a:lnTo>
                  <a:lnTo>
                    <a:pt x="633" y="1145"/>
                  </a:lnTo>
                  <a:lnTo>
                    <a:pt x="682" y="1048"/>
                  </a:lnTo>
                  <a:lnTo>
                    <a:pt x="682" y="951"/>
                  </a:lnTo>
                  <a:lnTo>
                    <a:pt x="682" y="951"/>
                  </a:lnTo>
                  <a:lnTo>
                    <a:pt x="658" y="804"/>
                  </a:lnTo>
                  <a:lnTo>
                    <a:pt x="633" y="731"/>
                  </a:lnTo>
                  <a:lnTo>
                    <a:pt x="585" y="683"/>
                  </a:lnTo>
                  <a:lnTo>
                    <a:pt x="585" y="683"/>
                  </a:lnTo>
                  <a:lnTo>
                    <a:pt x="536" y="634"/>
                  </a:lnTo>
                  <a:lnTo>
                    <a:pt x="463" y="610"/>
                  </a:lnTo>
                  <a:lnTo>
                    <a:pt x="317" y="585"/>
                  </a:lnTo>
                  <a:lnTo>
                    <a:pt x="317" y="585"/>
                  </a:lnTo>
                  <a:lnTo>
                    <a:pt x="146" y="561"/>
                  </a:lnTo>
                  <a:lnTo>
                    <a:pt x="73" y="512"/>
                  </a:lnTo>
                  <a:lnTo>
                    <a:pt x="24" y="488"/>
                  </a:lnTo>
                  <a:lnTo>
                    <a:pt x="24" y="488"/>
                  </a:lnTo>
                  <a:lnTo>
                    <a:pt x="0" y="439"/>
                  </a:lnTo>
                  <a:lnTo>
                    <a:pt x="24" y="366"/>
                  </a:lnTo>
                  <a:lnTo>
                    <a:pt x="49" y="293"/>
                  </a:lnTo>
                  <a:lnTo>
                    <a:pt x="122" y="196"/>
                  </a:lnTo>
                  <a:lnTo>
                    <a:pt x="122" y="196"/>
                  </a:lnTo>
                  <a:lnTo>
                    <a:pt x="171" y="171"/>
                  </a:lnTo>
                  <a:lnTo>
                    <a:pt x="268" y="123"/>
                  </a:lnTo>
                  <a:lnTo>
                    <a:pt x="512" y="74"/>
                  </a:lnTo>
                  <a:lnTo>
                    <a:pt x="804" y="25"/>
                  </a:lnTo>
                  <a:lnTo>
                    <a:pt x="1145" y="1"/>
                  </a:lnTo>
                  <a:lnTo>
                    <a:pt x="2509" y="1"/>
                  </a:lnTo>
                  <a:lnTo>
                    <a:pt x="2509" y="1"/>
                  </a:lnTo>
                  <a:lnTo>
                    <a:pt x="2850" y="25"/>
                  </a:lnTo>
                  <a:lnTo>
                    <a:pt x="3142" y="49"/>
                  </a:lnTo>
                  <a:lnTo>
                    <a:pt x="3337" y="74"/>
                  </a:lnTo>
                  <a:lnTo>
                    <a:pt x="3434" y="98"/>
                  </a:lnTo>
                  <a:lnTo>
                    <a:pt x="3434" y="98"/>
                  </a:lnTo>
                  <a:lnTo>
                    <a:pt x="3458" y="123"/>
                  </a:lnTo>
                  <a:lnTo>
                    <a:pt x="3434" y="171"/>
                  </a:lnTo>
                  <a:lnTo>
                    <a:pt x="3361" y="317"/>
                  </a:lnTo>
                  <a:lnTo>
                    <a:pt x="3239" y="488"/>
                  </a:lnTo>
                  <a:lnTo>
                    <a:pt x="3069" y="683"/>
                  </a:lnTo>
                  <a:lnTo>
                    <a:pt x="3069" y="683"/>
                  </a:lnTo>
                  <a:lnTo>
                    <a:pt x="2874" y="853"/>
                  </a:lnTo>
                  <a:lnTo>
                    <a:pt x="2679" y="999"/>
                  </a:lnTo>
                  <a:lnTo>
                    <a:pt x="2509" y="1121"/>
                  </a:lnTo>
                  <a:lnTo>
                    <a:pt x="2411" y="1145"/>
                  </a:lnTo>
                  <a:lnTo>
                    <a:pt x="2411" y="1145"/>
                  </a:lnTo>
                  <a:lnTo>
                    <a:pt x="2314" y="1170"/>
                  </a:lnTo>
                  <a:lnTo>
                    <a:pt x="2216" y="1194"/>
                  </a:lnTo>
                  <a:lnTo>
                    <a:pt x="2119" y="1267"/>
                  </a:lnTo>
                  <a:lnTo>
                    <a:pt x="2022" y="1340"/>
                  </a:lnTo>
                  <a:lnTo>
                    <a:pt x="2022" y="134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6357500" y="3940075"/>
              <a:ext cx="18900" cy="34725"/>
            </a:xfrm>
            <a:custGeom>
              <a:rect b="b" l="l" r="r" t="t"/>
              <a:pathLst>
                <a:path extrusionOk="0" fill="none" h="1389" w="756">
                  <a:moveTo>
                    <a:pt x="585" y="682"/>
                  </a:moveTo>
                  <a:lnTo>
                    <a:pt x="585" y="682"/>
                  </a:lnTo>
                  <a:lnTo>
                    <a:pt x="512" y="779"/>
                  </a:lnTo>
                  <a:lnTo>
                    <a:pt x="439" y="877"/>
                  </a:lnTo>
                  <a:lnTo>
                    <a:pt x="390" y="974"/>
                  </a:lnTo>
                  <a:lnTo>
                    <a:pt x="390" y="1072"/>
                  </a:lnTo>
                  <a:lnTo>
                    <a:pt x="390" y="1072"/>
                  </a:lnTo>
                  <a:lnTo>
                    <a:pt x="366" y="1218"/>
                  </a:lnTo>
                  <a:lnTo>
                    <a:pt x="317" y="1291"/>
                  </a:lnTo>
                  <a:lnTo>
                    <a:pt x="293" y="1364"/>
                  </a:lnTo>
                  <a:lnTo>
                    <a:pt x="293" y="1364"/>
                  </a:lnTo>
                  <a:lnTo>
                    <a:pt x="244" y="1388"/>
                  </a:lnTo>
                  <a:lnTo>
                    <a:pt x="195" y="1388"/>
                  </a:lnTo>
                  <a:lnTo>
                    <a:pt x="147" y="1388"/>
                  </a:lnTo>
                  <a:lnTo>
                    <a:pt x="98" y="1364"/>
                  </a:lnTo>
                  <a:lnTo>
                    <a:pt x="98" y="1364"/>
                  </a:lnTo>
                  <a:lnTo>
                    <a:pt x="74" y="1291"/>
                  </a:lnTo>
                  <a:lnTo>
                    <a:pt x="25" y="1169"/>
                  </a:lnTo>
                  <a:lnTo>
                    <a:pt x="25" y="1023"/>
                  </a:lnTo>
                  <a:lnTo>
                    <a:pt x="1" y="877"/>
                  </a:lnTo>
                  <a:lnTo>
                    <a:pt x="1" y="877"/>
                  </a:lnTo>
                  <a:lnTo>
                    <a:pt x="25" y="706"/>
                  </a:lnTo>
                  <a:lnTo>
                    <a:pt x="98" y="536"/>
                  </a:lnTo>
                  <a:lnTo>
                    <a:pt x="171" y="365"/>
                  </a:lnTo>
                  <a:lnTo>
                    <a:pt x="293" y="219"/>
                  </a:lnTo>
                  <a:lnTo>
                    <a:pt x="293" y="219"/>
                  </a:lnTo>
                  <a:lnTo>
                    <a:pt x="415" y="122"/>
                  </a:lnTo>
                  <a:lnTo>
                    <a:pt x="512" y="49"/>
                  </a:lnTo>
                  <a:lnTo>
                    <a:pt x="609" y="0"/>
                  </a:lnTo>
                  <a:lnTo>
                    <a:pt x="682" y="24"/>
                  </a:lnTo>
                  <a:lnTo>
                    <a:pt x="682" y="24"/>
                  </a:lnTo>
                  <a:lnTo>
                    <a:pt x="707" y="73"/>
                  </a:lnTo>
                  <a:lnTo>
                    <a:pt x="731" y="146"/>
                  </a:lnTo>
                  <a:lnTo>
                    <a:pt x="756" y="317"/>
                  </a:lnTo>
                  <a:lnTo>
                    <a:pt x="756" y="317"/>
                  </a:lnTo>
                  <a:lnTo>
                    <a:pt x="756" y="390"/>
                  </a:lnTo>
                  <a:lnTo>
                    <a:pt x="707" y="487"/>
                  </a:lnTo>
                  <a:lnTo>
                    <a:pt x="658" y="609"/>
                  </a:lnTo>
                  <a:lnTo>
                    <a:pt x="585" y="682"/>
                  </a:lnTo>
                  <a:lnTo>
                    <a:pt x="585" y="68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6202850" y="3720875"/>
              <a:ext cx="204000" cy="278875"/>
            </a:xfrm>
            <a:custGeom>
              <a:rect b="b" l="l" r="r" t="t"/>
              <a:pathLst>
                <a:path extrusionOk="0" fill="none" h="11155" w="8160">
                  <a:moveTo>
                    <a:pt x="8159" y="4774"/>
                  </a:moveTo>
                  <a:lnTo>
                    <a:pt x="8159" y="4774"/>
                  </a:lnTo>
                  <a:lnTo>
                    <a:pt x="7599" y="4701"/>
                  </a:lnTo>
                  <a:lnTo>
                    <a:pt x="7283" y="4652"/>
                  </a:lnTo>
                  <a:lnTo>
                    <a:pt x="7136" y="4603"/>
                  </a:lnTo>
                  <a:lnTo>
                    <a:pt x="7136" y="4603"/>
                  </a:lnTo>
                  <a:lnTo>
                    <a:pt x="7088" y="4579"/>
                  </a:lnTo>
                  <a:lnTo>
                    <a:pt x="7015" y="4555"/>
                  </a:lnTo>
                  <a:lnTo>
                    <a:pt x="6844" y="4530"/>
                  </a:lnTo>
                  <a:lnTo>
                    <a:pt x="6844" y="4530"/>
                  </a:lnTo>
                  <a:lnTo>
                    <a:pt x="6747" y="4506"/>
                  </a:lnTo>
                  <a:lnTo>
                    <a:pt x="6649" y="4457"/>
                  </a:lnTo>
                  <a:lnTo>
                    <a:pt x="6552" y="4409"/>
                  </a:lnTo>
                  <a:lnTo>
                    <a:pt x="6454" y="4336"/>
                  </a:lnTo>
                  <a:lnTo>
                    <a:pt x="6454" y="4336"/>
                  </a:lnTo>
                  <a:lnTo>
                    <a:pt x="6381" y="4262"/>
                  </a:lnTo>
                  <a:lnTo>
                    <a:pt x="6308" y="4214"/>
                  </a:lnTo>
                  <a:lnTo>
                    <a:pt x="6235" y="4214"/>
                  </a:lnTo>
                  <a:lnTo>
                    <a:pt x="6187" y="4238"/>
                  </a:lnTo>
                  <a:lnTo>
                    <a:pt x="6187" y="4238"/>
                  </a:lnTo>
                  <a:lnTo>
                    <a:pt x="6162" y="4287"/>
                  </a:lnTo>
                  <a:lnTo>
                    <a:pt x="6162" y="4360"/>
                  </a:lnTo>
                  <a:lnTo>
                    <a:pt x="6211" y="4433"/>
                  </a:lnTo>
                  <a:lnTo>
                    <a:pt x="6284" y="4530"/>
                  </a:lnTo>
                  <a:lnTo>
                    <a:pt x="6284" y="4530"/>
                  </a:lnTo>
                  <a:lnTo>
                    <a:pt x="6357" y="4603"/>
                  </a:lnTo>
                  <a:lnTo>
                    <a:pt x="6454" y="4652"/>
                  </a:lnTo>
                  <a:lnTo>
                    <a:pt x="6576" y="4701"/>
                  </a:lnTo>
                  <a:lnTo>
                    <a:pt x="6649" y="4701"/>
                  </a:lnTo>
                  <a:lnTo>
                    <a:pt x="6649" y="4701"/>
                  </a:lnTo>
                  <a:lnTo>
                    <a:pt x="6747" y="4725"/>
                  </a:lnTo>
                  <a:lnTo>
                    <a:pt x="6844" y="4774"/>
                  </a:lnTo>
                  <a:lnTo>
                    <a:pt x="6942" y="4823"/>
                  </a:lnTo>
                  <a:lnTo>
                    <a:pt x="7039" y="4896"/>
                  </a:lnTo>
                  <a:lnTo>
                    <a:pt x="7039" y="4896"/>
                  </a:lnTo>
                  <a:lnTo>
                    <a:pt x="7063" y="4944"/>
                  </a:lnTo>
                  <a:lnTo>
                    <a:pt x="7088" y="4993"/>
                  </a:lnTo>
                  <a:lnTo>
                    <a:pt x="7063" y="5139"/>
                  </a:lnTo>
                  <a:lnTo>
                    <a:pt x="6966" y="5310"/>
                  </a:lnTo>
                  <a:lnTo>
                    <a:pt x="6844" y="5480"/>
                  </a:lnTo>
                  <a:lnTo>
                    <a:pt x="6844" y="5480"/>
                  </a:lnTo>
                  <a:lnTo>
                    <a:pt x="6674" y="5626"/>
                  </a:lnTo>
                  <a:lnTo>
                    <a:pt x="6528" y="5748"/>
                  </a:lnTo>
                  <a:lnTo>
                    <a:pt x="6381" y="5821"/>
                  </a:lnTo>
                  <a:lnTo>
                    <a:pt x="6284" y="5846"/>
                  </a:lnTo>
                  <a:lnTo>
                    <a:pt x="6284" y="5846"/>
                  </a:lnTo>
                  <a:lnTo>
                    <a:pt x="6113" y="5870"/>
                  </a:lnTo>
                  <a:lnTo>
                    <a:pt x="6040" y="5894"/>
                  </a:lnTo>
                  <a:lnTo>
                    <a:pt x="5992" y="5943"/>
                  </a:lnTo>
                  <a:lnTo>
                    <a:pt x="5992" y="5943"/>
                  </a:lnTo>
                  <a:lnTo>
                    <a:pt x="5943" y="5967"/>
                  </a:lnTo>
                  <a:lnTo>
                    <a:pt x="5894" y="5992"/>
                  </a:lnTo>
                  <a:lnTo>
                    <a:pt x="5846" y="5967"/>
                  </a:lnTo>
                  <a:lnTo>
                    <a:pt x="5797" y="5943"/>
                  </a:lnTo>
                  <a:lnTo>
                    <a:pt x="5797" y="5943"/>
                  </a:lnTo>
                  <a:lnTo>
                    <a:pt x="5773" y="5894"/>
                  </a:lnTo>
                  <a:lnTo>
                    <a:pt x="5724" y="5821"/>
                  </a:lnTo>
                  <a:lnTo>
                    <a:pt x="5699" y="5651"/>
                  </a:lnTo>
                  <a:lnTo>
                    <a:pt x="5699" y="5651"/>
                  </a:lnTo>
                  <a:lnTo>
                    <a:pt x="5675" y="5553"/>
                  </a:lnTo>
                  <a:lnTo>
                    <a:pt x="5602" y="5407"/>
                  </a:lnTo>
                  <a:lnTo>
                    <a:pt x="5480" y="5261"/>
                  </a:lnTo>
                  <a:lnTo>
                    <a:pt x="5334" y="5091"/>
                  </a:lnTo>
                  <a:lnTo>
                    <a:pt x="5334" y="5091"/>
                  </a:lnTo>
                  <a:lnTo>
                    <a:pt x="5188" y="4920"/>
                  </a:lnTo>
                  <a:lnTo>
                    <a:pt x="5066" y="4774"/>
                  </a:lnTo>
                  <a:lnTo>
                    <a:pt x="4969" y="4628"/>
                  </a:lnTo>
                  <a:lnTo>
                    <a:pt x="4944" y="4530"/>
                  </a:lnTo>
                  <a:lnTo>
                    <a:pt x="4944" y="4530"/>
                  </a:lnTo>
                  <a:lnTo>
                    <a:pt x="4944" y="4457"/>
                  </a:lnTo>
                  <a:lnTo>
                    <a:pt x="4920" y="4409"/>
                  </a:lnTo>
                  <a:lnTo>
                    <a:pt x="4896" y="4409"/>
                  </a:lnTo>
                  <a:lnTo>
                    <a:pt x="4847" y="4433"/>
                  </a:lnTo>
                  <a:lnTo>
                    <a:pt x="4847" y="4433"/>
                  </a:lnTo>
                  <a:lnTo>
                    <a:pt x="4823" y="4482"/>
                  </a:lnTo>
                  <a:lnTo>
                    <a:pt x="4774" y="4555"/>
                  </a:lnTo>
                  <a:lnTo>
                    <a:pt x="4750" y="4701"/>
                  </a:lnTo>
                  <a:lnTo>
                    <a:pt x="4750" y="4701"/>
                  </a:lnTo>
                  <a:lnTo>
                    <a:pt x="4774" y="4798"/>
                  </a:lnTo>
                  <a:lnTo>
                    <a:pt x="4847" y="4920"/>
                  </a:lnTo>
                  <a:lnTo>
                    <a:pt x="4920" y="5066"/>
                  </a:lnTo>
                  <a:lnTo>
                    <a:pt x="5042" y="5188"/>
                  </a:lnTo>
                  <a:lnTo>
                    <a:pt x="5042" y="5188"/>
                  </a:lnTo>
                  <a:lnTo>
                    <a:pt x="5139" y="5310"/>
                  </a:lnTo>
                  <a:lnTo>
                    <a:pt x="5237" y="5431"/>
                  </a:lnTo>
                  <a:lnTo>
                    <a:pt x="5310" y="5553"/>
                  </a:lnTo>
                  <a:lnTo>
                    <a:pt x="5334" y="5651"/>
                  </a:lnTo>
                  <a:lnTo>
                    <a:pt x="5334" y="5651"/>
                  </a:lnTo>
                  <a:lnTo>
                    <a:pt x="5334" y="5748"/>
                  </a:lnTo>
                  <a:lnTo>
                    <a:pt x="5383" y="5846"/>
                  </a:lnTo>
                  <a:lnTo>
                    <a:pt x="5432" y="5943"/>
                  </a:lnTo>
                  <a:lnTo>
                    <a:pt x="5505" y="6040"/>
                  </a:lnTo>
                  <a:lnTo>
                    <a:pt x="5505" y="6040"/>
                  </a:lnTo>
                  <a:lnTo>
                    <a:pt x="5626" y="6113"/>
                  </a:lnTo>
                  <a:lnTo>
                    <a:pt x="5773" y="6162"/>
                  </a:lnTo>
                  <a:lnTo>
                    <a:pt x="5919" y="6211"/>
                  </a:lnTo>
                  <a:lnTo>
                    <a:pt x="6089" y="6235"/>
                  </a:lnTo>
                  <a:lnTo>
                    <a:pt x="6089" y="6235"/>
                  </a:lnTo>
                  <a:lnTo>
                    <a:pt x="6235" y="6235"/>
                  </a:lnTo>
                  <a:lnTo>
                    <a:pt x="6357" y="6284"/>
                  </a:lnTo>
                  <a:lnTo>
                    <a:pt x="6430" y="6333"/>
                  </a:lnTo>
                  <a:lnTo>
                    <a:pt x="6454" y="6381"/>
                  </a:lnTo>
                  <a:lnTo>
                    <a:pt x="6454" y="6430"/>
                  </a:lnTo>
                  <a:lnTo>
                    <a:pt x="6454" y="6430"/>
                  </a:lnTo>
                  <a:lnTo>
                    <a:pt x="6430" y="6527"/>
                  </a:lnTo>
                  <a:lnTo>
                    <a:pt x="6308" y="6722"/>
                  </a:lnTo>
                  <a:lnTo>
                    <a:pt x="6113" y="6941"/>
                  </a:lnTo>
                  <a:lnTo>
                    <a:pt x="5894" y="7185"/>
                  </a:lnTo>
                  <a:lnTo>
                    <a:pt x="5894" y="7185"/>
                  </a:lnTo>
                  <a:lnTo>
                    <a:pt x="5675" y="7429"/>
                  </a:lnTo>
                  <a:lnTo>
                    <a:pt x="5505" y="7696"/>
                  </a:lnTo>
                  <a:lnTo>
                    <a:pt x="5358" y="7940"/>
                  </a:lnTo>
                  <a:lnTo>
                    <a:pt x="5334" y="8037"/>
                  </a:lnTo>
                  <a:lnTo>
                    <a:pt x="5334" y="8135"/>
                  </a:lnTo>
                  <a:lnTo>
                    <a:pt x="5334" y="8135"/>
                  </a:lnTo>
                  <a:lnTo>
                    <a:pt x="5334" y="8281"/>
                  </a:lnTo>
                  <a:lnTo>
                    <a:pt x="5358" y="8427"/>
                  </a:lnTo>
                  <a:lnTo>
                    <a:pt x="5383" y="8525"/>
                  </a:lnTo>
                  <a:lnTo>
                    <a:pt x="5432" y="8598"/>
                  </a:lnTo>
                  <a:lnTo>
                    <a:pt x="5432" y="8598"/>
                  </a:lnTo>
                  <a:lnTo>
                    <a:pt x="5456" y="8646"/>
                  </a:lnTo>
                  <a:lnTo>
                    <a:pt x="5480" y="8719"/>
                  </a:lnTo>
                  <a:lnTo>
                    <a:pt x="5505" y="8890"/>
                  </a:lnTo>
                  <a:lnTo>
                    <a:pt x="5505" y="8890"/>
                  </a:lnTo>
                  <a:lnTo>
                    <a:pt x="5480" y="8987"/>
                  </a:lnTo>
                  <a:lnTo>
                    <a:pt x="5383" y="9158"/>
                  </a:lnTo>
                  <a:lnTo>
                    <a:pt x="5237" y="9353"/>
                  </a:lnTo>
                  <a:lnTo>
                    <a:pt x="5042" y="9547"/>
                  </a:lnTo>
                  <a:lnTo>
                    <a:pt x="5042" y="9547"/>
                  </a:lnTo>
                  <a:lnTo>
                    <a:pt x="4847" y="9742"/>
                  </a:lnTo>
                  <a:lnTo>
                    <a:pt x="4701" y="9937"/>
                  </a:lnTo>
                  <a:lnTo>
                    <a:pt x="4603" y="10108"/>
                  </a:lnTo>
                  <a:lnTo>
                    <a:pt x="4555" y="10205"/>
                  </a:lnTo>
                  <a:lnTo>
                    <a:pt x="4555" y="10205"/>
                  </a:lnTo>
                  <a:lnTo>
                    <a:pt x="4530" y="10327"/>
                  </a:lnTo>
                  <a:lnTo>
                    <a:pt x="4457" y="10473"/>
                  </a:lnTo>
                  <a:lnTo>
                    <a:pt x="4336" y="10619"/>
                  </a:lnTo>
                  <a:lnTo>
                    <a:pt x="4189" y="10790"/>
                  </a:lnTo>
                  <a:lnTo>
                    <a:pt x="4189" y="10790"/>
                  </a:lnTo>
                  <a:lnTo>
                    <a:pt x="4019" y="10936"/>
                  </a:lnTo>
                  <a:lnTo>
                    <a:pt x="3873" y="11057"/>
                  </a:lnTo>
                  <a:lnTo>
                    <a:pt x="3727" y="11131"/>
                  </a:lnTo>
                  <a:lnTo>
                    <a:pt x="3605" y="11155"/>
                  </a:lnTo>
                  <a:lnTo>
                    <a:pt x="3605" y="11155"/>
                  </a:lnTo>
                  <a:lnTo>
                    <a:pt x="3532" y="11155"/>
                  </a:lnTo>
                  <a:lnTo>
                    <a:pt x="3434" y="11106"/>
                  </a:lnTo>
                  <a:lnTo>
                    <a:pt x="3337" y="11057"/>
                  </a:lnTo>
                  <a:lnTo>
                    <a:pt x="3240" y="10984"/>
                  </a:lnTo>
                  <a:lnTo>
                    <a:pt x="3240" y="10984"/>
                  </a:lnTo>
                  <a:lnTo>
                    <a:pt x="3167" y="10887"/>
                  </a:lnTo>
                  <a:lnTo>
                    <a:pt x="3093" y="10790"/>
                  </a:lnTo>
                  <a:lnTo>
                    <a:pt x="3069" y="10692"/>
                  </a:lnTo>
                  <a:lnTo>
                    <a:pt x="3045" y="10595"/>
                  </a:lnTo>
                  <a:lnTo>
                    <a:pt x="3045" y="10595"/>
                  </a:lnTo>
                  <a:lnTo>
                    <a:pt x="3020" y="10424"/>
                  </a:lnTo>
                  <a:lnTo>
                    <a:pt x="2996" y="10351"/>
                  </a:lnTo>
                  <a:lnTo>
                    <a:pt x="2947" y="10302"/>
                  </a:lnTo>
                  <a:lnTo>
                    <a:pt x="2947" y="10302"/>
                  </a:lnTo>
                  <a:lnTo>
                    <a:pt x="2923" y="10254"/>
                  </a:lnTo>
                  <a:lnTo>
                    <a:pt x="2874" y="10181"/>
                  </a:lnTo>
                  <a:lnTo>
                    <a:pt x="2850" y="10035"/>
                  </a:lnTo>
                  <a:lnTo>
                    <a:pt x="2850" y="10035"/>
                  </a:lnTo>
                  <a:lnTo>
                    <a:pt x="2826" y="9864"/>
                  </a:lnTo>
                  <a:lnTo>
                    <a:pt x="2801" y="9791"/>
                  </a:lnTo>
                  <a:lnTo>
                    <a:pt x="2752" y="9742"/>
                  </a:lnTo>
                  <a:lnTo>
                    <a:pt x="2752" y="9742"/>
                  </a:lnTo>
                  <a:lnTo>
                    <a:pt x="2728" y="9669"/>
                  </a:lnTo>
                  <a:lnTo>
                    <a:pt x="2704" y="9572"/>
                  </a:lnTo>
                  <a:lnTo>
                    <a:pt x="2679" y="9426"/>
                  </a:lnTo>
                  <a:lnTo>
                    <a:pt x="2655" y="9255"/>
                  </a:lnTo>
                  <a:lnTo>
                    <a:pt x="2655" y="9255"/>
                  </a:lnTo>
                  <a:lnTo>
                    <a:pt x="2679" y="9109"/>
                  </a:lnTo>
                  <a:lnTo>
                    <a:pt x="2704" y="8963"/>
                  </a:lnTo>
                  <a:lnTo>
                    <a:pt x="2728" y="8866"/>
                  </a:lnTo>
                  <a:lnTo>
                    <a:pt x="2752" y="8792"/>
                  </a:lnTo>
                  <a:lnTo>
                    <a:pt x="2752" y="8792"/>
                  </a:lnTo>
                  <a:lnTo>
                    <a:pt x="2801" y="8744"/>
                  </a:lnTo>
                  <a:lnTo>
                    <a:pt x="2826" y="8671"/>
                  </a:lnTo>
                  <a:lnTo>
                    <a:pt x="2850" y="8500"/>
                  </a:lnTo>
                  <a:lnTo>
                    <a:pt x="2850" y="8500"/>
                  </a:lnTo>
                  <a:lnTo>
                    <a:pt x="2826" y="8403"/>
                  </a:lnTo>
                  <a:lnTo>
                    <a:pt x="2777" y="8281"/>
                  </a:lnTo>
                  <a:lnTo>
                    <a:pt x="2679" y="8159"/>
                  </a:lnTo>
                  <a:lnTo>
                    <a:pt x="2582" y="8037"/>
                  </a:lnTo>
                  <a:lnTo>
                    <a:pt x="2582" y="8037"/>
                  </a:lnTo>
                  <a:lnTo>
                    <a:pt x="2460" y="7891"/>
                  </a:lnTo>
                  <a:lnTo>
                    <a:pt x="2363" y="7721"/>
                  </a:lnTo>
                  <a:lnTo>
                    <a:pt x="2314" y="7526"/>
                  </a:lnTo>
                  <a:lnTo>
                    <a:pt x="2290" y="7356"/>
                  </a:lnTo>
                  <a:lnTo>
                    <a:pt x="2290" y="7356"/>
                  </a:lnTo>
                  <a:lnTo>
                    <a:pt x="2290" y="7209"/>
                  </a:lnTo>
                  <a:lnTo>
                    <a:pt x="2265" y="7063"/>
                  </a:lnTo>
                  <a:lnTo>
                    <a:pt x="2217" y="6966"/>
                  </a:lnTo>
                  <a:lnTo>
                    <a:pt x="2192" y="6893"/>
                  </a:lnTo>
                  <a:lnTo>
                    <a:pt x="2192" y="6893"/>
                  </a:lnTo>
                  <a:lnTo>
                    <a:pt x="2144" y="6844"/>
                  </a:lnTo>
                  <a:lnTo>
                    <a:pt x="2071" y="6820"/>
                  </a:lnTo>
                  <a:lnTo>
                    <a:pt x="1900" y="6795"/>
                  </a:lnTo>
                  <a:lnTo>
                    <a:pt x="1900" y="6795"/>
                  </a:lnTo>
                  <a:lnTo>
                    <a:pt x="1754" y="6820"/>
                  </a:lnTo>
                  <a:lnTo>
                    <a:pt x="1681" y="6844"/>
                  </a:lnTo>
                  <a:lnTo>
                    <a:pt x="1632" y="6893"/>
                  </a:lnTo>
                  <a:lnTo>
                    <a:pt x="1632" y="6893"/>
                  </a:lnTo>
                  <a:lnTo>
                    <a:pt x="1559" y="6941"/>
                  </a:lnTo>
                  <a:lnTo>
                    <a:pt x="1437" y="6966"/>
                  </a:lnTo>
                  <a:lnTo>
                    <a:pt x="1291" y="6990"/>
                  </a:lnTo>
                  <a:lnTo>
                    <a:pt x="1145" y="6990"/>
                  </a:lnTo>
                  <a:lnTo>
                    <a:pt x="1145" y="6990"/>
                  </a:lnTo>
                  <a:lnTo>
                    <a:pt x="975" y="6966"/>
                  </a:lnTo>
                  <a:lnTo>
                    <a:pt x="780" y="6868"/>
                  </a:lnTo>
                  <a:lnTo>
                    <a:pt x="561" y="6747"/>
                  </a:lnTo>
                  <a:lnTo>
                    <a:pt x="390" y="6601"/>
                  </a:lnTo>
                  <a:lnTo>
                    <a:pt x="390" y="6601"/>
                  </a:lnTo>
                  <a:lnTo>
                    <a:pt x="317" y="6527"/>
                  </a:lnTo>
                  <a:lnTo>
                    <a:pt x="244" y="6406"/>
                  </a:lnTo>
                  <a:lnTo>
                    <a:pt x="122" y="6113"/>
                  </a:lnTo>
                  <a:lnTo>
                    <a:pt x="49" y="5797"/>
                  </a:lnTo>
                  <a:lnTo>
                    <a:pt x="0" y="5480"/>
                  </a:lnTo>
                  <a:lnTo>
                    <a:pt x="0" y="5480"/>
                  </a:lnTo>
                  <a:lnTo>
                    <a:pt x="25" y="5310"/>
                  </a:lnTo>
                  <a:lnTo>
                    <a:pt x="49" y="5139"/>
                  </a:lnTo>
                  <a:lnTo>
                    <a:pt x="147" y="4798"/>
                  </a:lnTo>
                  <a:lnTo>
                    <a:pt x="220" y="4628"/>
                  </a:lnTo>
                  <a:lnTo>
                    <a:pt x="293" y="4482"/>
                  </a:lnTo>
                  <a:lnTo>
                    <a:pt x="390" y="4336"/>
                  </a:lnTo>
                  <a:lnTo>
                    <a:pt x="487" y="4238"/>
                  </a:lnTo>
                  <a:lnTo>
                    <a:pt x="487" y="4238"/>
                  </a:lnTo>
                  <a:lnTo>
                    <a:pt x="682" y="4043"/>
                  </a:lnTo>
                  <a:lnTo>
                    <a:pt x="877" y="3897"/>
                  </a:lnTo>
                  <a:lnTo>
                    <a:pt x="1048" y="3800"/>
                  </a:lnTo>
                  <a:lnTo>
                    <a:pt x="1145" y="3751"/>
                  </a:lnTo>
                  <a:lnTo>
                    <a:pt x="1145" y="3751"/>
                  </a:lnTo>
                  <a:lnTo>
                    <a:pt x="1316" y="3727"/>
                  </a:lnTo>
                  <a:lnTo>
                    <a:pt x="1389" y="3702"/>
                  </a:lnTo>
                  <a:lnTo>
                    <a:pt x="1437" y="3654"/>
                  </a:lnTo>
                  <a:lnTo>
                    <a:pt x="1437" y="3654"/>
                  </a:lnTo>
                  <a:lnTo>
                    <a:pt x="1510" y="3629"/>
                  </a:lnTo>
                  <a:lnTo>
                    <a:pt x="1608" y="3605"/>
                  </a:lnTo>
                  <a:lnTo>
                    <a:pt x="1754" y="3581"/>
                  </a:lnTo>
                  <a:lnTo>
                    <a:pt x="1900" y="3581"/>
                  </a:lnTo>
                  <a:lnTo>
                    <a:pt x="1900" y="3581"/>
                  </a:lnTo>
                  <a:lnTo>
                    <a:pt x="2071" y="3581"/>
                  </a:lnTo>
                  <a:lnTo>
                    <a:pt x="2241" y="3629"/>
                  </a:lnTo>
                  <a:lnTo>
                    <a:pt x="2363" y="3678"/>
                  </a:lnTo>
                  <a:lnTo>
                    <a:pt x="2485" y="3751"/>
                  </a:lnTo>
                  <a:lnTo>
                    <a:pt x="2485" y="3751"/>
                  </a:lnTo>
                  <a:lnTo>
                    <a:pt x="2558" y="3824"/>
                  </a:lnTo>
                  <a:lnTo>
                    <a:pt x="2655" y="3897"/>
                  </a:lnTo>
                  <a:lnTo>
                    <a:pt x="2777" y="3946"/>
                  </a:lnTo>
                  <a:lnTo>
                    <a:pt x="2850" y="3946"/>
                  </a:lnTo>
                  <a:lnTo>
                    <a:pt x="2850" y="3946"/>
                  </a:lnTo>
                  <a:lnTo>
                    <a:pt x="3020" y="3970"/>
                  </a:lnTo>
                  <a:lnTo>
                    <a:pt x="3093" y="4019"/>
                  </a:lnTo>
                  <a:lnTo>
                    <a:pt x="3142" y="4043"/>
                  </a:lnTo>
                  <a:lnTo>
                    <a:pt x="3142" y="4043"/>
                  </a:lnTo>
                  <a:lnTo>
                    <a:pt x="3191" y="4068"/>
                  </a:lnTo>
                  <a:lnTo>
                    <a:pt x="3240" y="4092"/>
                  </a:lnTo>
                  <a:lnTo>
                    <a:pt x="3288" y="4068"/>
                  </a:lnTo>
                  <a:lnTo>
                    <a:pt x="3337" y="4043"/>
                  </a:lnTo>
                  <a:lnTo>
                    <a:pt x="3337" y="4043"/>
                  </a:lnTo>
                  <a:lnTo>
                    <a:pt x="3386" y="4019"/>
                  </a:lnTo>
                  <a:lnTo>
                    <a:pt x="3459" y="3970"/>
                  </a:lnTo>
                  <a:lnTo>
                    <a:pt x="3605" y="3946"/>
                  </a:lnTo>
                  <a:lnTo>
                    <a:pt x="3605" y="3946"/>
                  </a:lnTo>
                  <a:lnTo>
                    <a:pt x="3775" y="3970"/>
                  </a:lnTo>
                  <a:lnTo>
                    <a:pt x="3848" y="4019"/>
                  </a:lnTo>
                  <a:lnTo>
                    <a:pt x="3897" y="4043"/>
                  </a:lnTo>
                  <a:lnTo>
                    <a:pt x="3897" y="4043"/>
                  </a:lnTo>
                  <a:lnTo>
                    <a:pt x="3970" y="4092"/>
                  </a:lnTo>
                  <a:lnTo>
                    <a:pt x="4068" y="4116"/>
                  </a:lnTo>
                  <a:lnTo>
                    <a:pt x="4214" y="4141"/>
                  </a:lnTo>
                  <a:lnTo>
                    <a:pt x="4384" y="4141"/>
                  </a:lnTo>
                  <a:lnTo>
                    <a:pt x="4384" y="4141"/>
                  </a:lnTo>
                  <a:lnTo>
                    <a:pt x="4530" y="4141"/>
                  </a:lnTo>
                  <a:lnTo>
                    <a:pt x="4677" y="4116"/>
                  </a:lnTo>
                  <a:lnTo>
                    <a:pt x="4774" y="4092"/>
                  </a:lnTo>
                  <a:lnTo>
                    <a:pt x="4847" y="4043"/>
                  </a:lnTo>
                  <a:lnTo>
                    <a:pt x="4847" y="4043"/>
                  </a:lnTo>
                  <a:lnTo>
                    <a:pt x="4896" y="3995"/>
                  </a:lnTo>
                  <a:lnTo>
                    <a:pt x="4920" y="3921"/>
                  </a:lnTo>
                  <a:lnTo>
                    <a:pt x="4944" y="3751"/>
                  </a:lnTo>
                  <a:lnTo>
                    <a:pt x="4944" y="3751"/>
                  </a:lnTo>
                  <a:lnTo>
                    <a:pt x="4944" y="3727"/>
                  </a:lnTo>
                  <a:lnTo>
                    <a:pt x="4920" y="3678"/>
                  </a:lnTo>
                  <a:lnTo>
                    <a:pt x="4823" y="3629"/>
                  </a:lnTo>
                  <a:lnTo>
                    <a:pt x="4701" y="3581"/>
                  </a:lnTo>
                  <a:lnTo>
                    <a:pt x="4555" y="3581"/>
                  </a:lnTo>
                  <a:lnTo>
                    <a:pt x="4555" y="3581"/>
                  </a:lnTo>
                  <a:lnTo>
                    <a:pt x="4409" y="3556"/>
                  </a:lnTo>
                  <a:lnTo>
                    <a:pt x="4238" y="3507"/>
                  </a:lnTo>
                  <a:lnTo>
                    <a:pt x="4092" y="3459"/>
                  </a:lnTo>
                  <a:lnTo>
                    <a:pt x="3995" y="3386"/>
                  </a:lnTo>
                  <a:lnTo>
                    <a:pt x="3995" y="3386"/>
                  </a:lnTo>
                  <a:lnTo>
                    <a:pt x="3897" y="3313"/>
                  </a:lnTo>
                  <a:lnTo>
                    <a:pt x="3800" y="3240"/>
                  </a:lnTo>
                  <a:lnTo>
                    <a:pt x="3702" y="3215"/>
                  </a:lnTo>
                  <a:lnTo>
                    <a:pt x="3605" y="3191"/>
                  </a:lnTo>
                  <a:lnTo>
                    <a:pt x="3605" y="3191"/>
                  </a:lnTo>
                  <a:lnTo>
                    <a:pt x="3532" y="3166"/>
                  </a:lnTo>
                  <a:lnTo>
                    <a:pt x="3434" y="3142"/>
                  </a:lnTo>
                  <a:lnTo>
                    <a:pt x="3337" y="3069"/>
                  </a:lnTo>
                  <a:lnTo>
                    <a:pt x="3240" y="2996"/>
                  </a:lnTo>
                  <a:lnTo>
                    <a:pt x="3240" y="2996"/>
                  </a:lnTo>
                  <a:lnTo>
                    <a:pt x="3167" y="2923"/>
                  </a:lnTo>
                  <a:lnTo>
                    <a:pt x="3069" y="2899"/>
                  </a:lnTo>
                  <a:lnTo>
                    <a:pt x="2996" y="2874"/>
                  </a:lnTo>
                  <a:lnTo>
                    <a:pt x="2947" y="2899"/>
                  </a:lnTo>
                  <a:lnTo>
                    <a:pt x="2947" y="2899"/>
                  </a:lnTo>
                  <a:lnTo>
                    <a:pt x="2899" y="2923"/>
                  </a:lnTo>
                  <a:lnTo>
                    <a:pt x="2826" y="2923"/>
                  </a:lnTo>
                  <a:lnTo>
                    <a:pt x="2752" y="2874"/>
                  </a:lnTo>
                  <a:lnTo>
                    <a:pt x="2655" y="2801"/>
                  </a:lnTo>
                  <a:lnTo>
                    <a:pt x="2655" y="2801"/>
                  </a:lnTo>
                  <a:lnTo>
                    <a:pt x="2582" y="2752"/>
                  </a:lnTo>
                  <a:lnTo>
                    <a:pt x="2509" y="2704"/>
                  </a:lnTo>
                  <a:lnTo>
                    <a:pt x="2436" y="2704"/>
                  </a:lnTo>
                  <a:lnTo>
                    <a:pt x="2387" y="2704"/>
                  </a:lnTo>
                  <a:lnTo>
                    <a:pt x="2387" y="2704"/>
                  </a:lnTo>
                  <a:lnTo>
                    <a:pt x="2338" y="2752"/>
                  </a:lnTo>
                  <a:lnTo>
                    <a:pt x="2265" y="2777"/>
                  </a:lnTo>
                  <a:lnTo>
                    <a:pt x="2095" y="2801"/>
                  </a:lnTo>
                  <a:lnTo>
                    <a:pt x="2095" y="2801"/>
                  </a:lnTo>
                  <a:lnTo>
                    <a:pt x="1997" y="2850"/>
                  </a:lnTo>
                  <a:lnTo>
                    <a:pt x="1851" y="2923"/>
                  </a:lnTo>
                  <a:lnTo>
                    <a:pt x="1681" y="3045"/>
                  </a:lnTo>
                  <a:lnTo>
                    <a:pt x="1535" y="3191"/>
                  </a:lnTo>
                  <a:lnTo>
                    <a:pt x="1535" y="3191"/>
                  </a:lnTo>
                  <a:lnTo>
                    <a:pt x="1364" y="3337"/>
                  </a:lnTo>
                  <a:lnTo>
                    <a:pt x="1194" y="3459"/>
                  </a:lnTo>
                  <a:lnTo>
                    <a:pt x="1072" y="3532"/>
                  </a:lnTo>
                  <a:lnTo>
                    <a:pt x="950" y="3581"/>
                  </a:lnTo>
                  <a:lnTo>
                    <a:pt x="950" y="3581"/>
                  </a:lnTo>
                  <a:lnTo>
                    <a:pt x="804" y="3532"/>
                  </a:lnTo>
                  <a:lnTo>
                    <a:pt x="731" y="3507"/>
                  </a:lnTo>
                  <a:lnTo>
                    <a:pt x="682" y="3483"/>
                  </a:lnTo>
                  <a:lnTo>
                    <a:pt x="682" y="3483"/>
                  </a:lnTo>
                  <a:lnTo>
                    <a:pt x="634" y="3434"/>
                  </a:lnTo>
                  <a:lnTo>
                    <a:pt x="609" y="3361"/>
                  </a:lnTo>
                  <a:lnTo>
                    <a:pt x="585" y="3191"/>
                  </a:lnTo>
                  <a:lnTo>
                    <a:pt x="585" y="3191"/>
                  </a:lnTo>
                  <a:lnTo>
                    <a:pt x="609" y="3020"/>
                  </a:lnTo>
                  <a:lnTo>
                    <a:pt x="634" y="2947"/>
                  </a:lnTo>
                  <a:lnTo>
                    <a:pt x="682" y="2899"/>
                  </a:lnTo>
                  <a:lnTo>
                    <a:pt x="682" y="2899"/>
                  </a:lnTo>
                  <a:lnTo>
                    <a:pt x="731" y="2874"/>
                  </a:lnTo>
                  <a:lnTo>
                    <a:pt x="853" y="2850"/>
                  </a:lnTo>
                  <a:lnTo>
                    <a:pt x="999" y="2826"/>
                  </a:lnTo>
                  <a:lnTo>
                    <a:pt x="1145" y="2801"/>
                  </a:lnTo>
                  <a:lnTo>
                    <a:pt x="1145" y="2801"/>
                  </a:lnTo>
                  <a:lnTo>
                    <a:pt x="1291" y="2801"/>
                  </a:lnTo>
                  <a:lnTo>
                    <a:pt x="1413" y="2752"/>
                  </a:lnTo>
                  <a:lnTo>
                    <a:pt x="1486" y="2704"/>
                  </a:lnTo>
                  <a:lnTo>
                    <a:pt x="1510" y="2655"/>
                  </a:lnTo>
                  <a:lnTo>
                    <a:pt x="1535" y="2631"/>
                  </a:lnTo>
                  <a:lnTo>
                    <a:pt x="1535" y="2631"/>
                  </a:lnTo>
                  <a:lnTo>
                    <a:pt x="1486" y="2460"/>
                  </a:lnTo>
                  <a:lnTo>
                    <a:pt x="1462" y="2387"/>
                  </a:lnTo>
                  <a:lnTo>
                    <a:pt x="1437" y="2338"/>
                  </a:lnTo>
                  <a:lnTo>
                    <a:pt x="1437" y="2338"/>
                  </a:lnTo>
                  <a:lnTo>
                    <a:pt x="1389" y="2290"/>
                  </a:lnTo>
                  <a:lnTo>
                    <a:pt x="1389" y="2241"/>
                  </a:lnTo>
                  <a:lnTo>
                    <a:pt x="1389" y="2192"/>
                  </a:lnTo>
                  <a:lnTo>
                    <a:pt x="1437" y="2144"/>
                  </a:lnTo>
                  <a:lnTo>
                    <a:pt x="1437" y="2144"/>
                  </a:lnTo>
                  <a:lnTo>
                    <a:pt x="1486" y="2119"/>
                  </a:lnTo>
                  <a:lnTo>
                    <a:pt x="1559" y="2070"/>
                  </a:lnTo>
                  <a:lnTo>
                    <a:pt x="1705" y="2046"/>
                  </a:lnTo>
                  <a:lnTo>
                    <a:pt x="1705" y="2046"/>
                  </a:lnTo>
                  <a:lnTo>
                    <a:pt x="1803" y="2046"/>
                  </a:lnTo>
                  <a:lnTo>
                    <a:pt x="1900" y="1997"/>
                  </a:lnTo>
                  <a:lnTo>
                    <a:pt x="1997" y="1924"/>
                  </a:lnTo>
                  <a:lnTo>
                    <a:pt x="2095" y="1851"/>
                  </a:lnTo>
                  <a:lnTo>
                    <a:pt x="2095" y="1851"/>
                  </a:lnTo>
                  <a:lnTo>
                    <a:pt x="2168" y="1778"/>
                  </a:lnTo>
                  <a:lnTo>
                    <a:pt x="2241" y="1681"/>
                  </a:lnTo>
                  <a:lnTo>
                    <a:pt x="2265" y="1559"/>
                  </a:lnTo>
                  <a:lnTo>
                    <a:pt x="2290" y="1486"/>
                  </a:lnTo>
                  <a:lnTo>
                    <a:pt x="2290" y="1486"/>
                  </a:lnTo>
                  <a:lnTo>
                    <a:pt x="2265" y="1315"/>
                  </a:lnTo>
                  <a:lnTo>
                    <a:pt x="2217" y="1242"/>
                  </a:lnTo>
                  <a:lnTo>
                    <a:pt x="2192" y="1194"/>
                  </a:lnTo>
                  <a:lnTo>
                    <a:pt x="2192" y="1194"/>
                  </a:lnTo>
                  <a:lnTo>
                    <a:pt x="2192" y="1169"/>
                  </a:lnTo>
                  <a:lnTo>
                    <a:pt x="2192" y="1121"/>
                  </a:lnTo>
                  <a:lnTo>
                    <a:pt x="2265" y="999"/>
                  </a:lnTo>
                  <a:lnTo>
                    <a:pt x="2387" y="828"/>
                  </a:lnTo>
                  <a:lnTo>
                    <a:pt x="2582" y="634"/>
                  </a:lnTo>
                  <a:lnTo>
                    <a:pt x="2582" y="634"/>
                  </a:lnTo>
                  <a:lnTo>
                    <a:pt x="2679" y="536"/>
                  </a:lnTo>
                  <a:lnTo>
                    <a:pt x="2826" y="439"/>
                  </a:lnTo>
                  <a:lnTo>
                    <a:pt x="2972" y="366"/>
                  </a:lnTo>
                  <a:lnTo>
                    <a:pt x="3142" y="293"/>
                  </a:lnTo>
                  <a:lnTo>
                    <a:pt x="3483" y="195"/>
                  </a:lnTo>
                  <a:lnTo>
                    <a:pt x="3654" y="171"/>
                  </a:lnTo>
                  <a:lnTo>
                    <a:pt x="3800" y="146"/>
                  </a:lnTo>
                  <a:lnTo>
                    <a:pt x="3800" y="146"/>
                  </a:lnTo>
                  <a:lnTo>
                    <a:pt x="4116" y="171"/>
                  </a:lnTo>
                  <a:lnTo>
                    <a:pt x="4360" y="171"/>
                  </a:lnTo>
                  <a:lnTo>
                    <a:pt x="4555" y="220"/>
                  </a:lnTo>
                  <a:lnTo>
                    <a:pt x="4652" y="244"/>
                  </a:lnTo>
                  <a:lnTo>
                    <a:pt x="4652" y="244"/>
                  </a:lnTo>
                  <a:lnTo>
                    <a:pt x="4701" y="268"/>
                  </a:lnTo>
                  <a:lnTo>
                    <a:pt x="4750" y="293"/>
                  </a:lnTo>
                  <a:lnTo>
                    <a:pt x="4798" y="268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5018" y="195"/>
                  </a:lnTo>
                  <a:lnTo>
                    <a:pt x="5407" y="122"/>
                  </a:lnTo>
                  <a:lnTo>
                    <a:pt x="5821" y="25"/>
                  </a:lnTo>
                  <a:lnTo>
                    <a:pt x="613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5" name="Google Shape;565;p40"/>
          <p:cNvGrpSpPr/>
          <p:nvPr/>
        </p:nvGrpSpPr>
        <p:grpSpPr>
          <a:xfrm>
            <a:off x="5237925" y="3151180"/>
            <a:ext cx="314325" cy="314345"/>
            <a:chOff x="6643075" y="3664250"/>
            <a:chExt cx="407950" cy="407975"/>
          </a:xfrm>
        </p:grpSpPr>
        <p:sp>
          <p:nvSpPr>
            <p:cNvPr id="566" name="Google Shape;566;p40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68" name="Google Shape;568;p40"/>
          <p:cNvGrpSpPr/>
          <p:nvPr/>
        </p:nvGrpSpPr>
        <p:grpSpPr>
          <a:xfrm>
            <a:off x="563437" y="3655973"/>
            <a:ext cx="340619" cy="340600"/>
            <a:chOff x="576250" y="4319400"/>
            <a:chExt cx="442075" cy="442050"/>
          </a:xfrm>
        </p:grpSpPr>
        <p:sp>
          <p:nvSpPr>
            <p:cNvPr id="569" name="Google Shape;569;p40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3" name="Google Shape;573;p40"/>
          <p:cNvSpPr/>
          <p:nvPr/>
        </p:nvSpPr>
        <p:spPr>
          <a:xfrm>
            <a:off x="1067292" y="3722127"/>
            <a:ext cx="368761" cy="208305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0"/>
          <p:cNvSpPr/>
          <p:nvPr/>
        </p:nvSpPr>
        <p:spPr>
          <a:xfrm>
            <a:off x="3167167" y="3670041"/>
            <a:ext cx="312457" cy="312476"/>
          </a:xfrm>
          <a:custGeom>
            <a:rect b="b" l="l" r="r" t="t"/>
            <a:pathLst>
              <a:path extrusionOk="0" fill="none" h="16222" w="16221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5" name="Google Shape;575;p40"/>
          <p:cNvSpPr/>
          <p:nvPr/>
        </p:nvSpPr>
        <p:spPr>
          <a:xfrm>
            <a:off x="2649234" y="3689747"/>
            <a:ext cx="312457" cy="273065"/>
          </a:xfrm>
          <a:custGeom>
            <a:rect b="b" l="l" r="r" t="t"/>
            <a:pathLst>
              <a:path extrusionOk="0" fill="none" h="14176" w="16221">
                <a:moveTo>
                  <a:pt x="16075" y="12665"/>
                </a:moveTo>
                <a:lnTo>
                  <a:pt x="8987" y="488"/>
                </a:lnTo>
                <a:lnTo>
                  <a:pt x="8987" y="488"/>
                </a:lnTo>
                <a:lnTo>
                  <a:pt x="8914" y="390"/>
                </a:lnTo>
                <a:lnTo>
                  <a:pt x="8817" y="293"/>
                </a:lnTo>
                <a:lnTo>
                  <a:pt x="8720" y="196"/>
                </a:lnTo>
                <a:lnTo>
                  <a:pt x="8622" y="123"/>
                </a:lnTo>
                <a:lnTo>
                  <a:pt x="8500" y="74"/>
                </a:lnTo>
                <a:lnTo>
                  <a:pt x="8379" y="25"/>
                </a:lnTo>
                <a:lnTo>
                  <a:pt x="8232" y="1"/>
                </a:lnTo>
                <a:lnTo>
                  <a:pt x="8111" y="1"/>
                </a:lnTo>
                <a:lnTo>
                  <a:pt x="8111" y="1"/>
                </a:lnTo>
                <a:lnTo>
                  <a:pt x="7965" y="1"/>
                </a:lnTo>
                <a:lnTo>
                  <a:pt x="7843" y="25"/>
                </a:lnTo>
                <a:lnTo>
                  <a:pt x="7721" y="74"/>
                </a:lnTo>
                <a:lnTo>
                  <a:pt x="7599" y="123"/>
                </a:lnTo>
                <a:lnTo>
                  <a:pt x="7502" y="196"/>
                </a:lnTo>
                <a:lnTo>
                  <a:pt x="7404" y="293"/>
                </a:lnTo>
                <a:lnTo>
                  <a:pt x="7307" y="390"/>
                </a:lnTo>
                <a:lnTo>
                  <a:pt x="7234" y="488"/>
                </a:lnTo>
                <a:lnTo>
                  <a:pt x="147" y="12665"/>
                </a:lnTo>
                <a:lnTo>
                  <a:pt x="147" y="12665"/>
                </a:lnTo>
                <a:lnTo>
                  <a:pt x="74" y="12787"/>
                </a:lnTo>
                <a:lnTo>
                  <a:pt x="25" y="12909"/>
                </a:lnTo>
                <a:lnTo>
                  <a:pt x="0" y="13031"/>
                </a:lnTo>
                <a:lnTo>
                  <a:pt x="0" y="13177"/>
                </a:lnTo>
                <a:lnTo>
                  <a:pt x="0" y="13177"/>
                </a:lnTo>
                <a:lnTo>
                  <a:pt x="0" y="13299"/>
                </a:lnTo>
                <a:lnTo>
                  <a:pt x="25" y="13420"/>
                </a:lnTo>
                <a:lnTo>
                  <a:pt x="74" y="13567"/>
                </a:lnTo>
                <a:lnTo>
                  <a:pt x="147" y="13688"/>
                </a:lnTo>
                <a:lnTo>
                  <a:pt x="147" y="13688"/>
                </a:lnTo>
                <a:lnTo>
                  <a:pt x="220" y="13786"/>
                </a:lnTo>
                <a:lnTo>
                  <a:pt x="293" y="13883"/>
                </a:lnTo>
                <a:lnTo>
                  <a:pt x="390" y="13981"/>
                </a:lnTo>
                <a:lnTo>
                  <a:pt x="512" y="14054"/>
                </a:lnTo>
                <a:lnTo>
                  <a:pt x="634" y="14102"/>
                </a:lnTo>
                <a:lnTo>
                  <a:pt x="755" y="14151"/>
                </a:lnTo>
                <a:lnTo>
                  <a:pt x="877" y="14175"/>
                </a:lnTo>
                <a:lnTo>
                  <a:pt x="1023" y="14175"/>
                </a:lnTo>
                <a:lnTo>
                  <a:pt x="15198" y="14175"/>
                </a:lnTo>
                <a:lnTo>
                  <a:pt x="15198" y="14175"/>
                </a:lnTo>
                <a:lnTo>
                  <a:pt x="15344" y="14175"/>
                </a:lnTo>
                <a:lnTo>
                  <a:pt x="15466" y="14151"/>
                </a:lnTo>
                <a:lnTo>
                  <a:pt x="15588" y="14102"/>
                </a:lnTo>
                <a:lnTo>
                  <a:pt x="15709" y="14054"/>
                </a:lnTo>
                <a:lnTo>
                  <a:pt x="15831" y="13981"/>
                </a:lnTo>
                <a:lnTo>
                  <a:pt x="15929" y="13883"/>
                </a:lnTo>
                <a:lnTo>
                  <a:pt x="16002" y="13786"/>
                </a:lnTo>
                <a:lnTo>
                  <a:pt x="16075" y="13688"/>
                </a:lnTo>
                <a:lnTo>
                  <a:pt x="16075" y="13688"/>
                </a:lnTo>
                <a:lnTo>
                  <a:pt x="16148" y="13567"/>
                </a:lnTo>
                <a:lnTo>
                  <a:pt x="16197" y="13420"/>
                </a:lnTo>
                <a:lnTo>
                  <a:pt x="16221" y="13299"/>
                </a:lnTo>
                <a:lnTo>
                  <a:pt x="16221" y="13177"/>
                </a:lnTo>
                <a:lnTo>
                  <a:pt x="16221" y="13177"/>
                </a:lnTo>
                <a:lnTo>
                  <a:pt x="16221" y="13031"/>
                </a:lnTo>
                <a:lnTo>
                  <a:pt x="16197" y="12909"/>
                </a:lnTo>
                <a:lnTo>
                  <a:pt x="16148" y="12787"/>
                </a:lnTo>
                <a:lnTo>
                  <a:pt x="16075" y="12665"/>
                </a:lnTo>
                <a:lnTo>
                  <a:pt x="16075" y="12665"/>
                </a:lnTo>
                <a:close/>
                <a:moveTo>
                  <a:pt x="8111" y="12349"/>
                </a:moveTo>
                <a:lnTo>
                  <a:pt x="8111" y="12349"/>
                </a:lnTo>
                <a:lnTo>
                  <a:pt x="7916" y="12324"/>
                </a:lnTo>
                <a:lnTo>
                  <a:pt x="7721" y="12276"/>
                </a:lnTo>
                <a:lnTo>
                  <a:pt x="7575" y="12178"/>
                </a:lnTo>
                <a:lnTo>
                  <a:pt x="7429" y="12057"/>
                </a:lnTo>
                <a:lnTo>
                  <a:pt x="7307" y="11910"/>
                </a:lnTo>
                <a:lnTo>
                  <a:pt x="7210" y="11764"/>
                </a:lnTo>
                <a:lnTo>
                  <a:pt x="7161" y="11569"/>
                </a:lnTo>
                <a:lnTo>
                  <a:pt x="7136" y="11375"/>
                </a:lnTo>
                <a:lnTo>
                  <a:pt x="7136" y="11375"/>
                </a:lnTo>
                <a:lnTo>
                  <a:pt x="7161" y="11180"/>
                </a:lnTo>
                <a:lnTo>
                  <a:pt x="7210" y="11009"/>
                </a:lnTo>
                <a:lnTo>
                  <a:pt x="7307" y="10839"/>
                </a:lnTo>
                <a:lnTo>
                  <a:pt x="7429" y="10693"/>
                </a:lnTo>
                <a:lnTo>
                  <a:pt x="7575" y="10571"/>
                </a:lnTo>
                <a:lnTo>
                  <a:pt x="7721" y="10473"/>
                </a:lnTo>
                <a:lnTo>
                  <a:pt x="7916" y="10425"/>
                </a:lnTo>
                <a:lnTo>
                  <a:pt x="8111" y="10400"/>
                </a:lnTo>
                <a:lnTo>
                  <a:pt x="8111" y="10400"/>
                </a:lnTo>
                <a:lnTo>
                  <a:pt x="8306" y="10425"/>
                </a:lnTo>
                <a:lnTo>
                  <a:pt x="8476" y="10473"/>
                </a:lnTo>
                <a:lnTo>
                  <a:pt x="8646" y="10571"/>
                </a:lnTo>
                <a:lnTo>
                  <a:pt x="8793" y="10693"/>
                </a:lnTo>
                <a:lnTo>
                  <a:pt x="8914" y="10839"/>
                </a:lnTo>
                <a:lnTo>
                  <a:pt x="9012" y="11009"/>
                </a:lnTo>
                <a:lnTo>
                  <a:pt x="9061" y="11180"/>
                </a:lnTo>
                <a:lnTo>
                  <a:pt x="9085" y="11375"/>
                </a:lnTo>
                <a:lnTo>
                  <a:pt x="9085" y="11375"/>
                </a:lnTo>
                <a:lnTo>
                  <a:pt x="9061" y="11569"/>
                </a:lnTo>
                <a:lnTo>
                  <a:pt x="9012" y="11764"/>
                </a:lnTo>
                <a:lnTo>
                  <a:pt x="8914" y="11910"/>
                </a:lnTo>
                <a:lnTo>
                  <a:pt x="8793" y="12057"/>
                </a:lnTo>
                <a:lnTo>
                  <a:pt x="8646" y="12178"/>
                </a:lnTo>
                <a:lnTo>
                  <a:pt x="8476" y="12276"/>
                </a:lnTo>
                <a:lnTo>
                  <a:pt x="8306" y="12324"/>
                </a:lnTo>
                <a:lnTo>
                  <a:pt x="8111" y="12349"/>
                </a:lnTo>
                <a:lnTo>
                  <a:pt x="8111" y="12349"/>
                </a:lnTo>
                <a:close/>
                <a:moveTo>
                  <a:pt x="9231" y="5091"/>
                </a:moveTo>
                <a:lnTo>
                  <a:pt x="8939" y="8915"/>
                </a:lnTo>
                <a:lnTo>
                  <a:pt x="8939" y="8915"/>
                </a:lnTo>
                <a:lnTo>
                  <a:pt x="8914" y="9061"/>
                </a:lnTo>
                <a:lnTo>
                  <a:pt x="8866" y="9207"/>
                </a:lnTo>
                <a:lnTo>
                  <a:pt x="8793" y="9304"/>
                </a:lnTo>
                <a:lnTo>
                  <a:pt x="8695" y="9426"/>
                </a:lnTo>
                <a:lnTo>
                  <a:pt x="8573" y="9499"/>
                </a:lnTo>
                <a:lnTo>
                  <a:pt x="8452" y="9572"/>
                </a:lnTo>
                <a:lnTo>
                  <a:pt x="8330" y="9621"/>
                </a:lnTo>
                <a:lnTo>
                  <a:pt x="8184" y="9621"/>
                </a:lnTo>
                <a:lnTo>
                  <a:pt x="8038" y="9621"/>
                </a:lnTo>
                <a:lnTo>
                  <a:pt x="8038" y="9621"/>
                </a:lnTo>
                <a:lnTo>
                  <a:pt x="7891" y="9621"/>
                </a:lnTo>
                <a:lnTo>
                  <a:pt x="7770" y="9572"/>
                </a:lnTo>
                <a:lnTo>
                  <a:pt x="7648" y="9499"/>
                </a:lnTo>
                <a:lnTo>
                  <a:pt x="7526" y="9426"/>
                </a:lnTo>
                <a:lnTo>
                  <a:pt x="7429" y="9304"/>
                </a:lnTo>
                <a:lnTo>
                  <a:pt x="7356" y="9207"/>
                </a:lnTo>
                <a:lnTo>
                  <a:pt x="7307" y="9061"/>
                </a:lnTo>
                <a:lnTo>
                  <a:pt x="7283" y="8915"/>
                </a:lnTo>
                <a:lnTo>
                  <a:pt x="6990" y="5091"/>
                </a:lnTo>
                <a:lnTo>
                  <a:pt x="6990" y="5091"/>
                </a:lnTo>
                <a:lnTo>
                  <a:pt x="7015" y="4945"/>
                </a:lnTo>
                <a:lnTo>
                  <a:pt x="7039" y="4823"/>
                </a:lnTo>
                <a:lnTo>
                  <a:pt x="7088" y="4701"/>
                </a:lnTo>
                <a:lnTo>
                  <a:pt x="7161" y="4604"/>
                </a:lnTo>
                <a:lnTo>
                  <a:pt x="7258" y="4506"/>
                </a:lnTo>
                <a:lnTo>
                  <a:pt x="7380" y="4433"/>
                </a:lnTo>
                <a:lnTo>
                  <a:pt x="7526" y="4409"/>
                </a:lnTo>
                <a:lnTo>
                  <a:pt x="7648" y="4385"/>
                </a:lnTo>
                <a:lnTo>
                  <a:pt x="8573" y="4385"/>
                </a:lnTo>
                <a:lnTo>
                  <a:pt x="8573" y="4385"/>
                </a:lnTo>
                <a:lnTo>
                  <a:pt x="8695" y="4409"/>
                </a:lnTo>
                <a:lnTo>
                  <a:pt x="8841" y="4433"/>
                </a:lnTo>
                <a:lnTo>
                  <a:pt x="8963" y="4506"/>
                </a:lnTo>
                <a:lnTo>
                  <a:pt x="9061" y="4604"/>
                </a:lnTo>
                <a:lnTo>
                  <a:pt x="9134" y="4701"/>
                </a:lnTo>
                <a:lnTo>
                  <a:pt x="9182" y="4823"/>
                </a:lnTo>
                <a:lnTo>
                  <a:pt x="9207" y="4945"/>
                </a:lnTo>
                <a:lnTo>
                  <a:pt x="9231" y="5091"/>
                </a:lnTo>
                <a:lnTo>
                  <a:pt x="9231" y="5091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40"/>
          <p:cNvSpPr/>
          <p:nvPr/>
        </p:nvSpPr>
        <p:spPr>
          <a:xfrm>
            <a:off x="3683695" y="3668635"/>
            <a:ext cx="315269" cy="315289"/>
          </a:xfrm>
          <a:custGeom>
            <a:rect b="b" l="l" r="r" t="t"/>
            <a:pathLst>
              <a:path extrusionOk="0" fill="none" h="16368" w="16367">
                <a:moveTo>
                  <a:pt x="16074" y="4385"/>
                </a:moveTo>
                <a:lnTo>
                  <a:pt x="11983" y="293"/>
                </a:lnTo>
                <a:lnTo>
                  <a:pt x="11983" y="293"/>
                </a:lnTo>
                <a:lnTo>
                  <a:pt x="11812" y="171"/>
                </a:lnTo>
                <a:lnTo>
                  <a:pt x="11642" y="74"/>
                </a:lnTo>
                <a:lnTo>
                  <a:pt x="11447" y="25"/>
                </a:lnTo>
                <a:lnTo>
                  <a:pt x="11252" y="1"/>
                </a:lnTo>
                <a:lnTo>
                  <a:pt x="5115" y="1"/>
                </a:lnTo>
                <a:lnTo>
                  <a:pt x="5115" y="1"/>
                </a:lnTo>
                <a:lnTo>
                  <a:pt x="4920" y="25"/>
                </a:lnTo>
                <a:lnTo>
                  <a:pt x="4725" y="74"/>
                </a:lnTo>
                <a:lnTo>
                  <a:pt x="4554" y="171"/>
                </a:lnTo>
                <a:lnTo>
                  <a:pt x="4384" y="293"/>
                </a:lnTo>
                <a:lnTo>
                  <a:pt x="292" y="4385"/>
                </a:lnTo>
                <a:lnTo>
                  <a:pt x="292" y="4385"/>
                </a:lnTo>
                <a:lnTo>
                  <a:pt x="171" y="4555"/>
                </a:lnTo>
                <a:lnTo>
                  <a:pt x="73" y="4726"/>
                </a:lnTo>
                <a:lnTo>
                  <a:pt x="24" y="4921"/>
                </a:lnTo>
                <a:lnTo>
                  <a:pt x="0" y="5115"/>
                </a:lnTo>
                <a:lnTo>
                  <a:pt x="0" y="11253"/>
                </a:lnTo>
                <a:lnTo>
                  <a:pt x="0" y="11253"/>
                </a:lnTo>
                <a:lnTo>
                  <a:pt x="24" y="11448"/>
                </a:lnTo>
                <a:lnTo>
                  <a:pt x="73" y="11642"/>
                </a:lnTo>
                <a:lnTo>
                  <a:pt x="171" y="11813"/>
                </a:lnTo>
                <a:lnTo>
                  <a:pt x="292" y="11983"/>
                </a:lnTo>
                <a:lnTo>
                  <a:pt x="4384" y="16075"/>
                </a:lnTo>
                <a:lnTo>
                  <a:pt x="4384" y="16075"/>
                </a:lnTo>
                <a:lnTo>
                  <a:pt x="4554" y="16197"/>
                </a:lnTo>
                <a:lnTo>
                  <a:pt x="4725" y="16294"/>
                </a:lnTo>
                <a:lnTo>
                  <a:pt x="4920" y="16343"/>
                </a:lnTo>
                <a:lnTo>
                  <a:pt x="5115" y="16367"/>
                </a:lnTo>
                <a:lnTo>
                  <a:pt x="11252" y="16367"/>
                </a:lnTo>
                <a:lnTo>
                  <a:pt x="11252" y="16367"/>
                </a:lnTo>
                <a:lnTo>
                  <a:pt x="11447" y="16343"/>
                </a:lnTo>
                <a:lnTo>
                  <a:pt x="11642" y="16294"/>
                </a:lnTo>
                <a:lnTo>
                  <a:pt x="11812" y="16197"/>
                </a:lnTo>
                <a:lnTo>
                  <a:pt x="11983" y="16075"/>
                </a:lnTo>
                <a:lnTo>
                  <a:pt x="16074" y="11983"/>
                </a:lnTo>
                <a:lnTo>
                  <a:pt x="16074" y="11983"/>
                </a:lnTo>
                <a:lnTo>
                  <a:pt x="16196" y="11813"/>
                </a:lnTo>
                <a:lnTo>
                  <a:pt x="16294" y="11642"/>
                </a:lnTo>
                <a:lnTo>
                  <a:pt x="16342" y="11448"/>
                </a:lnTo>
                <a:lnTo>
                  <a:pt x="16367" y="11253"/>
                </a:lnTo>
                <a:lnTo>
                  <a:pt x="16367" y="5115"/>
                </a:lnTo>
                <a:lnTo>
                  <a:pt x="16367" y="5115"/>
                </a:lnTo>
                <a:lnTo>
                  <a:pt x="16342" y="4921"/>
                </a:lnTo>
                <a:lnTo>
                  <a:pt x="16294" y="4726"/>
                </a:lnTo>
                <a:lnTo>
                  <a:pt x="16196" y="4555"/>
                </a:lnTo>
                <a:lnTo>
                  <a:pt x="16074" y="4385"/>
                </a:lnTo>
                <a:lnTo>
                  <a:pt x="16074" y="4385"/>
                </a:lnTo>
                <a:close/>
                <a:moveTo>
                  <a:pt x="9864" y="8452"/>
                </a:moveTo>
                <a:lnTo>
                  <a:pt x="11203" y="9792"/>
                </a:lnTo>
                <a:lnTo>
                  <a:pt x="11203" y="9792"/>
                </a:lnTo>
                <a:lnTo>
                  <a:pt x="11252" y="9840"/>
                </a:lnTo>
                <a:lnTo>
                  <a:pt x="11276" y="9913"/>
                </a:lnTo>
                <a:lnTo>
                  <a:pt x="11301" y="10059"/>
                </a:lnTo>
                <a:lnTo>
                  <a:pt x="11276" y="10206"/>
                </a:lnTo>
                <a:lnTo>
                  <a:pt x="11252" y="10279"/>
                </a:lnTo>
                <a:lnTo>
                  <a:pt x="11203" y="10327"/>
                </a:lnTo>
                <a:lnTo>
                  <a:pt x="10327" y="11204"/>
                </a:lnTo>
                <a:lnTo>
                  <a:pt x="10327" y="11204"/>
                </a:lnTo>
                <a:lnTo>
                  <a:pt x="10278" y="11253"/>
                </a:lnTo>
                <a:lnTo>
                  <a:pt x="10205" y="11277"/>
                </a:lnTo>
                <a:lnTo>
                  <a:pt x="10059" y="11302"/>
                </a:lnTo>
                <a:lnTo>
                  <a:pt x="9913" y="11277"/>
                </a:lnTo>
                <a:lnTo>
                  <a:pt x="9840" y="11253"/>
                </a:lnTo>
                <a:lnTo>
                  <a:pt x="9791" y="11204"/>
                </a:lnTo>
                <a:lnTo>
                  <a:pt x="8451" y="9865"/>
                </a:lnTo>
                <a:lnTo>
                  <a:pt x="8451" y="9865"/>
                </a:lnTo>
                <a:lnTo>
                  <a:pt x="8403" y="9816"/>
                </a:lnTo>
                <a:lnTo>
                  <a:pt x="8330" y="9792"/>
                </a:lnTo>
                <a:lnTo>
                  <a:pt x="8183" y="9767"/>
                </a:lnTo>
                <a:lnTo>
                  <a:pt x="8037" y="9792"/>
                </a:lnTo>
                <a:lnTo>
                  <a:pt x="7964" y="9816"/>
                </a:lnTo>
                <a:lnTo>
                  <a:pt x="7915" y="9865"/>
                </a:lnTo>
                <a:lnTo>
                  <a:pt x="6576" y="11204"/>
                </a:lnTo>
                <a:lnTo>
                  <a:pt x="6576" y="11204"/>
                </a:lnTo>
                <a:lnTo>
                  <a:pt x="6527" y="11253"/>
                </a:lnTo>
                <a:lnTo>
                  <a:pt x="6454" y="11277"/>
                </a:lnTo>
                <a:lnTo>
                  <a:pt x="6308" y="11302"/>
                </a:lnTo>
                <a:lnTo>
                  <a:pt x="6162" y="11277"/>
                </a:lnTo>
                <a:lnTo>
                  <a:pt x="6089" y="11253"/>
                </a:lnTo>
                <a:lnTo>
                  <a:pt x="6040" y="11204"/>
                </a:lnTo>
                <a:lnTo>
                  <a:pt x="5163" y="10327"/>
                </a:lnTo>
                <a:lnTo>
                  <a:pt x="5163" y="10327"/>
                </a:lnTo>
                <a:lnTo>
                  <a:pt x="5115" y="10279"/>
                </a:lnTo>
                <a:lnTo>
                  <a:pt x="5090" y="10206"/>
                </a:lnTo>
                <a:lnTo>
                  <a:pt x="5066" y="10059"/>
                </a:lnTo>
                <a:lnTo>
                  <a:pt x="5090" y="9913"/>
                </a:lnTo>
                <a:lnTo>
                  <a:pt x="5115" y="9840"/>
                </a:lnTo>
                <a:lnTo>
                  <a:pt x="5163" y="9792"/>
                </a:lnTo>
                <a:lnTo>
                  <a:pt x="6503" y="8452"/>
                </a:lnTo>
                <a:lnTo>
                  <a:pt x="6503" y="8452"/>
                </a:lnTo>
                <a:lnTo>
                  <a:pt x="6552" y="8403"/>
                </a:lnTo>
                <a:lnTo>
                  <a:pt x="6576" y="8330"/>
                </a:lnTo>
                <a:lnTo>
                  <a:pt x="6600" y="8184"/>
                </a:lnTo>
                <a:lnTo>
                  <a:pt x="6576" y="8038"/>
                </a:lnTo>
                <a:lnTo>
                  <a:pt x="6552" y="7965"/>
                </a:lnTo>
                <a:lnTo>
                  <a:pt x="6503" y="7916"/>
                </a:lnTo>
                <a:lnTo>
                  <a:pt x="5163" y="6577"/>
                </a:lnTo>
                <a:lnTo>
                  <a:pt x="5163" y="6577"/>
                </a:lnTo>
                <a:lnTo>
                  <a:pt x="5115" y="6528"/>
                </a:lnTo>
                <a:lnTo>
                  <a:pt x="5090" y="6455"/>
                </a:lnTo>
                <a:lnTo>
                  <a:pt x="5066" y="6309"/>
                </a:lnTo>
                <a:lnTo>
                  <a:pt x="5090" y="6163"/>
                </a:lnTo>
                <a:lnTo>
                  <a:pt x="5115" y="6090"/>
                </a:lnTo>
                <a:lnTo>
                  <a:pt x="5163" y="6041"/>
                </a:lnTo>
                <a:lnTo>
                  <a:pt x="6040" y="5164"/>
                </a:lnTo>
                <a:lnTo>
                  <a:pt x="6040" y="5164"/>
                </a:lnTo>
                <a:lnTo>
                  <a:pt x="6089" y="5115"/>
                </a:lnTo>
                <a:lnTo>
                  <a:pt x="6162" y="5091"/>
                </a:lnTo>
                <a:lnTo>
                  <a:pt x="6308" y="5067"/>
                </a:lnTo>
                <a:lnTo>
                  <a:pt x="6454" y="5091"/>
                </a:lnTo>
                <a:lnTo>
                  <a:pt x="6527" y="5115"/>
                </a:lnTo>
                <a:lnTo>
                  <a:pt x="6576" y="5164"/>
                </a:lnTo>
                <a:lnTo>
                  <a:pt x="7915" y="6504"/>
                </a:lnTo>
                <a:lnTo>
                  <a:pt x="7915" y="6504"/>
                </a:lnTo>
                <a:lnTo>
                  <a:pt x="7964" y="6552"/>
                </a:lnTo>
                <a:lnTo>
                  <a:pt x="8037" y="6577"/>
                </a:lnTo>
                <a:lnTo>
                  <a:pt x="8183" y="6601"/>
                </a:lnTo>
                <a:lnTo>
                  <a:pt x="8330" y="6577"/>
                </a:lnTo>
                <a:lnTo>
                  <a:pt x="8403" y="6552"/>
                </a:lnTo>
                <a:lnTo>
                  <a:pt x="8451" y="6504"/>
                </a:lnTo>
                <a:lnTo>
                  <a:pt x="9791" y="5164"/>
                </a:lnTo>
                <a:lnTo>
                  <a:pt x="9791" y="5164"/>
                </a:lnTo>
                <a:lnTo>
                  <a:pt x="9840" y="5115"/>
                </a:lnTo>
                <a:lnTo>
                  <a:pt x="9913" y="5091"/>
                </a:lnTo>
                <a:lnTo>
                  <a:pt x="10059" y="5067"/>
                </a:lnTo>
                <a:lnTo>
                  <a:pt x="10205" y="5091"/>
                </a:lnTo>
                <a:lnTo>
                  <a:pt x="10278" y="5115"/>
                </a:lnTo>
                <a:lnTo>
                  <a:pt x="10327" y="5164"/>
                </a:lnTo>
                <a:lnTo>
                  <a:pt x="11203" y="6041"/>
                </a:lnTo>
                <a:lnTo>
                  <a:pt x="11203" y="6041"/>
                </a:lnTo>
                <a:lnTo>
                  <a:pt x="11252" y="6090"/>
                </a:lnTo>
                <a:lnTo>
                  <a:pt x="11276" y="6163"/>
                </a:lnTo>
                <a:lnTo>
                  <a:pt x="11301" y="6309"/>
                </a:lnTo>
                <a:lnTo>
                  <a:pt x="11276" y="6455"/>
                </a:lnTo>
                <a:lnTo>
                  <a:pt x="11252" y="6528"/>
                </a:lnTo>
                <a:lnTo>
                  <a:pt x="11203" y="6577"/>
                </a:lnTo>
                <a:lnTo>
                  <a:pt x="9864" y="7916"/>
                </a:lnTo>
                <a:lnTo>
                  <a:pt x="9864" y="7916"/>
                </a:lnTo>
                <a:lnTo>
                  <a:pt x="9815" y="7965"/>
                </a:lnTo>
                <a:lnTo>
                  <a:pt x="9791" y="8038"/>
                </a:lnTo>
                <a:lnTo>
                  <a:pt x="9766" y="8184"/>
                </a:lnTo>
                <a:lnTo>
                  <a:pt x="9791" y="8330"/>
                </a:lnTo>
                <a:lnTo>
                  <a:pt x="9815" y="8403"/>
                </a:lnTo>
                <a:lnTo>
                  <a:pt x="9864" y="8452"/>
                </a:lnTo>
                <a:lnTo>
                  <a:pt x="9864" y="8452"/>
                </a:lnTo>
                <a:close/>
              </a:path>
            </a:pathLst>
          </a:custGeom>
          <a:noFill/>
          <a:ln cap="rnd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7" name="Google Shape;577;p40"/>
          <p:cNvGrpSpPr/>
          <p:nvPr/>
        </p:nvGrpSpPr>
        <p:grpSpPr>
          <a:xfrm>
            <a:off x="4178603" y="3673329"/>
            <a:ext cx="361249" cy="298395"/>
            <a:chOff x="5268225" y="4341925"/>
            <a:chExt cx="468850" cy="387275"/>
          </a:xfrm>
        </p:grpSpPr>
        <p:sp>
          <p:nvSpPr>
            <p:cNvPr id="578" name="Google Shape;578;p40"/>
            <p:cNvSpPr/>
            <p:nvPr/>
          </p:nvSpPr>
          <p:spPr>
            <a:xfrm>
              <a:off x="5652425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122" y="1291"/>
                  </a:lnTo>
                  <a:lnTo>
                    <a:pt x="244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412" y="1511"/>
                  </a:lnTo>
                  <a:lnTo>
                    <a:pt x="2533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5287100" y="4676800"/>
              <a:ext cx="65775" cy="52400"/>
            </a:xfrm>
            <a:custGeom>
              <a:rect b="b" l="l" r="r" t="t"/>
              <a:pathLst>
                <a:path extrusionOk="0" fill="none" h="2096" w="2631">
                  <a:moveTo>
                    <a:pt x="1" y="1"/>
                  </a:moveTo>
                  <a:lnTo>
                    <a:pt x="1" y="780"/>
                  </a:lnTo>
                  <a:lnTo>
                    <a:pt x="1" y="780"/>
                  </a:lnTo>
                  <a:lnTo>
                    <a:pt x="25" y="1048"/>
                  </a:lnTo>
                  <a:lnTo>
                    <a:pt x="98" y="1291"/>
                  </a:lnTo>
                  <a:lnTo>
                    <a:pt x="220" y="1511"/>
                  </a:lnTo>
                  <a:lnTo>
                    <a:pt x="390" y="1705"/>
                  </a:lnTo>
                  <a:lnTo>
                    <a:pt x="585" y="1852"/>
                  </a:lnTo>
                  <a:lnTo>
                    <a:pt x="804" y="1973"/>
                  </a:lnTo>
                  <a:lnTo>
                    <a:pt x="1048" y="2071"/>
                  </a:lnTo>
                  <a:lnTo>
                    <a:pt x="1316" y="2095"/>
                  </a:lnTo>
                  <a:lnTo>
                    <a:pt x="1316" y="2095"/>
                  </a:lnTo>
                  <a:lnTo>
                    <a:pt x="1584" y="2071"/>
                  </a:lnTo>
                  <a:lnTo>
                    <a:pt x="1827" y="1973"/>
                  </a:lnTo>
                  <a:lnTo>
                    <a:pt x="2046" y="1852"/>
                  </a:lnTo>
                  <a:lnTo>
                    <a:pt x="2241" y="1705"/>
                  </a:lnTo>
                  <a:lnTo>
                    <a:pt x="2387" y="1511"/>
                  </a:lnTo>
                  <a:lnTo>
                    <a:pt x="2509" y="1291"/>
                  </a:lnTo>
                  <a:lnTo>
                    <a:pt x="2607" y="1048"/>
                  </a:lnTo>
                  <a:lnTo>
                    <a:pt x="2631" y="780"/>
                  </a:lnTo>
                  <a:lnTo>
                    <a:pt x="263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5268225" y="4341925"/>
              <a:ext cx="468850" cy="333075"/>
            </a:xfrm>
            <a:custGeom>
              <a:rect b="b" l="l" r="r" t="t"/>
              <a:pathLst>
                <a:path extrusionOk="0" fill="none" h="13323" w="18754">
                  <a:moveTo>
                    <a:pt x="18754" y="5553"/>
                  </a:moveTo>
                  <a:lnTo>
                    <a:pt x="18754" y="5553"/>
                  </a:lnTo>
                  <a:lnTo>
                    <a:pt x="18730" y="5334"/>
                  </a:lnTo>
                  <a:lnTo>
                    <a:pt x="18681" y="5091"/>
                  </a:lnTo>
                  <a:lnTo>
                    <a:pt x="18583" y="4847"/>
                  </a:lnTo>
                  <a:lnTo>
                    <a:pt x="18462" y="4628"/>
                  </a:lnTo>
                  <a:lnTo>
                    <a:pt x="18291" y="4433"/>
                  </a:lnTo>
                  <a:lnTo>
                    <a:pt x="18121" y="4287"/>
                  </a:lnTo>
                  <a:lnTo>
                    <a:pt x="18023" y="4214"/>
                  </a:lnTo>
                  <a:lnTo>
                    <a:pt x="17926" y="4165"/>
                  </a:lnTo>
                  <a:lnTo>
                    <a:pt x="17828" y="4141"/>
                  </a:lnTo>
                  <a:lnTo>
                    <a:pt x="17731" y="4141"/>
                  </a:lnTo>
                  <a:lnTo>
                    <a:pt x="16489" y="4141"/>
                  </a:lnTo>
                  <a:lnTo>
                    <a:pt x="15588" y="1803"/>
                  </a:lnTo>
                  <a:lnTo>
                    <a:pt x="15588" y="1803"/>
                  </a:lnTo>
                  <a:lnTo>
                    <a:pt x="15490" y="1583"/>
                  </a:lnTo>
                  <a:lnTo>
                    <a:pt x="15344" y="1364"/>
                  </a:lnTo>
                  <a:lnTo>
                    <a:pt x="15174" y="1169"/>
                  </a:lnTo>
                  <a:lnTo>
                    <a:pt x="15003" y="975"/>
                  </a:lnTo>
                  <a:lnTo>
                    <a:pt x="14784" y="804"/>
                  </a:lnTo>
                  <a:lnTo>
                    <a:pt x="14565" y="658"/>
                  </a:lnTo>
                  <a:lnTo>
                    <a:pt x="14346" y="536"/>
                  </a:lnTo>
                  <a:lnTo>
                    <a:pt x="14102" y="439"/>
                  </a:lnTo>
                  <a:lnTo>
                    <a:pt x="14102" y="439"/>
                  </a:lnTo>
                  <a:lnTo>
                    <a:pt x="13810" y="390"/>
                  </a:lnTo>
                  <a:lnTo>
                    <a:pt x="13444" y="317"/>
                  </a:lnTo>
                  <a:lnTo>
                    <a:pt x="12933" y="220"/>
                  </a:lnTo>
                  <a:lnTo>
                    <a:pt x="12275" y="147"/>
                  </a:lnTo>
                  <a:lnTo>
                    <a:pt x="11472" y="73"/>
                  </a:lnTo>
                  <a:lnTo>
                    <a:pt x="10498" y="25"/>
                  </a:lnTo>
                  <a:lnTo>
                    <a:pt x="9377" y="0"/>
                  </a:lnTo>
                  <a:lnTo>
                    <a:pt x="9377" y="0"/>
                  </a:lnTo>
                  <a:lnTo>
                    <a:pt x="8257" y="25"/>
                  </a:lnTo>
                  <a:lnTo>
                    <a:pt x="7283" y="73"/>
                  </a:lnTo>
                  <a:lnTo>
                    <a:pt x="6479" y="147"/>
                  </a:lnTo>
                  <a:lnTo>
                    <a:pt x="5821" y="220"/>
                  </a:lnTo>
                  <a:lnTo>
                    <a:pt x="5310" y="317"/>
                  </a:lnTo>
                  <a:lnTo>
                    <a:pt x="4945" y="390"/>
                  </a:lnTo>
                  <a:lnTo>
                    <a:pt x="4652" y="439"/>
                  </a:lnTo>
                  <a:lnTo>
                    <a:pt x="4652" y="439"/>
                  </a:lnTo>
                  <a:lnTo>
                    <a:pt x="4409" y="536"/>
                  </a:lnTo>
                  <a:lnTo>
                    <a:pt x="4190" y="658"/>
                  </a:lnTo>
                  <a:lnTo>
                    <a:pt x="3970" y="804"/>
                  </a:lnTo>
                  <a:lnTo>
                    <a:pt x="3751" y="975"/>
                  </a:lnTo>
                  <a:lnTo>
                    <a:pt x="3581" y="1169"/>
                  </a:lnTo>
                  <a:lnTo>
                    <a:pt x="3410" y="1364"/>
                  </a:lnTo>
                  <a:lnTo>
                    <a:pt x="3264" y="1583"/>
                  </a:lnTo>
                  <a:lnTo>
                    <a:pt x="3167" y="1803"/>
                  </a:lnTo>
                  <a:lnTo>
                    <a:pt x="2266" y="4141"/>
                  </a:lnTo>
                  <a:lnTo>
                    <a:pt x="1023" y="4141"/>
                  </a:lnTo>
                  <a:lnTo>
                    <a:pt x="1023" y="4141"/>
                  </a:lnTo>
                  <a:lnTo>
                    <a:pt x="926" y="4141"/>
                  </a:lnTo>
                  <a:lnTo>
                    <a:pt x="829" y="4165"/>
                  </a:lnTo>
                  <a:lnTo>
                    <a:pt x="731" y="4214"/>
                  </a:lnTo>
                  <a:lnTo>
                    <a:pt x="634" y="4287"/>
                  </a:lnTo>
                  <a:lnTo>
                    <a:pt x="463" y="4433"/>
                  </a:lnTo>
                  <a:lnTo>
                    <a:pt x="293" y="4628"/>
                  </a:lnTo>
                  <a:lnTo>
                    <a:pt x="171" y="4847"/>
                  </a:lnTo>
                  <a:lnTo>
                    <a:pt x="74" y="5091"/>
                  </a:lnTo>
                  <a:lnTo>
                    <a:pt x="25" y="5334"/>
                  </a:lnTo>
                  <a:lnTo>
                    <a:pt x="1" y="5553"/>
                  </a:lnTo>
                  <a:lnTo>
                    <a:pt x="1" y="5553"/>
                  </a:lnTo>
                  <a:lnTo>
                    <a:pt x="25" y="5748"/>
                  </a:lnTo>
                  <a:lnTo>
                    <a:pt x="74" y="5894"/>
                  </a:lnTo>
                  <a:lnTo>
                    <a:pt x="171" y="6016"/>
                  </a:lnTo>
                  <a:lnTo>
                    <a:pt x="293" y="6089"/>
                  </a:lnTo>
                  <a:lnTo>
                    <a:pt x="463" y="6138"/>
                  </a:lnTo>
                  <a:lnTo>
                    <a:pt x="634" y="6187"/>
                  </a:lnTo>
                  <a:lnTo>
                    <a:pt x="1023" y="6187"/>
                  </a:lnTo>
                  <a:lnTo>
                    <a:pt x="1462" y="6187"/>
                  </a:lnTo>
                  <a:lnTo>
                    <a:pt x="1145" y="7015"/>
                  </a:lnTo>
                  <a:lnTo>
                    <a:pt x="1145" y="7015"/>
                  </a:lnTo>
                  <a:lnTo>
                    <a:pt x="999" y="7526"/>
                  </a:lnTo>
                  <a:lnTo>
                    <a:pt x="877" y="8086"/>
                  </a:lnTo>
                  <a:lnTo>
                    <a:pt x="780" y="8671"/>
                  </a:lnTo>
                  <a:lnTo>
                    <a:pt x="756" y="9207"/>
                  </a:lnTo>
                  <a:lnTo>
                    <a:pt x="756" y="13323"/>
                  </a:lnTo>
                  <a:lnTo>
                    <a:pt x="17999" y="13323"/>
                  </a:lnTo>
                  <a:lnTo>
                    <a:pt x="17999" y="9207"/>
                  </a:lnTo>
                  <a:lnTo>
                    <a:pt x="17999" y="9207"/>
                  </a:lnTo>
                  <a:lnTo>
                    <a:pt x="17975" y="8671"/>
                  </a:lnTo>
                  <a:lnTo>
                    <a:pt x="17877" y="8086"/>
                  </a:lnTo>
                  <a:lnTo>
                    <a:pt x="17755" y="7526"/>
                  </a:lnTo>
                  <a:lnTo>
                    <a:pt x="17609" y="7015"/>
                  </a:lnTo>
                  <a:lnTo>
                    <a:pt x="17293" y="6187"/>
                  </a:lnTo>
                  <a:lnTo>
                    <a:pt x="17731" y="6187"/>
                  </a:lnTo>
                  <a:lnTo>
                    <a:pt x="17731" y="6187"/>
                  </a:lnTo>
                  <a:lnTo>
                    <a:pt x="18121" y="6187"/>
                  </a:lnTo>
                  <a:lnTo>
                    <a:pt x="18291" y="6138"/>
                  </a:lnTo>
                  <a:lnTo>
                    <a:pt x="18462" y="6089"/>
                  </a:lnTo>
                  <a:lnTo>
                    <a:pt x="18583" y="6016"/>
                  </a:lnTo>
                  <a:lnTo>
                    <a:pt x="18681" y="5894"/>
                  </a:lnTo>
                  <a:lnTo>
                    <a:pt x="18730" y="5748"/>
                  </a:lnTo>
                  <a:lnTo>
                    <a:pt x="18754" y="5553"/>
                  </a:lnTo>
                  <a:lnTo>
                    <a:pt x="18754" y="555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5351025" y="4375400"/>
              <a:ext cx="303250" cy="149825"/>
            </a:xfrm>
            <a:custGeom>
              <a:rect b="b" l="l" r="r" t="t"/>
              <a:pathLst>
                <a:path extrusionOk="0" fill="none" h="5993" w="12130">
                  <a:moveTo>
                    <a:pt x="1" y="4628"/>
                  </a:moveTo>
                  <a:lnTo>
                    <a:pt x="1" y="4628"/>
                  </a:lnTo>
                  <a:lnTo>
                    <a:pt x="171" y="4019"/>
                  </a:lnTo>
                  <a:lnTo>
                    <a:pt x="585" y="2656"/>
                  </a:lnTo>
                  <a:lnTo>
                    <a:pt x="805" y="1925"/>
                  </a:lnTo>
                  <a:lnTo>
                    <a:pt x="1024" y="1292"/>
                  </a:lnTo>
                  <a:lnTo>
                    <a:pt x="1194" y="829"/>
                  </a:lnTo>
                  <a:lnTo>
                    <a:pt x="1267" y="707"/>
                  </a:lnTo>
                  <a:lnTo>
                    <a:pt x="1316" y="658"/>
                  </a:lnTo>
                  <a:lnTo>
                    <a:pt x="1316" y="658"/>
                  </a:lnTo>
                  <a:lnTo>
                    <a:pt x="1535" y="561"/>
                  </a:lnTo>
                  <a:lnTo>
                    <a:pt x="1852" y="464"/>
                  </a:lnTo>
                  <a:lnTo>
                    <a:pt x="2315" y="342"/>
                  </a:lnTo>
                  <a:lnTo>
                    <a:pt x="2948" y="220"/>
                  </a:lnTo>
                  <a:lnTo>
                    <a:pt x="3776" y="98"/>
                  </a:lnTo>
                  <a:lnTo>
                    <a:pt x="4799" y="25"/>
                  </a:lnTo>
                  <a:lnTo>
                    <a:pt x="5408" y="1"/>
                  </a:lnTo>
                  <a:lnTo>
                    <a:pt x="6065" y="1"/>
                  </a:lnTo>
                  <a:lnTo>
                    <a:pt x="6065" y="1"/>
                  </a:lnTo>
                  <a:lnTo>
                    <a:pt x="6723" y="1"/>
                  </a:lnTo>
                  <a:lnTo>
                    <a:pt x="7332" y="25"/>
                  </a:lnTo>
                  <a:lnTo>
                    <a:pt x="8355" y="98"/>
                  </a:lnTo>
                  <a:lnTo>
                    <a:pt x="9183" y="220"/>
                  </a:lnTo>
                  <a:lnTo>
                    <a:pt x="9816" y="342"/>
                  </a:lnTo>
                  <a:lnTo>
                    <a:pt x="10279" y="464"/>
                  </a:lnTo>
                  <a:lnTo>
                    <a:pt x="10595" y="561"/>
                  </a:lnTo>
                  <a:lnTo>
                    <a:pt x="10814" y="658"/>
                  </a:lnTo>
                  <a:lnTo>
                    <a:pt x="10814" y="658"/>
                  </a:lnTo>
                  <a:lnTo>
                    <a:pt x="10863" y="707"/>
                  </a:lnTo>
                  <a:lnTo>
                    <a:pt x="10936" y="829"/>
                  </a:lnTo>
                  <a:lnTo>
                    <a:pt x="11107" y="1292"/>
                  </a:lnTo>
                  <a:lnTo>
                    <a:pt x="11326" y="1925"/>
                  </a:lnTo>
                  <a:lnTo>
                    <a:pt x="11545" y="2656"/>
                  </a:lnTo>
                  <a:lnTo>
                    <a:pt x="11959" y="4019"/>
                  </a:lnTo>
                  <a:lnTo>
                    <a:pt x="12130" y="4628"/>
                  </a:lnTo>
                  <a:lnTo>
                    <a:pt x="12130" y="4628"/>
                  </a:lnTo>
                  <a:lnTo>
                    <a:pt x="12105" y="4677"/>
                  </a:lnTo>
                  <a:lnTo>
                    <a:pt x="12057" y="4750"/>
                  </a:lnTo>
                  <a:lnTo>
                    <a:pt x="11959" y="4823"/>
                  </a:lnTo>
                  <a:lnTo>
                    <a:pt x="11813" y="4921"/>
                  </a:lnTo>
                  <a:lnTo>
                    <a:pt x="11618" y="5042"/>
                  </a:lnTo>
                  <a:lnTo>
                    <a:pt x="11375" y="5164"/>
                  </a:lnTo>
                  <a:lnTo>
                    <a:pt x="11058" y="5262"/>
                  </a:lnTo>
                  <a:lnTo>
                    <a:pt x="10717" y="5383"/>
                  </a:lnTo>
                  <a:lnTo>
                    <a:pt x="10327" y="5505"/>
                  </a:lnTo>
                  <a:lnTo>
                    <a:pt x="9865" y="5627"/>
                  </a:lnTo>
                  <a:lnTo>
                    <a:pt x="9377" y="5724"/>
                  </a:lnTo>
                  <a:lnTo>
                    <a:pt x="8817" y="5822"/>
                  </a:lnTo>
                  <a:lnTo>
                    <a:pt x="8208" y="5895"/>
                  </a:lnTo>
                  <a:lnTo>
                    <a:pt x="7551" y="5944"/>
                  </a:lnTo>
                  <a:lnTo>
                    <a:pt x="6845" y="5992"/>
                  </a:lnTo>
                  <a:lnTo>
                    <a:pt x="6065" y="5992"/>
                  </a:lnTo>
                  <a:lnTo>
                    <a:pt x="6065" y="5992"/>
                  </a:lnTo>
                  <a:lnTo>
                    <a:pt x="5286" y="5992"/>
                  </a:lnTo>
                  <a:lnTo>
                    <a:pt x="4580" y="5944"/>
                  </a:lnTo>
                  <a:lnTo>
                    <a:pt x="3922" y="5895"/>
                  </a:lnTo>
                  <a:lnTo>
                    <a:pt x="3313" y="5822"/>
                  </a:lnTo>
                  <a:lnTo>
                    <a:pt x="2753" y="5724"/>
                  </a:lnTo>
                  <a:lnTo>
                    <a:pt x="2266" y="5627"/>
                  </a:lnTo>
                  <a:lnTo>
                    <a:pt x="1803" y="5505"/>
                  </a:lnTo>
                  <a:lnTo>
                    <a:pt x="1413" y="5383"/>
                  </a:lnTo>
                  <a:lnTo>
                    <a:pt x="1072" y="5262"/>
                  </a:lnTo>
                  <a:lnTo>
                    <a:pt x="756" y="5164"/>
                  </a:lnTo>
                  <a:lnTo>
                    <a:pt x="512" y="5042"/>
                  </a:lnTo>
                  <a:lnTo>
                    <a:pt x="317" y="4921"/>
                  </a:lnTo>
                  <a:lnTo>
                    <a:pt x="171" y="4823"/>
                  </a:lnTo>
                  <a:lnTo>
                    <a:pt x="74" y="4750"/>
                  </a:lnTo>
                  <a:lnTo>
                    <a:pt x="25" y="4677"/>
                  </a:lnTo>
                  <a:lnTo>
                    <a:pt x="1" y="4628"/>
                  </a:lnTo>
                  <a:lnTo>
                    <a:pt x="1" y="46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532667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32" y="2607"/>
                  </a:moveTo>
                  <a:lnTo>
                    <a:pt x="1632" y="2607"/>
                  </a:lnTo>
                  <a:lnTo>
                    <a:pt x="1291" y="2582"/>
                  </a:lnTo>
                  <a:lnTo>
                    <a:pt x="999" y="2509"/>
                  </a:lnTo>
                  <a:lnTo>
                    <a:pt x="731" y="2388"/>
                  </a:lnTo>
                  <a:lnTo>
                    <a:pt x="488" y="2217"/>
                  </a:lnTo>
                  <a:lnTo>
                    <a:pt x="293" y="2047"/>
                  </a:lnTo>
                  <a:lnTo>
                    <a:pt x="122" y="1803"/>
                  </a:lnTo>
                  <a:lnTo>
                    <a:pt x="74" y="1706"/>
                  </a:lnTo>
                  <a:lnTo>
                    <a:pt x="49" y="1559"/>
                  </a:lnTo>
                  <a:lnTo>
                    <a:pt x="25" y="1438"/>
                  </a:lnTo>
                  <a:lnTo>
                    <a:pt x="1" y="1316"/>
                  </a:lnTo>
                  <a:lnTo>
                    <a:pt x="1" y="1316"/>
                  </a:lnTo>
                  <a:lnTo>
                    <a:pt x="25" y="1170"/>
                  </a:lnTo>
                  <a:lnTo>
                    <a:pt x="49" y="1048"/>
                  </a:lnTo>
                  <a:lnTo>
                    <a:pt x="74" y="926"/>
                  </a:lnTo>
                  <a:lnTo>
                    <a:pt x="122" y="804"/>
                  </a:lnTo>
                  <a:lnTo>
                    <a:pt x="293" y="585"/>
                  </a:lnTo>
                  <a:lnTo>
                    <a:pt x="488" y="390"/>
                  </a:lnTo>
                  <a:lnTo>
                    <a:pt x="731" y="220"/>
                  </a:lnTo>
                  <a:lnTo>
                    <a:pt x="999" y="98"/>
                  </a:lnTo>
                  <a:lnTo>
                    <a:pt x="1291" y="25"/>
                  </a:lnTo>
                  <a:lnTo>
                    <a:pt x="1632" y="1"/>
                  </a:lnTo>
                  <a:lnTo>
                    <a:pt x="1632" y="1"/>
                  </a:lnTo>
                  <a:lnTo>
                    <a:pt x="1803" y="1"/>
                  </a:lnTo>
                  <a:lnTo>
                    <a:pt x="1949" y="49"/>
                  </a:lnTo>
                  <a:lnTo>
                    <a:pt x="2120" y="98"/>
                  </a:lnTo>
                  <a:lnTo>
                    <a:pt x="2266" y="171"/>
                  </a:lnTo>
                  <a:lnTo>
                    <a:pt x="2412" y="269"/>
                  </a:lnTo>
                  <a:lnTo>
                    <a:pt x="2534" y="390"/>
                  </a:lnTo>
                  <a:lnTo>
                    <a:pt x="2777" y="634"/>
                  </a:lnTo>
                  <a:lnTo>
                    <a:pt x="2972" y="926"/>
                  </a:lnTo>
                  <a:lnTo>
                    <a:pt x="3118" y="1219"/>
                  </a:lnTo>
                  <a:lnTo>
                    <a:pt x="3215" y="1535"/>
                  </a:lnTo>
                  <a:lnTo>
                    <a:pt x="3240" y="1681"/>
                  </a:lnTo>
                  <a:lnTo>
                    <a:pt x="3240" y="1803"/>
                  </a:lnTo>
                  <a:lnTo>
                    <a:pt x="3240" y="1803"/>
                  </a:lnTo>
                  <a:lnTo>
                    <a:pt x="3240" y="1949"/>
                  </a:lnTo>
                  <a:lnTo>
                    <a:pt x="3215" y="2047"/>
                  </a:lnTo>
                  <a:lnTo>
                    <a:pt x="3167" y="2144"/>
                  </a:lnTo>
                  <a:lnTo>
                    <a:pt x="3118" y="2241"/>
                  </a:lnTo>
                  <a:lnTo>
                    <a:pt x="3045" y="2314"/>
                  </a:lnTo>
                  <a:lnTo>
                    <a:pt x="2972" y="2388"/>
                  </a:lnTo>
                  <a:lnTo>
                    <a:pt x="2777" y="2485"/>
                  </a:lnTo>
                  <a:lnTo>
                    <a:pt x="2534" y="2558"/>
                  </a:lnTo>
                  <a:lnTo>
                    <a:pt x="2266" y="2582"/>
                  </a:lnTo>
                  <a:lnTo>
                    <a:pt x="1949" y="2607"/>
                  </a:lnTo>
                  <a:lnTo>
                    <a:pt x="1632" y="2607"/>
                  </a:lnTo>
                  <a:lnTo>
                    <a:pt x="1632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5447225" y="4615925"/>
              <a:ext cx="110850" cy="25"/>
            </a:xfrm>
            <a:custGeom>
              <a:rect b="b" l="l" r="r" t="t"/>
              <a:pathLst>
                <a:path extrusionOk="0" fill="none" h="1" w="4434">
                  <a:moveTo>
                    <a:pt x="1" y="0"/>
                  </a:moveTo>
                  <a:lnTo>
                    <a:pt x="443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5439925" y="4589125"/>
              <a:ext cx="125450" cy="25"/>
            </a:xfrm>
            <a:custGeom>
              <a:rect b="b" l="l" r="r" t="t"/>
              <a:pathLst>
                <a:path extrusionOk="0" fill="none" h="1" w="5018">
                  <a:moveTo>
                    <a:pt x="1" y="0"/>
                  </a:move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5597625" y="4569025"/>
              <a:ext cx="81000" cy="65175"/>
            </a:xfrm>
            <a:custGeom>
              <a:rect b="b" l="l" r="r" t="t"/>
              <a:pathLst>
                <a:path extrusionOk="0" fill="none" h="2607" w="3240">
                  <a:moveTo>
                    <a:pt x="1608" y="2607"/>
                  </a:moveTo>
                  <a:lnTo>
                    <a:pt x="1608" y="2607"/>
                  </a:lnTo>
                  <a:lnTo>
                    <a:pt x="1291" y="2607"/>
                  </a:lnTo>
                  <a:lnTo>
                    <a:pt x="975" y="2582"/>
                  </a:lnTo>
                  <a:lnTo>
                    <a:pt x="707" y="2558"/>
                  </a:lnTo>
                  <a:lnTo>
                    <a:pt x="463" y="2485"/>
                  </a:lnTo>
                  <a:lnTo>
                    <a:pt x="268" y="2388"/>
                  </a:lnTo>
                  <a:lnTo>
                    <a:pt x="195" y="2314"/>
                  </a:lnTo>
                  <a:lnTo>
                    <a:pt x="122" y="2241"/>
                  </a:lnTo>
                  <a:lnTo>
                    <a:pt x="74" y="2144"/>
                  </a:lnTo>
                  <a:lnTo>
                    <a:pt x="25" y="2047"/>
                  </a:lnTo>
                  <a:lnTo>
                    <a:pt x="1" y="1949"/>
                  </a:lnTo>
                  <a:lnTo>
                    <a:pt x="1" y="1803"/>
                  </a:lnTo>
                  <a:lnTo>
                    <a:pt x="1" y="1803"/>
                  </a:lnTo>
                  <a:lnTo>
                    <a:pt x="1" y="1681"/>
                  </a:lnTo>
                  <a:lnTo>
                    <a:pt x="25" y="1535"/>
                  </a:lnTo>
                  <a:lnTo>
                    <a:pt x="122" y="1219"/>
                  </a:lnTo>
                  <a:lnTo>
                    <a:pt x="268" y="926"/>
                  </a:lnTo>
                  <a:lnTo>
                    <a:pt x="463" y="634"/>
                  </a:lnTo>
                  <a:lnTo>
                    <a:pt x="707" y="390"/>
                  </a:lnTo>
                  <a:lnTo>
                    <a:pt x="829" y="269"/>
                  </a:lnTo>
                  <a:lnTo>
                    <a:pt x="975" y="171"/>
                  </a:lnTo>
                  <a:lnTo>
                    <a:pt x="1121" y="98"/>
                  </a:lnTo>
                  <a:lnTo>
                    <a:pt x="1291" y="49"/>
                  </a:lnTo>
                  <a:lnTo>
                    <a:pt x="1438" y="1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949" y="25"/>
                  </a:lnTo>
                  <a:lnTo>
                    <a:pt x="2241" y="98"/>
                  </a:lnTo>
                  <a:lnTo>
                    <a:pt x="2509" y="220"/>
                  </a:lnTo>
                  <a:lnTo>
                    <a:pt x="2753" y="390"/>
                  </a:lnTo>
                  <a:lnTo>
                    <a:pt x="2948" y="585"/>
                  </a:lnTo>
                  <a:lnTo>
                    <a:pt x="3118" y="804"/>
                  </a:lnTo>
                  <a:lnTo>
                    <a:pt x="3167" y="926"/>
                  </a:lnTo>
                  <a:lnTo>
                    <a:pt x="3191" y="1048"/>
                  </a:lnTo>
                  <a:lnTo>
                    <a:pt x="3215" y="1170"/>
                  </a:lnTo>
                  <a:lnTo>
                    <a:pt x="3240" y="1316"/>
                  </a:lnTo>
                  <a:lnTo>
                    <a:pt x="3240" y="1316"/>
                  </a:lnTo>
                  <a:lnTo>
                    <a:pt x="3215" y="1438"/>
                  </a:lnTo>
                  <a:lnTo>
                    <a:pt x="3191" y="1559"/>
                  </a:lnTo>
                  <a:lnTo>
                    <a:pt x="3167" y="1706"/>
                  </a:lnTo>
                  <a:lnTo>
                    <a:pt x="3118" y="1803"/>
                  </a:lnTo>
                  <a:lnTo>
                    <a:pt x="2948" y="2047"/>
                  </a:lnTo>
                  <a:lnTo>
                    <a:pt x="2753" y="2217"/>
                  </a:lnTo>
                  <a:lnTo>
                    <a:pt x="2509" y="2388"/>
                  </a:lnTo>
                  <a:lnTo>
                    <a:pt x="2241" y="2509"/>
                  </a:lnTo>
                  <a:lnTo>
                    <a:pt x="1949" y="2582"/>
                  </a:lnTo>
                  <a:lnTo>
                    <a:pt x="1608" y="2607"/>
                  </a:lnTo>
                  <a:lnTo>
                    <a:pt x="1608" y="260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6" name="Google Shape;586;p40"/>
          <p:cNvGrpSpPr/>
          <p:nvPr/>
        </p:nvGrpSpPr>
        <p:grpSpPr>
          <a:xfrm>
            <a:off x="4714833" y="3663948"/>
            <a:ext cx="324650" cy="324650"/>
            <a:chOff x="5964175" y="4329750"/>
            <a:chExt cx="421350" cy="421350"/>
          </a:xfrm>
        </p:grpSpPr>
        <p:sp>
          <p:nvSpPr>
            <p:cNvPr id="587" name="Google Shape;587;p40"/>
            <p:cNvSpPr/>
            <p:nvPr/>
          </p:nvSpPr>
          <p:spPr>
            <a:xfrm>
              <a:off x="5964175" y="4329750"/>
              <a:ext cx="421350" cy="421350"/>
            </a:xfrm>
            <a:custGeom>
              <a:rect b="b" l="l" r="r" t="t"/>
              <a:pathLst>
                <a:path extrusionOk="0" fill="none" h="16854" w="16854">
                  <a:moveTo>
                    <a:pt x="15636" y="14004"/>
                  </a:moveTo>
                  <a:lnTo>
                    <a:pt x="13517" y="6260"/>
                  </a:lnTo>
                  <a:lnTo>
                    <a:pt x="16196" y="3605"/>
                  </a:lnTo>
                  <a:lnTo>
                    <a:pt x="16196" y="3605"/>
                  </a:lnTo>
                  <a:lnTo>
                    <a:pt x="16318" y="3434"/>
                  </a:lnTo>
                  <a:lnTo>
                    <a:pt x="16440" y="3239"/>
                  </a:lnTo>
                  <a:lnTo>
                    <a:pt x="16537" y="3020"/>
                  </a:lnTo>
                  <a:lnTo>
                    <a:pt x="16610" y="2777"/>
                  </a:lnTo>
                  <a:lnTo>
                    <a:pt x="16732" y="2338"/>
                  </a:lnTo>
                  <a:lnTo>
                    <a:pt x="16805" y="2046"/>
                  </a:lnTo>
                  <a:lnTo>
                    <a:pt x="16805" y="2046"/>
                  </a:lnTo>
                  <a:lnTo>
                    <a:pt x="16830" y="1729"/>
                  </a:lnTo>
                  <a:lnTo>
                    <a:pt x="16854" y="1437"/>
                  </a:lnTo>
                  <a:lnTo>
                    <a:pt x="16854" y="1194"/>
                  </a:lnTo>
                  <a:lnTo>
                    <a:pt x="16854" y="950"/>
                  </a:lnTo>
                  <a:lnTo>
                    <a:pt x="16805" y="755"/>
                  </a:lnTo>
                  <a:lnTo>
                    <a:pt x="16732" y="585"/>
                  </a:lnTo>
                  <a:lnTo>
                    <a:pt x="16659" y="414"/>
                  </a:lnTo>
                  <a:lnTo>
                    <a:pt x="16562" y="293"/>
                  </a:lnTo>
                  <a:lnTo>
                    <a:pt x="16562" y="293"/>
                  </a:lnTo>
                  <a:lnTo>
                    <a:pt x="16440" y="195"/>
                  </a:lnTo>
                  <a:lnTo>
                    <a:pt x="16269" y="122"/>
                  </a:lnTo>
                  <a:lnTo>
                    <a:pt x="16099" y="49"/>
                  </a:lnTo>
                  <a:lnTo>
                    <a:pt x="15904" y="0"/>
                  </a:lnTo>
                  <a:lnTo>
                    <a:pt x="15660" y="0"/>
                  </a:lnTo>
                  <a:lnTo>
                    <a:pt x="15417" y="0"/>
                  </a:lnTo>
                  <a:lnTo>
                    <a:pt x="15125" y="25"/>
                  </a:lnTo>
                  <a:lnTo>
                    <a:pt x="14808" y="49"/>
                  </a:lnTo>
                  <a:lnTo>
                    <a:pt x="14808" y="49"/>
                  </a:lnTo>
                  <a:lnTo>
                    <a:pt x="14516" y="122"/>
                  </a:lnTo>
                  <a:lnTo>
                    <a:pt x="14077" y="244"/>
                  </a:lnTo>
                  <a:lnTo>
                    <a:pt x="13834" y="317"/>
                  </a:lnTo>
                  <a:lnTo>
                    <a:pt x="13615" y="414"/>
                  </a:lnTo>
                  <a:lnTo>
                    <a:pt x="13420" y="536"/>
                  </a:lnTo>
                  <a:lnTo>
                    <a:pt x="13249" y="658"/>
                  </a:lnTo>
                  <a:lnTo>
                    <a:pt x="10595" y="3337"/>
                  </a:lnTo>
                  <a:lnTo>
                    <a:pt x="2850" y="1218"/>
                  </a:lnTo>
                  <a:lnTo>
                    <a:pt x="2850" y="1218"/>
                  </a:lnTo>
                  <a:lnTo>
                    <a:pt x="2704" y="1194"/>
                  </a:lnTo>
                  <a:lnTo>
                    <a:pt x="2582" y="1218"/>
                  </a:lnTo>
                  <a:lnTo>
                    <a:pt x="2460" y="1267"/>
                  </a:lnTo>
                  <a:lnTo>
                    <a:pt x="2338" y="1340"/>
                  </a:lnTo>
                  <a:lnTo>
                    <a:pt x="1608" y="2095"/>
                  </a:lnTo>
                  <a:lnTo>
                    <a:pt x="1608" y="2095"/>
                  </a:lnTo>
                  <a:lnTo>
                    <a:pt x="1535" y="2192"/>
                  </a:lnTo>
                  <a:lnTo>
                    <a:pt x="1486" y="2290"/>
                  </a:lnTo>
                  <a:lnTo>
                    <a:pt x="1462" y="2411"/>
                  </a:lnTo>
                  <a:lnTo>
                    <a:pt x="1462" y="2509"/>
                  </a:lnTo>
                  <a:lnTo>
                    <a:pt x="1462" y="2509"/>
                  </a:lnTo>
                  <a:lnTo>
                    <a:pt x="1486" y="2606"/>
                  </a:lnTo>
                  <a:lnTo>
                    <a:pt x="1510" y="2679"/>
                  </a:lnTo>
                  <a:lnTo>
                    <a:pt x="1608" y="2825"/>
                  </a:lnTo>
                  <a:lnTo>
                    <a:pt x="1608" y="2825"/>
                  </a:lnTo>
                  <a:lnTo>
                    <a:pt x="1705" y="2899"/>
                  </a:lnTo>
                  <a:lnTo>
                    <a:pt x="7404" y="6600"/>
                  </a:lnTo>
                  <a:lnTo>
                    <a:pt x="4165" y="10863"/>
                  </a:lnTo>
                  <a:lnTo>
                    <a:pt x="926" y="10302"/>
                  </a:lnTo>
                  <a:lnTo>
                    <a:pt x="926" y="10302"/>
                  </a:lnTo>
                  <a:lnTo>
                    <a:pt x="828" y="10302"/>
                  </a:lnTo>
                  <a:lnTo>
                    <a:pt x="707" y="10327"/>
                  </a:lnTo>
                  <a:lnTo>
                    <a:pt x="609" y="10375"/>
                  </a:lnTo>
                  <a:lnTo>
                    <a:pt x="512" y="10449"/>
                  </a:lnTo>
                  <a:lnTo>
                    <a:pt x="146" y="10814"/>
                  </a:lnTo>
                  <a:lnTo>
                    <a:pt x="146" y="10814"/>
                  </a:lnTo>
                  <a:lnTo>
                    <a:pt x="73" y="10911"/>
                  </a:lnTo>
                  <a:lnTo>
                    <a:pt x="25" y="11033"/>
                  </a:lnTo>
                  <a:lnTo>
                    <a:pt x="0" y="11155"/>
                  </a:lnTo>
                  <a:lnTo>
                    <a:pt x="0" y="11277"/>
                  </a:lnTo>
                  <a:lnTo>
                    <a:pt x="0" y="11277"/>
                  </a:lnTo>
                  <a:lnTo>
                    <a:pt x="49" y="11423"/>
                  </a:lnTo>
                  <a:lnTo>
                    <a:pt x="146" y="11569"/>
                  </a:lnTo>
                  <a:lnTo>
                    <a:pt x="146" y="11569"/>
                  </a:lnTo>
                  <a:lnTo>
                    <a:pt x="244" y="11642"/>
                  </a:lnTo>
                  <a:lnTo>
                    <a:pt x="3434" y="13420"/>
                  </a:lnTo>
                  <a:lnTo>
                    <a:pt x="5212" y="16610"/>
                  </a:lnTo>
                  <a:lnTo>
                    <a:pt x="5212" y="16610"/>
                  </a:lnTo>
                  <a:lnTo>
                    <a:pt x="5285" y="16708"/>
                  </a:lnTo>
                  <a:lnTo>
                    <a:pt x="5285" y="16708"/>
                  </a:lnTo>
                  <a:lnTo>
                    <a:pt x="5431" y="16805"/>
                  </a:lnTo>
                  <a:lnTo>
                    <a:pt x="5578" y="16854"/>
                  </a:lnTo>
                  <a:lnTo>
                    <a:pt x="5578" y="16854"/>
                  </a:lnTo>
                  <a:lnTo>
                    <a:pt x="5699" y="16854"/>
                  </a:lnTo>
                  <a:lnTo>
                    <a:pt x="5821" y="16830"/>
                  </a:lnTo>
                  <a:lnTo>
                    <a:pt x="5943" y="16781"/>
                  </a:lnTo>
                  <a:lnTo>
                    <a:pt x="6040" y="16708"/>
                  </a:lnTo>
                  <a:lnTo>
                    <a:pt x="6406" y="16342"/>
                  </a:lnTo>
                  <a:lnTo>
                    <a:pt x="6406" y="16342"/>
                  </a:lnTo>
                  <a:lnTo>
                    <a:pt x="6479" y="16245"/>
                  </a:lnTo>
                  <a:lnTo>
                    <a:pt x="6527" y="16148"/>
                  </a:lnTo>
                  <a:lnTo>
                    <a:pt x="6552" y="16026"/>
                  </a:lnTo>
                  <a:lnTo>
                    <a:pt x="6552" y="15928"/>
                  </a:lnTo>
                  <a:lnTo>
                    <a:pt x="5992" y="12689"/>
                  </a:lnTo>
                  <a:lnTo>
                    <a:pt x="10254" y="9450"/>
                  </a:lnTo>
                  <a:lnTo>
                    <a:pt x="13956" y="15149"/>
                  </a:lnTo>
                  <a:lnTo>
                    <a:pt x="13956" y="15149"/>
                  </a:lnTo>
                  <a:lnTo>
                    <a:pt x="14029" y="15246"/>
                  </a:lnTo>
                  <a:lnTo>
                    <a:pt x="14029" y="15246"/>
                  </a:lnTo>
                  <a:lnTo>
                    <a:pt x="14175" y="15344"/>
                  </a:lnTo>
                  <a:lnTo>
                    <a:pt x="14248" y="15368"/>
                  </a:lnTo>
                  <a:lnTo>
                    <a:pt x="14345" y="15393"/>
                  </a:lnTo>
                  <a:lnTo>
                    <a:pt x="14345" y="15393"/>
                  </a:lnTo>
                  <a:lnTo>
                    <a:pt x="14443" y="15393"/>
                  </a:lnTo>
                  <a:lnTo>
                    <a:pt x="14565" y="15368"/>
                  </a:lnTo>
                  <a:lnTo>
                    <a:pt x="14662" y="15320"/>
                  </a:lnTo>
                  <a:lnTo>
                    <a:pt x="14759" y="15246"/>
                  </a:lnTo>
                  <a:lnTo>
                    <a:pt x="15514" y="14516"/>
                  </a:lnTo>
                  <a:lnTo>
                    <a:pt x="15514" y="14516"/>
                  </a:lnTo>
                  <a:lnTo>
                    <a:pt x="15587" y="14394"/>
                  </a:lnTo>
                  <a:lnTo>
                    <a:pt x="15636" y="14272"/>
                  </a:lnTo>
                  <a:lnTo>
                    <a:pt x="15660" y="14151"/>
                  </a:lnTo>
                  <a:lnTo>
                    <a:pt x="15636" y="14004"/>
                  </a:lnTo>
                  <a:lnTo>
                    <a:pt x="15636" y="1400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6322800" y="4360800"/>
              <a:ext cx="31675" cy="30475"/>
            </a:xfrm>
            <a:custGeom>
              <a:rect b="b" l="l" r="r" t="t"/>
              <a:pathLst>
                <a:path extrusionOk="0" fill="none" h="1219" w="1267">
                  <a:moveTo>
                    <a:pt x="1267" y="1218"/>
                  </a:moveTo>
                  <a:lnTo>
                    <a:pt x="1267" y="1218"/>
                  </a:lnTo>
                  <a:lnTo>
                    <a:pt x="1242" y="999"/>
                  </a:lnTo>
                  <a:lnTo>
                    <a:pt x="1169" y="755"/>
                  </a:lnTo>
                  <a:lnTo>
                    <a:pt x="1048" y="561"/>
                  </a:lnTo>
                  <a:lnTo>
                    <a:pt x="901" y="366"/>
                  </a:lnTo>
                  <a:lnTo>
                    <a:pt x="901" y="366"/>
                  </a:lnTo>
                  <a:lnTo>
                    <a:pt x="707" y="220"/>
                  </a:lnTo>
                  <a:lnTo>
                    <a:pt x="487" y="98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89" name="Google Shape;589;p40"/>
          <p:cNvGrpSpPr/>
          <p:nvPr/>
        </p:nvGrpSpPr>
        <p:grpSpPr>
          <a:xfrm>
            <a:off x="1080885" y="4181878"/>
            <a:ext cx="341563" cy="330294"/>
            <a:chOff x="1247825" y="5001950"/>
            <a:chExt cx="443300" cy="428675"/>
          </a:xfrm>
        </p:grpSpPr>
        <p:sp>
          <p:nvSpPr>
            <p:cNvPr id="590" name="Google Shape;590;p40"/>
            <p:cNvSpPr/>
            <p:nvPr/>
          </p:nvSpPr>
          <p:spPr>
            <a:xfrm>
              <a:off x="1247825" y="5168175"/>
              <a:ext cx="373875" cy="221650"/>
            </a:xfrm>
            <a:custGeom>
              <a:rect b="b" l="l" r="r" t="t"/>
              <a:pathLst>
                <a:path extrusionOk="0" fill="none" h="8866" w="14955">
                  <a:moveTo>
                    <a:pt x="12178" y="8865"/>
                  </a:moveTo>
                  <a:lnTo>
                    <a:pt x="12178" y="8865"/>
                  </a:lnTo>
                  <a:lnTo>
                    <a:pt x="12325" y="8841"/>
                  </a:lnTo>
                  <a:lnTo>
                    <a:pt x="12471" y="8792"/>
                  </a:lnTo>
                  <a:lnTo>
                    <a:pt x="12592" y="8695"/>
                  </a:lnTo>
                  <a:lnTo>
                    <a:pt x="12666" y="8573"/>
                  </a:lnTo>
                  <a:lnTo>
                    <a:pt x="12666" y="8573"/>
                  </a:lnTo>
                  <a:lnTo>
                    <a:pt x="12958" y="8037"/>
                  </a:lnTo>
                  <a:lnTo>
                    <a:pt x="13323" y="7331"/>
                  </a:lnTo>
                  <a:lnTo>
                    <a:pt x="13688" y="6454"/>
                  </a:lnTo>
                  <a:lnTo>
                    <a:pt x="13883" y="5991"/>
                  </a:lnTo>
                  <a:lnTo>
                    <a:pt x="14078" y="5480"/>
                  </a:lnTo>
                  <a:lnTo>
                    <a:pt x="14249" y="4944"/>
                  </a:lnTo>
                  <a:lnTo>
                    <a:pt x="14419" y="4360"/>
                  </a:lnTo>
                  <a:lnTo>
                    <a:pt x="14565" y="3775"/>
                  </a:lnTo>
                  <a:lnTo>
                    <a:pt x="14711" y="3166"/>
                  </a:lnTo>
                  <a:lnTo>
                    <a:pt x="14809" y="2533"/>
                  </a:lnTo>
                  <a:lnTo>
                    <a:pt x="14882" y="1875"/>
                  </a:lnTo>
                  <a:lnTo>
                    <a:pt x="14931" y="1218"/>
                  </a:lnTo>
                  <a:lnTo>
                    <a:pt x="14955" y="536"/>
                  </a:lnTo>
                  <a:lnTo>
                    <a:pt x="14955" y="536"/>
                  </a:lnTo>
                  <a:lnTo>
                    <a:pt x="14955" y="438"/>
                  </a:lnTo>
                  <a:lnTo>
                    <a:pt x="14906" y="341"/>
                  </a:lnTo>
                  <a:lnTo>
                    <a:pt x="14857" y="244"/>
                  </a:lnTo>
                  <a:lnTo>
                    <a:pt x="14809" y="146"/>
                  </a:lnTo>
                  <a:lnTo>
                    <a:pt x="14711" y="97"/>
                  </a:lnTo>
                  <a:lnTo>
                    <a:pt x="14614" y="24"/>
                  </a:lnTo>
                  <a:lnTo>
                    <a:pt x="14516" y="0"/>
                  </a:lnTo>
                  <a:lnTo>
                    <a:pt x="14395" y="0"/>
                  </a:lnTo>
                  <a:lnTo>
                    <a:pt x="3338" y="0"/>
                  </a:lnTo>
                  <a:lnTo>
                    <a:pt x="3338" y="0"/>
                  </a:lnTo>
                  <a:lnTo>
                    <a:pt x="3216" y="0"/>
                  </a:lnTo>
                  <a:lnTo>
                    <a:pt x="3118" y="24"/>
                  </a:lnTo>
                  <a:lnTo>
                    <a:pt x="3021" y="97"/>
                  </a:lnTo>
                  <a:lnTo>
                    <a:pt x="2924" y="146"/>
                  </a:lnTo>
                  <a:lnTo>
                    <a:pt x="2875" y="244"/>
                  </a:lnTo>
                  <a:lnTo>
                    <a:pt x="2826" y="341"/>
                  </a:lnTo>
                  <a:lnTo>
                    <a:pt x="2777" y="438"/>
                  </a:lnTo>
                  <a:lnTo>
                    <a:pt x="2777" y="536"/>
                  </a:lnTo>
                  <a:lnTo>
                    <a:pt x="2777" y="536"/>
                  </a:lnTo>
                  <a:lnTo>
                    <a:pt x="2777" y="706"/>
                  </a:lnTo>
                  <a:lnTo>
                    <a:pt x="2777" y="706"/>
                  </a:lnTo>
                  <a:lnTo>
                    <a:pt x="2558" y="633"/>
                  </a:lnTo>
                  <a:lnTo>
                    <a:pt x="2363" y="585"/>
                  </a:lnTo>
                  <a:lnTo>
                    <a:pt x="2144" y="560"/>
                  </a:lnTo>
                  <a:lnTo>
                    <a:pt x="1949" y="536"/>
                  </a:lnTo>
                  <a:lnTo>
                    <a:pt x="1949" y="536"/>
                  </a:lnTo>
                  <a:lnTo>
                    <a:pt x="1755" y="560"/>
                  </a:lnTo>
                  <a:lnTo>
                    <a:pt x="1560" y="585"/>
                  </a:lnTo>
                  <a:lnTo>
                    <a:pt x="1365" y="633"/>
                  </a:lnTo>
                  <a:lnTo>
                    <a:pt x="1194" y="706"/>
                  </a:lnTo>
                  <a:lnTo>
                    <a:pt x="1024" y="779"/>
                  </a:lnTo>
                  <a:lnTo>
                    <a:pt x="853" y="877"/>
                  </a:lnTo>
                  <a:lnTo>
                    <a:pt x="707" y="999"/>
                  </a:lnTo>
                  <a:lnTo>
                    <a:pt x="561" y="1120"/>
                  </a:lnTo>
                  <a:lnTo>
                    <a:pt x="439" y="1242"/>
                  </a:lnTo>
                  <a:lnTo>
                    <a:pt x="342" y="1413"/>
                  </a:lnTo>
                  <a:lnTo>
                    <a:pt x="244" y="1559"/>
                  </a:lnTo>
                  <a:lnTo>
                    <a:pt x="147" y="1729"/>
                  </a:lnTo>
                  <a:lnTo>
                    <a:pt x="98" y="1900"/>
                  </a:lnTo>
                  <a:lnTo>
                    <a:pt x="50" y="2095"/>
                  </a:lnTo>
                  <a:lnTo>
                    <a:pt x="1" y="2289"/>
                  </a:lnTo>
                  <a:lnTo>
                    <a:pt x="1" y="2484"/>
                  </a:lnTo>
                  <a:lnTo>
                    <a:pt x="1" y="2484"/>
                  </a:lnTo>
                  <a:lnTo>
                    <a:pt x="25" y="2850"/>
                  </a:lnTo>
                  <a:lnTo>
                    <a:pt x="98" y="3191"/>
                  </a:lnTo>
                  <a:lnTo>
                    <a:pt x="220" y="3556"/>
                  </a:lnTo>
                  <a:lnTo>
                    <a:pt x="366" y="3872"/>
                  </a:lnTo>
                  <a:lnTo>
                    <a:pt x="561" y="4213"/>
                  </a:lnTo>
                  <a:lnTo>
                    <a:pt x="780" y="4530"/>
                  </a:lnTo>
                  <a:lnTo>
                    <a:pt x="1024" y="4822"/>
                  </a:lnTo>
                  <a:lnTo>
                    <a:pt x="1292" y="5090"/>
                  </a:lnTo>
                  <a:lnTo>
                    <a:pt x="1584" y="5334"/>
                  </a:lnTo>
                  <a:lnTo>
                    <a:pt x="1901" y="5577"/>
                  </a:lnTo>
                  <a:lnTo>
                    <a:pt x="2242" y="5772"/>
                  </a:lnTo>
                  <a:lnTo>
                    <a:pt x="2583" y="5943"/>
                  </a:lnTo>
                  <a:lnTo>
                    <a:pt x="2924" y="6089"/>
                  </a:lnTo>
                  <a:lnTo>
                    <a:pt x="3265" y="6186"/>
                  </a:lnTo>
                  <a:lnTo>
                    <a:pt x="3605" y="6259"/>
                  </a:lnTo>
                  <a:lnTo>
                    <a:pt x="3946" y="6284"/>
                  </a:lnTo>
                  <a:lnTo>
                    <a:pt x="3946" y="6284"/>
                  </a:lnTo>
                  <a:lnTo>
                    <a:pt x="4068" y="6625"/>
                  </a:lnTo>
                  <a:lnTo>
                    <a:pt x="4214" y="6941"/>
                  </a:lnTo>
                  <a:lnTo>
                    <a:pt x="4507" y="7574"/>
                  </a:lnTo>
                  <a:lnTo>
                    <a:pt x="4799" y="8110"/>
                  </a:lnTo>
                  <a:lnTo>
                    <a:pt x="5067" y="8573"/>
                  </a:lnTo>
                  <a:lnTo>
                    <a:pt x="5067" y="8573"/>
                  </a:lnTo>
                  <a:lnTo>
                    <a:pt x="5140" y="8695"/>
                  </a:lnTo>
                  <a:lnTo>
                    <a:pt x="5262" y="8792"/>
                  </a:lnTo>
                  <a:lnTo>
                    <a:pt x="5408" y="8841"/>
                  </a:lnTo>
                  <a:lnTo>
                    <a:pt x="5554" y="886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1275850" y="5209575"/>
              <a:ext cx="60900" cy="87075"/>
            </a:xfrm>
            <a:custGeom>
              <a:rect b="b" l="l" r="r" t="t"/>
              <a:pathLst>
                <a:path extrusionOk="0" fill="none" h="3483" w="2436">
                  <a:moveTo>
                    <a:pt x="0" y="828"/>
                  </a:moveTo>
                  <a:lnTo>
                    <a:pt x="0" y="828"/>
                  </a:lnTo>
                  <a:lnTo>
                    <a:pt x="0" y="658"/>
                  </a:lnTo>
                  <a:lnTo>
                    <a:pt x="49" y="512"/>
                  </a:lnTo>
                  <a:lnTo>
                    <a:pt x="122" y="366"/>
                  </a:lnTo>
                  <a:lnTo>
                    <a:pt x="244" y="244"/>
                  </a:lnTo>
                  <a:lnTo>
                    <a:pt x="366" y="146"/>
                  </a:lnTo>
                  <a:lnTo>
                    <a:pt x="487" y="73"/>
                  </a:lnTo>
                  <a:lnTo>
                    <a:pt x="658" y="25"/>
                  </a:lnTo>
                  <a:lnTo>
                    <a:pt x="828" y="0"/>
                  </a:lnTo>
                  <a:lnTo>
                    <a:pt x="828" y="0"/>
                  </a:lnTo>
                  <a:lnTo>
                    <a:pt x="950" y="0"/>
                  </a:lnTo>
                  <a:lnTo>
                    <a:pt x="1072" y="25"/>
                  </a:lnTo>
                  <a:lnTo>
                    <a:pt x="1340" y="122"/>
                  </a:lnTo>
                  <a:lnTo>
                    <a:pt x="1559" y="268"/>
                  </a:lnTo>
                  <a:lnTo>
                    <a:pt x="1754" y="414"/>
                  </a:lnTo>
                  <a:lnTo>
                    <a:pt x="1754" y="414"/>
                  </a:lnTo>
                  <a:lnTo>
                    <a:pt x="1803" y="780"/>
                  </a:lnTo>
                  <a:lnTo>
                    <a:pt x="1876" y="1169"/>
                  </a:lnTo>
                  <a:lnTo>
                    <a:pt x="2046" y="1997"/>
                  </a:lnTo>
                  <a:lnTo>
                    <a:pt x="2265" y="2801"/>
                  </a:lnTo>
                  <a:lnTo>
                    <a:pt x="2436" y="3483"/>
                  </a:lnTo>
                  <a:lnTo>
                    <a:pt x="2436" y="3483"/>
                  </a:lnTo>
                  <a:lnTo>
                    <a:pt x="2241" y="3434"/>
                  </a:lnTo>
                  <a:lnTo>
                    <a:pt x="2022" y="3361"/>
                  </a:lnTo>
                  <a:lnTo>
                    <a:pt x="1827" y="3264"/>
                  </a:lnTo>
                  <a:lnTo>
                    <a:pt x="1608" y="3142"/>
                  </a:lnTo>
                  <a:lnTo>
                    <a:pt x="1413" y="3020"/>
                  </a:lnTo>
                  <a:lnTo>
                    <a:pt x="1194" y="2874"/>
                  </a:lnTo>
                  <a:lnTo>
                    <a:pt x="999" y="2704"/>
                  </a:lnTo>
                  <a:lnTo>
                    <a:pt x="804" y="2533"/>
                  </a:lnTo>
                  <a:lnTo>
                    <a:pt x="634" y="2338"/>
                  </a:lnTo>
                  <a:lnTo>
                    <a:pt x="487" y="2143"/>
                  </a:lnTo>
                  <a:lnTo>
                    <a:pt x="341" y="1924"/>
                  </a:lnTo>
                  <a:lnTo>
                    <a:pt x="219" y="1729"/>
                  </a:lnTo>
                  <a:lnTo>
                    <a:pt x="122" y="1510"/>
                  </a:lnTo>
                  <a:lnTo>
                    <a:pt x="49" y="1267"/>
                  </a:lnTo>
                  <a:lnTo>
                    <a:pt x="0" y="1047"/>
                  </a:lnTo>
                  <a:lnTo>
                    <a:pt x="0" y="828"/>
                  </a:lnTo>
                  <a:lnTo>
                    <a:pt x="0" y="8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1247825" y="5391625"/>
              <a:ext cx="443300" cy="39000"/>
            </a:xfrm>
            <a:custGeom>
              <a:rect b="b" l="l" r="r" t="t"/>
              <a:pathLst>
                <a:path extrusionOk="0" fill="none" h="1560" w="17732">
                  <a:moveTo>
                    <a:pt x="16611" y="1559"/>
                  </a:moveTo>
                  <a:lnTo>
                    <a:pt x="1121" y="1559"/>
                  </a:lnTo>
                  <a:lnTo>
                    <a:pt x="1121" y="1559"/>
                  </a:lnTo>
                  <a:lnTo>
                    <a:pt x="1000" y="1535"/>
                  </a:lnTo>
                  <a:lnTo>
                    <a:pt x="878" y="1510"/>
                  </a:lnTo>
                  <a:lnTo>
                    <a:pt x="780" y="1462"/>
                  </a:lnTo>
                  <a:lnTo>
                    <a:pt x="683" y="1389"/>
                  </a:lnTo>
                  <a:lnTo>
                    <a:pt x="488" y="1218"/>
                  </a:lnTo>
                  <a:lnTo>
                    <a:pt x="318" y="999"/>
                  </a:lnTo>
                  <a:lnTo>
                    <a:pt x="196" y="755"/>
                  </a:lnTo>
                  <a:lnTo>
                    <a:pt x="98" y="487"/>
                  </a:lnTo>
                  <a:lnTo>
                    <a:pt x="25" y="244"/>
                  </a:lnTo>
                  <a:lnTo>
                    <a:pt x="1" y="0"/>
                  </a:lnTo>
                  <a:lnTo>
                    <a:pt x="17731" y="0"/>
                  </a:lnTo>
                  <a:lnTo>
                    <a:pt x="17731" y="0"/>
                  </a:lnTo>
                  <a:lnTo>
                    <a:pt x="17707" y="244"/>
                  </a:lnTo>
                  <a:lnTo>
                    <a:pt x="17634" y="487"/>
                  </a:lnTo>
                  <a:lnTo>
                    <a:pt x="17537" y="755"/>
                  </a:lnTo>
                  <a:lnTo>
                    <a:pt x="17415" y="999"/>
                  </a:lnTo>
                  <a:lnTo>
                    <a:pt x="17244" y="1218"/>
                  </a:lnTo>
                  <a:lnTo>
                    <a:pt x="17049" y="1389"/>
                  </a:lnTo>
                  <a:lnTo>
                    <a:pt x="16952" y="1462"/>
                  </a:lnTo>
                  <a:lnTo>
                    <a:pt x="16855" y="1510"/>
                  </a:lnTo>
                  <a:lnTo>
                    <a:pt x="16733" y="1535"/>
                  </a:lnTo>
                  <a:lnTo>
                    <a:pt x="16611" y="1559"/>
                  </a:lnTo>
                  <a:lnTo>
                    <a:pt x="16611" y="155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14548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10" y="317"/>
                  </a:lnTo>
                  <a:lnTo>
                    <a:pt x="512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74" y="1072"/>
                  </a:lnTo>
                  <a:lnTo>
                    <a:pt x="49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49" y="1851"/>
                  </a:lnTo>
                  <a:lnTo>
                    <a:pt x="74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12" y="2606"/>
                  </a:lnTo>
                  <a:lnTo>
                    <a:pt x="610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10" y="3385"/>
                  </a:lnTo>
                  <a:lnTo>
                    <a:pt x="512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74" y="4116"/>
                  </a:lnTo>
                  <a:lnTo>
                    <a:pt x="49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1411025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97" y="1072"/>
                  </a:lnTo>
                  <a:lnTo>
                    <a:pt x="49" y="1194"/>
                  </a:lnTo>
                  <a:lnTo>
                    <a:pt x="24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24" y="1705"/>
                  </a:lnTo>
                  <a:lnTo>
                    <a:pt x="49" y="1851"/>
                  </a:lnTo>
                  <a:lnTo>
                    <a:pt x="97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97" y="4116"/>
                  </a:lnTo>
                  <a:lnTo>
                    <a:pt x="49" y="4262"/>
                  </a:lnTo>
                  <a:lnTo>
                    <a:pt x="24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1498700" y="5001950"/>
              <a:ext cx="16450" cy="114475"/>
            </a:xfrm>
            <a:custGeom>
              <a:rect b="b" l="l" r="r" t="t"/>
              <a:pathLst>
                <a:path extrusionOk="0" fill="none" h="4579" w="658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8" y="731"/>
                  </a:lnTo>
                  <a:lnTo>
                    <a:pt x="122" y="950"/>
                  </a:lnTo>
                  <a:lnTo>
                    <a:pt x="73" y="1072"/>
                  </a:lnTo>
                  <a:lnTo>
                    <a:pt x="25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25" y="1851"/>
                  </a:lnTo>
                  <a:lnTo>
                    <a:pt x="73" y="1997"/>
                  </a:lnTo>
                  <a:lnTo>
                    <a:pt x="122" y="2095"/>
                  </a:lnTo>
                  <a:lnTo>
                    <a:pt x="268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8" y="3800"/>
                  </a:lnTo>
                  <a:lnTo>
                    <a:pt x="122" y="3994"/>
                  </a:lnTo>
                  <a:lnTo>
                    <a:pt x="73" y="4116"/>
                  </a:lnTo>
                  <a:lnTo>
                    <a:pt x="25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6" name="Google Shape;596;p40"/>
          <p:cNvGrpSpPr/>
          <p:nvPr/>
        </p:nvGrpSpPr>
        <p:grpSpPr>
          <a:xfrm>
            <a:off x="1629308" y="4165447"/>
            <a:ext cx="280578" cy="357512"/>
            <a:chOff x="1959600" y="4980625"/>
            <a:chExt cx="364150" cy="464000"/>
          </a:xfrm>
        </p:grpSpPr>
        <p:sp>
          <p:nvSpPr>
            <p:cNvPr id="597" name="Google Shape;597;p40"/>
            <p:cNvSpPr/>
            <p:nvPr/>
          </p:nvSpPr>
          <p:spPr>
            <a:xfrm>
              <a:off x="1959600" y="4980625"/>
              <a:ext cx="364150" cy="239325"/>
            </a:xfrm>
            <a:custGeom>
              <a:rect b="b" l="l" r="r" t="t"/>
              <a:pathLst>
                <a:path extrusionOk="0" fill="none" h="9573" w="14566">
                  <a:moveTo>
                    <a:pt x="8769" y="9572"/>
                  </a:moveTo>
                  <a:lnTo>
                    <a:pt x="14565" y="9572"/>
                  </a:lnTo>
                  <a:lnTo>
                    <a:pt x="14565" y="6114"/>
                  </a:lnTo>
                  <a:lnTo>
                    <a:pt x="14565" y="6114"/>
                  </a:lnTo>
                  <a:lnTo>
                    <a:pt x="14541" y="6016"/>
                  </a:lnTo>
                  <a:lnTo>
                    <a:pt x="14516" y="5919"/>
                  </a:lnTo>
                  <a:lnTo>
                    <a:pt x="14468" y="5822"/>
                  </a:lnTo>
                  <a:lnTo>
                    <a:pt x="14419" y="5773"/>
                  </a:lnTo>
                  <a:lnTo>
                    <a:pt x="14346" y="5700"/>
                  </a:lnTo>
                  <a:lnTo>
                    <a:pt x="14249" y="5651"/>
                  </a:lnTo>
                  <a:lnTo>
                    <a:pt x="14175" y="5627"/>
                  </a:lnTo>
                  <a:lnTo>
                    <a:pt x="14078" y="5627"/>
                  </a:lnTo>
                  <a:lnTo>
                    <a:pt x="10814" y="5627"/>
                  </a:lnTo>
                  <a:lnTo>
                    <a:pt x="10814" y="5627"/>
                  </a:lnTo>
                  <a:lnTo>
                    <a:pt x="11228" y="5456"/>
                  </a:lnTo>
                  <a:lnTo>
                    <a:pt x="11643" y="5237"/>
                  </a:lnTo>
                  <a:lnTo>
                    <a:pt x="12008" y="4993"/>
                  </a:lnTo>
                  <a:lnTo>
                    <a:pt x="12178" y="4872"/>
                  </a:lnTo>
                  <a:lnTo>
                    <a:pt x="12349" y="4726"/>
                  </a:lnTo>
                  <a:lnTo>
                    <a:pt x="12349" y="4726"/>
                  </a:lnTo>
                  <a:lnTo>
                    <a:pt x="12617" y="4433"/>
                  </a:lnTo>
                  <a:lnTo>
                    <a:pt x="12836" y="4141"/>
                  </a:lnTo>
                  <a:lnTo>
                    <a:pt x="13031" y="3849"/>
                  </a:lnTo>
                  <a:lnTo>
                    <a:pt x="13177" y="3557"/>
                  </a:lnTo>
                  <a:lnTo>
                    <a:pt x="13274" y="3289"/>
                  </a:lnTo>
                  <a:lnTo>
                    <a:pt x="13372" y="3021"/>
                  </a:lnTo>
                  <a:lnTo>
                    <a:pt x="13396" y="2753"/>
                  </a:lnTo>
                  <a:lnTo>
                    <a:pt x="13420" y="2485"/>
                  </a:lnTo>
                  <a:lnTo>
                    <a:pt x="13396" y="2241"/>
                  </a:lnTo>
                  <a:lnTo>
                    <a:pt x="13347" y="1998"/>
                  </a:lnTo>
                  <a:lnTo>
                    <a:pt x="13274" y="1754"/>
                  </a:lnTo>
                  <a:lnTo>
                    <a:pt x="13201" y="1535"/>
                  </a:lnTo>
                  <a:lnTo>
                    <a:pt x="13079" y="1340"/>
                  </a:lnTo>
                  <a:lnTo>
                    <a:pt x="12958" y="1121"/>
                  </a:lnTo>
                  <a:lnTo>
                    <a:pt x="12812" y="951"/>
                  </a:lnTo>
                  <a:lnTo>
                    <a:pt x="12641" y="780"/>
                  </a:lnTo>
                  <a:lnTo>
                    <a:pt x="12641" y="780"/>
                  </a:lnTo>
                  <a:lnTo>
                    <a:pt x="12471" y="610"/>
                  </a:lnTo>
                  <a:lnTo>
                    <a:pt x="12300" y="463"/>
                  </a:lnTo>
                  <a:lnTo>
                    <a:pt x="12105" y="342"/>
                  </a:lnTo>
                  <a:lnTo>
                    <a:pt x="11886" y="220"/>
                  </a:lnTo>
                  <a:lnTo>
                    <a:pt x="11667" y="147"/>
                  </a:lnTo>
                  <a:lnTo>
                    <a:pt x="11423" y="74"/>
                  </a:lnTo>
                  <a:lnTo>
                    <a:pt x="11180" y="25"/>
                  </a:lnTo>
                  <a:lnTo>
                    <a:pt x="10936" y="1"/>
                  </a:lnTo>
                  <a:lnTo>
                    <a:pt x="10668" y="25"/>
                  </a:lnTo>
                  <a:lnTo>
                    <a:pt x="10400" y="49"/>
                  </a:lnTo>
                  <a:lnTo>
                    <a:pt x="10133" y="147"/>
                  </a:lnTo>
                  <a:lnTo>
                    <a:pt x="9865" y="244"/>
                  </a:lnTo>
                  <a:lnTo>
                    <a:pt x="9572" y="390"/>
                  </a:lnTo>
                  <a:lnTo>
                    <a:pt x="9280" y="585"/>
                  </a:lnTo>
                  <a:lnTo>
                    <a:pt x="8988" y="804"/>
                  </a:lnTo>
                  <a:lnTo>
                    <a:pt x="8696" y="1072"/>
                  </a:lnTo>
                  <a:lnTo>
                    <a:pt x="8696" y="1072"/>
                  </a:lnTo>
                  <a:lnTo>
                    <a:pt x="8452" y="1365"/>
                  </a:lnTo>
                  <a:lnTo>
                    <a:pt x="8257" y="1657"/>
                  </a:lnTo>
                  <a:lnTo>
                    <a:pt x="8062" y="1973"/>
                  </a:lnTo>
                  <a:lnTo>
                    <a:pt x="7892" y="2314"/>
                  </a:lnTo>
                  <a:lnTo>
                    <a:pt x="7770" y="2680"/>
                  </a:lnTo>
                  <a:lnTo>
                    <a:pt x="7648" y="3045"/>
                  </a:lnTo>
                  <a:lnTo>
                    <a:pt x="7551" y="3386"/>
                  </a:lnTo>
                  <a:lnTo>
                    <a:pt x="7478" y="3727"/>
                  </a:lnTo>
                  <a:lnTo>
                    <a:pt x="7380" y="4385"/>
                  </a:lnTo>
                  <a:lnTo>
                    <a:pt x="7307" y="489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83" y="5456"/>
                  </a:lnTo>
                  <a:lnTo>
                    <a:pt x="7259" y="4896"/>
                  </a:lnTo>
                  <a:lnTo>
                    <a:pt x="7186" y="4385"/>
                  </a:lnTo>
                  <a:lnTo>
                    <a:pt x="7088" y="3727"/>
                  </a:lnTo>
                  <a:lnTo>
                    <a:pt x="7015" y="3386"/>
                  </a:lnTo>
                  <a:lnTo>
                    <a:pt x="6918" y="3045"/>
                  </a:lnTo>
                  <a:lnTo>
                    <a:pt x="6796" y="2680"/>
                  </a:lnTo>
                  <a:lnTo>
                    <a:pt x="6674" y="2314"/>
                  </a:lnTo>
                  <a:lnTo>
                    <a:pt x="6504" y="1973"/>
                  </a:lnTo>
                  <a:lnTo>
                    <a:pt x="6309" y="1657"/>
                  </a:lnTo>
                  <a:lnTo>
                    <a:pt x="6114" y="1365"/>
                  </a:lnTo>
                  <a:lnTo>
                    <a:pt x="5870" y="1072"/>
                  </a:lnTo>
                  <a:lnTo>
                    <a:pt x="5870" y="1072"/>
                  </a:lnTo>
                  <a:lnTo>
                    <a:pt x="5578" y="804"/>
                  </a:lnTo>
                  <a:lnTo>
                    <a:pt x="5286" y="585"/>
                  </a:lnTo>
                  <a:lnTo>
                    <a:pt x="4994" y="390"/>
                  </a:lnTo>
                  <a:lnTo>
                    <a:pt x="4701" y="244"/>
                  </a:lnTo>
                  <a:lnTo>
                    <a:pt x="4433" y="147"/>
                  </a:lnTo>
                  <a:lnTo>
                    <a:pt x="4166" y="49"/>
                  </a:lnTo>
                  <a:lnTo>
                    <a:pt x="3898" y="25"/>
                  </a:lnTo>
                  <a:lnTo>
                    <a:pt x="3630" y="1"/>
                  </a:lnTo>
                  <a:lnTo>
                    <a:pt x="3386" y="25"/>
                  </a:lnTo>
                  <a:lnTo>
                    <a:pt x="3143" y="74"/>
                  </a:lnTo>
                  <a:lnTo>
                    <a:pt x="2899" y="147"/>
                  </a:lnTo>
                  <a:lnTo>
                    <a:pt x="2680" y="220"/>
                  </a:lnTo>
                  <a:lnTo>
                    <a:pt x="2461" y="342"/>
                  </a:lnTo>
                  <a:lnTo>
                    <a:pt x="2266" y="463"/>
                  </a:lnTo>
                  <a:lnTo>
                    <a:pt x="2095" y="610"/>
                  </a:lnTo>
                  <a:lnTo>
                    <a:pt x="1925" y="780"/>
                  </a:lnTo>
                  <a:lnTo>
                    <a:pt x="1925" y="780"/>
                  </a:lnTo>
                  <a:lnTo>
                    <a:pt x="1754" y="951"/>
                  </a:lnTo>
                  <a:lnTo>
                    <a:pt x="1608" y="1121"/>
                  </a:lnTo>
                  <a:lnTo>
                    <a:pt x="1487" y="1340"/>
                  </a:lnTo>
                  <a:lnTo>
                    <a:pt x="1365" y="1535"/>
                  </a:lnTo>
                  <a:lnTo>
                    <a:pt x="1292" y="1754"/>
                  </a:lnTo>
                  <a:lnTo>
                    <a:pt x="1219" y="1998"/>
                  </a:lnTo>
                  <a:lnTo>
                    <a:pt x="1170" y="2241"/>
                  </a:lnTo>
                  <a:lnTo>
                    <a:pt x="1146" y="2485"/>
                  </a:lnTo>
                  <a:lnTo>
                    <a:pt x="1170" y="2753"/>
                  </a:lnTo>
                  <a:lnTo>
                    <a:pt x="1194" y="3021"/>
                  </a:lnTo>
                  <a:lnTo>
                    <a:pt x="1292" y="3289"/>
                  </a:lnTo>
                  <a:lnTo>
                    <a:pt x="1389" y="3557"/>
                  </a:lnTo>
                  <a:lnTo>
                    <a:pt x="1535" y="3849"/>
                  </a:lnTo>
                  <a:lnTo>
                    <a:pt x="1730" y="4141"/>
                  </a:lnTo>
                  <a:lnTo>
                    <a:pt x="1949" y="4433"/>
                  </a:lnTo>
                  <a:lnTo>
                    <a:pt x="2217" y="4726"/>
                  </a:lnTo>
                  <a:lnTo>
                    <a:pt x="2217" y="4726"/>
                  </a:lnTo>
                  <a:lnTo>
                    <a:pt x="2388" y="4872"/>
                  </a:lnTo>
                  <a:lnTo>
                    <a:pt x="2558" y="4993"/>
                  </a:lnTo>
                  <a:lnTo>
                    <a:pt x="2923" y="5237"/>
                  </a:lnTo>
                  <a:lnTo>
                    <a:pt x="3337" y="5456"/>
                  </a:lnTo>
                  <a:lnTo>
                    <a:pt x="3752" y="5627"/>
                  </a:lnTo>
                  <a:lnTo>
                    <a:pt x="488" y="5627"/>
                  </a:lnTo>
                  <a:lnTo>
                    <a:pt x="488" y="5627"/>
                  </a:lnTo>
                  <a:lnTo>
                    <a:pt x="391" y="5627"/>
                  </a:lnTo>
                  <a:lnTo>
                    <a:pt x="317" y="5651"/>
                  </a:lnTo>
                  <a:lnTo>
                    <a:pt x="220" y="5700"/>
                  </a:lnTo>
                  <a:lnTo>
                    <a:pt x="147" y="5773"/>
                  </a:lnTo>
                  <a:lnTo>
                    <a:pt x="98" y="5822"/>
                  </a:lnTo>
                  <a:lnTo>
                    <a:pt x="50" y="5919"/>
                  </a:lnTo>
                  <a:lnTo>
                    <a:pt x="25" y="6016"/>
                  </a:lnTo>
                  <a:lnTo>
                    <a:pt x="1" y="6114"/>
                  </a:lnTo>
                  <a:lnTo>
                    <a:pt x="1" y="9572"/>
                  </a:lnTo>
                  <a:lnTo>
                    <a:pt x="5797" y="95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2053375" y="5121275"/>
              <a:ext cx="176600" cy="25"/>
            </a:xfrm>
            <a:custGeom>
              <a:rect b="b" l="l" r="r" t="t"/>
              <a:pathLst>
                <a:path extrusionOk="0" fill="none" h="1" w="7064">
                  <a:moveTo>
                    <a:pt x="1" y="1"/>
                  </a:moveTo>
                  <a:lnTo>
                    <a:pt x="70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2104525" y="5121275"/>
              <a:ext cx="74300" cy="323350"/>
            </a:xfrm>
            <a:custGeom>
              <a:rect b="b" l="l" r="r" t="t"/>
              <a:pathLst>
                <a:path extrusionOk="0" fill="none" h="12934" w="2972">
                  <a:moveTo>
                    <a:pt x="0" y="1"/>
                  </a:moveTo>
                  <a:lnTo>
                    <a:pt x="0" y="12933"/>
                  </a:lnTo>
                  <a:lnTo>
                    <a:pt x="2972" y="12933"/>
                  </a:lnTo>
                  <a:lnTo>
                    <a:pt x="297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2166625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902" y="659"/>
                  </a:moveTo>
                  <a:lnTo>
                    <a:pt x="902" y="659"/>
                  </a:lnTo>
                  <a:lnTo>
                    <a:pt x="1194" y="391"/>
                  </a:lnTo>
                  <a:lnTo>
                    <a:pt x="1486" y="196"/>
                  </a:lnTo>
                  <a:lnTo>
                    <a:pt x="1754" y="74"/>
                  </a:lnTo>
                  <a:lnTo>
                    <a:pt x="1900" y="50"/>
                  </a:lnTo>
                  <a:lnTo>
                    <a:pt x="2022" y="25"/>
                  </a:lnTo>
                  <a:lnTo>
                    <a:pt x="2144" y="1"/>
                  </a:lnTo>
                  <a:lnTo>
                    <a:pt x="2290" y="25"/>
                  </a:lnTo>
                  <a:lnTo>
                    <a:pt x="2412" y="50"/>
                  </a:lnTo>
                  <a:lnTo>
                    <a:pt x="2533" y="74"/>
                  </a:lnTo>
                  <a:lnTo>
                    <a:pt x="2655" y="123"/>
                  </a:lnTo>
                  <a:lnTo>
                    <a:pt x="2777" y="196"/>
                  </a:lnTo>
                  <a:lnTo>
                    <a:pt x="3021" y="391"/>
                  </a:lnTo>
                  <a:lnTo>
                    <a:pt x="3021" y="391"/>
                  </a:lnTo>
                  <a:lnTo>
                    <a:pt x="3215" y="634"/>
                  </a:lnTo>
                  <a:lnTo>
                    <a:pt x="3288" y="756"/>
                  </a:lnTo>
                  <a:lnTo>
                    <a:pt x="3337" y="878"/>
                  </a:lnTo>
                  <a:lnTo>
                    <a:pt x="3362" y="999"/>
                  </a:lnTo>
                  <a:lnTo>
                    <a:pt x="3386" y="1121"/>
                  </a:lnTo>
                  <a:lnTo>
                    <a:pt x="3410" y="1267"/>
                  </a:lnTo>
                  <a:lnTo>
                    <a:pt x="3386" y="1389"/>
                  </a:lnTo>
                  <a:lnTo>
                    <a:pt x="3362" y="1535"/>
                  </a:lnTo>
                  <a:lnTo>
                    <a:pt x="3337" y="1657"/>
                  </a:lnTo>
                  <a:lnTo>
                    <a:pt x="3215" y="1925"/>
                  </a:lnTo>
                  <a:lnTo>
                    <a:pt x="3021" y="2217"/>
                  </a:lnTo>
                  <a:lnTo>
                    <a:pt x="2753" y="2509"/>
                  </a:lnTo>
                  <a:lnTo>
                    <a:pt x="2753" y="2509"/>
                  </a:lnTo>
                  <a:lnTo>
                    <a:pt x="2631" y="2607"/>
                  </a:lnTo>
                  <a:lnTo>
                    <a:pt x="2509" y="2704"/>
                  </a:lnTo>
                  <a:lnTo>
                    <a:pt x="2192" y="2899"/>
                  </a:lnTo>
                  <a:lnTo>
                    <a:pt x="1827" y="3045"/>
                  </a:lnTo>
                  <a:lnTo>
                    <a:pt x="1462" y="3167"/>
                  </a:lnTo>
                  <a:lnTo>
                    <a:pt x="1072" y="3264"/>
                  </a:lnTo>
                  <a:lnTo>
                    <a:pt x="682" y="3338"/>
                  </a:lnTo>
                  <a:lnTo>
                    <a:pt x="317" y="3386"/>
                  </a:lnTo>
                  <a:lnTo>
                    <a:pt x="1" y="3411"/>
                  </a:lnTo>
                  <a:lnTo>
                    <a:pt x="1" y="3411"/>
                  </a:lnTo>
                  <a:lnTo>
                    <a:pt x="25" y="3094"/>
                  </a:lnTo>
                  <a:lnTo>
                    <a:pt x="98" y="2729"/>
                  </a:lnTo>
                  <a:lnTo>
                    <a:pt x="147" y="2339"/>
                  </a:lnTo>
                  <a:lnTo>
                    <a:pt x="244" y="1949"/>
                  </a:lnTo>
                  <a:lnTo>
                    <a:pt x="366" y="1584"/>
                  </a:lnTo>
                  <a:lnTo>
                    <a:pt x="512" y="1219"/>
                  </a:lnTo>
                  <a:lnTo>
                    <a:pt x="707" y="902"/>
                  </a:lnTo>
                  <a:lnTo>
                    <a:pt x="804" y="780"/>
                  </a:lnTo>
                  <a:lnTo>
                    <a:pt x="902" y="659"/>
                  </a:lnTo>
                  <a:lnTo>
                    <a:pt x="902" y="65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2031450" y="5023850"/>
              <a:ext cx="85275" cy="85275"/>
            </a:xfrm>
            <a:custGeom>
              <a:rect b="b" l="l" r="r" t="t"/>
              <a:pathLst>
                <a:path extrusionOk="0" fill="none" h="3411" w="3411">
                  <a:moveTo>
                    <a:pt x="390" y="391"/>
                  </a:moveTo>
                  <a:lnTo>
                    <a:pt x="390" y="391"/>
                  </a:lnTo>
                  <a:lnTo>
                    <a:pt x="634" y="196"/>
                  </a:lnTo>
                  <a:lnTo>
                    <a:pt x="756" y="123"/>
                  </a:lnTo>
                  <a:lnTo>
                    <a:pt x="878" y="74"/>
                  </a:lnTo>
                  <a:lnTo>
                    <a:pt x="999" y="50"/>
                  </a:lnTo>
                  <a:lnTo>
                    <a:pt x="1121" y="25"/>
                  </a:lnTo>
                  <a:lnTo>
                    <a:pt x="1267" y="1"/>
                  </a:lnTo>
                  <a:lnTo>
                    <a:pt x="1389" y="25"/>
                  </a:lnTo>
                  <a:lnTo>
                    <a:pt x="1511" y="50"/>
                  </a:lnTo>
                  <a:lnTo>
                    <a:pt x="1657" y="74"/>
                  </a:lnTo>
                  <a:lnTo>
                    <a:pt x="1925" y="196"/>
                  </a:lnTo>
                  <a:lnTo>
                    <a:pt x="2217" y="391"/>
                  </a:lnTo>
                  <a:lnTo>
                    <a:pt x="2509" y="659"/>
                  </a:lnTo>
                  <a:lnTo>
                    <a:pt x="2509" y="659"/>
                  </a:lnTo>
                  <a:lnTo>
                    <a:pt x="2607" y="780"/>
                  </a:lnTo>
                  <a:lnTo>
                    <a:pt x="2704" y="902"/>
                  </a:lnTo>
                  <a:lnTo>
                    <a:pt x="2899" y="1219"/>
                  </a:lnTo>
                  <a:lnTo>
                    <a:pt x="3045" y="1584"/>
                  </a:lnTo>
                  <a:lnTo>
                    <a:pt x="3167" y="1949"/>
                  </a:lnTo>
                  <a:lnTo>
                    <a:pt x="3264" y="2339"/>
                  </a:lnTo>
                  <a:lnTo>
                    <a:pt x="3313" y="2729"/>
                  </a:lnTo>
                  <a:lnTo>
                    <a:pt x="3386" y="3094"/>
                  </a:lnTo>
                  <a:lnTo>
                    <a:pt x="3410" y="3411"/>
                  </a:lnTo>
                  <a:lnTo>
                    <a:pt x="3410" y="3411"/>
                  </a:lnTo>
                  <a:lnTo>
                    <a:pt x="3094" y="3386"/>
                  </a:lnTo>
                  <a:lnTo>
                    <a:pt x="2729" y="3338"/>
                  </a:lnTo>
                  <a:lnTo>
                    <a:pt x="2339" y="3264"/>
                  </a:lnTo>
                  <a:lnTo>
                    <a:pt x="1949" y="3167"/>
                  </a:lnTo>
                  <a:lnTo>
                    <a:pt x="1584" y="3045"/>
                  </a:lnTo>
                  <a:lnTo>
                    <a:pt x="1218" y="2899"/>
                  </a:lnTo>
                  <a:lnTo>
                    <a:pt x="902" y="2704"/>
                  </a:lnTo>
                  <a:lnTo>
                    <a:pt x="780" y="2607"/>
                  </a:lnTo>
                  <a:lnTo>
                    <a:pt x="658" y="2509"/>
                  </a:lnTo>
                  <a:lnTo>
                    <a:pt x="658" y="2509"/>
                  </a:lnTo>
                  <a:lnTo>
                    <a:pt x="390" y="2217"/>
                  </a:lnTo>
                  <a:lnTo>
                    <a:pt x="196" y="1925"/>
                  </a:lnTo>
                  <a:lnTo>
                    <a:pt x="74" y="1657"/>
                  </a:lnTo>
                  <a:lnTo>
                    <a:pt x="49" y="1535"/>
                  </a:lnTo>
                  <a:lnTo>
                    <a:pt x="25" y="1389"/>
                  </a:lnTo>
                  <a:lnTo>
                    <a:pt x="1" y="1267"/>
                  </a:lnTo>
                  <a:lnTo>
                    <a:pt x="25" y="1121"/>
                  </a:lnTo>
                  <a:lnTo>
                    <a:pt x="49" y="999"/>
                  </a:lnTo>
                  <a:lnTo>
                    <a:pt x="74" y="878"/>
                  </a:lnTo>
                  <a:lnTo>
                    <a:pt x="123" y="756"/>
                  </a:lnTo>
                  <a:lnTo>
                    <a:pt x="196" y="634"/>
                  </a:lnTo>
                  <a:lnTo>
                    <a:pt x="390" y="391"/>
                  </a:lnTo>
                  <a:lnTo>
                    <a:pt x="390" y="39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19791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0" y="0"/>
                  </a:moveTo>
                  <a:lnTo>
                    <a:pt x="0" y="8500"/>
                  </a:lnTo>
                  <a:lnTo>
                    <a:pt x="0" y="8500"/>
                  </a:lnTo>
                  <a:lnTo>
                    <a:pt x="25" y="8598"/>
                  </a:lnTo>
                  <a:lnTo>
                    <a:pt x="49" y="8695"/>
                  </a:lnTo>
                  <a:lnTo>
                    <a:pt x="98" y="8768"/>
                  </a:lnTo>
                  <a:lnTo>
                    <a:pt x="146" y="8841"/>
                  </a:lnTo>
                  <a:lnTo>
                    <a:pt x="219" y="8890"/>
                  </a:lnTo>
                  <a:lnTo>
                    <a:pt x="317" y="8938"/>
                  </a:lnTo>
                  <a:lnTo>
                    <a:pt x="390" y="8963"/>
                  </a:lnTo>
                  <a:lnTo>
                    <a:pt x="487" y="8987"/>
                  </a:lnTo>
                  <a:lnTo>
                    <a:pt x="5017" y="898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2178800" y="5219925"/>
              <a:ext cx="125450" cy="224700"/>
            </a:xfrm>
            <a:custGeom>
              <a:rect b="b" l="l" r="r" t="t"/>
              <a:pathLst>
                <a:path extrusionOk="0" fill="none" h="8988" w="5018">
                  <a:moveTo>
                    <a:pt x="1" y="8987"/>
                  </a:moveTo>
                  <a:lnTo>
                    <a:pt x="4531" y="8987"/>
                  </a:lnTo>
                  <a:lnTo>
                    <a:pt x="4531" y="8987"/>
                  </a:lnTo>
                  <a:lnTo>
                    <a:pt x="4628" y="8963"/>
                  </a:lnTo>
                  <a:lnTo>
                    <a:pt x="4701" y="8938"/>
                  </a:lnTo>
                  <a:lnTo>
                    <a:pt x="4799" y="8890"/>
                  </a:lnTo>
                  <a:lnTo>
                    <a:pt x="4872" y="8841"/>
                  </a:lnTo>
                  <a:lnTo>
                    <a:pt x="4920" y="8768"/>
                  </a:lnTo>
                  <a:lnTo>
                    <a:pt x="4969" y="8695"/>
                  </a:lnTo>
                  <a:lnTo>
                    <a:pt x="4993" y="8598"/>
                  </a:lnTo>
                  <a:lnTo>
                    <a:pt x="5018" y="8500"/>
                  </a:lnTo>
                  <a:lnTo>
                    <a:pt x="50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4" name="Google Shape;604;p40"/>
          <p:cNvGrpSpPr/>
          <p:nvPr/>
        </p:nvGrpSpPr>
        <p:grpSpPr>
          <a:xfrm>
            <a:off x="2126608" y="4179066"/>
            <a:ext cx="321838" cy="330756"/>
            <a:chOff x="2605025" y="4998300"/>
            <a:chExt cx="417700" cy="429275"/>
          </a:xfrm>
        </p:grpSpPr>
        <p:sp>
          <p:nvSpPr>
            <p:cNvPr id="605" name="Google Shape;605;p40"/>
            <p:cNvSpPr/>
            <p:nvPr/>
          </p:nvSpPr>
          <p:spPr>
            <a:xfrm>
              <a:off x="2819350" y="5216875"/>
              <a:ext cx="202150" cy="210700"/>
            </a:xfrm>
            <a:custGeom>
              <a:rect b="b" l="l" r="r" t="t"/>
              <a:pathLst>
                <a:path extrusionOk="0" fill="none" h="8428" w="8086">
                  <a:moveTo>
                    <a:pt x="0" y="1851"/>
                  </a:moveTo>
                  <a:lnTo>
                    <a:pt x="5797" y="8135"/>
                  </a:lnTo>
                  <a:lnTo>
                    <a:pt x="5797" y="8135"/>
                  </a:lnTo>
                  <a:lnTo>
                    <a:pt x="5943" y="8257"/>
                  </a:lnTo>
                  <a:lnTo>
                    <a:pt x="6113" y="8354"/>
                  </a:lnTo>
                  <a:lnTo>
                    <a:pt x="6284" y="8403"/>
                  </a:lnTo>
                  <a:lnTo>
                    <a:pt x="6478" y="8427"/>
                  </a:lnTo>
                  <a:lnTo>
                    <a:pt x="6649" y="8403"/>
                  </a:lnTo>
                  <a:lnTo>
                    <a:pt x="6819" y="8354"/>
                  </a:lnTo>
                  <a:lnTo>
                    <a:pt x="6990" y="8257"/>
                  </a:lnTo>
                  <a:lnTo>
                    <a:pt x="7136" y="8135"/>
                  </a:lnTo>
                  <a:lnTo>
                    <a:pt x="7818" y="7453"/>
                  </a:lnTo>
                  <a:lnTo>
                    <a:pt x="7818" y="7453"/>
                  </a:lnTo>
                  <a:lnTo>
                    <a:pt x="7940" y="7307"/>
                  </a:lnTo>
                  <a:lnTo>
                    <a:pt x="8037" y="7136"/>
                  </a:lnTo>
                  <a:lnTo>
                    <a:pt x="8086" y="6966"/>
                  </a:lnTo>
                  <a:lnTo>
                    <a:pt x="8086" y="6795"/>
                  </a:lnTo>
                  <a:lnTo>
                    <a:pt x="8086" y="6601"/>
                  </a:lnTo>
                  <a:lnTo>
                    <a:pt x="8037" y="6430"/>
                  </a:lnTo>
                  <a:lnTo>
                    <a:pt x="7940" y="6260"/>
                  </a:lnTo>
                  <a:lnTo>
                    <a:pt x="7818" y="6114"/>
                  </a:lnTo>
                  <a:lnTo>
                    <a:pt x="170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2606225" y="4998300"/>
              <a:ext cx="203400" cy="207650"/>
            </a:xfrm>
            <a:custGeom>
              <a:rect b="b" l="l" r="r" t="t"/>
              <a:pathLst>
                <a:path extrusionOk="0" fill="none" h="8306" w="8136">
                  <a:moveTo>
                    <a:pt x="8135" y="6649"/>
                  </a:moveTo>
                  <a:lnTo>
                    <a:pt x="4433" y="2947"/>
                  </a:lnTo>
                  <a:lnTo>
                    <a:pt x="1730" y="244"/>
                  </a:lnTo>
                  <a:lnTo>
                    <a:pt x="1730" y="244"/>
                  </a:lnTo>
                  <a:lnTo>
                    <a:pt x="1584" y="122"/>
                  </a:lnTo>
                  <a:lnTo>
                    <a:pt x="1413" y="49"/>
                  </a:lnTo>
                  <a:lnTo>
                    <a:pt x="1243" y="0"/>
                  </a:lnTo>
                  <a:lnTo>
                    <a:pt x="1048" y="0"/>
                  </a:lnTo>
                  <a:lnTo>
                    <a:pt x="878" y="0"/>
                  </a:lnTo>
                  <a:lnTo>
                    <a:pt x="683" y="49"/>
                  </a:lnTo>
                  <a:lnTo>
                    <a:pt x="512" y="122"/>
                  </a:lnTo>
                  <a:lnTo>
                    <a:pt x="390" y="244"/>
                  </a:lnTo>
                  <a:lnTo>
                    <a:pt x="390" y="244"/>
                  </a:lnTo>
                  <a:lnTo>
                    <a:pt x="269" y="365"/>
                  </a:lnTo>
                  <a:lnTo>
                    <a:pt x="171" y="511"/>
                  </a:lnTo>
                  <a:lnTo>
                    <a:pt x="98" y="682"/>
                  </a:lnTo>
                  <a:lnTo>
                    <a:pt x="50" y="852"/>
                  </a:lnTo>
                  <a:lnTo>
                    <a:pt x="1" y="1023"/>
                  </a:lnTo>
                  <a:lnTo>
                    <a:pt x="1" y="1218"/>
                  </a:lnTo>
                  <a:lnTo>
                    <a:pt x="1" y="1413"/>
                  </a:lnTo>
                  <a:lnTo>
                    <a:pt x="1" y="1607"/>
                  </a:lnTo>
                  <a:lnTo>
                    <a:pt x="74" y="2021"/>
                  </a:lnTo>
                  <a:lnTo>
                    <a:pt x="220" y="2484"/>
                  </a:lnTo>
                  <a:lnTo>
                    <a:pt x="390" y="2923"/>
                  </a:lnTo>
                  <a:lnTo>
                    <a:pt x="610" y="3385"/>
                  </a:lnTo>
                  <a:lnTo>
                    <a:pt x="853" y="3872"/>
                  </a:lnTo>
                  <a:lnTo>
                    <a:pt x="1121" y="4311"/>
                  </a:lnTo>
                  <a:lnTo>
                    <a:pt x="1413" y="4774"/>
                  </a:lnTo>
                  <a:lnTo>
                    <a:pt x="1706" y="5188"/>
                  </a:lnTo>
                  <a:lnTo>
                    <a:pt x="1998" y="5577"/>
                  </a:lnTo>
                  <a:lnTo>
                    <a:pt x="2290" y="5943"/>
                  </a:lnTo>
                  <a:lnTo>
                    <a:pt x="2582" y="6284"/>
                  </a:lnTo>
                  <a:lnTo>
                    <a:pt x="2850" y="6551"/>
                  </a:lnTo>
                  <a:lnTo>
                    <a:pt x="2850" y="6551"/>
                  </a:lnTo>
                  <a:lnTo>
                    <a:pt x="3070" y="6771"/>
                  </a:lnTo>
                  <a:lnTo>
                    <a:pt x="3313" y="6966"/>
                  </a:lnTo>
                  <a:lnTo>
                    <a:pt x="3557" y="7136"/>
                  </a:lnTo>
                  <a:lnTo>
                    <a:pt x="3800" y="7307"/>
                  </a:lnTo>
                  <a:lnTo>
                    <a:pt x="4312" y="7599"/>
                  </a:lnTo>
                  <a:lnTo>
                    <a:pt x="4823" y="7818"/>
                  </a:lnTo>
                  <a:lnTo>
                    <a:pt x="5310" y="8013"/>
                  </a:lnTo>
                  <a:lnTo>
                    <a:pt x="5724" y="8159"/>
                  </a:lnTo>
                  <a:lnTo>
                    <a:pt x="6333" y="830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2605025" y="5003775"/>
              <a:ext cx="417700" cy="417700"/>
            </a:xfrm>
            <a:custGeom>
              <a:rect b="b" l="l" r="r" t="t"/>
              <a:pathLst>
                <a:path extrusionOk="0" fill="none" h="16708" w="16708">
                  <a:moveTo>
                    <a:pt x="13931" y="6820"/>
                  </a:moveTo>
                  <a:lnTo>
                    <a:pt x="13931" y="6820"/>
                  </a:lnTo>
                  <a:lnTo>
                    <a:pt x="14126" y="6625"/>
                  </a:lnTo>
                  <a:lnTo>
                    <a:pt x="14345" y="6357"/>
                  </a:lnTo>
                  <a:lnTo>
                    <a:pt x="14784" y="5797"/>
                  </a:lnTo>
                  <a:lnTo>
                    <a:pt x="15246" y="5139"/>
                  </a:lnTo>
                  <a:lnTo>
                    <a:pt x="15685" y="4482"/>
                  </a:lnTo>
                  <a:lnTo>
                    <a:pt x="16367" y="3386"/>
                  </a:lnTo>
                  <a:lnTo>
                    <a:pt x="16659" y="2923"/>
                  </a:lnTo>
                  <a:lnTo>
                    <a:pt x="16659" y="2923"/>
                  </a:lnTo>
                  <a:lnTo>
                    <a:pt x="16708" y="2825"/>
                  </a:lnTo>
                  <a:lnTo>
                    <a:pt x="16708" y="2728"/>
                  </a:lnTo>
                  <a:lnTo>
                    <a:pt x="16708" y="2655"/>
                  </a:lnTo>
                  <a:lnTo>
                    <a:pt x="16659" y="2582"/>
                  </a:lnTo>
                  <a:lnTo>
                    <a:pt x="16659" y="2582"/>
                  </a:lnTo>
                  <a:lnTo>
                    <a:pt x="16586" y="2533"/>
                  </a:lnTo>
                  <a:lnTo>
                    <a:pt x="16488" y="2533"/>
                  </a:lnTo>
                  <a:lnTo>
                    <a:pt x="16415" y="2533"/>
                  </a:lnTo>
                  <a:lnTo>
                    <a:pt x="16318" y="2582"/>
                  </a:lnTo>
                  <a:lnTo>
                    <a:pt x="13615" y="4944"/>
                  </a:lnTo>
                  <a:lnTo>
                    <a:pt x="13615" y="4944"/>
                  </a:lnTo>
                  <a:lnTo>
                    <a:pt x="13541" y="4993"/>
                  </a:lnTo>
                  <a:lnTo>
                    <a:pt x="13420" y="4993"/>
                  </a:lnTo>
                  <a:lnTo>
                    <a:pt x="13322" y="4969"/>
                  </a:lnTo>
                  <a:lnTo>
                    <a:pt x="13200" y="4871"/>
                  </a:lnTo>
                  <a:lnTo>
                    <a:pt x="13200" y="4871"/>
                  </a:lnTo>
                  <a:lnTo>
                    <a:pt x="13103" y="4749"/>
                  </a:lnTo>
                  <a:lnTo>
                    <a:pt x="13054" y="4628"/>
                  </a:lnTo>
                  <a:lnTo>
                    <a:pt x="13054" y="4530"/>
                  </a:lnTo>
                  <a:lnTo>
                    <a:pt x="13103" y="4433"/>
                  </a:lnTo>
                  <a:lnTo>
                    <a:pt x="13103" y="4433"/>
                  </a:lnTo>
                  <a:lnTo>
                    <a:pt x="15563" y="1486"/>
                  </a:lnTo>
                  <a:lnTo>
                    <a:pt x="15563" y="1486"/>
                  </a:lnTo>
                  <a:lnTo>
                    <a:pt x="15612" y="1388"/>
                  </a:lnTo>
                  <a:lnTo>
                    <a:pt x="15612" y="1315"/>
                  </a:lnTo>
                  <a:lnTo>
                    <a:pt x="15612" y="1218"/>
                  </a:lnTo>
                  <a:lnTo>
                    <a:pt x="15563" y="1145"/>
                  </a:lnTo>
                  <a:lnTo>
                    <a:pt x="15563" y="1145"/>
                  </a:lnTo>
                  <a:lnTo>
                    <a:pt x="15490" y="1096"/>
                  </a:lnTo>
                  <a:lnTo>
                    <a:pt x="15392" y="1096"/>
                  </a:lnTo>
                  <a:lnTo>
                    <a:pt x="15319" y="1096"/>
                  </a:lnTo>
                  <a:lnTo>
                    <a:pt x="15222" y="1145"/>
                  </a:lnTo>
                  <a:lnTo>
                    <a:pt x="15222" y="1145"/>
                  </a:lnTo>
                  <a:lnTo>
                    <a:pt x="12275" y="3605"/>
                  </a:lnTo>
                  <a:lnTo>
                    <a:pt x="12275" y="3605"/>
                  </a:lnTo>
                  <a:lnTo>
                    <a:pt x="12178" y="3653"/>
                  </a:lnTo>
                  <a:lnTo>
                    <a:pt x="12080" y="3653"/>
                  </a:lnTo>
                  <a:lnTo>
                    <a:pt x="11958" y="3605"/>
                  </a:lnTo>
                  <a:lnTo>
                    <a:pt x="11861" y="3507"/>
                  </a:lnTo>
                  <a:lnTo>
                    <a:pt x="11861" y="3507"/>
                  </a:lnTo>
                  <a:lnTo>
                    <a:pt x="11764" y="3386"/>
                  </a:lnTo>
                  <a:lnTo>
                    <a:pt x="11715" y="3288"/>
                  </a:lnTo>
                  <a:lnTo>
                    <a:pt x="11715" y="3166"/>
                  </a:lnTo>
                  <a:lnTo>
                    <a:pt x="11764" y="3093"/>
                  </a:lnTo>
                  <a:lnTo>
                    <a:pt x="14126" y="390"/>
                  </a:lnTo>
                  <a:lnTo>
                    <a:pt x="14126" y="390"/>
                  </a:lnTo>
                  <a:lnTo>
                    <a:pt x="14175" y="292"/>
                  </a:lnTo>
                  <a:lnTo>
                    <a:pt x="14175" y="219"/>
                  </a:lnTo>
                  <a:lnTo>
                    <a:pt x="14175" y="122"/>
                  </a:lnTo>
                  <a:lnTo>
                    <a:pt x="14126" y="49"/>
                  </a:lnTo>
                  <a:lnTo>
                    <a:pt x="14126" y="49"/>
                  </a:lnTo>
                  <a:lnTo>
                    <a:pt x="14053" y="0"/>
                  </a:lnTo>
                  <a:lnTo>
                    <a:pt x="13980" y="0"/>
                  </a:lnTo>
                  <a:lnTo>
                    <a:pt x="13882" y="0"/>
                  </a:lnTo>
                  <a:lnTo>
                    <a:pt x="13785" y="49"/>
                  </a:lnTo>
                  <a:lnTo>
                    <a:pt x="13785" y="49"/>
                  </a:lnTo>
                  <a:lnTo>
                    <a:pt x="13322" y="341"/>
                  </a:lnTo>
                  <a:lnTo>
                    <a:pt x="12226" y="1023"/>
                  </a:lnTo>
                  <a:lnTo>
                    <a:pt x="11569" y="1462"/>
                  </a:lnTo>
                  <a:lnTo>
                    <a:pt x="10911" y="1924"/>
                  </a:lnTo>
                  <a:lnTo>
                    <a:pt x="10351" y="2363"/>
                  </a:lnTo>
                  <a:lnTo>
                    <a:pt x="10083" y="2582"/>
                  </a:lnTo>
                  <a:lnTo>
                    <a:pt x="9888" y="2777"/>
                  </a:lnTo>
                  <a:lnTo>
                    <a:pt x="9888" y="2777"/>
                  </a:lnTo>
                  <a:lnTo>
                    <a:pt x="9766" y="2898"/>
                  </a:lnTo>
                  <a:lnTo>
                    <a:pt x="9669" y="3045"/>
                  </a:lnTo>
                  <a:lnTo>
                    <a:pt x="9572" y="3215"/>
                  </a:lnTo>
                  <a:lnTo>
                    <a:pt x="9499" y="3410"/>
                  </a:lnTo>
                  <a:lnTo>
                    <a:pt x="9377" y="3824"/>
                  </a:lnTo>
                  <a:lnTo>
                    <a:pt x="9304" y="4262"/>
                  </a:lnTo>
                  <a:lnTo>
                    <a:pt x="9255" y="4701"/>
                  </a:lnTo>
                  <a:lnTo>
                    <a:pt x="9279" y="5163"/>
                  </a:lnTo>
                  <a:lnTo>
                    <a:pt x="9328" y="5577"/>
                  </a:lnTo>
                  <a:lnTo>
                    <a:pt x="9352" y="5772"/>
                  </a:lnTo>
                  <a:lnTo>
                    <a:pt x="9425" y="5943"/>
                  </a:lnTo>
                  <a:lnTo>
                    <a:pt x="268" y="14418"/>
                  </a:lnTo>
                  <a:lnTo>
                    <a:pt x="268" y="14418"/>
                  </a:lnTo>
                  <a:lnTo>
                    <a:pt x="146" y="14564"/>
                  </a:lnTo>
                  <a:lnTo>
                    <a:pt x="73" y="14735"/>
                  </a:lnTo>
                  <a:lnTo>
                    <a:pt x="0" y="14905"/>
                  </a:lnTo>
                  <a:lnTo>
                    <a:pt x="0" y="15076"/>
                  </a:lnTo>
                  <a:lnTo>
                    <a:pt x="0" y="15271"/>
                  </a:lnTo>
                  <a:lnTo>
                    <a:pt x="73" y="15441"/>
                  </a:lnTo>
                  <a:lnTo>
                    <a:pt x="146" y="15612"/>
                  </a:lnTo>
                  <a:lnTo>
                    <a:pt x="268" y="15758"/>
                  </a:lnTo>
                  <a:lnTo>
                    <a:pt x="950" y="16440"/>
                  </a:lnTo>
                  <a:lnTo>
                    <a:pt x="950" y="16440"/>
                  </a:lnTo>
                  <a:lnTo>
                    <a:pt x="1096" y="16562"/>
                  </a:lnTo>
                  <a:lnTo>
                    <a:pt x="1267" y="16635"/>
                  </a:lnTo>
                  <a:lnTo>
                    <a:pt x="1437" y="16708"/>
                  </a:lnTo>
                  <a:lnTo>
                    <a:pt x="1632" y="16708"/>
                  </a:lnTo>
                  <a:lnTo>
                    <a:pt x="1802" y="16708"/>
                  </a:lnTo>
                  <a:lnTo>
                    <a:pt x="1973" y="16635"/>
                  </a:lnTo>
                  <a:lnTo>
                    <a:pt x="2143" y="16562"/>
                  </a:lnTo>
                  <a:lnTo>
                    <a:pt x="2289" y="16440"/>
                  </a:lnTo>
                  <a:lnTo>
                    <a:pt x="10765" y="7282"/>
                  </a:lnTo>
                  <a:lnTo>
                    <a:pt x="10765" y="7282"/>
                  </a:lnTo>
                  <a:lnTo>
                    <a:pt x="11130" y="7380"/>
                  </a:lnTo>
                  <a:lnTo>
                    <a:pt x="11544" y="7428"/>
                  </a:lnTo>
                  <a:lnTo>
                    <a:pt x="12007" y="7453"/>
                  </a:lnTo>
                  <a:lnTo>
                    <a:pt x="12445" y="7404"/>
                  </a:lnTo>
                  <a:lnTo>
                    <a:pt x="12884" y="7331"/>
                  </a:lnTo>
                  <a:lnTo>
                    <a:pt x="13298" y="7209"/>
                  </a:lnTo>
                  <a:lnTo>
                    <a:pt x="13493" y="7136"/>
                  </a:lnTo>
                  <a:lnTo>
                    <a:pt x="13663" y="7039"/>
                  </a:lnTo>
                  <a:lnTo>
                    <a:pt x="13809" y="6941"/>
                  </a:lnTo>
                  <a:lnTo>
                    <a:pt x="13931" y="6820"/>
                  </a:lnTo>
                  <a:lnTo>
                    <a:pt x="13931" y="682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8" name="Google Shape;608;p40"/>
          <p:cNvGrpSpPr/>
          <p:nvPr/>
        </p:nvGrpSpPr>
        <p:grpSpPr>
          <a:xfrm>
            <a:off x="2613102" y="4181878"/>
            <a:ext cx="384711" cy="320432"/>
            <a:chOff x="3236425" y="5001950"/>
            <a:chExt cx="499300" cy="415875"/>
          </a:xfrm>
        </p:grpSpPr>
        <p:sp>
          <p:nvSpPr>
            <p:cNvPr id="609" name="Google Shape;609;p40"/>
            <p:cNvSpPr/>
            <p:nvPr/>
          </p:nvSpPr>
          <p:spPr>
            <a:xfrm>
              <a:off x="3236425" y="5309425"/>
              <a:ext cx="499300" cy="108400"/>
            </a:xfrm>
            <a:custGeom>
              <a:rect b="b" l="l" r="r" t="t"/>
              <a:pathLst>
                <a:path extrusionOk="0" fill="none" h="4336" w="19972">
                  <a:moveTo>
                    <a:pt x="19533" y="0"/>
                  </a:moveTo>
                  <a:lnTo>
                    <a:pt x="439" y="0"/>
                  </a:lnTo>
                  <a:lnTo>
                    <a:pt x="439" y="0"/>
                  </a:lnTo>
                  <a:lnTo>
                    <a:pt x="365" y="0"/>
                  </a:lnTo>
                  <a:lnTo>
                    <a:pt x="268" y="25"/>
                  </a:lnTo>
                  <a:lnTo>
                    <a:pt x="195" y="73"/>
                  </a:lnTo>
                  <a:lnTo>
                    <a:pt x="122" y="122"/>
                  </a:lnTo>
                  <a:lnTo>
                    <a:pt x="73" y="195"/>
                  </a:lnTo>
                  <a:lnTo>
                    <a:pt x="49" y="268"/>
                  </a:lnTo>
                  <a:lnTo>
                    <a:pt x="25" y="341"/>
                  </a:lnTo>
                  <a:lnTo>
                    <a:pt x="0" y="439"/>
                  </a:lnTo>
                  <a:lnTo>
                    <a:pt x="0" y="439"/>
                  </a:lnTo>
                  <a:lnTo>
                    <a:pt x="25" y="512"/>
                  </a:lnTo>
                  <a:lnTo>
                    <a:pt x="49" y="585"/>
                  </a:lnTo>
                  <a:lnTo>
                    <a:pt x="73" y="658"/>
                  </a:lnTo>
                  <a:lnTo>
                    <a:pt x="122" y="731"/>
                  </a:lnTo>
                  <a:lnTo>
                    <a:pt x="195" y="780"/>
                  </a:lnTo>
                  <a:lnTo>
                    <a:pt x="268" y="828"/>
                  </a:lnTo>
                  <a:lnTo>
                    <a:pt x="365" y="853"/>
                  </a:lnTo>
                  <a:lnTo>
                    <a:pt x="439" y="853"/>
                  </a:lnTo>
                  <a:lnTo>
                    <a:pt x="439" y="853"/>
                  </a:lnTo>
                  <a:lnTo>
                    <a:pt x="487" y="877"/>
                  </a:lnTo>
                  <a:lnTo>
                    <a:pt x="560" y="902"/>
                  </a:lnTo>
                  <a:lnTo>
                    <a:pt x="706" y="1048"/>
                  </a:lnTo>
                  <a:lnTo>
                    <a:pt x="853" y="1242"/>
                  </a:lnTo>
                  <a:lnTo>
                    <a:pt x="1023" y="1486"/>
                  </a:lnTo>
                  <a:lnTo>
                    <a:pt x="1340" y="2022"/>
                  </a:lnTo>
                  <a:lnTo>
                    <a:pt x="1632" y="2509"/>
                  </a:lnTo>
                  <a:lnTo>
                    <a:pt x="1632" y="2509"/>
                  </a:lnTo>
                  <a:lnTo>
                    <a:pt x="1900" y="2996"/>
                  </a:lnTo>
                  <a:lnTo>
                    <a:pt x="2168" y="3459"/>
                  </a:lnTo>
                  <a:lnTo>
                    <a:pt x="2460" y="3873"/>
                  </a:lnTo>
                  <a:lnTo>
                    <a:pt x="2582" y="4043"/>
                  </a:lnTo>
                  <a:lnTo>
                    <a:pt x="2728" y="4214"/>
                  </a:lnTo>
                  <a:lnTo>
                    <a:pt x="2728" y="4214"/>
                  </a:lnTo>
                  <a:lnTo>
                    <a:pt x="2801" y="4263"/>
                  </a:lnTo>
                  <a:lnTo>
                    <a:pt x="2874" y="4287"/>
                  </a:lnTo>
                  <a:lnTo>
                    <a:pt x="2971" y="4311"/>
                  </a:lnTo>
                  <a:lnTo>
                    <a:pt x="3045" y="4336"/>
                  </a:lnTo>
                  <a:lnTo>
                    <a:pt x="16927" y="4336"/>
                  </a:lnTo>
                  <a:lnTo>
                    <a:pt x="16927" y="4336"/>
                  </a:lnTo>
                  <a:lnTo>
                    <a:pt x="17000" y="4311"/>
                  </a:lnTo>
                  <a:lnTo>
                    <a:pt x="17097" y="4287"/>
                  </a:lnTo>
                  <a:lnTo>
                    <a:pt x="17170" y="4263"/>
                  </a:lnTo>
                  <a:lnTo>
                    <a:pt x="17243" y="4214"/>
                  </a:lnTo>
                  <a:lnTo>
                    <a:pt x="17243" y="4214"/>
                  </a:lnTo>
                  <a:lnTo>
                    <a:pt x="17390" y="4043"/>
                  </a:lnTo>
                  <a:lnTo>
                    <a:pt x="17511" y="3873"/>
                  </a:lnTo>
                  <a:lnTo>
                    <a:pt x="17804" y="3459"/>
                  </a:lnTo>
                  <a:lnTo>
                    <a:pt x="18072" y="2996"/>
                  </a:lnTo>
                  <a:lnTo>
                    <a:pt x="18339" y="2509"/>
                  </a:lnTo>
                  <a:lnTo>
                    <a:pt x="18339" y="2509"/>
                  </a:lnTo>
                  <a:lnTo>
                    <a:pt x="18632" y="2022"/>
                  </a:lnTo>
                  <a:lnTo>
                    <a:pt x="18948" y="1486"/>
                  </a:lnTo>
                  <a:lnTo>
                    <a:pt x="19119" y="1242"/>
                  </a:lnTo>
                  <a:lnTo>
                    <a:pt x="19265" y="1048"/>
                  </a:lnTo>
                  <a:lnTo>
                    <a:pt x="19411" y="902"/>
                  </a:lnTo>
                  <a:lnTo>
                    <a:pt x="19484" y="877"/>
                  </a:lnTo>
                  <a:lnTo>
                    <a:pt x="19533" y="853"/>
                  </a:lnTo>
                  <a:lnTo>
                    <a:pt x="19533" y="853"/>
                  </a:lnTo>
                  <a:lnTo>
                    <a:pt x="19606" y="853"/>
                  </a:lnTo>
                  <a:lnTo>
                    <a:pt x="19703" y="828"/>
                  </a:lnTo>
                  <a:lnTo>
                    <a:pt x="19776" y="780"/>
                  </a:lnTo>
                  <a:lnTo>
                    <a:pt x="19849" y="731"/>
                  </a:lnTo>
                  <a:lnTo>
                    <a:pt x="19898" y="658"/>
                  </a:lnTo>
                  <a:lnTo>
                    <a:pt x="19922" y="585"/>
                  </a:lnTo>
                  <a:lnTo>
                    <a:pt x="19947" y="512"/>
                  </a:lnTo>
                  <a:lnTo>
                    <a:pt x="19971" y="439"/>
                  </a:lnTo>
                  <a:lnTo>
                    <a:pt x="19971" y="439"/>
                  </a:lnTo>
                  <a:lnTo>
                    <a:pt x="19947" y="341"/>
                  </a:lnTo>
                  <a:lnTo>
                    <a:pt x="19922" y="268"/>
                  </a:lnTo>
                  <a:lnTo>
                    <a:pt x="19898" y="195"/>
                  </a:lnTo>
                  <a:lnTo>
                    <a:pt x="19825" y="122"/>
                  </a:lnTo>
                  <a:lnTo>
                    <a:pt x="19776" y="73"/>
                  </a:lnTo>
                  <a:lnTo>
                    <a:pt x="19703" y="25"/>
                  </a:lnTo>
                  <a:lnTo>
                    <a:pt x="19606" y="0"/>
                  </a:lnTo>
                  <a:lnTo>
                    <a:pt x="19533" y="0"/>
                  </a:lnTo>
                  <a:lnTo>
                    <a:pt x="19533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94875" y="5330725"/>
              <a:ext cx="382400" cy="25"/>
            </a:xfrm>
            <a:custGeom>
              <a:rect b="b" l="l" r="r" t="t"/>
              <a:pathLst>
                <a:path extrusionOk="0" fill="none" h="1" w="15296">
                  <a:moveTo>
                    <a:pt x="0" y="1"/>
                  </a:moveTo>
                  <a:lnTo>
                    <a:pt x="152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80250" y="5162675"/>
              <a:ext cx="411625" cy="140075"/>
            </a:xfrm>
            <a:custGeom>
              <a:rect b="b" l="l" r="r" t="t"/>
              <a:pathLst>
                <a:path extrusionOk="0" fill="none" h="5603" w="16465">
                  <a:moveTo>
                    <a:pt x="16465" y="5602"/>
                  </a:moveTo>
                  <a:lnTo>
                    <a:pt x="16465" y="5602"/>
                  </a:lnTo>
                  <a:lnTo>
                    <a:pt x="16392" y="5408"/>
                  </a:lnTo>
                  <a:lnTo>
                    <a:pt x="16294" y="5237"/>
                  </a:lnTo>
                  <a:lnTo>
                    <a:pt x="16075" y="4921"/>
                  </a:lnTo>
                  <a:lnTo>
                    <a:pt x="15807" y="4628"/>
                  </a:lnTo>
                  <a:lnTo>
                    <a:pt x="15490" y="4385"/>
                  </a:lnTo>
                  <a:lnTo>
                    <a:pt x="15320" y="4287"/>
                  </a:lnTo>
                  <a:lnTo>
                    <a:pt x="15149" y="4190"/>
                  </a:lnTo>
                  <a:lnTo>
                    <a:pt x="14979" y="4092"/>
                  </a:lnTo>
                  <a:lnTo>
                    <a:pt x="14784" y="4044"/>
                  </a:lnTo>
                  <a:lnTo>
                    <a:pt x="14589" y="3971"/>
                  </a:lnTo>
                  <a:lnTo>
                    <a:pt x="14394" y="3946"/>
                  </a:lnTo>
                  <a:lnTo>
                    <a:pt x="14175" y="3922"/>
                  </a:lnTo>
                  <a:lnTo>
                    <a:pt x="13980" y="3898"/>
                  </a:lnTo>
                  <a:lnTo>
                    <a:pt x="13980" y="3898"/>
                  </a:lnTo>
                  <a:lnTo>
                    <a:pt x="13737" y="3922"/>
                  </a:lnTo>
                  <a:lnTo>
                    <a:pt x="13518" y="3946"/>
                  </a:lnTo>
                  <a:lnTo>
                    <a:pt x="13518" y="3946"/>
                  </a:lnTo>
                  <a:lnTo>
                    <a:pt x="13420" y="3532"/>
                  </a:lnTo>
                  <a:lnTo>
                    <a:pt x="13299" y="3143"/>
                  </a:lnTo>
                  <a:lnTo>
                    <a:pt x="13128" y="2753"/>
                  </a:lnTo>
                  <a:lnTo>
                    <a:pt x="12933" y="2388"/>
                  </a:lnTo>
                  <a:lnTo>
                    <a:pt x="12714" y="2047"/>
                  </a:lnTo>
                  <a:lnTo>
                    <a:pt x="12470" y="1706"/>
                  </a:lnTo>
                  <a:lnTo>
                    <a:pt x="12178" y="1413"/>
                  </a:lnTo>
                  <a:lnTo>
                    <a:pt x="11886" y="1121"/>
                  </a:lnTo>
                  <a:lnTo>
                    <a:pt x="11545" y="878"/>
                  </a:lnTo>
                  <a:lnTo>
                    <a:pt x="11204" y="658"/>
                  </a:lnTo>
                  <a:lnTo>
                    <a:pt x="10839" y="464"/>
                  </a:lnTo>
                  <a:lnTo>
                    <a:pt x="10449" y="293"/>
                  </a:lnTo>
                  <a:lnTo>
                    <a:pt x="10059" y="171"/>
                  </a:lnTo>
                  <a:lnTo>
                    <a:pt x="9645" y="74"/>
                  </a:lnTo>
                  <a:lnTo>
                    <a:pt x="9207" y="25"/>
                  </a:lnTo>
                  <a:lnTo>
                    <a:pt x="8768" y="1"/>
                  </a:lnTo>
                  <a:lnTo>
                    <a:pt x="8768" y="1"/>
                  </a:lnTo>
                  <a:lnTo>
                    <a:pt x="8452" y="1"/>
                  </a:lnTo>
                  <a:lnTo>
                    <a:pt x="8135" y="50"/>
                  </a:lnTo>
                  <a:lnTo>
                    <a:pt x="7819" y="98"/>
                  </a:lnTo>
                  <a:lnTo>
                    <a:pt x="7502" y="171"/>
                  </a:lnTo>
                  <a:lnTo>
                    <a:pt x="7210" y="269"/>
                  </a:lnTo>
                  <a:lnTo>
                    <a:pt x="6918" y="366"/>
                  </a:lnTo>
                  <a:lnTo>
                    <a:pt x="6625" y="512"/>
                  </a:lnTo>
                  <a:lnTo>
                    <a:pt x="6357" y="658"/>
                  </a:lnTo>
                  <a:lnTo>
                    <a:pt x="6089" y="805"/>
                  </a:lnTo>
                  <a:lnTo>
                    <a:pt x="5846" y="999"/>
                  </a:lnTo>
                  <a:lnTo>
                    <a:pt x="5602" y="1170"/>
                  </a:lnTo>
                  <a:lnTo>
                    <a:pt x="5383" y="1389"/>
                  </a:lnTo>
                  <a:lnTo>
                    <a:pt x="5188" y="1608"/>
                  </a:lnTo>
                  <a:lnTo>
                    <a:pt x="4993" y="1852"/>
                  </a:lnTo>
                  <a:lnTo>
                    <a:pt x="4799" y="2095"/>
                  </a:lnTo>
                  <a:lnTo>
                    <a:pt x="4628" y="2363"/>
                  </a:lnTo>
                  <a:lnTo>
                    <a:pt x="4628" y="2363"/>
                  </a:lnTo>
                  <a:lnTo>
                    <a:pt x="4360" y="2266"/>
                  </a:lnTo>
                  <a:lnTo>
                    <a:pt x="4092" y="2217"/>
                  </a:lnTo>
                  <a:lnTo>
                    <a:pt x="3824" y="2193"/>
                  </a:lnTo>
                  <a:lnTo>
                    <a:pt x="3532" y="2168"/>
                  </a:lnTo>
                  <a:lnTo>
                    <a:pt x="3532" y="2168"/>
                  </a:lnTo>
                  <a:lnTo>
                    <a:pt x="3191" y="2193"/>
                  </a:lnTo>
                  <a:lnTo>
                    <a:pt x="2850" y="2242"/>
                  </a:lnTo>
                  <a:lnTo>
                    <a:pt x="2509" y="2339"/>
                  </a:lnTo>
                  <a:lnTo>
                    <a:pt x="2193" y="2436"/>
                  </a:lnTo>
                  <a:lnTo>
                    <a:pt x="1876" y="2582"/>
                  </a:lnTo>
                  <a:lnTo>
                    <a:pt x="1584" y="2753"/>
                  </a:lnTo>
                  <a:lnTo>
                    <a:pt x="1316" y="2948"/>
                  </a:lnTo>
                  <a:lnTo>
                    <a:pt x="1072" y="3167"/>
                  </a:lnTo>
                  <a:lnTo>
                    <a:pt x="853" y="3411"/>
                  </a:lnTo>
                  <a:lnTo>
                    <a:pt x="634" y="3678"/>
                  </a:lnTo>
                  <a:lnTo>
                    <a:pt x="463" y="3971"/>
                  </a:lnTo>
                  <a:lnTo>
                    <a:pt x="317" y="4263"/>
                  </a:lnTo>
                  <a:lnTo>
                    <a:pt x="196" y="4580"/>
                  </a:lnTo>
                  <a:lnTo>
                    <a:pt x="98" y="4896"/>
                  </a:lnTo>
                  <a:lnTo>
                    <a:pt x="25" y="5237"/>
                  </a:lnTo>
                  <a:lnTo>
                    <a:pt x="1" y="560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40"/>
            <p:cNvSpPr/>
            <p:nvPr/>
          </p:nvSpPr>
          <p:spPr>
            <a:xfrm>
              <a:off x="347145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2" y="0"/>
                  </a:moveTo>
                  <a:lnTo>
                    <a:pt x="682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12" y="439"/>
                  </a:lnTo>
                  <a:lnTo>
                    <a:pt x="414" y="585"/>
                  </a:lnTo>
                  <a:lnTo>
                    <a:pt x="414" y="585"/>
                  </a:lnTo>
                  <a:lnTo>
                    <a:pt x="268" y="731"/>
                  </a:lnTo>
                  <a:lnTo>
                    <a:pt x="146" y="950"/>
                  </a:lnTo>
                  <a:lnTo>
                    <a:pt x="73" y="1072"/>
                  </a:lnTo>
                  <a:lnTo>
                    <a:pt x="49" y="1194"/>
                  </a:lnTo>
                  <a:lnTo>
                    <a:pt x="0" y="1364"/>
                  </a:lnTo>
                  <a:lnTo>
                    <a:pt x="0" y="1535"/>
                  </a:lnTo>
                  <a:lnTo>
                    <a:pt x="0" y="1535"/>
                  </a:lnTo>
                  <a:lnTo>
                    <a:pt x="0" y="1705"/>
                  </a:lnTo>
                  <a:lnTo>
                    <a:pt x="49" y="1851"/>
                  </a:lnTo>
                  <a:lnTo>
                    <a:pt x="73" y="1997"/>
                  </a:lnTo>
                  <a:lnTo>
                    <a:pt x="146" y="2095"/>
                  </a:lnTo>
                  <a:lnTo>
                    <a:pt x="268" y="2314"/>
                  </a:lnTo>
                  <a:lnTo>
                    <a:pt x="414" y="2484"/>
                  </a:lnTo>
                  <a:lnTo>
                    <a:pt x="414" y="2484"/>
                  </a:lnTo>
                  <a:lnTo>
                    <a:pt x="512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2" y="3045"/>
                  </a:lnTo>
                  <a:lnTo>
                    <a:pt x="682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12" y="3507"/>
                  </a:lnTo>
                  <a:lnTo>
                    <a:pt x="414" y="3629"/>
                  </a:lnTo>
                  <a:lnTo>
                    <a:pt x="414" y="3629"/>
                  </a:lnTo>
                  <a:lnTo>
                    <a:pt x="268" y="3800"/>
                  </a:lnTo>
                  <a:lnTo>
                    <a:pt x="146" y="3994"/>
                  </a:lnTo>
                  <a:lnTo>
                    <a:pt x="73" y="4116"/>
                  </a:lnTo>
                  <a:lnTo>
                    <a:pt x="49" y="4262"/>
                  </a:lnTo>
                  <a:lnTo>
                    <a:pt x="0" y="4408"/>
                  </a:lnTo>
                  <a:lnTo>
                    <a:pt x="0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40"/>
            <p:cNvSpPr/>
            <p:nvPr/>
          </p:nvSpPr>
          <p:spPr>
            <a:xfrm>
              <a:off x="3427600" y="5001950"/>
              <a:ext cx="17075" cy="114475"/>
            </a:xfrm>
            <a:custGeom>
              <a:rect b="b" l="l" r="r" t="t"/>
              <a:pathLst>
                <a:path extrusionOk="0" fill="none" h="4579" w="683">
                  <a:moveTo>
                    <a:pt x="683" y="0"/>
                  </a:moveTo>
                  <a:lnTo>
                    <a:pt x="683" y="0"/>
                  </a:lnTo>
                  <a:lnTo>
                    <a:pt x="658" y="171"/>
                  </a:lnTo>
                  <a:lnTo>
                    <a:pt x="609" y="317"/>
                  </a:lnTo>
                  <a:lnTo>
                    <a:pt x="536" y="439"/>
                  </a:lnTo>
                  <a:lnTo>
                    <a:pt x="415" y="585"/>
                  </a:lnTo>
                  <a:lnTo>
                    <a:pt x="415" y="585"/>
                  </a:lnTo>
                  <a:lnTo>
                    <a:pt x="269" y="731"/>
                  </a:lnTo>
                  <a:lnTo>
                    <a:pt x="147" y="950"/>
                  </a:lnTo>
                  <a:lnTo>
                    <a:pt x="98" y="1072"/>
                  </a:lnTo>
                  <a:lnTo>
                    <a:pt x="49" y="1194"/>
                  </a:lnTo>
                  <a:lnTo>
                    <a:pt x="25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25" y="1705"/>
                  </a:lnTo>
                  <a:lnTo>
                    <a:pt x="49" y="1851"/>
                  </a:lnTo>
                  <a:lnTo>
                    <a:pt x="98" y="1997"/>
                  </a:lnTo>
                  <a:lnTo>
                    <a:pt x="147" y="2095"/>
                  </a:lnTo>
                  <a:lnTo>
                    <a:pt x="269" y="2314"/>
                  </a:lnTo>
                  <a:lnTo>
                    <a:pt x="415" y="2484"/>
                  </a:lnTo>
                  <a:lnTo>
                    <a:pt x="415" y="2484"/>
                  </a:lnTo>
                  <a:lnTo>
                    <a:pt x="536" y="2606"/>
                  </a:lnTo>
                  <a:lnTo>
                    <a:pt x="609" y="2728"/>
                  </a:lnTo>
                  <a:lnTo>
                    <a:pt x="658" y="2874"/>
                  </a:lnTo>
                  <a:lnTo>
                    <a:pt x="683" y="3045"/>
                  </a:lnTo>
                  <a:lnTo>
                    <a:pt x="683" y="3045"/>
                  </a:lnTo>
                  <a:lnTo>
                    <a:pt x="658" y="3239"/>
                  </a:lnTo>
                  <a:lnTo>
                    <a:pt x="609" y="3385"/>
                  </a:lnTo>
                  <a:lnTo>
                    <a:pt x="536" y="3507"/>
                  </a:lnTo>
                  <a:lnTo>
                    <a:pt x="415" y="3629"/>
                  </a:lnTo>
                  <a:lnTo>
                    <a:pt x="415" y="3629"/>
                  </a:lnTo>
                  <a:lnTo>
                    <a:pt x="269" y="3800"/>
                  </a:lnTo>
                  <a:lnTo>
                    <a:pt x="147" y="3994"/>
                  </a:lnTo>
                  <a:lnTo>
                    <a:pt x="98" y="4116"/>
                  </a:lnTo>
                  <a:lnTo>
                    <a:pt x="49" y="4262"/>
                  </a:lnTo>
                  <a:lnTo>
                    <a:pt x="25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40"/>
            <p:cNvSpPr/>
            <p:nvPr/>
          </p:nvSpPr>
          <p:spPr>
            <a:xfrm>
              <a:off x="3515275" y="5001950"/>
              <a:ext cx="16475" cy="114475"/>
            </a:xfrm>
            <a:custGeom>
              <a:rect b="b" l="l" r="r" t="t"/>
              <a:pathLst>
                <a:path extrusionOk="0" fill="none" h="4579" w="659">
                  <a:moveTo>
                    <a:pt x="658" y="0"/>
                  </a:moveTo>
                  <a:lnTo>
                    <a:pt x="658" y="0"/>
                  </a:lnTo>
                  <a:lnTo>
                    <a:pt x="658" y="171"/>
                  </a:lnTo>
                  <a:lnTo>
                    <a:pt x="585" y="317"/>
                  </a:lnTo>
                  <a:lnTo>
                    <a:pt x="512" y="439"/>
                  </a:lnTo>
                  <a:lnTo>
                    <a:pt x="390" y="585"/>
                  </a:lnTo>
                  <a:lnTo>
                    <a:pt x="390" y="585"/>
                  </a:lnTo>
                  <a:lnTo>
                    <a:pt x="269" y="731"/>
                  </a:lnTo>
                  <a:lnTo>
                    <a:pt x="122" y="950"/>
                  </a:lnTo>
                  <a:lnTo>
                    <a:pt x="74" y="1072"/>
                  </a:lnTo>
                  <a:lnTo>
                    <a:pt x="25" y="1194"/>
                  </a:lnTo>
                  <a:lnTo>
                    <a:pt x="1" y="1364"/>
                  </a:lnTo>
                  <a:lnTo>
                    <a:pt x="1" y="1535"/>
                  </a:lnTo>
                  <a:lnTo>
                    <a:pt x="1" y="1535"/>
                  </a:lnTo>
                  <a:lnTo>
                    <a:pt x="1" y="1705"/>
                  </a:lnTo>
                  <a:lnTo>
                    <a:pt x="25" y="1851"/>
                  </a:lnTo>
                  <a:lnTo>
                    <a:pt x="74" y="1997"/>
                  </a:lnTo>
                  <a:lnTo>
                    <a:pt x="122" y="2095"/>
                  </a:lnTo>
                  <a:lnTo>
                    <a:pt x="269" y="2314"/>
                  </a:lnTo>
                  <a:lnTo>
                    <a:pt x="390" y="2484"/>
                  </a:lnTo>
                  <a:lnTo>
                    <a:pt x="390" y="2484"/>
                  </a:lnTo>
                  <a:lnTo>
                    <a:pt x="512" y="2606"/>
                  </a:lnTo>
                  <a:lnTo>
                    <a:pt x="585" y="2728"/>
                  </a:lnTo>
                  <a:lnTo>
                    <a:pt x="658" y="2874"/>
                  </a:lnTo>
                  <a:lnTo>
                    <a:pt x="658" y="3045"/>
                  </a:lnTo>
                  <a:lnTo>
                    <a:pt x="658" y="3045"/>
                  </a:lnTo>
                  <a:lnTo>
                    <a:pt x="658" y="3239"/>
                  </a:lnTo>
                  <a:lnTo>
                    <a:pt x="585" y="3385"/>
                  </a:lnTo>
                  <a:lnTo>
                    <a:pt x="512" y="3507"/>
                  </a:lnTo>
                  <a:lnTo>
                    <a:pt x="390" y="3629"/>
                  </a:lnTo>
                  <a:lnTo>
                    <a:pt x="390" y="3629"/>
                  </a:lnTo>
                  <a:lnTo>
                    <a:pt x="269" y="3800"/>
                  </a:lnTo>
                  <a:lnTo>
                    <a:pt x="122" y="3994"/>
                  </a:lnTo>
                  <a:lnTo>
                    <a:pt x="74" y="4116"/>
                  </a:lnTo>
                  <a:lnTo>
                    <a:pt x="25" y="4262"/>
                  </a:lnTo>
                  <a:lnTo>
                    <a:pt x="1" y="4408"/>
                  </a:lnTo>
                  <a:lnTo>
                    <a:pt x="1" y="45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5" name="Google Shape;615;p40"/>
          <p:cNvGrpSpPr/>
          <p:nvPr/>
        </p:nvGrpSpPr>
        <p:grpSpPr>
          <a:xfrm>
            <a:off x="3176992" y="4165447"/>
            <a:ext cx="292771" cy="348593"/>
            <a:chOff x="3968275" y="4980625"/>
            <a:chExt cx="379975" cy="452425"/>
          </a:xfrm>
        </p:grpSpPr>
        <p:sp>
          <p:nvSpPr>
            <p:cNvPr id="616" name="Google Shape;616;p40"/>
            <p:cNvSpPr/>
            <p:nvPr/>
          </p:nvSpPr>
          <p:spPr>
            <a:xfrm>
              <a:off x="4168000" y="4980625"/>
              <a:ext cx="85875" cy="102325"/>
            </a:xfrm>
            <a:custGeom>
              <a:rect b="b" l="l" r="r" t="t"/>
              <a:pathLst>
                <a:path extrusionOk="0" fill="none" h="4093" w="3435">
                  <a:moveTo>
                    <a:pt x="317" y="1486"/>
                  </a:moveTo>
                  <a:lnTo>
                    <a:pt x="317" y="1486"/>
                  </a:lnTo>
                  <a:lnTo>
                    <a:pt x="487" y="1292"/>
                  </a:lnTo>
                  <a:lnTo>
                    <a:pt x="682" y="1097"/>
                  </a:lnTo>
                  <a:lnTo>
                    <a:pt x="901" y="951"/>
                  </a:lnTo>
                  <a:lnTo>
                    <a:pt x="1145" y="780"/>
                  </a:lnTo>
                  <a:lnTo>
                    <a:pt x="1388" y="658"/>
                  </a:lnTo>
                  <a:lnTo>
                    <a:pt x="1632" y="537"/>
                  </a:lnTo>
                  <a:lnTo>
                    <a:pt x="2143" y="317"/>
                  </a:lnTo>
                  <a:lnTo>
                    <a:pt x="2631" y="171"/>
                  </a:lnTo>
                  <a:lnTo>
                    <a:pt x="3020" y="74"/>
                  </a:lnTo>
                  <a:lnTo>
                    <a:pt x="3386" y="1"/>
                  </a:lnTo>
                  <a:lnTo>
                    <a:pt x="3386" y="1"/>
                  </a:lnTo>
                  <a:lnTo>
                    <a:pt x="3410" y="366"/>
                  </a:lnTo>
                  <a:lnTo>
                    <a:pt x="3434" y="780"/>
                  </a:lnTo>
                  <a:lnTo>
                    <a:pt x="3434" y="1267"/>
                  </a:lnTo>
                  <a:lnTo>
                    <a:pt x="3410" y="1827"/>
                  </a:lnTo>
                  <a:lnTo>
                    <a:pt x="3386" y="2095"/>
                  </a:lnTo>
                  <a:lnTo>
                    <a:pt x="3312" y="2363"/>
                  </a:lnTo>
                  <a:lnTo>
                    <a:pt x="3264" y="2655"/>
                  </a:lnTo>
                  <a:lnTo>
                    <a:pt x="3166" y="2899"/>
                  </a:lnTo>
                  <a:lnTo>
                    <a:pt x="3045" y="3143"/>
                  </a:lnTo>
                  <a:lnTo>
                    <a:pt x="2923" y="3362"/>
                  </a:lnTo>
                  <a:lnTo>
                    <a:pt x="2923" y="3362"/>
                  </a:lnTo>
                  <a:lnTo>
                    <a:pt x="2752" y="3557"/>
                  </a:lnTo>
                  <a:lnTo>
                    <a:pt x="2582" y="3703"/>
                  </a:lnTo>
                  <a:lnTo>
                    <a:pt x="2387" y="3824"/>
                  </a:lnTo>
                  <a:lnTo>
                    <a:pt x="2192" y="3922"/>
                  </a:lnTo>
                  <a:lnTo>
                    <a:pt x="1997" y="3995"/>
                  </a:lnTo>
                  <a:lnTo>
                    <a:pt x="1778" y="4044"/>
                  </a:lnTo>
                  <a:lnTo>
                    <a:pt x="1583" y="4092"/>
                  </a:lnTo>
                  <a:lnTo>
                    <a:pt x="1388" y="4092"/>
                  </a:lnTo>
                  <a:lnTo>
                    <a:pt x="1047" y="4092"/>
                  </a:lnTo>
                  <a:lnTo>
                    <a:pt x="755" y="4044"/>
                  </a:lnTo>
                  <a:lnTo>
                    <a:pt x="487" y="3995"/>
                  </a:lnTo>
                  <a:lnTo>
                    <a:pt x="487" y="3995"/>
                  </a:lnTo>
                  <a:lnTo>
                    <a:pt x="341" y="3751"/>
                  </a:lnTo>
                  <a:lnTo>
                    <a:pt x="219" y="3483"/>
                  </a:lnTo>
                  <a:lnTo>
                    <a:pt x="98" y="3143"/>
                  </a:lnTo>
                  <a:lnTo>
                    <a:pt x="49" y="2972"/>
                  </a:lnTo>
                  <a:lnTo>
                    <a:pt x="25" y="2753"/>
                  </a:lnTo>
                  <a:lnTo>
                    <a:pt x="0" y="2558"/>
                  </a:lnTo>
                  <a:lnTo>
                    <a:pt x="0" y="2339"/>
                  </a:lnTo>
                  <a:lnTo>
                    <a:pt x="25" y="2120"/>
                  </a:lnTo>
                  <a:lnTo>
                    <a:pt x="98" y="1900"/>
                  </a:lnTo>
                  <a:lnTo>
                    <a:pt x="195" y="1706"/>
                  </a:lnTo>
                  <a:lnTo>
                    <a:pt x="317" y="1486"/>
                  </a:lnTo>
                  <a:lnTo>
                    <a:pt x="317" y="14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40"/>
            <p:cNvSpPr/>
            <p:nvPr/>
          </p:nvSpPr>
          <p:spPr>
            <a:xfrm>
              <a:off x="3968275" y="5043350"/>
              <a:ext cx="379975" cy="389700"/>
            </a:xfrm>
            <a:custGeom>
              <a:rect b="b" l="l" r="r" t="t"/>
              <a:pathLst>
                <a:path extrusionOk="0" fill="none" h="15588" w="15199">
                  <a:moveTo>
                    <a:pt x="7965" y="2679"/>
                  </a:moveTo>
                  <a:lnTo>
                    <a:pt x="7965" y="2679"/>
                  </a:lnTo>
                  <a:lnTo>
                    <a:pt x="7478" y="2655"/>
                  </a:lnTo>
                  <a:lnTo>
                    <a:pt x="6942" y="2606"/>
                  </a:lnTo>
                  <a:lnTo>
                    <a:pt x="5822" y="2509"/>
                  </a:lnTo>
                  <a:lnTo>
                    <a:pt x="5261" y="2484"/>
                  </a:lnTo>
                  <a:lnTo>
                    <a:pt x="4726" y="2509"/>
                  </a:lnTo>
                  <a:lnTo>
                    <a:pt x="4482" y="2533"/>
                  </a:lnTo>
                  <a:lnTo>
                    <a:pt x="4239" y="2582"/>
                  </a:lnTo>
                  <a:lnTo>
                    <a:pt x="4019" y="2655"/>
                  </a:lnTo>
                  <a:lnTo>
                    <a:pt x="3825" y="2728"/>
                  </a:lnTo>
                  <a:lnTo>
                    <a:pt x="3825" y="2728"/>
                  </a:lnTo>
                  <a:lnTo>
                    <a:pt x="3410" y="2947"/>
                  </a:lnTo>
                  <a:lnTo>
                    <a:pt x="2996" y="3166"/>
                  </a:lnTo>
                  <a:lnTo>
                    <a:pt x="2631" y="3434"/>
                  </a:lnTo>
                  <a:lnTo>
                    <a:pt x="2266" y="3702"/>
                  </a:lnTo>
                  <a:lnTo>
                    <a:pt x="1925" y="4019"/>
                  </a:lnTo>
                  <a:lnTo>
                    <a:pt x="1608" y="4335"/>
                  </a:lnTo>
                  <a:lnTo>
                    <a:pt x="1316" y="4676"/>
                  </a:lnTo>
                  <a:lnTo>
                    <a:pt x="1072" y="5042"/>
                  </a:lnTo>
                  <a:lnTo>
                    <a:pt x="829" y="5431"/>
                  </a:lnTo>
                  <a:lnTo>
                    <a:pt x="610" y="5845"/>
                  </a:lnTo>
                  <a:lnTo>
                    <a:pt x="439" y="6284"/>
                  </a:lnTo>
                  <a:lnTo>
                    <a:pt x="293" y="6722"/>
                  </a:lnTo>
                  <a:lnTo>
                    <a:pt x="171" y="7185"/>
                  </a:lnTo>
                  <a:lnTo>
                    <a:pt x="74" y="7672"/>
                  </a:lnTo>
                  <a:lnTo>
                    <a:pt x="25" y="8184"/>
                  </a:lnTo>
                  <a:lnTo>
                    <a:pt x="1" y="8695"/>
                  </a:lnTo>
                  <a:lnTo>
                    <a:pt x="1" y="8695"/>
                  </a:lnTo>
                  <a:lnTo>
                    <a:pt x="25" y="9231"/>
                  </a:lnTo>
                  <a:lnTo>
                    <a:pt x="74" y="9767"/>
                  </a:lnTo>
                  <a:lnTo>
                    <a:pt x="171" y="10278"/>
                  </a:lnTo>
                  <a:lnTo>
                    <a:pt x="293" y="10765"/>
                  </a:lnTo>
                  <a:lnTo>
                    <a:pt x="464" y="11277"/>
                  </a:lnTo>
                  <a:lnTo>
                    <a:pt x="658" y="11739"/>
                  </a:lnTo>
                  <a:lnTo>
                    <a:pt x="878" y="12202"/>
                  </a:lnTo>
                  <a:lnTo>
                    <a:pt x="1121" y="12641"/>
                  </a:lnTo>
                  <a:lnTo>
                    <a:pt x="1389" y="13055"/>
                  </a:lnTo>
                  <a:lnTo>
                    <a:pt x="1706" y="13469"/>
                  </a:lnTo>
                  <a:lnTo>
                    <a:pt x="2022" y="13834"/>
                  </a:lnTo>
                  <a:lnTo>
                    <a:pt x="2388" y="14199"/>
                  </a:lnTo>
                  <a:lnTo>
                    <a:pt x="2753" y="14540"/>
                  </a:lnTo>
                  <a:lnTo>
                    <a:pt x="3143" y="14832"/>
                  </a:lnTo>
                  <a:lnTo>
                    <a:pt x="3581" y="15125"/>
                  </a:lnTo>
                  <a:lnTo>
                    <a:pt x="4019" y="15368"/>
                  </a:lnTo>
                  <a:lnTo>
                    <a:pt x="4019" y="15368"/>
                  </a:lnTo>
                  <a:lnTo>
                    <a:pt x="4214" y="15466"/>
                  </a:lnTo>
                  <a:lnTo>
                    <a:pt x="4409" y="15539"/>
                  </a:lnTo>
                  <a:lnTo>
                    <a:pt x="4628" y="15587"/>
                  </a:lnTo>
                  <a:lnTo>
                    <a:pt x="4847" y="15587"/>
                  </a:lnTo>
                  <a:lnTo>
                    <a:pt x="5042" y="15587"/>
                  </a:lnTo>
                  <a:lnTo>
                    <a:pt x="5261" y="15587"/>
                  </a:lnTo>
                  <a:lnTo>
                    <a:pt x="5724" y="15514"/>
                  </a:lnTo>
                  <a:lnTo>
                    <a:pt x="6650" y="15320"/>
                  </a:lnTo>
                  <a:lnTo>
                    <a:pt x="7112" y="15246"/>
                  </a:lnTo>
                  <a:lnTo>
                    <a:pt x="7356" y="15222"/>
                  </a:lnTo>
                  <a:lnTo>
                    <a:pt x="7600" y="15222"/>
                  </a:lnTo>
                  <a:lnTo>
                    <a:pt x="7600" y="15222"/>
                  </a:lnTo>
                  <a:lnTo>
                    <a:pt x="7843" y="15222"/>
                  </a:lnTo>
                  <a:lnTo>
                    <a:pt x="8087" y="15246"/>
                  </a:lnTo>
                  <a:lnTo>
                    <a:pt x="8574" y="15320"/>
                  </a:lnTo>
                  <a:lnTo>
                    <a:pt x="9524" y="15514"/>
                  </a:lnTo>
                  <a:lnTo>
                    <a:pt x="9962" y="15563"/>
                  </a:lnTo>
                  <a:lnTo>
                    <a:pt x="10181" y="15587"/>
                  </a:lnTo>
                  <a:lnTo>
                    <a:pt x="10400" y="15587"/>
                  </a:lnTo>
                  <a:lnTo>
                    <a:pt x="10620" y="15563"/>
                  </a:lnTo>
                  <a:lnTo>
                    <a:pt x="10839" y="15514"/>
                  </a:lnTo>
                  <a:lnTo>
                    <a:pt x="11034" y="15441"/>
                  </a:lnTo>
                  <a:lnTo>
                    <a:pt x="11253" y="15344"/>
                  </a:lnTo>
                  <a:lnTo>
                    <a:pt x="11253" y="15344"/>
                  </a:lnTo>
                  <a:lnTo>
                    <a:pt x="11691" y="15100"/>
                  </a:lnTo>
                  <a:lnTo>
                    <a:pt x="12081" y="14808"/>
                  </a:lnTo>
                  <a:lnTo>
                    <a:pt x="12495" y="14491"/>
                  </a:lnTo>
                  <a:lnTo>
                    <a:pt x="12860" y="14175"/>
                  </a:lnTo>
                  <a:lnTo>
                    <a:pt x="13201" y="13810"/>
                  </a:lnTo>
                  <a:lnTo>
                    <a:pt x="13518" y="13420"/>
                  </a:lnTo>
                  <a:lnTo>
                    <a:pt x="13834" y="13030"/>
                  </a:lnTo>
                  <a:lnTo>
                    <a:pt x="14102" y="12616"/>
                  </a:lnTo>
                  <a:lnTo>
                    <a:pt x="14346" y="12178"/>
                  </a:lnTo>
                  <a:lnTo>
                    <a:pt x="14565" y="11715"/>
                  </a:lnTo>
                  <a:lnTo>
                    <a:pt x="14760" y="11252"/>
                  </a:lnTo>
                  <a:lnTo>
                    <a:pt x="14906" y="10765"/>
                  </a:lnTo>
                  <a:lnTo>
                    <a:pt x="15028" y="10254"/>
                  </a:lnTo>
                  <a:lnTo>
                    <a:pt x="15125" y="9742"/>
                  </a:lnTo>
                  <a:lnTo>
                    <a:pt x="15174" y="9231"/>
                  </a:lnTo>
                  <a:lnTo>
                    <a:pt x="15198" y="8695"/>
                  </a:lnTo>
                  <a:lnTo>
                    <a:pt x="15198" y="8695"/>
                  </a:lnTo>
                  <a:lnTo>
                    <a:pt x="15174" y="8159"/>
                  </a:lnTo>
                  <a:lnTo>
                    <a:pt x="15125" y="7648"/>
                  </a:lnTo>
                  <a:lnTo>
                    <a:pt x="15028" y="7161"/>
                  </a:lnTo>
                  <a:lnTo>
                    <a:pt x="14906" y="6674"/>
                  </a:lnTo>
                  <a:lnTo>
                    <a:pt x="14736" y="6235"/>
                  </a:lnTo>
                  <a:lnTo>
                    <a:pt x="14565" y="5797"/>
                  </a:lnTo>
                  <a:lnTo>
                    <a:pt x="14346" y="5383"/>
                  </a:lnTo>
                  <a:lnTo>
                    <a:pt x="14102" y="4993"/>
                  </a:lnTo>
                  <a:lnTo>
                    <a:pt x="13810" y="4603"/>
                  </a:lnTo>
                  <a:lnTo>
                    <a:pt x="13518" y="4262"/>
                  </a:lnTo>
                  <a:lnTo>
                    <a:pt x="13177" y="3946"/>
                  </a:lnTo>
                  <a:lnTo>
                    <a:pt x="12836" y="3629"/>
                  </a:lnTo>
                  <a:lnTo>
                    <a:pt x="12471" y="3361"/>
                  </a:lnTo>
                  <a:lnTo>
                    <a:pt x="12056" y="3093"/>
                  </a:lnTo>
                  <a:lnTo>
                    <a:pt x="11642" y="2850"/>
                  </a:lnTo>
                  <a:lnTo>
                    <a:pt x="11228" y="2655"/>
                  </a:lnTo>
                  <a:lnTo>
                    <a:pt x="11228" y="2655"/>
                  </a:lnTo>
                  <a:lnTo>
                    <a:pt x="11034" y="2582"/>
                  </a:lnTo>
                  <a:lnTo>
                    <a:pt x="10863" y="2533"/>
                  </a:lnTo>
                  <a:lnTo>
                    <a:pt x="10668" y="2509"/>
                  </a:lnTo>
                  <a:lnTo>
                    <a:pt x="10498" y="2484"/>
                  </a:lnTo>
                  <a:lnTo>
                    <a:pt x="10084" y="2484"/>
                  </a:lnTo>
                  <a:lnTo>
                    <a:pt x="9670" y="2509"/>
                  </a:lnTo>
                  <a:lnTo>
                    <a:pt x="8817" y="2606"/>
                  </a:lnTo>
                  <a:lnTo>
                    <a:pt x="8403" y="2655"/>
                  </a:lnTo>
                  <a:lnTo>
                    <a:pt x="7965" y="2679"/>
                  </a:lnTo>
                  <a:lnTo>
                    <a:pt x="7965" y="2679"/>
                  </a:lnTo>
                  <a:lnTo>
                    <a:pt x="635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40"/>
            <p:cNvSpPr/>
            <p:nvPr/>
          </p:nvSpPr>
          <p:spPr>
            <a:xfrm>
              <a:off x="4031000" y="5150500"/>
              <a:ext cx="54200" cy="61525"/>
            </a:xfrm>
            <a:custGeom>
              <a:rect b="b" l="l" r="r" t="t"/>
              <a:pathLst>
                <a:path extrusionOk="0" fill="none" h="2461" w="2168">
                  <a:moveTo>
                    <a:pt x="2168" y="1"/>
                  </a:moveTo>
                  <a:lnTo>
                    <a:pt x="2168" y="1"/>
                  </a:lnTo>
                  <a:lnTo>
                    <a:pt x="1900" y="49"/>
                  </a:lnTo>
                  <a:lnTo>
                    <a:pt x="1656" y="123"/>
                  </a:lnTo>
                  <a:lnTo>
                    <a:pt x="1437" y="220"/>
                  </a:lnTo>
                  <a:lnTo>
                    <a:pt x="1218" y="342"/>
                  </a:lnTo>
                  <a:lnTo>
                    <a:pt x="1048" y="488"/>
                  </a:lnTo>
                  <a:lnTo>
                    <a:pt x="877" y="634"/>
                  </a:lnTo>
                  <a:lnTo>
                    <a:pt x="731" y="780"/>
                  </a:lnTo>
                  <a:lnTo>
                    <a:pt x="585" y="951"/>
                  </a:lnTo>
                  <a:lnTo>
                    <a:pt x="487" y="1121"/>
                  </a:lnTo>
                  <a:lnTo>
                    <a:pt x="366" y="1316"/>
                  </a:lnTo>
                  <a:lnTo>
                    <a:pt x="220" y="1681"/>
                  </a:lnTo>
                  <a:lnTo>
                    <a:pt x="98" y="2071"/>
                  </a:lnTo>
                  <a:lnTo>
                    <a:pt x="0" y="24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19" name="Google Shape;619;p40"/>
          <p:cNvGrpSpPr/>
          <p:nvPr/>
        </p:nvGrpSpPr>
        <p:grpSpPr>
          <a:xfrm>
            <a:off x="4694646" y="4243325"/>
            <a:ext cx="370649" cy="201755"/>
            <a:chOff x="5937975" y="5081700"/>
            <a:chExt cx="481050" cy="261850"/>
          </a:xfrm>
        </p:grpSpPr>
        <p:sp>
          <p:nvSpPr>
            <p:cNvPr id="620" name="Google Shape;620;p40"/>
            <p:cNvSpPr/>
            <p:nvPr/>
          </p:nvSpPr>
          <p:spPr>
            <a:xfrm>
              <a:off x="6104200" y="5081700"/>
              <a:ext cx="314825" cy="215575"/>
            </a:xfrm>
            <a:custGeom>
              <a:rect b="b" l="l" r="r" t="t"/>
              <a:pathLst>
                <a:path extrusionOk="0" fill="none" h="8623" w="12593">
                  <a:moveTo>
                    <a:pt x="5481" y="8622"/>
                  </a:moveTo>
                  <a:lnTo>
                    <a:pt x="5481" y="8622"/>
                  </a:lnTo>
                  <a:lnTo>
                    <a:pt x="6017" y="8574"/>
                  </a:lnTo>
                  <a:lnTo>
                    <a:pt x="6382" y="8525"/>
                  </a:lnTo>
                  <a:lnTo>
                    <a:pt x="6796" y="8452"/>
                  </a:lnTo>
                  <a:lnTo>
                    <a:pt x="7234" y="8354"/>
                  </a:lnTo>
                  <a:lnTo>
                    <a:pt x="7697" y="8257"/>
                  </a:lnTo>
                  <a:lnTo>
                    <a:pt x="8184" y="8086"/>
                  </a:lnTo>
                  <a:lnTo>
                    <a:pt x="8671" y="7892"/>
                  </a:lnTo>
                  <a:lnTo>
                    <a:pt x="9134" y="7648"/>
                  </a:lnTo>
                  <a:lnTo>
                    <a:pt x="9353" y="7526"/>
                  </a:lnTo>
                  <a:lnTo>
                    <a:pt x="9597" y="7356"/>
                  </a:lnTo>
                  <a:lnTo>
                    <a:pt x="9792" y="7185"/>
                  </a:lnTo>
                  <a:lnTo>
                    <a:pt x="9986" y="7015"/>
                  </a:lnTo>
                  <a:lnTo>
                    <a:pt x="10181" y="6820"/>
                  </a:lnTo>
                  <a:lnTo>
                    <a:pt x="10376" y="6601"/>
                  </a:lnTo>
                  <a:lnTo>
                    <a:pt x="10522" y="6357"/>
                  </a:lnTo>
                  <a:lnTo>
                    <a:pt x="10668" y="6114"/>
                  </a:lnTo>
                  <a:lnTo>
                    <a:pt x="10814" y="5846"/>
                  </a:lnTo>
                  <a:lnTo>
                    <a:pt x="10912" y="5554"/>
                  </a:lnTo>
                  <a:lnTo>
                    <a:pt x="11009" y="5261"/>
                  </a:lnTo>
                  <a:lnTo>
                    <a:pt x="11082" y="4945"/>
                  </a:lnTo>
                  <a:lnTo>
                    <a:pt x="11131" y="4579"/>
                  </a:lnTo>
                  <a:lnTo>
                    <a:pt x="11155" y="4214"/>
                  </a:lnTo>
                  <a:lnTo>
                    <a:pt x="11155" y="4214"/>
                  </a:lnTo>
                  <a:lnTo>
                    <a:pt x="11155" y="3873"/>
                  </a:lnTo>
                  <a:lnTo>
                    <a:pt x="11131" y="3435"/>
                  </a:lnTo>
                  <a:lnTo>
                    <a:pt x="11131" y="2972"/>
                  </a:lnTo>
                  <a:lnTo>
                    <a:pt x="11131" y="2753"/>
                  </a:lnTo>
                  <a:lnTo>
                    <a:pt x="11180" y="2582"/>
                  </a:lnTo>
                  <a:lnTo>
                    <a:pt x="12032" y="2607"/>
                  </a:lnTo>
                  <a:lnTo>
                    <a:pt x="11594" y="2120"/>
                  </a:lnTo>
                  <a:lnTo>
                    <a:pt x="11594" y="2120"/>
                  </a:lnTo>
                  <a:lnTo>
                    <a:pt x="11764" y="2046"/>
                  </a:lnTo>
                  <a:lnTo>
                    <a:pt x="11935" y="1973"/>
                  </a:lnTo>
                  <a:lnTo>
                    <a:pt x="12300" y="1827"/>
                  </a:lnTo>
                  <a:lnTo>
                    <a:pt x="12568" y="1730"/>
                  </a:lnTo>
                  <a:lnTo>
                    <a:pt x="12592" y="1681"/>
                  </a:lnTo>
                  <a:lnTo>
                    <a:pt x="12592" y="1657"/>
                  </a:lnTo>
                  <a:lnTo>
                    <a:pt x="12568" y="1632"/>
                  </a:lnTo>
                  <a:lnTo>
                    <a:pt x="12568" y="1632"/>
                  </a:lnTo>
                  <a:lnTo>
                    <a:pt x="12203" y="1511"/>
                  </a:lnTo>
                  <a:lnTo>
                    <a:pt x="11789" y="1389"/>
                  </a:lnTo>
                  <a:lnTo>
                    <a:pt x="11302" y="1267"/>
                  </a:lnTo>
                  <a:lnTo>
                    <a:pt x="11302" y="1267"/>
                  </a:lnTo>
                  <a:lnTo>
                    <a:pt x="11082" y="1024"/>
                  </a:lnTo>
                  <a:lnTo>
                    <a:pt x="10863" y="780"/>
                  </a:lnTo>
                  <a:lnTo>
                    <a:pt x="10547" y="512"/>
                  </a:lnTo>
                  <a:lnTo>
                    <a:pt x="10352" y="390"/>
                  </a:lnTo>
                  <a:lnTo>
                    <a:pt x="10157" y="269"/>
                  </a:lnTo>
                  <a:lnTo>
                    <a:pt x="9938" y="171"/>
                  </a:lnTo>
                  <a:lnTo>
                    <a:pt x="9719" y="98"/>
                  </a:lnTo>
                  <a:lnTo>
                    <a:pt x="9475" y="25"/>
                  </a:lnTo>
                  <a:lnTo>
                    <a:pt x="9231" y="1"/>
                  </a:lnTo>
                  <a:lnTo>
                    <a:pt x="8964" y="25"/>
                  </a:lnTo>
                  <a:lnTo>
                    <a:pt x="8696" y="74"/>
                  </a:lnTo>
                  <a:lnTo>
                    <a:pt x="8696" y="74"/>
                  </a:lnTo>
                  <a:lnTo>
                    <a:pt x="8501" y="122"/>
                  </a:lnTo>
                  <a:lnTo>
                    <a:pt x="8306" y="171"/>
                  </a:lnTo>
                  <a:lnTo>
                    <a:pt x="8111" y="269"/>
                  </a:lnTo>
                  <a:lnTo>
                    <a:pt x="7916" y="366"/>
                  </a:lnTo>
                  <a:lnTo>
                    <a:pt x="7746" y="488"/>
                  </a:lnTo>
                  <a:lnTo>
                    <a:pt x="7575" y="610"/>
                  </a:lnTo>
                  <a:lnTo>
                    <a:pt x="7405" y="756"/>
                  </a:lnTo>
                  <a:lnTo>
                    <a:pt x="7283" y="926"/>
                  </a:lnTo>
                  <a:lnTo>
                    <a:pt x="7137" y="1097"/>
                  </a:lnTo>
                  <a:lnTo>
                    <a:pt x="7039" y="1267"/>
                  </a:lnTo>
                  <a:lnTo>
                    <a:pt x="6942" y="1462"/>
                  </a:lnTo>
                  <a:lnTo>
                    <a:pt x="6845" y="1657"/>
                  </a:lnTo>
                  <a:lnTo>
                    <a:pt x="6796" y="1876"/>
                  </a:lnTo>
                  <a:lnTo>
                    <a:pt x="6747" y="2095"/>
                  </a:lnTo>
                  <a:lnTo>
                    <a:pt x="6723" y="2339"/>
                  </a:lnTo>
                  <a:lnTo>
                    <a:pt x="6723" y="2558"/>
                  </a:lnTo>
                  <a:lnTo>
                    <a:pt x="1" y="4360"/>
                  </a:lnTo>
                  <a:lnTo>
                    <a:pt x="1" y="4360"/>
                  </a:lnTo>
                  <a:lnTo>
                    <a:pt x="318" y="4579"/>
                  </a:lnTo>
                  <a:lnTo>
                    <a:pt x="634" y="4799"/>
                  </a:lnTo>
                  <a:lnTo>
                    <a:pt x="951" y="5018"/>
                  </a:lnTo>
                  <a:lnTo>
                    <a:pt x="1267" y="5188"/>
                  </a:lnTo>
                  <a:lnTo>
                    <a:pt x="1608" y="5359"/>
                  </a:lnTo>
                  <a:lnTo>
                    <a:pt x="1925" y="5481"/>
                  </a:lnTo>
                  <a:lnTo>
                    <a:pt x="2266" y="5602"/>
                  </a:lnTo>
                  <a:lnTo>
                    <a:pt x="2583" y="5724"/>
                  </a:lnTo>
                  <a:lnTo>
                    <a:pt x="2923" y="5797"/>
                  </a:lnTo>
                  <a:lnTo>
                    <a:pt x="3264" y="5846"/>
                  </a:lnTo>
                  <a:lnTo>
                    <a:pt x="3581" y="5895"/>
                  </a:lnTo>
                  <a:lnTo>
                    <a:pt x="3922" y="5919"/>
                  </a:lnTo>
                  <a:lnTo>
                    <a:pt x="4263" y="5919"/>
                  </a:lnTo>
                  <a:lnTo>
                    <a:pt x="4604" y="5895"/>
                  </a:lnTo>
                  <a:lnTo>
                    <a:pt x="4945" y="5846"/>
                  </a:lnTo>
                  <a:lnTo>
                    <a:pt x="5286" y="5797"/>
                  </a:lnTo>
                  <a:lnTo>
                    <a:pt x="5286" y="5797"/>
                  </a:lnTo>
                  <a:lnTo>
                    <a:pt x="5603" y="5700"/>
                  </a:lnTo>
                  <a:lnTo>
                    <a:pt x="5919" y="5627"/>
                  </a:lnTo>
                  <a:lnTo>
                    <a:pt x="6455" y="5407"/>
                  </a:lnTo>
                  <a:lnTo>
                    <a:pt x="6942" y="5188"/>
                  </a:lnTo>
                  <a:lnTo>
                    <a:pt x="7356" y="4969"/>
                  </a:lnTo>
                  <a:lnTo>
                    <a:pt x="7697" y="4750"/>
                  </a:lnTo>
                  <a:lnTo>
                    <a:pt x="7941" y="4579"/>
                  </a:lnTo>
                  <a:lnTo>
                    <a:pt x="8160" y="4409"/>
                  </a:lnTo>
                  <a:lnTo>
                    <a:pt x="8160" y="4409"/>
                  </a:lnTo>
                  <a:lnTo>
                    <a:pt x="8233" y="4360"/>
                  </a:lnTo>
                  <a:lnTo>
                    <a:pt x="8330" y="4336"/>
                  </a:lnTo>
                  <a:lnTo>
                    <a:pt x="8428" y="4360"/>
                  </a:lnTo>
                  <a:lnTo>
                    <a:pt x="8501" y="440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40"/>
            <p:cNvSpPr/>
            <p:nvPr/>
          </p:nvSpPr>
          <p:spPr>
            <a:xfrm>
              <a:off x="5937975" y="5210175"/>
              <a:ext cx="333700" cy="133375"/>
            </a:xfrm>
            <a:custGeom>
              <a:rect b="b" l="l" r="r" t="t"/>
              <a:pathLst>
                <a:path extrusionOk="0" fill="none" h="5335" w="13348">
                  <a:moveTo>
                    <a:pt x="7819" y="1"/>
                  </a:moveTo>
                  <a:lnTo>
                    <a:pt x="318" y="2533"/>
                  </a:lnTo>
                  <a:lnTo>
                    <a:pt x="318" y="2533"/>
                  </a:lnTo>
                  <a:lnTo>
                    <a:pt x="245" y="2582"/>
                  </a:lnTo>
                  <a:lnTo>
                    <a:pt x="147" y="2631"/>
                  </a:lnTo>
                  <a:lnTo>
                    <a:pt x="98" y="2704"/>
                  </a:lnTo>
                  <a:lnTo>
                    <a:pt x="50" y="2777"/>
                  </a:lnTo>
                  <a:lnTo>
                    <a:pt x="1" y="2874"/>
                  </a:lnTo>
                  <a:lnTo>
                    <a:pt x="1" y="2972"/>
                  </a:lnTo>
                  <a:lnTo>
                    <a:pt x="1" y="3045"/>
                  </a:lnTo>
                  <a:lnTo>
                    <a:pt x="25" y="3142"/>
                  </a:lnTo>
                  <a:lnTo>
                    <a:pt x="25" y="3142"/>
                  </a:lnTo>
                  <a:lnTo>
                    <a:pt x="98" y="3288"/>
                  </a:lnTo>
                  <a:lnTo>
                    <a:pt x="196" y="3386"/>
                  </a:lnTo>
                  <a:lnTo>
                    <a:pt x="318" y="3459"/>
                  </a:lnTo>
                  <a:lnTo>
                    <a:pt x="488" y="3483"/>
                  </a:lnTo>
                  <a:lnTo>
                    <a:pt x="488" y="3483"/>
                  </a:lnTo>
                  <a:lnTo>
                    <a:pt x="610" y="3459"/>
                  </a:lnTo>
                  <a:lnTo>
                    <a:pt x="269" y="3629"/>
                  </a:lnTo>
                  <a:lnTo>
                    <a:pt x="269" y="3629"/>
                  </a:lnTo>
                  <a:lnTo>
                    <a:pt x="171" y="3678"/>
                  </a:lnTo>
                  <a:lnTo>
                    <a:pt x="123" y="3751"/>
                  </a:lnTo>
                  <a:lnTo>
                    <a:pt x="50" y="3824"/>
                  </a:lnTo>
                  <a:lnTo>
                    <a:pt x="25" y="3922"/>
                  </a:lnTo>
                  <a:lnTo>
                    <a:pt x="1" y="3995"/>
                  </a:lnTo>
                  <a:lnTo>
                    <a:pt x="1" y="4092"/>
                  </a:lnTo>
                  <a:lnTo>
                    <a:pt x="1" y="4190"/>
                  </a:lnTo>
                  <a:lnTo>
                    <a:pt x="50" y="4287"/>
                  </a:lnTo>
                  <a:lnTo>
                    <a:pt x="50" y="4287"/>
                  </a:lnTo>
                  <a:lnTo>
                    <a:pt x="123" y="4409"/>
                  </a:lnTo>
                  <a:lnTo>
                    <a:pt x="220" y="4482"/>
                  </a:lnTo>
                  <a:lnTo>
                    <a:pt x="342" y="4531"/>
                  </a:lnTo>
                  <a:lnTo>
                    <a:pt x="488" y="4555"/>
                  </a:lnTo>
                  <a:lnTo>
                    <a:pt x="488" y="4555"/>
                  </a:lnTo>
                  <a:lnTo>
                    <a:pt x="586" y="4555"/>
                  </a:lnTo>
                  <a:lnTo>
                    <a:pt x="683" y="4506"/>
                  </a:lnTo>
                  <a:lnTo>
                    <a:pt x="853" y="4433"/>
                  </a:lnTo>
                  <a:lnTo>
                    <a:pt x="853" y="4433"/>
                  </a:lnTo>
                  <a:lnTo>
                    <a:pt x="780" y="4555"/>
                  </a:lnTo>
                  <a:lnTo>
                    <a:pt x="756" y="4701"/>
                  </a:lnTo>
                  <a:lnTo>
                    <a:pt x="780" y="4847"/>
                  </a:lnTo>
                  <a:lnTo>
                    <a:pt x="829" y="4993"/>
                  </a:lnTo>
                  <a:lnTo>
                    <a:pt x="829" y="4993"/>
                  </a:lnTo>
                  <a:lnTo>
                    <a:pt x="926" y="5091"/>
                  </a:lnTo>
                  <a:lnTo>
                    <a:pt x="1024" y="5139"/>
                  </a:lnTo>
                  <a:lnTo>
                    <a:pt x="1121" y="5188"/>
                  </a:lnTo>
                  <a:lnTo>
                    <a:pt x="1243" y="5212"/>
                  </a:lnTo>
                  <a:lnTo>
                    <a:pt x="1243" y="5212"/>
                  </a:lnTo>
                  <a:lnTo>
                    <a:pt x="1389" y="5188"/>
                  </a:lnTo>
                  <a:lnTo>
                    <a:pt x="1511" y="5115"/>
                  </a:lnTo>
                  <a:lnTo>
                    <a:pt x="6065" y="2144"/>
                  </a:lnTo>
                  <a:lnTo>
                    <a:pt x="6065" y="2144"/>
                  </a:lnTo>
                  <a:lnTo>
                    <a:pt x="6528" y="2363"/>
                  </a:lnTo>
                  <a:lnTo>
                    <a:pt x="7088" y="2582"/>
                  </a:lnTo>
                  <a:lnTo>
                    <a:pt x="7770" y="2826"/>
                  </a:lnTo>
                  <a:lnTo>
                    <a:pt x="8501" y="3045"/>
                  </a:lnTo>
                  <a:lnTo>
                    <a:pt x="9280" y="3240"/>
                  </a:lnTo>
                  <a:lnTo>
                    <a:pt x="10060" y="3386"/>
                  </a:lnTo>
                  <a:lnTo>
                    <a:pt x="10425" y="3435"/>
                  </a:lnTo>
                  <a:lnTo>
                    <a:pt x="10790" y="3483"/>
                  </a:lnTo>
                  <a:lnTo>
                    <a:pt x="11156" y="3483"/>
                  </a:lnTo>
                  <a:lnTo>
                    <a:pt x="11497" y="3483"/>
                  </a:lnTo>
                  <a:lnTo>
                    <a:pt x="12178" y="5188"/>
                  </a:lnTo>
                  <a:lnTo>
                    <a:pt x="12178" y="5188"/>
                  </a:lnTo>
                  <a:lnTo>
                    <a:pt x="12227" y="5237"/>
                  </a:lnTo>
                  <a:lnTo>
                    <a:pt x="12276" y="5286"/>
                  </a:lnTo>
                  <a:lnTo>
                    <a:pt x="12349" y="5310"/>
                  </a:lnTo>
                  <a:lnTo>
                    <a:pt x="12422" y="5334"/>
                  </a:lnTo>
                  <a:lnTo>
                    <a:pt x="13347" y="533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40"/>
            <p:cNvSpPr/>
            <p:nvPr/>
          </p:nvSpPr>
          <p:spPr>
            <a:xfrm>
              <a:off x="6352025" y="5109100"/>
              <a:ext cx="19500" cy="18900"/>
            </a:xfrm>
            <a:custGeom>
              <a:rect b="b" l="l" r="r" t="t"/>
              <a:pathLst>
                <a:path extrusionOk="0" h="756" w="780">
                  <a:moveTo>
                    <a:pt x="317" y="1"/>
                  </a:moveTo>
                  <a:lnTo>
                    <a:pt x="244" y="25"/>
                  </a:lnTo>
                  <a:lnTo>
                    <a:pt x="122" y="98"/>
                  </a:lnTo>
                  <a:lnTo>
                    <a:pt x="49" y="220"/>
                  </a:lnTo>
                  <a:lnTo>
                    <a:pt x="25" y="293"/>
                  </a:lnTo>
                  <a:lnTo>
                    <a:pt x="0" y="390"/>
                  </a:lnTo>
                  <a:lnTo>
                    <a:pt x="25" y="463"/>
                  </a:lnTo>
                  <a:lnTo>
                    <a:pt x="49" y="536"/>
                  </a:lnTo>
                  <a:lnTo>
                    <a:pt x="122" y="658"/>
                  </a:lnTo>
                  <a:lnTo>
                    <a:pt x="244" y="731"/>
                  </a:lnTo>
                  <a:lnTo>
                    <a:pt x="317" y="756"/>
                  </a:lnTo>
                  <a:lnTo>
                    <a:pt x="463" y="756"/>
                  </a:lnTo>
                  <a:lnTo>
                    <a:pt x="536" y="731"/>
                  </a:lnTo>
                  <a:lnTo>
                    <a:pt x="658" y="658"/>
                  </a:lnTo>
                  <a:lnTo>
                    <a:pt x="755" y="536"/>
                  </a:lnTo>
                  <a:lnTo>
                    <a:pt x="780" y="463"/>
                  </a:lnTo>
                  <a:lnTo>
                    <a:pt x="780" y="390"/>
                  </a:lnTo>
                  <a:lnTo>
                    <a:pt x="780" y="293"/>
                  </a:lnTo>
                  <a:lnTo>
                    <a:pt x="755" y="220"/>
                  </a:lnTo>
                  <a:lnTo>
                    <a:pt x="658" y="98"/>
                  </a:lnTo>
                  <a:lnTo>
                    <a:pt x="536" y="25"/>
                  </a:lnTo>
                  <a:lnTo>
                    <a:pt x="463" y="1"/>
                  </a:lnTo>
                  <a:close/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3" name="Google Shape;623;p40"/>
          <p:cNvGrpSpPr/>
          <p:nvPr/>
        </p:nvGrpSpPr>
        <p:grpSpPr>
          <a:xfrm>
            <a:off x="5261368" y="4204396"/>
            <a:ext cx="266015" cy="305889"/>
            <a:chOff x="6673500" y="5031175"/>
            <a:chExt cx="345250" cy="397000"/>
          </a:xfrm>
        </p:grpSpPr>
        <p:sp>
          <p:nvSpPr>
            <p:cNvPr id="624" name="Google Shape;624;p40"/>
            <p:cNvSpPr/>
            <p:nvPr/>
          </p:nvSpPr>
          <p:spPr>
            <a:xfrm>
              <a:off x="6731950" y="5031175"/>
              <a:ext cx="105375" cy="147375"/>
            </a:xfrm>
            <a:custGeom>
              <a:rect b="b" l="l" r="r" t="t"/>
              <a:pathLst>
                <a:path extrusionOk="0" fill="none" h="5895" w="4215">
                  <a:moveTo>
                    <a:pt x="2436" y="5894"/>
                  </a:moveTo>
                  <a:lnTo>
                    <a:pt x="2436" y="5894"/>
                  </a:lnTo>
                  <a:lnTo>
                    <a:pt x="2656" y="5845"/>
                  </a:lnTo>
                  <a:lnTo>
                    <a:pt x="2850" y="5772"/>
                  </a:lnTo>
                  <a:lnTo>
                    <a:pt x="3045" y="5699"/>
                  </a:lnTo>
                  <a:lnTo>
                    <a:pt x="3216" y="5577"/>
                  </a:lnTo>
                  <a:lnTo>
                    <a:pt x="3386" y="5456"/>
                  </a:lnTo>
                  <a:lnTo>
                    <a:pt x="3532" y="5285"/>
                  </a:lnTo>
                  <a:lnTo>
                    <a:pt x="3678" y="5115"/>
                  </a:lnTo>
                  <a:lnTo>
                    <a:pt x="3800" y="4920"/>
                  </a:lnTo>
                  <a:lnTo>
                    <a:pt x="3922" y="4725"/>
                  </a:lnTo>
                  <a:lnTo>
                    <a:pt x="4019" y="4506"/>
                  </a:lnTo>
                  <a:lnTo>
                    <a:pt x="4092" y="4262"/>
                  </a:lnTo>
                  <a:lnTo>
                    <a:pt x="4141" y="4019"/>
                  </a:lnTo>
                  <a:lnTo>
                    <a:pt x="4190" y="3775"/>
                  </a:lnTo>
                  <a:lnTo>
                    <a:pt x="4214" y="3507"/>
                  </a:lnTo>
                  <a:lnTo>
                    <a:pt x="4190" y="3239"/>
                  </a:lnTo>
                  <a:lnTo>
                    <a:pt x="4166" y="2971"/>
                  </a:lnTo>
                  <a:lnTo>
                    <a:pt x="4166" y="2971"/>
                  </a:lnTo>
                  <a:lnTo>
                    <a:pt x="4044" y="1876"/>
                  </a:lnTo>
                  <a:lnTo>
                    <a:pt x="3946" y="1364"/>
                  </a:lnTo>
                  <a:lnTo>
                    <a:pt x="3825" y="901"/>
                  </a:lnTo>
                  <a:lnTo>
                    <a:pt x="3727" y="682"/>
                  </a:lnTo>
                  <a:lnTo>
                    <a:pt x="3654" y="512"/>
                  </a:lnTo>
                  <a:lnTo>
                    <a:pt x="3532" y="341"/>
                  </a:lnTo>
                  <a:lnTo>
                    <a:pt x="3411" y="219"/>
                  </a:lnTo>
                  <a:lnTo>
                    <a:pt x="3264" y="122"/>
                  </a:lnTo>
                  <a:lnTo>
                    <a:pt x="3118" y="49"/>
                  </a:lnTo>
                  <a:lnTo>
                    <a:pt x="2923" y="0"/>
                  </a:lnTo>
                  <a:lnTo>
                    <a:pt x="2729" y="25"/>
                  </a:lnTo>
                  <a:lnTo>
                    <a:pt x="2729" y="25"/>
                  </a:lnTo>
                  <a:lnTo>
                    <a:pt x="2509" y="73"/>
                  </a:lnTo>
                  <a:lnTo>
                    <a:pt x="2266" y="146"/>
                  </a:lnTo>
                  <a:lnTo>
                    <a:pt x="2022" y="268"/>
                  </a:lnTo>
                  <a:lnTo>
                    <a:pt x="1779" y="414"/>
                  </a:lnTo>
                  <a:lnTo>
                    <a:pt x="1535" y="609"/>
                  </a:lnTo>
                  <a:lnTo>
                    <a:pt x="1316" y="804"/>
                  </a:lnTo>
                  <a:lnTo>
                    <a:pt x="1072" y="1023"/>
                  </a:lnTo>
                  <a:lnTo>
                    <a:pt x="853" y="1267"/>
                  </a:lnTo>
                  <a:lnTo>
                    <a:pt x="658" y="1535"/>
                  </a:lnTo>
                  <a:lnTo>
                    <a:pt x="488" y="1802"/>
                  </a:lnTo>
                  <a:lnTo>
                    <a:pt x="317" y="2095"/>
                  </a:lnTo>
                  <a:lnTo>
                    <a:pt x="196" y="2363"/>
                  </a:lnTo>
                  <a:lnTo>
                    <a:pt x="98" y="2655"/>
                  </a:lnTo>
                  <a:lnTo>
                    <a:pt x="25" y="2947"/>
                  </a:lnTo>
                  <a:lnTo>
                    <a:pt x="1" y="3239"/>
                  </a:lnTo>
                  <a:lnTo>
                    <a:pt x="1" y="3507"/>
                  </a:lnTo>
                  <a:lnTo>
                    <a:pt x="1" y="3507"/>
                  </a:lnTo>
                  <a:lnTo>
                    <a:pt x="50" y="3775"/>
                  </a:lnTo>
                  <a:lnTo>
                    <a:pt x="123" y="4043"/>
                  </a:lnTo>
                  <a:lnTo>
                    <a:pt x="196" y="4287"/>
                  </a:lnTo>
                  <a:lnTo>
                    <a:pt x="293" y="4530"/>
                  </a:lnTo>
                  <a:lnTo>
                    <a:pt x="415" y="4749"/>
                  </a:lnTo>
                  <a:lnTo>
                    <a:pt x="561" y="4944"/>
                  </a:lnTo>
                  <a:lnTo>
                    <a:pt x="707" y="5139"/>
                  </a:lnTo>
                  <a:lnTo>
                    <a:pt x="853" y="5310"/>
                  </a:lnTo>
                  <a:lnTo>
                    <a:pt x="1024" y="5456"/>
                  </a:lnTo>
                  <a:lnTo>
                    <a:pt x="1219" y="5602"/>
                  </a:lnTo>
                  <a:lnTo>
                    <a:pt x="1389" y="5699"/>
                  </a:lnTo>
                  <a:lnTo>
                    <a:pt x="1584" y="5797"/>
                  </a:lnTo>
                  <a:lnTo>
                    <a:pt x="1803" y="5845"/>
                  </a:lnTo>
                  <a:lnTo>
                    <a:pt x="1998" y="5894"/>
                  </a:lnTo>
                  <a:lnTo>
                    <a:pt x="2217" y="5894"/>
                  </a:lnTo>
                  <a:lnTo>
                    <a:pt x="2436" y="5894"/>
                  </a:lnTo>
                  <a:lnTo>
                    <a:pt x="2436" y="589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0"/>
            <p:cNvSpPr/>
            <p:nvPr/>
          </p:nvSpPr>
          <p:spPr>
            <a:xfrm>
              <a:off x="6673500" y="5146850"/>
              <a:ext cx="84050" cy="116925"/>
            </a:xfrm>
            <a:custGeom>
              <a:rect b="b" l="l" r="r" t="t"/>
              <a:pathLst>
                <a:path extrusionOk="0" fill="none" h="4677" w="3362">
                  <a:moveTo>
                    <a:pt x="2875" y="4579"/>
                  </a:moveTo>
                  <a:lnTo>
                    <a:pt x="2875" y="4579"/>
                  </a:lnTo>
                  <a:lnTo>
                    <a:pt x="3021" y="4482"/>
                  </a:lnTo>
                  <a:lnTo>
                    <a:pt x="3143" y="4385"/>
                  </a:lnTo>
                  <a:lnTo>
                    <a:pt x="3240" y="4287"/>
                  </a:lnTo>
                  <a:lnTo>
                    <a:pt x="3313" y="4141"/>
                  </a:lnTo>
                  <a:lnTo>
                    <a:pt x="3362" y="3995"/>
                  </a:lnTo>
                  <a:lnTo>
                    <a:pt x="3362" y="3849"/>
                  </a:lnTo>
                  <a:lnTo>
                    <a:pt x="3362" y="3678"/>
                  </a:lnTo>
                  <a:lnTo>
                    <a:pt x="3337" y="3508"/>
                  </a:lnTo>
                  <a:lnTo>
                    <a:pt x="3240" y="3118"/>
                  </a:lnTo>
                  <a:lnTo>
                    <a:pt x="3069" y="2704"/>
                  </a:lnTo>
                  <a:lnTo>
                    <a:pt x="2704" y="1803"/>
                  </a:lnTo>
                  <a:lnTo>
                    <a:pt x="2704" y="1803"/>
                  </a:lnTo>
                  <a:lnTo>
                    <a:pt x="2363" y="950"/>
                  </a:lnTo>
                  <a:lnTo>
                    <a:pt x="2193" y="609"/>
                  </a:lnTo>
                  <a:lnTo>
                    <a:pt x="2022" y="342"/>
                  </a:lnTo>
                  <a:lnTo>
                    <a:pt x="1949" y="220"/>
                  </a:lnTo>
                  <a:lnTo>
                    <a:pt x="1852" y="122"/>
                  </a:lnTo>
                  <a:lnTo>
                    <a:pt x="1730" y="74"/>
                  </a:lnTo>
                  <a:lnTo>
                    <a:pt x="1633" y="25"/>
                  </a:lnTo>
                  <a:lnTo>
                    <a:pt x="1486" y="1"/>
                  </a:lnTo>
                  <a:lnTo>
                    <a:pt x="1365" y="1"/>
                  </a:lnTo>
                  <a:lnTo>
                    <a:pt x="1194" y="25"/>
                  </a:lnTo>
                  <a:lnTo>
                    <a:pt x="1024" y="98"/>
                  </a:lnTo>
                  <a:lnTo>
                    <a:pt x="1024" y="98"/>
                  </a:lnTo>
                  <a:lnTo>
                    <a:pt x="853" y="171"/>
                  </a:lnTo>
                  <a:lnTo>
                    <a:pt x="707" y="269"/>
                  </a:lnTo>
                  <a:lnTo>
                    <a:pt x="561" y="390"/>
                  </a:lnTo>
                  <a:lnTo>
                    <a:pt x="439" y="536"/>
                  </a:lnTo>
                  <a:lnTo>
                    <a:pt x="317" y="683"/>
                  </a:lnTo>
                  <a:lnTo>
                    <a:pt x="220" y="853"/>
                  </a:lnTo>
                  <a:lnTo>
                    <a:pt x="147" y="1048"/>
                  </a:lnTo>
                  <a:lnTo>
                    <a:pt x="74" y="1243"/>
                  </a:lnTo>
                  <a:lnTo>
                    <a:pt x="49" y="1438"/>
                  </a:lnTo>
                  <a:lnTo>
                    <a:pt x="1" y="1657"/>
                  </a:lnTo>
                  <a:lnTo>
                    <a:pt x="1" y="1876"/>
                  </a:lnTo>
                  <a:lnTo>
                    <a:pt x="1" y="2095"/>
                  </a:lnTo>
                  <a:lnTo>
                    <a:pt x="25" y="2339"/>
                  </a:lnTo>
                  <a:lnTo>
                    <a:pt x="74" y="2558"/>
                  </a:lnTo>
                  <a:lnTo>
                    <a:pt x="147" y="2801"/>
                  </a:lnTo>
                  <a:lnTo>
                    <a:pt x="220" y="3045"/>
                  </a:lnTo>
                  <a:lnTo>
                    <a:pt x="220" y="3045"/>
                  </a:lnTo>
                  <a:lnTo>
                    <a:pt x="342" y="3264"/>
                  </a:lnTo>
                  <a:lnTo>
                    <a:pt x="439" y="3483"/>
                  </a:lnTo>
                  <a:lnTo>
                    <a:pt x="585" y="3678"/>
                  </a:lnTo>
                  <a:lnTo>
                    <a:pt x="731" y="3849"/>
                  </a:lnTo>
                  <a:lnTo>
                    <a:pt x="878" y="4019"/>
                  </a:lnTo>
                  <a:lnTo>
                    <a:pt x="1048" y="4165"/>
                  </a:lnTo>
                  <a:lnTo>
                    <a:pt x="1219" y="4311"/>
                  </a:lnTo>
                  <a:lnTo>
                    <a:pt x="1389" y="4409"/>
                  </a:lnTo>
                  <a:lnTo>
                    <a:pt x="1559" y="4506"/>
                  </a:lnTo>
                  <a:lnTo>
                    <a:pt x="1754" y="4579"/>
                  </a:lnTo>
                  <a:lnTo>
                    <a:pt x="1949" y="4628"/>
                  </a:lnTo>
                  <a:lnTo>
                    <a:pt x="2120" y="4677"/>
                  </a:lnTo>
                  <a:lnTo>
                    <a:pt x="2314" y="4677"/>
                  </a:lnTo>
                  <a:lnTo>
                    <a:pt x="2509" y="4677"/>
                  </a:lnTo>
                  <a:lnTo>
                    <a:pt x="2680" y="4628"/>
                  </a:lnTo>
                  <a:lnTo>
                    <a:pt x="2875" y="4579"/>
                  </a:lnTo>
                  <a:lnTo>
                    <a:pt x="2875" y="457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0"/>
            <p:cNvSpPr/>
            <p:nvPr/>
          </p:nvSpPr>
          <p:spPr>
            <a:xfrm>
              <a:off x="6859225" y="5033600"/>
              <a:ext cx="105350" cy="144950"/>
            </a:xfrm>
            <a:custGeom>
              <a:rect b="b" l="l" r="r" t="t"/>
              <a:pathLst>
                <a:path extrusionOk="0" fill="none" h="5798" w="4214">
                  <a:moveTo>
                    <a:pt x="1778" y="5797"/>
                  </a:moveTo>
                  <a:lnTo>
                    <a:pt x="1778" y="5797"/>
                  </a:lnTo>
                  <a:lnTo>
                    <a:pt x="1997" y="5797"/>
                  </a:lnTo>
                  <a:lnTo>
                    <a:pt x="2216" y="5797"/>
                  </a:lnTo>
                  <a:lnTo>
                    <a:pt x="2411" y="5748"/>
                  </a:lnTo>
                  <a:lnTo>
                    <a:pt x="2630" y="5700"/>
                  </a:lnTo>
                  <a:lnTo>
                    <a:pt x="2825" y="5602"/>
                  </a:lnTo>
                  <a:lnTo>
                    <a:pt x="2996" y="5505"/>
                  </a:lnTo>
                  <a:lnTo>
                    <a:pt x="3191" y="5359"/>
                  </a:lnTo>
                  <a:lnTo>
                    <a:pt x="3361" y="5213"/>
                  </a:lnTo>
                  <a:lnTo>
                    <a:pt x="3507" y="5042"/>
                  </a:lnTo>
                  <a:lnTo>
                    <a:pt x="3653" y="4847"/>
                  </a:lnTo>
                  <a:lnTo>
                    <a:pt x="3799" y="4652"/>
                  </a:lnTo>
                  <a:lnTo>
                    <a:pt x="3921" y="4433"/>
                  </a:lnTo>
                  <a:lnTo>
                    <a:pt x="4019" y="4190"/>
                  </a:lnTo>
                  <a:lnTo>
                    <a:pt x="4092" y="3946"/>
                  </a:lnTo>
                  <a:lnTo>
                    <a:pt x="4165" y="3678"/>
                  </a:lnTo>
                  <a:lnTo>
                    <a:pt x="4213" y="3410"/>
                  </a:lnTo>
                  <a:lnTo>
                    <a:pt x="4213" y="3410"/>
                  </a:lnTo>
                  <a:lnTo>
                    <a:pt x="4213" y="3142"/>
                  </a:lnTo>
                  <a:lnTo>
                    <a:pt x="4189" y="2850"/>
                  </a:lnTo>
                  <a:lnTo>
                    <a:pt x="4116" y="2582"/>
                  </a:lnTo>
                  <a:lnTo>
                    <a:pt x="4019" y="2290"/>
                  </a:lnTo>
                  <a:lnTo>
                    <a:pt x="3897" y="2022"/>
                  </a:lnTo>
                  <a:lnTo>
                    <a:pt x="3726" y="1730"/>
                  </a:lnTo>
                  <a:lnTo>
                    <a:pt x="3556" y="1486"/>
                  </a:lnTo>
                  <a:lnTo>
                    <a:pt x="3361" y="1218"/>
                  </a:lnTo>
                  <a:lnTo>
                    <a:pt x="3142" y="999"/>
                  </a:lnTo>
                  <a:lnTo>
                    <a:pt x="2898" y="780"/>
                  </a:lnTo>
                  <a:lnTo>
                    <a:pt x="2679" y="585"/>
                  </a:lnTo>
                  <a:lnTo>
                    <a:pt x="2436" y="415"/>
                  </a:lnTo>
                  <a:lnTo>
                    <a:pt x="2192" y="269"/>
                  </a:lnTo>
                  <a:lnTo>
                    <a:pt x="1948" y="147"/>
                  </a:lnTo>
                  <a:lnTo>
                    <a:pt x="1705" y="74"/>
                  </a:lnTo>
                  <a:lnTo>
                    <a:pt x="1486" y="25"/>
                  </a:lnTo>
                  <a:lnTo>
                    <a:pt x="1486" y="25"/>
                  </a:lnTo>
                  <a:lnTo>
                    <a:pt x="1291" y="1"/>
                  </a:lnTo>
                  <a:lnTo>
                    <a:pt x="1096" y="49"/>
                  </a:lnTo>
                  <a:lnTo>
                    <a:pt x="950" y="98"/>
                  </a:lnTo>
                  <a:lnTo>
                    <a:pt x="804" y="195"/>
                  </a:lnTo>
                  <a:lnTo>
                    <a:pt x="682" y="317"/>
                  </a:lnTo>
                  <a:lnTo>
                    <a:pt x="585" y="463"/>
                  </a:lnTo>
                  <a:lnTo>
                    <a:pt x="487" y="658"/>
                  </a:lnTo>
                  <a:lnTo>
                    <a:pt x="390" y="853"/>
                  </a:lnTo>
                  <a:lnTo>
                    <a:pt x="268" y="1291"/>
                  </a:lnTo>
                  <a:lnTo>
                    <a:pt x="170" y="1803"/>
                  </a:lnTo>
                  <a:lnTo>
                    <a:pt x="49" y="2874"/>
                  </a:lnTo>
                  <a:lnTo>
                    <a:pt x="49" y="2874"/>
                  </a:lnTo>
                  <a:lnTo>
                    <a:pt x="0" y="3142"/>
                  </a:lnTo>
                  <a:lnTo>
                    <a:pt x="0" y="3410"/>
                  </a:lnTo>
                  <a:lnTo>
                    <a:pt x="24" y="3678"/>
                  </a:lnTo>
                  <a:lnTo>
                    <a:pt x="73" y="3922"/>
                  </a:lnTo>
                  <a:lnTo>
                    <a:pt x="122" y="4165"/>
                  </a:lnTo>
                  <a:lnTo>
                    <a:pt x="195" y="4409"/>
                  </a:lnTo>
                  <a:lnTo>
                    <a:pt x="292" y="4628"/>
                  </a:lnTo>
                  <a:lnTo>
                    <a:pt x="414" y="4823"/>
                  </a:lnTo>
                  <a:lnTo>
                    <a:pt x="536" y="5018"/>
                  </a:lnTo>
                  <a:lnTo>
                    <a:pt x="682" y="5188"/>
                  </a:lnTo>
                  <a:lnTo>
                    <a:pt x="828" y="5359"/>
                  </a:lnTo>
                  <a:lnTo>
                    <a:pt x="999" y="5480"/>
                  </a:lnTo>
                  <a:lnTo>
                    <a:pt x="1169" y="5602"/>
                  </a:lnTo>
                  <a:lnTo>
                    <a:pt x="1364" y="5675"/>
                  </a:lnTo>
                  <a:lnTo>
                    <a:pt x="1583" y="5748"/>
                  </a:lnTo>
                  <a:lnTo>
                    <a:pt x="1778" y="5797"/>
                  </a:lnTo>
                  <a:lnTo>
                    <a:pt x="1778" y="579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0"/>
            <p:cNvSpPr/>
            <p:nvPr/>
          </p:nvSpPr>
          <p:spPr>
            <a:xfrm>
              <a:off x="6931675" y="5150500"/>
              <a:ext cx="87075" cy="115725"/>
            </a:xfrm>
            <a:custGeom>
              <a:rect b="b" l="l" r="r" t="t"/>
              <a:pathLst>
                <a:path extrusionOk="0" fill="none" h="4629" w="3483">
                  <a:moveTo>
                    <a:pt x="2558" y="98"/>
                  </a:moveTo>
                  <a:lnTo>
                    <a:pt x="2558" y="98"/>
                  </a:lnTo>
                  <a:lnTo>
                    <a:pt x="2387" y="49"/>
                  </a:lnTo>
                  <a:lnTo>
                    <a:pt x="2241" y="1"/>
                  </a:lnTo>
                  <a:lnTo>
                    <a:pt x="2095" y="1"/>
                  </a:lnTo>
                  <a:lnTo>
                    <a:pt x="1973" y="1"/>
                  </a:lnTo>
                  <a:lnTo>
                    <a:pt x="1851" y="49"/>
                  </a:lnTo>
                  <a:lnTo>
                    <a:pt x="1729" y="98"/>
                  </a:lnTo>
                  <a:lnTo>
                    <a:pt x="1632" y="196"/>
                  </a:lnTo>
                  <a:lnTo>
                    <a:pt x="1535" y="293"/>
                  </a:lnTo>
                  <a:lnTo>
                    <a:pt x="1364" y="561"/>
                  </a:lnTo>
                  <a:lnTo>
                    <a:pt x="1169" y="902"/>
                  </a:lnTo>
                  <a:lnTo>
                    <a:pt x="780" y="1730"/>
                  </a:lnTo>
                  <a:lnTo>
                    <a:pt x="780" y="1730"/>
                  </a:lnTo>
                  <a:lnTo>
                    <a:pt x="366" y="2607"/>
                  </a:lnTo>
                  <a:lnTo>
                    <a:pt x="195" y="2996"/>
                  </a:lnTo>
                  <a:lnTo>
                    <a:pt x="73" y="3386"/>
                  </a:lnTo>
                  <a:lnTo>
                    <a:pt x="25" y="3557"/>
                  </a:lnTo>
                  <a:lnTo>
                    <a:pt x="0" y="3727"/>
                  </a:lnTo>
                  <a:lnTo>
                    <a:pt x="25" y="3898"/>
                  </a:lnTo>
                  <a:lnTo>
                    <a:pt x="49" y="4044"/>
                  </a:lnTo>
                  <a:lnTo>
                    <a:pt x="98" y="4165"/>
                  </a:lnTo>
                  <a:lnTo>
                    <a:pt x="195" y="4287"/>
                  </a:lnTo>
                  <a:lnTo>
                    <a:pt x="317" y="4385"/>
                  </a:lnTo>
                  <a:lnTo>
                    <a:pt x="463" y="4482"/>
                  </a:lnTo>
                  <a:lnTo>
                    <a:pt x="463" y="4482"/>
                  </a:lnTo>
                  <a:lnTo>
                    <a:pt x="633" y="4555"/>
                  </a:lnTo>
                  <a:lnTo>
                    <a:pt x="828" y="4604"/>
                  </a:lnTo>
                  <a:lnTo>
                    <a:pt x="1023" y="4628"/>
                  </a:lnTo>
                  <a:lnTo>
                    <a:pt x="1194" y="4628"/>
                  </a:lnTo>
                  <a:lnTo>
                    <a:pt x="1388" y="4604"/>
                  </a:lnTo>
                  <a:lnTo>
                    <a:pt x="1583" y="4555"/>
                  </a:lnTo>
                  <a:lnTo>
                    <a:pt x="1778" y="4482"/>
                  </a:lnTo>
                  <a:lnTo>
                    <a:pt x="1949" y="4409"/>
                  </a:lnTo>
                  <a:lnTo>
                    <a:pt x="2143" y="4312"/>
                  </a:lnTo>
                  <a:lnTo>
                    <a:pt x="2314" y="4190"/>
                  </a:lnTo>
                  <a:lnTo>
                    <a:pt x="2484" y="4044"/>
                  </a:lnTo>
                  <a:lnTo>
                    <a:pt x="2655" y="3873"/>
                  </a:lnTo>
                  <a:lnTo>
                    <a:pt x="2801" y="3703"/>
                  </a:lnTo>
                  <a:lnTo>
                    <a:pt x="2947" y="3508"/>
                  </a:lnTo>
                  <a:lnTo>
                    <a:pt x="3069" y="3313"/>
                  </a:lnTo>
                  <a:lnTo>
                    <a:pt x="3191" y="3094"/>
                  </a:lnTo>
                  <a:lnTo>
                    <a:pt x="3191" y="3094"/>
                  </a:lnTo>
                  <a:lnTo>
                    <a:pt x="3288" y="2875"/>
                  </a:lnTo>
                  <a:lnTo>
                    <a:pt x="3361" y="2631"/>
                  </a:lnTo>
                  <a:lnTo>
                    <a:pt x="3410" y="2412"/>
                  </a:lnTo>
                  <a:lnTo>
                    <a:pt x="3459" y="2168"/>
                  </a:lnTo>
                  <a:lnTo>
                    <a:pt x="3483" y="1949"/>
                  </a:lnTo>
                  <a:lnTo>
                    <a:pt x="3483" y="1730"/>
                  </a:lnTo>
                  <a:lnTo>
                    <a:pt x="3459" y="1511"/>
                  </a:lnTo>
                  <a:lnTo>
                    <a:pt x="3434" y="1316"/>
                  </a:lnTo>
                  <a:lnTo>
                    <a:pt x="3386" y="1121"/>
                  </a:lnTo>
                  <a:lnTo>
                    <a:pt x="3313" y="926"/>
                  </a:lnTo>
                  <a:lnTo>
                    <a:pt x="3239" y="756"/>
                  </a:lnTo>
                  <a:lnTo>
                    <a:pt x="3118" y="585"/>
                  </a:lnTo>
                  <a:lnTo>
                    <a:pt x="2996" y="439"/>
                  </a:lnTo>
                  <a:lnTo>
                    <a:pt x="2874" y="317"/>
                  </a:lnTo>
                  <a:lnTo>
                    <a:pt x="2728" y="196"/>
                  </a:lnTo>
                  <a:lnTo>
                    <a:pt x="2558" y="98"/>
                  </a:lnTo>
                  <a:lnTo>
                    <a:pt x="2558" y="9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40"/>
            <p:cNvSpPr/>
            <p:nvPr/>
          </p:nvSpPr>
          <p:spPr>
            <a:xfrm>
              <a:off x="6715525" y="5180350"/>
              <a:ext cx="263050" cy="247825"/>
            </a:xfrm>
            <a:custGeom>
              <a:rect b="b" l="l" r="r" t="t"/>
              <a:pathLst>
                <a:path extrusionOk="0" fill="none" h="9913" w="10522">
                  <a:moveTo>
                    <a:pt x="8135" y="3191"/>
                  </a:moveTo>
                  <a:lnTo>
                    <a:pt x="8135" y="3191"/>
                  </a:lnTo>
                  <a:lnTo>
                    <a:pt x="8037" y="2923"/>
                  </a:lnTo>
                  <a:lnTo>
                    <a:pt x="7940" y="2655"/>
                  </a:lnTo>
                  <a:lnTo>
                    <a:pt x="7794" y="2119"/>
                  </a:lnTo>
                  <a:lnTo>
                    <a:pt x="7721" y="1851"/>
                  </a:lnTo>
                  <a:lnTo>
                    <a:pt x="7623" y="1608"/>
                  </a:lnTo>
                  <a:lnTo>
                    <a:pt x="7502" y="1340"/>
                  </a:lnTo>
                  <a:lnTo>
                    <a:pt x="7355" y="1120"/>
                  </a:lnTo>
                  <a:lnTo>
                    <a:pt x="7355" y="1120"/>
                  </a:lnTo>
                  <a:lnTo>
                    <a:pt x="7161" y="853"/>
                  </a:lnTo>
                  <a:lnTo>
                    <a:pt x="6941" y="633"/>
                  </a:lnTo>
                  <a:lnTo>
                    <a:pt x="6698" y="463"/>
                  </a:lnTo>
                  <a:lnTo>
                    <a:pt x="6430" y="292"/>
                  </a:lnTo>
                  <a:lnTo>
                    <a:pt x="6162" y="171"/>
                  </a:lnTo>
                  <a:lnTo>
                    <a:pt x="5870" y="73"/>
                  </a:lnTo>
                  <a:lnTo>
                    <a:pt x="5578" y="25"/>
                  </a:lnTo>
                  <a:lnTo>
                    <a:pt x="5285" y="0"/>
                  </a:lnTo>
                  <a:lnTo>
                    <a:pt x="5285" y="0"/>
                  </a:lnTo>
                  <a:lnTo>
                    <a:pt x="5261" y="0"/>
                  </a:lnTo>
                  <a:lnTo>
                    <a:pt x="5261" y="0"/>
                  </a:lnTo>
                  <a:lnTo>
                    <a:pt x="5237" y="0"/>
                  </a:lnTo>
                  <a:lnTo>
                    <a:pt x="5237" y="0"/>
                  </a:lnTo>
                  <a:lnTo>
                    <a:pt x="4944" y="25"/>
                  </a:lnTo>
                  <a:lnTo>
                    <a:pt x="4652" y="73"/>
                  </a:lnTo>
                  <a:lnTo>
                    <a:pt x="4360" y="171"/>
                  </a:lnTo>
                  <a:lnTo>
                    <a:pt x="4092" y="292"/>
                  </a:lnTo>
                  <a:lnTo>
                    <a:pt x="3824" y="463"/>
                  </a:lnTo>
                  <a:lnTo>
                    <a:pt x="3580" y="633"/>
                  </a:lnTo>
                  <a:lnTo>
                    <a:pt x="3361" y="853"/>
                  </a:lnTo>
                  <a:lnTo>
                    <a:pt x="3166" y="1120"/>
                  </a:lnTo>
                  <a:lnTo>
                    <a:pt x="3166" y="1120"/>
                  </a:lnTo>
                  <a:lnTo>
                    <a:pt x="3020" y="1340"/>
                  </a:lnTo>
                  <a:lnTo>
                    <a:pt x="2898" y="1608"/>
                  </a:lnTo>
                  <a:lnTo>
                    <a:pt x="2801" y="1851"/>
                  </a:lnTo>
                  <a:lnTo>
                    <a:pt x="2728" y="2119"/>
                  </a:lnTo>
                  <a:lnTo>
                    <a:pt x="2558" y="2655"/>
                  </a:lnTo>
                  <a:lnTo>
                    <a:pt x="2484" y="2923"/>
                  </a:lnTo>
                  <a:lnTo>
                    <a:pt x="2387" y="3191"/>
                  </a:lnTo>
                  <a:lnTo>
                    <a:pt x="2387" y="3191"/>
                  </a:lnTo>
                  <a:lnTo>
                    <a:pt x="2241" y="3434"/>
                  </a:lnTo>
                  <a:lnTo>
                    <a:pt x="2095" y="3678"/>
                  </a:lnTo>
                  <a:lnTo>
                    <a:pt x="1900" y="3897"/>
                  </a:lnTo>
                  <a:lnTo>
                    <a:pt x="1729" y="4092"/>
                  </a:lnTo>
                  <a:lnTo>
                    <a:pt x="1315" y="4457"/>
                  </a:lnTo>
                  <a:lnTo>
                    <a:pt x="901" y="4847"/>
                  </a:lnTo>
                  <a:lnTo>
                    <a:pt x="901" y="4847"/>
                  </a:lnTo>
                  <a:lnTo>
                    <a:pt x="707" y="5066"/>
                  </a:lnTo>
                  <a:lnTo>
                    <a:pt x="512" y="5310"/>
                  </a:lnTo>
                  <a:lnTo>
                    <a:pt x="366" y="5553"/>
                  </a:lnTo>
                  <a:lnTo>
                    <a:pt x="244" y="5821"/>
                  </a:lnTo>
                  <a:lnTo>
                    <a:pt x="146" y="6113"/>
                  </a:lnTo>
                  <a:lnTo>
                    <a:pt x="73" y="6405"/>
                  </a:lnTo>
                  <a:lnTo>
                    <a:pt x="25" y="6722"/>
                  </a:lnTo>
                  <a:lnTo>
                    <a:pt x="0" y="7014"/>
                  </a:lnTo>
                  <a:lnTo>
                    <a:pt x="0" y="7014"/>
                  </a:lnTo>
                  <a:lnTo>
                    <a:pt x="25" y="7307"/>
                  </a:lnTo>
                  <a:lnTo>
                    <a:pt x="49" y="7599"/>
                  </a:lnTo>
                  <a:lnTo>
                    <a:pt x="122" y="7867"/>
                  </a:lnTo>
                  <a:lnTo>
                    <a:pt x="219" y="8135"/>
                  </a:lnTo>
                  <a:lnTo>
                    <a:pt x="317" y="8403"/>
                  </a:lnTo>
                  <a:lnTo>
                    <a:pt x="439" y="8622"/>
                  </a:lnTo>
                  <a:lnTo>
                    <a:pt x="609" y="8865"/>
                  </a:lnTo>
                  <a:lnTo>
                    <a:pt x="780" y="9060"/>
                  </a:lnTo>
                  <a:lnTo>
                    <a:pt x="950" y="9255"/>
                  </a:lnTo>
                  <a:lnTo>
                    <a:pt x="1145" y="9401"/>
                  </a:lnTo>
                  <a:lnTo>
                    <a:pt x="1364" y="9547"/>
                  </a:lnTo>
                  <a:lnTo>
                    <a:pt x="1608" y="9669"/>
                  </a:lnTo>
                  <a:lnTo>
                    <a:pt x="1851" y="9766"/>
                  </a:lnTo>
                  <a:lnTo>
                    <a:pt x="2095" y="9840"/>
                  </a:lnTo>
                  <a:lnTo>
                    <a:pt x="2363" y="9888"/>
                  </a:lnTo>
                  <a:lnTo>
                    <a:pt x="2606" y="9913"/>
                  </a:lnTo>
                  <a:lnTo>
                    <a:pt x="2606" y="9913"/>
                  </a:lnTo>
                  <a:lnTo>
                    <a:pt x="2972" y="9888"/>
                  </a:lnTo>
                  <a:lnTo>
                    <a:pt x="3337" y="9791"/>
                  </a:lnTo>
                  <a:lnTo>
                    <a:pt x="3678" y="9669"/>
                  </a:lnTo>
                  <a:lnTo>
                    <a:pt x="3994" y="9474"/>
                  </a:lnTo>
                  <a:lnTo>
                    <a:pt x="3994" y="9474"/>
                  </a:lnTo>
                  <a:lnTo>
                    <a:pt x="4141" y="9377"/>
                  </a:lnTo>
                  <a:lnTo>
                    <a:pt x="4287" y="9304"/>
                  </a:lnTo>
                  <a:lnTo>
                    <a:pt x="4433" y="9279"/>
                  </a:lnTo>
                  <a:lnTo>
                    <a:pt x="4579" y="9231"/>
                  </a:lnTo>
                  <a:lnTo>
                    <a:pt x="4896" y="9206"/>
                  </a:lnTo>
                  <a:lnTo>
                    <a:pt x="5261" y="9206"/>
                  </a:lnTo>
                  <a:lnTo>
                    <a:pt x="5261" y="9206"/>
                  </a:lnTo>
                  <a:lnTo>
                    <a:pt x="5626" y="9206"/>
                  </a:lnTo>
                  <a:lnTo>
                    <a:pt x="5943" y="9231"/>
                  </a:lnTo>
                  <a:lnTo>
                    <a:pt x="6089" y="9279"/>
                  </a:lnTo>
                  <a:lnTo>
                    <a:pt x="6235" y="9304"/>
                  </a:lnTo>
                  <a:lnTo>
                    <a:pt x="6381" y="9377"/>
                  </a:lnTo>
                  <a:lnTo>
                    <a:pt x="6527" y="9474"/>
                  </a:lnTo>
                  <a:lnTo>
                    <a:pt x="6527" y="9474"/>
                  </a:lnTo>
                  <a:lnTo>
                    <a:pt x="6844" y="9669"/>
                  </a:lnTo>
                  <a:lnTo>
                    <a:pt x="7185" y="9791"/>
                  </a:lnTo>
                  <a:lnTo>
                    <a:pt x="7550" y="9888"/>
                  </a:lnTo>
                  <a:lnTo>
                    <a:pt x="7916" y="9913"/>
                  </a:lnTo>
                  <a:lnTo>
                    <a:pt x="7916" y="9913"/>
                  </a:lnTo>
                  <a:lnTo>
                    <a:pt x="8184" y="9888"/>
                  </a:lnTo>
                  <a:lnTo>
                    <a:pt x="8427" y="9840"/>
                  </a:lnTo>
                  <a:lnTo>
                    <a:pt x="8671" y="9766"/>
                  </a:lnTo>
                  <a:lnTo>
                    <a:pt x="8914" y="9669"/>
                  </a:lnTo>
                  <a:lnTo>
                    <a:pt x="9158" y="9547"/>
                  </a:lnTo>
                  <a:lnTo>
                    <a:pt x="9377" y="9401"/>
                  </a:lnTo>
                  <a:lnTo>
                    <a:pt x="9572" y="9255"/>
                  </a:lnTo>
                  <a:lnTo>
                    <a:pt x="9742" y="9060"/>
                  </a:lnTo>
                  <a:lnTo>
                    <a:pt x="9913" y="8865"/>
                  </a:lnTo>
                  <a:lnTo>
                    <a:pt x="10083" y="8622"/>
                  </a:lnTo>
                  <a:lnTo>
                    <a:pt x="10205" y="8403"/>
                  </a:lnTo>
                  <a:lnTo>
                    <a:pt x="10302" y="8135"/>
                  </a:lnTo>
                  <a:lnTo>
                    <a:pt x="10400" y="7867"/>
                  </a:lnTo>
                  <a:lnTo>
                    <a:pt x="10473" y="7599"/>
                  </a:lnTo>
                  <a:lnTo>
                    <a:pt x="10497" y="7307"/>
                  </a:lnTo>
                  <a:lnTo>
                    <a:pt x="10522" y="7014"/>
                  </a:lnTo>
                  <a:lnTo>
                    <a:pt x="10522" y="7014"/>
                  </a:lnTo>
                  <a:lnTo>
                    <a:pt x="10497" y="6722"/>
                  </a:lnTo>
                  <a:lnTo>
                    <a:pt x="10449" y="6405"/>
                  </a:lnTo>
                  <a:lnTo>
                    <a:pt x="10375" y="6113"/>
                  </a:lnTo>
                  <a:lnTo>
                    <a:pt x="10278" y="5821"/>
                  </a:lnTo>
                  <a:lnTo>
                    <a:pt x="10156" y="5553"/>
                  </a:lnTo>
                  <a:lnTo>
                    <a:pt x="10010" y="5310"/>
                  </a:lnTo>
                  <a:lnTo>
                    <a:pt x="9815" y="5066"/>
                  </a:lnTo>
                  <a:lnTo>
                    <a:pt x="9620" y="4847"/>
                  </a:lnTo>
                  <a:lnTo>
                    <a:pt x="9620" y="4847"/>
                  </a:lnTo>
                  <a:lnTo>
                    <a:pt x="9206" y="4457"/>
                  </a:lnTo>
                  <a:lnTo>
                    <a:pt x="8792" y="4092"/>
                  </a:lnTo>
                  <a:lnTo>
                    <a:pt x="8622" y="3897"/>
                  </a:lnTo>
                  <a:lnTo>
                    <a:pt x="8427" y="3678"/>
                  </a:lnTo>
                  <a:lnTo>
                    <a:pt x="8281" y="3434"/>
                  </a:lnTo>
                  <a:lnTo>
                    <a:pt x="8135" y="3191"/>
                  </a:lnTo>
                  <a:lnTo>
                    <a:pt x="8135" y="319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29" name="Google Shape;629;p40"/>
          <p:cNvGrpSpPr/>
          <p:nvPr/>
        </p:nvGrpSpPr>
        <p:grpSpPr>
          <a:xfrm>
            <a:off x="3145575" y="560123"/>
            <a:ext cx="355624" cy="317157"/>
            <a:chOff x="3927500" y="301425"/>
            <a:chExt cx="461550" cy="411625"/>
          </a:xfrm>
        </p:grpSpPr>
        <p:sp>
          <p:nvSpPr>
            <p:cNvPr id="630" name="Google Shape;630;p40"/>
            <p:cNvSpPr/>
            <p:nvPr/>
          </p:nvSpPr>
          <p:spPr>
            <a:xfrm>
              <a:off x="4080925" y="302050"/>
              <a:ext cx="154075" cy="411000"/>
            </a:xfrm>
            <a:custGeom>
              <a:rect b="b" l="l" r="r" t="t"/>
              <a:pathLst>
                <a:path extrusionOk="0" fill="none" h="16440" w="6163">
                  <a:moveTo>
                    <a:pt x="6162" y="3118"/>
                  </a:moveTo>
                  <a:lnTo>
                    <a:pt x="0" y="0"/>
                  </a:lnTo>
                  <a:lnTo>
                    <a:pt x="0" y="13322"/>
                  </a:lnTo>
                  <a:lnTo>
                    <a:pt x="6162" y="16440"/>
                  </a:lnTo>
                  <a:lnTo>
                    <a:pt x="6162" y="311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40"/>
            <p:cNvSpPr/>
            <p:nvPr/>
          </p:nvSpPr>
          <p:spPr>
            <a:xfrm>
              <a:off x="3927500" y="301425"/>
              <a:ext cx="153450" cy="406150"/>
            </a:xfrm>
            <a:custGeom>
              <a:rect b="b" l="l" r="r" t="t"/>
              <a:pathLst>
                <a:path extrusionOk="0" fill="none" h="16246" w="6138">
                  <a:moveTo>
                    <a:pt x="6137" y="1"/>
                  </a:moveTo>
                  <a:lnTo>
                    <a:pt x="536" y="2850"/>
                  </a:lnTo>
                  <a:lnTo>
                    <a:pt x="536" y="2850"/>
                  </a:lnTo>
                  <a:lnTo>
                    <a:pt x="414" y="2899"/>
                  </a:lnTo>
                  <a:lnTo>
                    <a:pt x="317" y="2997"/>
                  </a:lnTo>
                  <a:lnTo>
                    <a:pt x="219" y="3094"/>
                  </a:lnTo>
                  <a:lnTo>
                    <a:pt x="146" y="3216"/>
                  </a:lnTo>
                  <a:lnTo>
                    <a:pt x="73" y="3313"/>
                  </a:lnTo>
                  <a:lnTo>
                    <a:pt x="24" y="3435"/>
                  </a:lnTo>
                  <a:lnTo>
                    <a:pt x="0" y="3557"/>
                  </a:lnTo>
                  <a:lnTo>
                    <a:pt x="0" y="3679"/>
                  </a:lnTo>
                  <a:lnTo>
                    <a:pt x="0" y="15880"/>
                  </a:lnTo>
                  <a:lnTo>
                    <a:pt x="0" y="15880"/>
                  </a:lnTo>
                  <a:lnTo>
                    <a:pt x="0" y="16002"/>
                  </a:lnTo>
                  <a:lnTo>
                    <a:pt x="49" y="16075"/>
                  </a:lnTo>
                  <a:lnTo>
                    <a:pt x="97" y="16148"/>
                  </a:lnTo>
                  <a:lnTo>
                    <a:pt x="170" y="16197"/>
                  </a:lnTo>
                  <a:lnTo>
                    <a:pt x="244" y="16221"/>
                  </a:lnTo>
                  <a:lnTo>
                    <a:pt x="341" y="16246"/>
                  </a:lnTo>
                  <a:lnTo>
                    <a:pt x="463" y="16221"/>
                  </a:lnTo>
                  <a:lnTo>
                    <a:pt x="560" y="16173"/>
                  </a:lnTo>
                  <a:lnTo>
                    <a:pt x="6137" y="13323"/>
                  </a:lnTo>
                  <a:lnTo>
                    <a:pt x="6137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40"/>
            <p:cNvSpPr/>
            <p:nvPr/>
          </p:nvSpPr>
          <p:spPr>
            <a:xfrm>
              <a:off x="4234975" y="306925"/>
              <a:ext cx="154075" cy="405525"/>
            </a:xfrm>
            <a:custGeom>
              <a:rect b="b" l="l" r="r" t="t"/>
              <a:pathLst>
                <a:path extrusionOk="0" fill="none" h="16221" w="6163">
                  <a:moveTo>
                    <a:pt x="5578" y="49"/>
                  </a:moveTo>
                  <a:lnTo>
                    <a:pt x="0" y="2898"/>
                  </a:lnTo>
                  <a:lnTo>
                    <a:pt x="0" y="16221"/>
                  </a:lnTo>
                  <a:lnTo>
                    <a:pt x="5626" y="13371"/>
                  </a:lnTo>
                  <a:lnTo>
                    <a:pt x="5626" y="13371"/>
                  </a:lnTo>
                  <a:lnTo>
                    <a:pt x="5724" y="13322"/>
                  </a:lnTo>
                  <a:lnTo>
                    <a:pt x="5845" y="13225"/>
                  </a:lnTo>
                  <a:lnTo>
                    <a:pt x="5918" y="13127"/>
                  </a:lnTo>
                  <a:lnTo>
                    <a:pt x="6016" y="13030"/>
                  </a:lnTo>
                  <a:lnTo>
                    <a:pt x="6065" y="12908"/>
                  </a:lnTo>
                  <a:lnTo>
                    <a:pt x="6113" y="12786"/>
                  </a:lnTo>
                  <a:lnTo>
                    <a:pt x="6138" y="12665"/>
                  </a:lnTo>
                  <a:lnTo>
                    <a:pt x="6162" y="12543"/>
                  </a:lnTo>
                  <a:lnTo>
                    <a:pt x="6162" y="341"/>
                  </a:lnTo>
                  <a:lnTo>
                    <a:pt x="6162" y="341"/>
                  </a:lnTo>
                  <a:lnTo>
                    <a:pt x="6138" y="219"/>
                  </a:lnTo>
                  <a:lnTo>
                    <a:pt x="6113" y="146"/>
                  </a:lnTo>
                  <a:lnTo>
                    <a:pt x="6065" y="73"/>
                  </a:lnTo>
                  <a:lnTo>
                    <a:pt x="5992" y="24"/>
                  </a:lnTo>
                  <a:lnTo>
                    <a:pt x="5894" y="0"/>
                  </a:lnTo>
                  <a:lnTo>
                    <a:pt x="5797" y="0"/>
                  </a:lnTo>
                  <a:lnTo>
                    <a:pt x="5699" y="0"/>
                  </a:lnTo>
                  <a:lnTo>
                    <a:pt x="5578" y="49"/>
                  </a:lnTo>
                  <a:lnTo>
                    <a:pt x="5578" y="4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4295850" y="442075"/>
              <a:ext cx="46300" cy="26225"/>
            </a:xfrm>
            <a:custGeom>
              <a:rect b="b" l="l" r="r" t="t"/>
              <a:pathLst>
                <a:path extrusionOk="0" fill="none" h="1049" w="1852">
                  <a:moveTo>
                    <a:pt x="1" y="1"/>
                  </a:moveTo>
                  <a:lnTo>
                    <a:pt x="1852" y="104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4296475" y="415900"/>
              <a:ext cx="45075" cy="78575"/>
            </a:xfrm>
            <a:custGeom>
              <a:rect b="b" l="l" r="r" t="t"/>
              <a:pathLst>
                <a:path extrusionOk="0" fill="none" h="3143" w="1803">
                  <a:moveTo>
                    <a:pt x="1802" y="1"/>
                  </a:moveTo>
                  <a:lnTo>
                    <a:pt x="0" y="314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3968275" y="590050"/>
              <a:ext cx="25" cy="6100"/>
            </a:xfrm>
            <a:custGeom>
              <a:rect b="b" l="l" r="r" t="t"/>
              <a:pathLst>
                <a:path extrusionOk="0" fill="none" h="244" w="1">
                  <a:moveTo>
                    <a:pt x="1" y="244"/>
                  </a:moveTo>
                  <a:lnTo>
                    <a:pt x="1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40"/>
            <p:cNvSpPr/>
            <p:nvPr/>
          </p:nvSpPr>
          <p:spPr>
            <a:xfrm>
              <a:off x="3970725" y="558375"/>
              <a:ext cx="1850" cy="12200"/>
            </a:xfrm>
            <a:custGeom>
              <a:rect b="b" l="l" r="r" t="t"/>
              <a:pathLst>
                <a:path extrusionOk="0" fill="none" h="488" w="74">
                  <a:moveTo>
                    <a:pt x="0" y="488"/>
                  </a:moveTo>
                  <a:lnTo>
                    <a:pt x="7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40"/>
            <p:cNvSpPr/>
            <p:nvPr/>
          </p:nvSpPr>
          <p:spPr>
            <a:xfrm>
              <a:off x="3976200" y="527325"/>
              <a:ext cx="3675" cy="12200"/>
            </a:xfrm>
            <a:custGeom>
              <a:rect b="b" l="l" r="r" t="t"/>
              <a:pathLst>
                <a:path extrusionOk="0" fill="none" h="488" w="147">
                  <a:moveTo>
                    <a:pt x="0" y="488"/>
                  </a:moveTo>
                  <a:lnTo>
                    <a:pt x="98" y="147"/>
                  </a:lnTo>
                  <a:lnTo>
                    <a:pt x="147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40"/>
            <p:cNvSpPr/>
            <p:nvPr/>
          </p:nvSpPr>
          <p:spPr>
            <a:xfrm>
              <a:off x="3985950" y="498100"/>
              <a:ext cx="4875" cy="10975"/>
            </a:xfrm>
            <a:custGeom>
              <a:rect b="b" l="l" r="r" t="t"/>
              <a:pathLst>
                <a:path extrusionOk="0" fill="none" h="439" w="195">
                  <a:moveTo>
                    <a:pt x="0" y="439"/>
                  </a:moveTo>
                  <a:lnTo>
                    <a:pt x="195" y="25"/>
                  </a:ln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40"/>
            <p:cNvSpPr/>
            <p:nvPr/>
          </p:nvSpPr>
          <p:spPr>
            <a:xfrm>
              <a:off x="4000550" y="471300"/>
              <a:ext cx="7325" cy="9775"/>
            </a:xfrm>
            <a:custGeom>
              <a:rect b="b" l="l" r="r" t="t"/>
              <a:pathLst>
                <a:path extrusionOk="0" fill="none" h="391" w="293">
                  <a:moveTo>
                    <a:pt x="1" y="391"/>
                  </a:moveTo>
                  <a:lnTo>
                    <a:pt x="74" y="269"/>
                  </a:lnTo>
                  <a:lnTo>
                    <a:pt x="2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40"/>
            <p:cNvSpPr/>
            <p:nvPr/>
          </p:nvSpPr>
          <p:spPr>
            <a:xfrm>
              <a:off x="4021250" y="450600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1" y="269"/>
                  </a:moveTo>
                  <a:lnTo>
                    <a:pt x="25" y="244"/>
                  </a:lnTo>
                  <a:lnTo>
                    <a:pt x="220" y="123"/>
                  </a:lnTo>
                  <a:lnTo>
                    <a:pt x="41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40"/>
            <p:cNvSpPr/>
            <p:nvPr/>
          </p:nvSpPr>
          <p:spPr>
            <a:xfrm>
              <a:off x="4049250" y="440250"/>
              <a:ext cx="11600" cy="2475"/>
            </a:xfrm>
            <a:custGeom>
              <a:rect b="b" l="l" r="r" t="t"/>
              <a:pathLst>
                <a:path extrusionOk="0" fill="none" h="99" w="464">
                  <a:moveTo>
                    <a:pt x="1" y="98"/>
                  </a:moveTo>
                  <a:lnTo>
                    <a:pt x="220" y="50"/>
                  </a:lnTo>
                  <a:lnTo>
                    <a:pt x="464" y="1"/>
                  </a:lnTo>
                  <a:lnTo>
                    <a:pt x="46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40"/>
            <p:cNvSpPr/>
            <p:nvPr/>
          </p:nvSpPr>
          <p:spPr>
            <a:xfrm>
              <a:off x="4080325" y="439650"/>
              <a:ext cx="12200" cy="1850"/>
            </a:xfrm>
            <a:custGeom>
              <a:rect b="b" l="l" r="r" t="t"/>
              <a:pathLst>
                <a:path extrusionOk="0" fill="none" h="74" w="488">
                  <a:moveTo>
                    <a:pt x="0" y="0"/>
                  </a:moveTo>
                  <a:lnTo>
                    <a:pt x="146" y="0"/>
                  </a:lnTo>
                  <a:lnTo>
                    <a:pt x="463" y="74"/>
                  </a:lnTo>
                  <a:lnTo>
                    <a:pt x="487" y="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40"/>
            <p:cNvSpPr/>
            <p:nvPr/>
          </p:nvSpPr>
          <p:spPr>
            <a:xfrm>
              <a:off x="4110150" y="450000"/>
              <a:ext cx="9150" cy="7950"/>
            </a:xfrm>
            <a:custGeom>
              <a:rect b="b" l="l" r="r" t="t"/>
              <a:pathLst>
                <a:path extrusionOk="0" fill="none" h="318" w="366">
                  <a:moveTo>
                    <a:pt x="0" y="1"/>
                  </a:moveTo>
                  <a:lnTo>
                    <a:pt x="98" y="74"/>
                  </a:lnTo>
                  <a:lnTo>
                    <a:pt x="317" y="268"/>
                  </a:lnTo>
                  <a:lnTo>
                    <a:pt x="366" y="31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40"/>
            <p:cNvSpPr/>
            <p:nvPr/>
          </p:nvSpPr>
          <p:spPr>
            <a:xfrm>
              <a:off x="4130250" y="473750"/>
              <a:ext cx="4900" cy="10975"/>
            </a:xfrm>
            <a:custGeom>
              <a:rect b="b" l="l" r="r" t="t"/>
              <a:pathLst>
                <a:path extrusionOk="0" fill="none" h="439" w="196">
                  <a:moveTo>
                    <a:pt x="0" y="0"/>
                  </a:moveTo>
                  <a:lnTo>
                    <a:pt x="25" y="73"/>
                  </a:lnTo>
                  <a:lnTo>
                    <a:pt x="171" y="366"/>
                  </a:lnTo>
                  <a:lnTo>
                    <a:pt x="195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40"/>
            <p:cNvSpPr/>
            <p:nvPr/>
          </p:nvSpPr>
          <p:spPr>
            <a:xfrm>
              <a:off x="4141800" y="502975"/>
              <a:ext cx="3700" cy="11600"/>
            </a:xfrm>
            <a:custGeom>
              <a:rect b="b" l="l" r="r" t="t"/>
              <a:pathLst>
                <a:path extrusionOk="0" fill="none" h="464" w="148">
                  <a:moveTo>
                    <a:pt x="1" y="0"/>
                  </a:moveTo>
                  <a:lnTo>
                    <a:pt x="147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40"/>
            <p:cNvSpPr/>
            <p:nvPr/>
          </p:nvSpPr>
          <p:spPr>
            <a:xfrm>
              <a:off x="4150950" y="533425"/>
              <a:ext cx="3675" cy="11575"/>
            </a:xfrm>
            <a:custGeom>
              <a:rect b="b" l="l" r="r" t="t"/>
              <a:pathLst>
                <a:path extrusionOk="0" fill="none" h="463" w="147">
                  <a:moveTo>
                    <a:pt x="0" y="0"/>
                  </a:moveTo>
                  <a:lnTo>
                    <a:pt x="146" y="46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40"/>
            <p:cNvSpPr/>
            <p:nvPr/>
          </p:nvSpPr>
          <p:spPr>
            <a:xfrm>
              <a:off x="4160675" y="563850"/>
              <a:ext cx="4900" cy="11000"/>
            </a:xfrm>
            <a:custGeom>
              <a:rect b="b" l="l" r="r" t="t"/>
              <a:pathLst>
                <a:path extrusionOk="0" fill="none" h="440" w="196">
                  <a:moveTo>
                    <a:pt x="1" y="1"/>
                  </a:moveTo>
                  <a:lnTo>
                    <a:pt x="50" y="123"/>
                  </a:lnTo>
                  <a:lnTo>
                    <a:pt x="196" y="415"/>
                  </a:lnTo>
                  <a:lnTo>
                    <a:pt x="196" y="43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40"/>
            <p:cNvSpPr/>
            <p:nvPr/>
          </p:nvSpPr>
          <p:spPr>
            <a:xfrm>
              <a:off x="4175300" y="591875"/>
              <a:ext cx="7325" cy="9150"/>
            </a:xfrm>
            <a:custGeom>
              <a:rect b="b" l="l" r="r" t="t"/>
              <a:pathLst>
                <a:path extrusionOk="0" fill="none" h="366" w="293">
                  <a:moveTo>
                    <a:pt x="0" y="0"/>
                  </a:moveTo>
                  <a:lnTo>
                    <a:pt x="98" y="146"/>
                  </a:lnTo>
                  <a:lnTo>
                    <a:pt x="293" y="36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40"/>
            <p:cNvSpPr/>
            <p:nvPr/>
          </p:nvSpPr>
          <p:spPr>
            <a:xfrm>
              <a:off x="4198425" y="613175"/>
              <a:ext cx="11000" cy="4900"/>
            </a:xfrm>
            <a:custGeom>
              <a:rect b="b" l="l" r="r" t="t"/>
              <a:pathLst>
                <a:path extrusionOk="0" fill="none" h="196" w="440">
                  <a:moveTo>
                    <a:pt x="1" y="1"/>
                  </a:moveTo>
                  <a:lnTo>
                    <a:pt x="171" y="98"/>
                  </a:lnTo>
                  <a:lnTo>
                    <a:pt x="439" y="19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40"/>
            <p:cNvSpPr/>
            <p:nvPr/>
          </p:nvSpPr>
          <p:spPr>
            <a:xfrm>
              <a:off x="4228275" y="621100"/>
              <a:ext cx="12200" cy="625"/>
            </a:xfrm>
            <a:custGeom>
              <a:rect b="b" l="l" r="r" t="t"/>
              <a:pathLst>
                <a:path extrusionOk="0" fill="none" h="25" w="488">
                  <a:moveTo>
                    <a:pt x="0" y="0"/>
                  </a:moveTo>
                  <a:lnTo>
                    <a:pt x="49" y="25"/>
                  </a:lnTo>
                  <a:lnTo>
                    <a:pt x="487" y="0"/>
                  </a:lnTo>
                  <a:lnTo>
                    <a:pt x="487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40"/>
            <p:cNvSpPr/>
            <p:nvPr/>
          </p:nvSpPr>
          <p:spPr>
            <a:xfrm>
              <a:off x="4259925" y="616225"/>
              <a:ext cx="11600" cy="3075"/>
            </a:xfrm>
            <a:custGeom>
              <a:rect b="b" l="l" r="r" t="t"/>
              <a:pathLst>
                <a:path extrusionOk="0" fill="none" h="123" w="464">
                  <a:moveTo>
                    <a:pt x="1" y="122"/>
                  </a:moveTo>
                  <a:lnTo>
                    <a:pt x="196" y="73"/>
                  </a:lnTo>
                  <a:lnTo>
                    <a:pt x="464" y="0"/>
                  </a:lnTo>
                  <a:lnTo>
                    <a:pt x="46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40"/>
            <p:cNvSpPr/>
            <p:nvPr/>
          </p:nvSpPr>
          <p:spPr>
            <a:xfrm>
              <a:off x="4289775" y="602225"/>
              <a:ext cx="10375" cy="6725"/>
            </a:xfrm>
            <a:custGeom>
              <a:rect b="b" l="l" r="r" t="t"/>
              <a:pathLst>
                <a:path extrusionOk="0" fill="none" h="269" w="415">
                  <a:moveTo>
                    <a:pt x="0" y="268"/>
                  </a:moveTo>
                  <a:lnTo>
                    <a:pt x="195" y="146"/>
                  </a:lnTo>
                  <a:lnTo>
                    <a:pt x="390" y="0"/>
                  </a:lnTo>
                  <a:lnTo>
                    <a:pt x="41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40"/>
            <p:cNvSpPr/>
            <p:nvPr/>
          </p:nvSpPr>
          <p:spPr>
            <a:xfrm>
              <a:off x="4313525" y="577875"/>
              <a:ext cx="6100" cy="10375"/>
            </a:xfrm>
            <a:custGeom>
              <a:rect b="b" l="l" r="r" t="t"/>
              <a:pathLst>
                <a:path extrusionOk="0" fill="none" h="415" w="244">
                  <a:moveTo>
                    <a:pt x="0" y="414"/>
                  </a:moveTo>
                  <a:lnTo>
                    <a:pt x="24" y="365"/>
                  </a:lnTo>
                  <a:lnTo>
                    <a:pt x="146" y="195"/>
                  </a:lnTo>
                  <a:lnTo>
                    <a:pt x="24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40"/>
            <p:cNvSpPr/>
            <p:nvPr/>
          </p:nvSpPr>
          <p:spPr>
            <a:xfrm>
              <a:off x="4326300" y="547425"/>
              <a:ext cx="2450" cy="12200"/>
            </a:xfrm>
            <a:custGeom>
              <a:rect b="b" l="l" r="r" t="t"/>
              <a:pathLst>
                <a:path extrusionOk="0" fill="none" h="488" w="98">
                  <a:moveTo>
                    <a:pt x="0" y="487"/>
                  </a:moveTo>
                  <a:lnTo>
                    <a:pt x="49" y="293"/>
                  </a:lnTo>
                  <a:lnTo>
                    <a:pt x="9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40"/>
            <p:cNvSpPr/>
            <p:nvPr/>
          </p:nvSpPr>
          <p:spPr>
            <a:xfrm>
              <a:off x="4329350" y="515750"/>
              <a:ext cx="625" cy="12200"/>
            </a:xfrm>
            <a:custGeom>
              <a:rect b="b" l="l" r="r" t="t"/>
              <a:pathLst>
                <a:path extrusionOk="0" fill="none" h="488" w="25">
                  <a:moveTo>
                    <a:pt x="25" y="488"/>
                  </a:moveTo>
                  <a:lnTo>
                    <a:pt x="25" y="464"/>
                  </a:lnTo>
                  <a:lnTo>
                    <a:pt x="25" y="123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40"/>
            <p:cNvSpPr/>
            <p:nvPr/>
          </p:nvSpPr>
          <p:spPr>
            <a:xfrm>
              <a:off x="4325075" y="488975"/>
              <a:ext cx="1250" cy="6100"/>
            </a:xfrm>
            <a:custGeom>
              <a:rect b="b" l="l" r="r" t="t"/>
              <a:pathLst>
                <a:path extrusionOk="0" fill="none" h="244" w="50">
                  <a:moveTo>
                    <a:pt x="49" y="244"/>
                  </a:moveTo>
                  <a:lnTo>
                    <a:pt x="49" y="244"/>
                  </a:ln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7" name="Google Shape;657;p40"/>
          <p:cNvGrpSpPr/>
          <p:nvPr/>
        </p:nvGrpSpPr>
        <p:grpSpPr>
          <a:xfrm>
            <a:off x="5242606" y="566230"/>
            <a:ext cx="304964" cy="304964"/>
            <a:chOff x="6649150" y="309350"/>
            <a:chExt cx="395800" cy="395800"/>
          </a:xfrm>
        </p:grpSpPr>
        <p:sp>
          <p:nvSpPr>
            <p:cNvPr id="658" name="Google Shape;658;p40"/>
            <p:cNvSpPr/>
            <p:nvPr/>
          </p:nvSpPr>
          <p:spPr>
            <a:xfrm>
              <a:off x="6649150" y="309350"/>
              <a:ext cx="395800" cy="395800"/>
            </a:xfrm>
            <a:custGeom>
              <a:rect b="b" l="l" r="r" t="t"/>
              <a:pathLst>
                <a:path extrusionOk="0" fill="none" h="15832" w="15832">
                  <a:moveTo>
                    <a:pt x="7916" y="1"/>
                  </a:moveTo>
                  <a:lnTo>
                    <a:pt x="7916" y="1"/>
                  </a:lnTo>
                  <a:lnTo>
                    <a:pt x="7502" y="25"/>
                  </a:lnTo>
                  <a:lnTo>
                    <a:pt x="7112" y="49"/>
                  </a:lnTo>
                  <a:lnTo>
                    <a:pt x="6723" y="98"/>
                  </a:lnTo>
                  <a:lnTo>
                    <a:pt x="6333" y="171"/>
                  </a:lnTo>
                  <a:lnTo>
                    <a:pt x="5943" y="244"/>
                  </a:lnTo>
                  <a:lnTo>
                    <a:pt x="5553" y="366"/>
                  </a:lnTo>
                  <a:lnTo>
                    <a:pt x="5188" y="488"/>
                  </a:lnTo>
                  <a:lnTo>
                    <a:pt x="4847" y="634"/>
                  </a:lnTo>
                  <a:lnTo>
                    <a:pt x="4482" y="780"/>
                  </a:lnTo>
                  <a:lnTo>
                    <a:pt x="4141" y="950"/>
                  </a:lnTo>
                  <a:lnTo>
                    <a:pt x="3824" y="1145"/>
                  </a:lnTo>
                  <a:lnTo>
                    <a:pt x="3483" y="1364"/>
                  </a:lnTo>
                  <a:lnTo>
                    <a:pt x="3191" y="1584"/>
                  </a:lnTo>
                  <a:lnTo>
                    <a:pt x="2874" y="1803"/>
                  </a:lnTo>
                  <a:lnTo>
                    <a:pt x="2607" y="2071"/>
                  </a:lnTo>
                  <a:lnTo>
                    <a:pt x="2314" y="2314"/>
                  </a:lnTo>
                  <a:lnTo>
                    <a:pt x="2071" y="2607"/>
                  </a:lnTo>
                  <a:lnTo>
                    <a:pt x="1803" y="2874"/>
                  </a:lnTo>
                  <a:lnTo>
                    <a:pt x="1584" y="3191"/>
                  </a:lnTo>
                  <a:lnTo>
                    <a:pt x="1364" y="3483"/>
                  </a:lnTo>
                  <a:lnTo>
                    <a:pt x="1145" y="3824"/>
                  </a:lnTo>
                  <a:lnTo>
                    <a:pt x="950" y="4141"/>
                  </a:lnTo>
                  <a:lnTo>
                    <a:pt x="780" y="4482"/>
                  </a:lnTo>
                  <a:lnTo>
                    <a:pt x="634" y="4847"/>
                  </a:lnTo>
                  <a:lnTo>
                    <a:pt x="488" y="5188"/>
                  </a:lnTo>
                  <a:lnTo>
                    <a:pt x="366" y="5553"/>
                  </a:lnTo>
                  <a:lnTo>
                    <a:pt x="244" y="5943"/>
                  </a:lnTo>
                  <a:lnTo>
                    <a:pt x="171" y="6333"/>
                  </a:lnTo>
                  <a:lnTo>
                    <a:pt x="98" y="6722"/>
                  </a:lnTo>
                  <a:lnTo>
                    <a:pt x="49" y="7112"/>
                  </a:lnTo>
                  <a:lnTo>
                    <a:pt x="25" y="7502"/>
                  </a:lnTo>
                  <a:lnTo>
                    <a:pt x="1" y="7916"/>
                  </a:lnTo>
                  <a:lnTo>
                    <a:pt x="1" y="7916"/>
                  </a:lnTo>
                  <a:lnTo>
                    <a:pt x="25" y="8330"/>
                  </a:lnTo>
                  <a:lnTo>
                    <a:pt x="49" y="8720"/>
                  </a:lnTo>
                  <a:lnTo>
                    <a:pt x="98" y="9109"/>
                  </a:lnTo>
                  <a:lnTo>
                    <a:pt x="171" y="9499"/>
                  </a:lnTo>
                  <a:lnTo>
                    <a:pt x="244" y="9889"/>
                  </a:lnTo>
                  <a:lnTo>
                    <a:pt x="366" y="10278"/>
                  </a:lnTo>
                  <a:lnTo>
                    <a:pt x="488" y="10644"/>
                  </a:lnTo>
                  <a:lnTo>
                    <a:pt x="634" y="10985"/>
                  </a:lnTo>
                  <a:lnTo>
                    <a:pt x="780" y="11350"/>
                  </a:lnTo>
                  <a:lnTo>
                    <a:pt x="950" y="11691"/>
                  </a:lnTo>
                  <a:lnTo>
                    <a:pt x="1145" y="12008"/>
                  </a:lnTo>
                  <a:lnTo>
                    <a:pt x="1364" y="12348"/>
                  </a:lnTo>
                  <a:lnTo>
                    <a:pt x="1584" y="12641"/>
                  </a:lnTo>
                  <a:lnTo>
                    <a:pt x="1803" y="12957"/>
                  </a:lnTo>
                  <a:lnTo>
                    <a:pt x="2071" y="13225"/>
                  </a:lnTo>
                  <a:lnTo>
                    <a:pt x="2314" y="13518"/>
                  </a:lnTo>
                  <a:lnTo>
                    <a:pt x="2607" y="13761"/>
                  </a:lnTo>
                  <a:lnTo>
                    <a:pt x="2874" y="14029"/>
                  </a:lnTo>
                  <a:lnTo>
                    <a:pt x="3191" y="14248"/>
                  </a:lnTo>
                  <a:lnTo>
                    <a:pt x="3483" y="14467"/>
                  </a:lnTo>
                  <a:lnTo>
                    <a:pt x="3824" y="14687"/>
                  </a:lnTo>
                  <a:lnTo>
                    <a:pt x="4141" y="14881"/>
                  </a:lnTo>
                  <a:lnTo>
                    <a:pt x="4482" y="15052"/>
                  </a:lnTo>
                  <a:lnTo>
                    <a:pt x="4847" y="15198"/>
                  </a:lnTo>
                  <a:lnTo>
                    <a:pt x="5188" y="15344"/>
                  </a:lnTo>
                  <a:lnTo>
                    <a:pt x="5553" y="15466"/>
                  </a:lnTo>
                  <a:lnTo>
                    <a:pt x="5943" y="15588"/>
                  </a:lnTo>
                  <a:lnTo>
                    <a:pt x="6333" y="15661"/>
                  </a:lnTo>
                  <a:lnTo>
                    <a:pt x="6723" y="15734"/>
                  </a:lnTo>
                  <a:lnTo>
                    <a:pt x="7112" y="15783"/>
                  </a:lnTo>
                  <a:lnTo>
                    <a:pt x="7502" y="15807"/>
                  </a:lnTo>
                  <a:lnTo>
                    <a:pt x="7916" y="15831"/>
                  </a:lnTo>
                  <a:lnTo>
                    <a:pt x="7916" y="15831"/>
                  </a:lnTo>
                  <a:lnTo>
                    <a:pt x="8330" y="15807"/>
                  </a:lnTo>
                  <a:lnTo>
                    <a:pt x="8720" y="15783"/>
                  </a:lnTo>
                  <a:lnTo>
                    <a:pt x="9109" y="15734"/>
                  </a:lnTo>
                  <a:lnTo>
                    <a:pt x="9499" y="15661"/>
                  </a:lnTo>
                  <a:lnTo>
                    <a:pt x="9889" y="15588"/>
                  </a:lnTo>
                  <a:lnTo>
                    <a:pt x="10278" y="15466"/>
                  </a:lnTo>
                  <a:lnTo>
                    <a:pt x="10644" y="15344"/>
                  </a:lnTo>
                  <a:lnTo>
                    <a:pt x="10985" y="15198"/>
                  </a:lnTo>
                  <a:lnTo>
                    <a:pt x="11350" y="15052"/>
                  </a:lnTo>
                  <a:lnTo>
                    <a:pt x="11691" y="14881"/>
                  </a:lnTo>
                  <a:lnTo>
                    <a:pt x="12008" y="14687"/>
                  </a:lnTo>
                  <a:lnTo>
                    <a:pt x="12349" y="14467"/>
                  </a:lnTo>
                  <a:lnTo>
                    <a:pt x="12641" y="14248"/>
                  </a:lnTo>
                  <a:lnTo>
                    <a:pt x="12957" y="14029"/>
                  </a:lnTo>
                  <a:lnTo>
                    <a:pt x="13225" y="13761"/>
                  </a:lnTo>
                  <a:lnTo>
                    <a:pt x="13518" y="13518"/>
                  </a:lnTo>
                  <a:lnTo>
                    <a:pt x="13761" y="13225"/>
                  </a:lnTo>
                  <a:lnTo>
                    <a:pt x="14029" y="12957"/>
                  </a:lnTo>
                  <a:lnTo>
                    <a:pt x="14248" y="12641"/>
                  </a:lnTo>
                  <a:lnTo>
                    <a:pt x="14467" y="12348"/>
                  </a:lnTo>
                  <a:lnTo>
                    <a:pt x="14687" y="12008"/>
                  </a:lnTo>
                  <a:lnTo>
                    <a:pt x="14881" y="11691"/>
                  </a:lnTo>
                  <a:lnTo>
                    <a:pt x="15052" y="11350"/>
                  </a:lnTo>
                  <a:lnTo>
                    <a:pt x="15198" y="10985"/>
                  </a:lnTo>
                  <a:lnTo>
                    <a:pt x="15344" y="10644"/>
                  </a:lnTo>
                  <a:lnTo>
                    <a:pt x="15466" y="10278"/>
                  </a:lnTo>
                  <a:lnTo>
                    <a:pt x="15588" y="9889"/>
                  </a:lnTo>
                  <a:lnTo>
                    <a:pt x="15661" y="9499"/>
                  </a:lnTo>
                  <a:lnTo>
                    <a:pt x="15734" y="9109"/>
                  </a:lnTo>
                  <a:lnTo>
                    <a:pt x="15783" y="8720"/>
                  </a:lnTo>
                  <a:lnTo>
                    <a:pt x="15807" y="8330"/>
                  </a:lnTo>
                  <a:lnTo>
                    <a:pt x="15831" y="7916"/>
                  </a:lnTo>
                  <a:lnTo>
                    <a:pt x="15831" y="7916"/>
                  </a:lnTo>
                  <a:lnTo>
                    <a:pt x="15807" y="7502"/>
                  </a:lnTo>
                  <a:lnTo>
                    <a:pt x="15783" y="7112"/>
                  </a:lnTo>
                  <a:lnTo>
                    <a:pt x="15734" y="6722"/>
                  </a:lnTo>
                  <a:lnTo>
                    <a:pt x="15661" y="6333"/>
                  </a:lnTo>
                  <a:lnTo>
                    <a:pt x="15588" y="5943"/>
                  </a:lnTo>
                  <a:lnTo>
                    <a:pt x="15466" y="5553"/>
                  </a:lnTo>
                  <a:lnTo>
                    <a:pt x="15344" y="5188"/>
                  </a:lnTo>
                  <a:lnTo>
                    <a:pt x="15198" y="4847"/>
                  </a:lnTo>
                  <a:lnTo>
                    <a:pt x="15052" y="4482"/>
                  </a:lnTo>
                  <a:lnTo>
                    <a:pt x="14881" y="4141"/>
                  </a:lnTo>
                  <a:lnTo>
                    <a:pt x="14687" y="3824"/>
                  </a:lnTo>
                  <a:lnTo>
                    <a:pt x="14467" y="3483"/>
                  </a:lnTo>
                  <a:lnTo>
                    <a:pt x="14248" y="3191"/>
                  </a:lnTo>
                  <a:lnTo>
                    <a:pt x="14029" y="2874"/>
                  </a:lnTo>
                  <a:lnTo>
                    <a:pt x="13761" y="2607"/>
                  </a:lnTo>
                  <a:lnTo>
                    <a:pt x="13518" y="2314"/>
                  </a:lnTo>
                  <a:lnTo>
                    <a:pt x="13225" y="2071"/>
                  </a:lnTo>
                  <a:lnTo>
                    <a:pt x="12957" y="1803"/>
                  </a:lnTo>
                  <a:lnTo>
                    <a:pt x="12641" y="1584"/>
                  </a:lnTo>
                  <a:lnTo>
                    <a:pt x="12349" y="1364"/>
                  </a:lnTo>
                  <a:lnTo>
                    <a:pt x="12008" y="1145"/>
                  </a:lnTo>
                  <a:lnTo>
                    <a:pt x="11691" y="950"/>
                  </a:lnTo>
                  <a:lnTo>
                    <a:pt x="11350" y="780"/>
                  </a:lnTo>
                  <a:lnTo>
                    <a:pt x="10985" y="634"/>
                  </a:lnTo>
                  <a:lnTo>
                    <a:pt x="10644" y="488"/>
                  </a:lnTo>
                  <a:lnTo>
                    <a:pt x="10278" y="366"/>
                  </a:lnTo>
                  <a:lnTo>
                    <a:pt x="9889" y="244"/>
                  </a:lnTo>
                  <a:lnTo>
                    <a:pt x="9499" y="171"/>
                  </a:lnTo>
                  <a:lnTo>
                    <a:pt x="9109" y="98"/>
                  </a:lnTo>
                  <a:lnTo>
                    <a:pt x="8720" y="49"/>
                  </a:lnTo>
                  <a:lnTo>
                    <a:pt x="8330" y="25"/>
                  </a:lnTo>
                  <a:lnTo>
                    <a:pt x="7916" y="1"/>
                  </a:lnTo>
                  <a:lnTo>
                    <a:pt x="7916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40"/>
            <p:cNvSpPr/>
            <p:nvPr/>
          </p:nvSpPr>
          <p:spPr>
            <a:xfrm>
              <a:off x="6673500" y="333700"/>
              <a:ext cx="347100" cy="347100"/>
            </a:xfrm>
            <a:custGeom>
              <a:rect b="b" l="l" r="r" t="t"/>
              <a:pathLst>
                <a:path extrusionOk="0" fill="none" h="13884" w="13884">
                  <a:moveTo>
                    <a:pt x="6942" y="13883"/>
                  </a:moveTo>
                  <a:lnTo>
                    <a:pt x="6942" y="13883"/>
                  </a:lnTo>
                  <a:lnTo>
                    <a:pt x="6577" y="13883"/>
                  </a:lnTo>
                  <a:lnTo>
                    <a:pt x="6236" y="13834"/>
                  </a:lnTo>
                  <a:lnTo>
                    <a:pt x="5895" y="13810"/>
                  </a:lnTo>
                  <a:lnTo>
                    <a:pt x="5554" y="13737"/>
                  </a:lnTo>
                  <a:lnTo>
                    <a:pt x="5213" y="13664"/>
                  </a:lnTo>
                  <a:lnTo>
                    <a:pt x="4872" y="13566"/>
                  </a:lnTo>
                  <a:lnTo>
                    <a:pt x="4555" y="13469"/>
                  </a:lnTo>
                  <a:lnTo>
                    <a:pt x="4239" y="13323"/>
                  </a:lnTo>
                  <a:lnTo>
                    <a:pt x="3946" y="13201"/>
                  </a:lnTo>
                  <a:lnTo>
                    <a:pt x="3630" y="13031"/>
                  </a:lnTo>
                  <a:lnTo>
                    <a:pt x="3337" y="12884"/>
                  </a:lnTo>
                  <a:lnTo>
                    <a:pt x="3069" y="12690"/>
                  </a:lnTo>
                  <a:lnTo>
                    <a:pt x="2802" y="12495"/>
                  </a:lnTo>
                  <a:lnTo>
                    <a:pt x="2534" y="12300"/>
                  </a:lnTo>
                  <a:lnTo>
                    <a:pt x="2290" y="12081"/>
                  </a:lnTo>
                  <a:lnTo>
                    <a:pt x="2047" y="11837"/>
                  </a:lnTo>
                  <a:lnTo>
                    <a:pt x="1803" y="11594"/>
                  </a:lnTo>
                  <a:lnTo>
                    <a:pt x="1584" y="11350"/>
                  </a:lnTo>
                  <a:lnTo>
                    <a:pt x="1389" y="11082"/>
                  </a:lnTo>
                  <a:lnTo>
                    <a:pt x="1194" y="10814"/>
                  </a:lnTo>
                  <a:lnTo>
                    <a:pt x="999" y="10546"/>
                  </a:lnTo>
                  <a:lnTo>
                    <a:pt x="853" y="10254"/>
                  </a:lnTo>
                  <a:lnTo>
                    <a:pt x="683" y="9938"/>
                  </a:lnTo>
                  <a:lnTo>
                    <a:pt x="561" y="9645"/>
                  </a:lnTo>
                  <a:lnTo>
                    <a:pt x="415" y="9329"/>
                  </a:lnTo>
                  <a:lnTo>
                    <a:pt x="317" y="9012"/>
                  </a:lnTo>
                  <a:lnTo>
                    <a:pt x="220" y="8671"/>
                  </a:lnTo>
                  <a:lnTo>
                    <a:pt x="147" y="8330"/>
                  </a:lnTo>
                  <a:lnTo>
                    <a:pt x="74" y="7989"/>
                  </a:lnTo>
                  <a:lnTo>
                    <a:pt x="49" y="7648"/>
                  </a:lnTo>
                  <a:lnTo>
                    <a:pt x="1" y="7307"/>
                  </a:lnTo>
                  <a:lnTo>
                    <a:pt x="1" y="6942"/>
                  </a:lnTo>
                  <a:lnTo>
                    <a:pt x="1" y="6942"/>
                  </a:lnTo>
                  <a:lnTo>
                    <a:pt x="1" y="6577"/>
                  </a:lnTo>
                  <a:lnTo>
                    <a:pt x="49" y="6236"/>
                  </a:lnTo>
                  <a:lnTo>
                    <a:pt x="74" y="5895"/>
                  </a:lnTo>
                  <a:lnTo>
                    <a:pt x="147" y="5554"/>
                  </a:lnTo>
                  <a:lnTo>
                    <a:pt x="220" y="5213"/>
                  </a:lnTo>
                  <a:lnTo>
                    <a:pt x="317" y="4872"/>
                  </a:lnTo>
                  <a:lnTo>
                    <a:pt x="415" y="4555"/>
                  </a:lnTo>
                  <a:lnTo>
                    <a:pt x="561" y="4238"/>
                  </a:lnTo>
                  <a:lnTo>
                    <a:pt x="683" y="3946"/>
                  </a:lnTo>
                  <a:lnTo>
                    <a:pt x="853" y="3630"/>
                  </a:lnTo>
                  <a:lnTo>
                    <a:pt x="999" y="3337"/>
                  </a:lnTo>
                  <a:lnTo>
                    <a:pt x="1194" y="3069"/>
                  </a:lnTo>
                  <a:lnTo>
                    <a:pt x="1389" y="2802"/>
                  </a:lnTo>
                  <a:lnTo>
                    <a:pt x="1584" y="2534"/>
                  </a:lnTo>
                  <a:lnTo>
                    <a:pt x="1803" y="2290"/>
                  </a:lnTo>
                  <a:lnTo>
                    <a:pt x="2047" y="2047"/>
                  </a:lnTo>
                  <a:lnTo>
                    <a:pt x="2290" y="1803"/>
                  </a:lnTo>
                  <a:lnTo>
                    <a:pt x="2534" y="1584"/>
                  </a:lnTo>
                  <a:lnTo>
                    <a:pt x="2802" y="1389"/>
                  </a:lnTo>
                  <a:lnTo>
                    <a:pt x="3069" y="1194"/>
                  </a:lnTo>
                  <a:lnTo>
                    <a:pt x="3337" y="999"/>
                  </a:lnTo>
                  <a:lnTo>
                    <a:pt x="3630" y="853"/>
                  </a:lnTo>
                  <a:lnTo>
                    <a:pt x="3946" y="683"/>
                  </a:lnTo>
                  <a:lnTo>
                    <a:pt x="4239" y="561"/>
                  </a:lnTo>
                  <a:lnTo>
                    <a:pt x="4555" y="415"/>
                  </a:lnTo>
                  <a:lnTo>
                    <a:pt x="4872" y="317"/>
                  </a:lnTo>
                  <a:lnTo>
                    <a:pt x="5213" y="220"/>
                  </a:lnTo>
                  <a:lnTo>
                    <a:pt x="5554" y="147"/>
                  </a:lnTo>
                  <a:lnTo>
                    <a:pt x="5895" y="74"/>
                  </a:lnTo>
                  <a:lnTo>
                    <a:pt x="6236" y="49"/>
                  </a:lnTo>
                  <a:lnTo>
                    <a:pt x="6577" y="1"/>
                  </a:lnTo>
                  <a:lnTo>
                    <a:pt x="6942" y="1"/>
                  </a:lnTo>
                  <a:lnTo>
                    <a:pt x="6942" y="1"/>
                  </a:lnTo>
                  <a:lnTo>
                    <a:pt x="7307" y="1"/>
                  </a:lnTo>
                  <a:lnTo>
                    <a:pt x="7648" y="49"/>
                  </a:lnTo>
                  <a:lnTo>
                    <a:pt x="7989" y="74"/>
                  </a:lnTo>
                  <a:lnTo>
                    <a:pt x="8330" y="147"/>
                  </a:lnTo>
                  <a:lnTo>
                    <a:pt x="8671" y="220"/>
                  </a:lnTo>
                  <a:lnTo>
                    <a:pt x="9012" y="317"/>
                  </a:lnTo>
                  <a:lnTo>
                    <a:pt x="9329" y="415"/>
                  </a:lnTo>
                  <a:lnTo>
                    <a:pt x="9645" y="561"/>
                  </a:lnTo>
                  <a:lnTo>
                    <a:pt x="9938" y="683"/>
                  </a:lnTo>
                  <a:lnTo>
                    <a:pt x="10254" y="853"/>
                  </a:lnTo>
                  <a:lnTo>
                    <a:pt x="10546" y="999"/>
                  </a:lnTo>
                  <a:lnTo>
                    <a:pt x="10814" y="1194"/>
                  </a:lnTo>
                  <a:lnTo>
                    <a:pt x="11082" y="1389"/>
                  </a:lnTo>
                  <a:lnTo>
                    <a:pt x="11350" y="1584"/>
                  </a:lnTo>
                  <a:lnTo>
                    <a:pt x="11594" y="1803"/>
                  </a:lnTo>
                  <a:lnTo>
                    <a:pt x="11837" y="2047"/>
                  </a:lnTo>
                  <a:lnTo>
                    <a:pt x="12081" y="2290"/>
                  </a:lnTo>
                  <a:lnTo>
                    <a:pt x="12300" y="2534"/>
                  </a:lnTo>
                  <a:lnTo>
                    <a:pt x="12495" y="2802"/>
                  </a:lnTo>
                  <a:lnTo>
                    <a:pt x="12690" y="3069"/>
                  </a:lnTo>
                  <a:lnTo>
                    <a:pt x="12885" y="3337"/>
                  </a:lnTo>
                  <a:lnTo>
                    <a:pt x="13031" y="3630"/>
                  </a:lnTo>
                  <a:lnTo>
                    <a:pt x="13201" y="3946"/>
                  </a:lnTo>
                  <a:lnTo>
                    <a:pt x="13323" y="4238"/>
                  </a:lnTo>
                  <a:lnTo>
                    <a:pt x="13469" y="4555"/>
                  </a:lnTo>
                  <a:lnTo>
                    <a:pt x="13566" y="4872"/>
                  </a:lnTo>
                  <a:lnTo>
                    <a:pt x="13664" y="5213"/>
                  </a:lnTo>
                  <a:lnTo>
                    <a:pt x="13737" y="5554"/>
                  </a:lnTo>
                  <a:lnTo>
                    <a:pt x="13810" y="5895"/>
                  </a:lnTo>
                  <a:lnTo>
                    <a:pt x="13834" y="6236"/>
                  </a:lnTo>
                  <a:lnTo>
                    <a:pt x="13883" y="6577"/>
                  </a:lnTo>
                  <a:lnTo>
                    <a:pt x="13883" y="6942"/>
                  </a:lnTo>
                  <a:lnTo>
                    <a:pt x="13883" y="6942"/>
                  </a:lnTo>
                  <a:lnTo>
                    <a:pt x="13883" y="7307"/>
                  </a:lnTo>
                  <a:lnTo>
                    <a:pt x="13834" y="7648"/>
                  </a:lnTo>
                  <a:lnTo>
                    <a:pt x="13810" y="7989"/>
                  </a:lnTo>
                  <a:lnTo>
                    <a:pt x="13737" y="8330"/>
                  </a:lnTo>
                  <a:lnTo>
                    <a:pt x="13664" y="8671"/>
                  </a:lnTo>
                  <a:lnTo>
                    <a:pt x="13566" y="9012"/>
                  </a:lnTo>
                  <a:lnTo>
                    <a:pt x="13469" y="9329"/>
                  </a:lnTo>
                  <a:lnTo>
                    <a:pt x="13323" y="9645"/>
                  </a:lnTo>
                  <a:lnTo>
                    <a:pt x="13201" y="9938"/>
                  </a:lnTo>
                  <a:lnTo>
                    <a:pt x="13031" y="10254"/>
                  </a:lnTo>
                  <a:lnTo>
                    <a:pt x="12885" y="10546"/>
                  </a:lnTo>
                  <a:lnTo>
                    <a:pt x="12690" y="10814"/>
                  </a:lnTo>
                  <a:lnTo>
                    <a:pt x="12495" y="11082"/>
                  </a:lnTo>
                  <a:lnTo>
                    <a:pt x="12300" y="11350"/>
                  </a:lnTo>
                  <a:lnTo>
                    <a:pt x="12081" y="11594"/>
                  </a:lnTo>
                  <a:lnTo>
                    <a:pt x="11837" y="11837"/>
                  </a:lnTo>
                  <a:lnTo>
                    <a:pt x="11594" y="12081"/>
                  </a:lnTo>
                  <a:lnTo>
                    <a:pt x="11350" y="12300"/>
                  </a:lnTo>
                  <a:lnTo>
                    <a:pt x="11082" y="12495"/>
                  </a:lnTo>
                  <a:lnTo>
                    <a:pt x="10814" y="12690"/>
                  </a:lnTo>
                  <a:lnTo>
                    <a:pt x="10546" y="12884"/>
                  </a:lnTo>
                  <a:lnTo>
                    <a:pt x="10254" y="13031"/>
                  </a:lnTo>
                  <a:lnTo>
                    <a:pt x="9938" y="13201"/>
                  </a:lnTo>
                  <a:lnTo>
                    <a:pt x="9645" y="13323"/>
                  </a:lnTo>
                  <a:lnTo>
                    <a:pt x="9329" y="13469"/>
                  </a:lnTo>
                  <a:lnTo>
                    <a:pt x="9012" y="13566"/>
                  </a:lnTo>
                  <a:lnTo>
                    <a:pt x="8671" y="13664"/>
                  </a:lnTo>
                  <a:lnTo>
                    <a:pt x="8330" y="13737"/>
                  </a:lnTo>
                  <a:lnTo>
                    <a:pt x="7989" y="13810"/>
                  </a:lnTo>
                  <a:lnTo>
                    <a:pt x="7648" y="13834"/>
                  </a:lnTo>
                  <a:lnTo>
                    <a:pt x="7307" y="13883"/>
                  </a:lnTo>
                  <a:lnTo>
                    <a:pt x="6942" y="13883"/>
                  </a:lnTo>
                  <a:lnTo>
                    <a:pt x="6942" y="1388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40"/>
            <p:cNvSpPr/>
            <p:nvPr/>
          </p:nvSpPr>
          <p:spPr>
            <a:xfrm>
              <a:off x="6848850" y="397625"/>
              <a:ext cx="54825" cy="169300"/>
            </a:xfrm>
            <a:custGeom>
              <a:rect b="b" l="l" r="r" t="t"/>
              <a:pathLst>
                <a:path extrusionOk="0" fill="none" h="6772" w="2193">
                  <a:moveTo>
                    <a:pt x="1" y="1"/>
                  </a:moveTo>
                  <a:lnTo>
                    <a:pt x="1" y="4580"/>
                  </a:lnTo>
                  <a:lnTo>
                    <a:pt x="2193" y="677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40"/>
            <p:cNvSpPr/>
            <p:nvPr/>
          </p:nvSpPr>
          <p:spPr>
            <a:xfrm>
              <a:off x="6847025" y="33370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1170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40"/>
            <p:cNvSpPr/>
            <p:nvPr/>
          </p:nvSpPr>
          <p:spPr>
            <a:xfrm>
              <a:off x="6760575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40"/>
            <p:cNvSpPr/>
            <p:nvPr/>
          </p:nvSpPr>
          <p:spPr>
            <a:xfrm>
              <a:off x="6760575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0"/>
                  </a:moveTo>
                  <a:lnTo>
                    <a:pt x="561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40"/>
            <p:cNvSpPr/>
            <p:nvPr/>
          </p:nvSpPr>
          <p:spPr>
            <a:xfrm>
              <a:off x="6696650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40"/>
            <p:cNvSpPr/>
            <p:nvPr/>
          </p:nvSpPr>
          <p:spPr>
            <a:xfrm>
              <a:off x="6696650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0"/>
                  </a:moveTo>
                  <a:lnTo>
                    <a:pt x="999" y="56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40"/>
            <p:cNvSpPr/>
            <p:nvPr/>
          </p:nvSpPr>
          <p:spPr>
            <a:xfrm>
              <a:off x="667350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" y="1"/>
                  </a:moveTo>
                  <a:lnTo>
                    <a:pt x="117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40"/>
            <p:cNvSpPr/>
            <p:nvPr/>
          </p:nvSpPr>
          <p:spPr>
            <a:xfrm>
              <a:off x="6696650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40"/>
            <p:cNvSpPr/>
            <p:nvPr/>
          </p:nvSpPr>
          <p:spPr>
            <a:xfrm>
              <a:off x="6696650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0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40"/>
            <p:cNvSpPr/>
            <p:nvPr/>
          </p:nvSpPr>
          <p:spPr>
            <a:xfrm>
              <a:off x="6760575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1" y="999"/>
                  </a:moveTo>
                  <a:lnTo>
                    <a:pt x="56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40"/>
            <p:cNvSpPr/>
            <p:nvPr/>
          </p:nvSpPr>
          <p:spPr>
            <a:xfrm>
              <a:off x="6760575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40"/>
            <p:cNvSpPr/>
            <p:nvPr/>
          </p:nvSpPr>
          <p:spPr>
            <a:xfrm>
              <a:off x="6847025" y="651550"/>
              <a:ext cx="25" cy="29250"/>
            </a:xfrm>
            <a:custGeom>
              <a:rect b="b" l="l" r="r" t="t"/>
              <a:pathLst>
                <a:path extrusionOk="0" fill="none" h="1170" w="1">
                  <a:moveTo>
                    <a:pt x="1" y="0"/>
                  </a:moveTo>
                  <a:lnTo>
                    <a:pt x="1" y="116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40"/>
            <p:cNvSpPr/>
            <p:nvPr/>
          </p:nvSpPr>
          <p:spPr>
            <a:xfrm>
              <a:off x="6919500" y="632675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999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40"/>
            <p:cNvSpPr/>
            <p:nvPr/>
          </p:nvSpPr>
          <p:spPr>
            <a:xfrm>
              <a:off x="6933500" y="65762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40"/>
            <p:cNvSpPr/>
            <p:nvPr/>
          </p:nvSpPr>
          <p:spPr>
            <a:xfrm>
              <a:off x="6972475" y="579700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999" y="56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40"/>
            <p:cNvSpPr/>
            <p:nvPr/>
          </p:nvSpPr>
          <p:spPr>
            <a:xfrm>
              <a:off x="6997425" y="59370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40"/>
            <p:cNvSpPr/>
            <p:nvPr/>
          </p:nvSpPr>
          <p:spPr>
            <a:xfrm>
              <a:off x="6991350" y="507225"/>
              <a:ext cx="29250" cy="25"/>
            </a:xfrm>
            <a:custGeom>
              <a:rect b="b" l="l" r="r" t="t"/>
              <a:pathLst>
                <a:path extrusionOk="0" fill="none" h="1" w="1170">
                  <a:moveTo>
                    <a:pt x="1169" y="1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40"/>
            <p:cNvSpPr/>
            <p:nvPr/>
          </p:nvSpPr>
          <p:spPr>
            <a:xfrm>
              <a:off x="6972475" y="420775"/>
              <a:ext cx="24975" cy="14025"/>
            </a:xfrm>
            <a:custGeom>
              <a:rect b="b" l="l" r="r" t="t"/>
              <a:pathLst>
                <a:path extrusionOk="0" fill="none" h="561" w="999">
                  <a:moveTo>
                    <a:pt x="0" y="561"/>
                  </a:moveTo>
                  <a:lnTo>
                    <a:pt x="999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40"/>
            <p:cNvSpPr/>
            <p:nvPr/>
          </p:nvSpPr>
          <p:spPr>
            <a:xfrm>
              <a:off x="6997425" y="420775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1" y="0"/>
                  </a:moveTo>
                  <a:lnTo>
                    <a:pt x="1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40"/>
            <p:cNvSpPr/>
            <p:nvPr/>
          </p:nvSpPr>
          <p:spPr>
            <a:xfrm>
              <a:off x="6919500" y="356850"/>
              <a:ext cx="14025" cy="24975"/>
            </a:xfrm>
            <a:custGeom>
              <a:rect b="b" l="l" r="r" t="t"/>
              <a:pathLst>
                <a:path extrusionOk="0" fill="none" h="999" w="561">
                  <a:moveTo>
                    <a:pt x="560" y="0"/>
                  </a:moveTo>
                  <a:lnTo>
                    <a:pt x="0" y="99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40"/>
            <p:cNvSpPr/>
            <p:nvPr/>
          </p:nvSpPr>
          <p:spPr>
            <a:xfrm>
              <a:off x="6933500" y="356850"/>
              <a:ext cx="25" cy="25"/>
            </a:xfrm>
            <a:custGeom>
              <a:rect b="b" l="l" r="r" t="t"/>
              <a:pathLst>
                <a:path extrusionOk="0" fill="none" h="1" w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1" name="Google Shape;681;p40"/>
          <p:cNvGrpSpPr/>
          <p:nvPr/>
        </p:nvGrpSpPr>
        <p:grpSpPr>
          <a:xfrm>
            <a:off x="4722326" y="573261"/>
            <a:ext cx="309664" cy="293233"/>
            <a:chOff x="5973900" y="318475"/>
            <a:chExt cx="401900" cy="380575"/>
          </a:xfrm>
        </p:grpSpPr>
        <p:sp>
          <p:nvSpPr>
            <p:cNvPr id="682" name="Google Shape;682;p40"/>
            <p:cNvSpPr/>
            <p:nvPr/>
          </p:nvSpPr>
          <p:spPr>
            <a:xfrm>
              <a:off x="5973900" y="337975"/>
              <a:ext cx="401900" cy="67000"/>
            </a:xfrm>
            <a:custGeom>
              <a:rect b="b" l="l" r="r" t="t"/>
              <a:pathLst>
                <a:path extrusionOk="0" fill="none" h="2680" w="16076">
                  <a:moveTo>
                    <a:pt x="16075" y="2679"/>
                  </a:moveTo>
                  <a:lnTo>
                    <a:pt x="16075" y="0"/>
                  </a:lnTo>
                  <a:lnTo>
                    <a:pt x="1" y="0"/>
                  </a:lnTo>
                  <a:lnTo>
                    <a:pt x="1" y="2679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40"/>
            <p:cNvSpPr/>
            <p:nvPr/>
          </p:nvSpPr>
          <p:spPr>
            <a:xfrm>
              <a:off x="6024450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3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3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2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2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40"/>
            <p:cNvSpPr/>
            <p:nvPr/>
          </p:nvSpPr>
          <p:spPr>
            <a:xfrm>
              <a:off x="6280175" y="348325"/>
              <a:ext cx="45075" cy="45075"/>
            </a:xfrm>
            <a:custGeom>
              <a:rect b="b" l="l" r="r" t="t"/>
              <a:pathLst>
                <a:path extrusionOk="0" fill="none" h="1803" w="1803">
                  <a:moveTo>
                    <a:pt x="902" y="1803"/>
                  </a:moveTo>
                  <a:lnTo>
                    <a:pt x="902" y="1803"/>
                  </a:lnTo>
                  <a:lnTo>
                    <a:pt x="731" y="1778"/>
                  </a:lnTo>
                  <a:lnTo>
                    <a:pt x="561" y="1729"/>
                  </a:lnTo>
                  <a:lnTo>
                    <a:pt x="390" y="1632"/>
                  </a:lnTo>
                  <a:lnTo>
                    <a:pt x="268" y="1535"/>
                  </a:lnTo>
                  <a:lnTo>
                    <a:pt x="147" y="1388"/>
                  </a:lnTo>
                  <a:lnTo>
                    <a:pt x="74" y="1242"/>
                  </a:lnTo>
                  <a:lnTo>
                    <a:pt x="25" y="1072"/>
                  </a:lnTo>
                  <a:lnTo>
                    <a:pt x="0" y="901"/>
                  </a:lnTo>
                  <a:lnTo>
                    <a:pt x="0" y="901"/>
                  </a:lnTo>
                  <a:lnTo>
                    <a:pt x="25" y="707"/>
                  </a:lnTo>
                  <a:lnTo>
                    <a:pt x="74" y="536"/>
                  </a:lnTo>
                  <a:lnTo>
                    <a:pt x="147" y="390"/>
                  </a:lnTo>
                  <a:lnTo>
                    <a:pt x="268" y="244"/>
                  </a:lnTo>
                  <a:lnTo>
                    <a:pt x="390" y="146"/>
                  </a:lnTo>
                  <a:lnTo>
                    <a:pt x="561" y="49"/>
                  </a:lnTo>
                  <a:lnTo>
                    <a:pt x="731" y="0"/>
                  </a:lnTo>
                  <a:lnTo>
                    <a:pt x="902" y="0"/>
                  </a:lnTo>
                  <a:lnTo>
                    <a:pt x="902" y="0"/>
                  </a:lnTo>
                  <a:lnTo>
                    <a:pt x="1072" y="0"/>
                  </a:lnTo>
                  <a:lnTo>
                    <a:pt x="1243" y="49"/>
                  </a:lnTo>
                  <a:lnTo>
                    <a:pt x="1413" y="146"/>
                  </a:lnTo>
                  <a:lnTo>
                    <a:pt x="1535" y="244"/>
                  </a:lnTo>
                  <a:lnTo>
                    <a:pt x="1657" y="390"/>
                  </a:lnTo>
                  <a:lnTo>
                    <a:pt x="1730" y="536"/>
                  </a:lnTo>
                  <a:lnTo>
                    <a:pt x="1778" y="707"/>
                  </a:lnTo>
                  <a:lnTo>
                    <a:pt x="1803" y="901"/>
                  </a:lnTo>
                  <a:lnTo>
                    <a:pt x="1803" y="901"/>
                  </a:lnTo>
                  <a:lnTo>
                    <a:pt x="1778" y="1072"/>
                  </a:lnTo>
                  <a:lnTo>
                    <a:pt x="1730" y="1242"/>
                  </a:lnTo>
                  <a:lnTo>
                    <a:pt x="1657" y="1388"/>
                  </a:lnTo>
                  <a:lnTo>
                    <a:pt x="1535" y="1535"/>
                  </a:lnTo>
                  <a:lnTo>
                    <a:pt x="1413" y="1632"/>
                  </a:lnTo>
                  <a:lnTo>
                    <a:pt x="1243" y="1729"/>
                  </a:lnTo>
                  <a:lnTo>
                    <a:pt x="1072" y="1778"/>
                  </a:lnTo>
                  <a:lnTo>
                    <a:pt x="902" y="1803"/>
                  </a:lnTo>
                  <a:lnTo>
                    <a:pt x="902" y="180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40"/>
            <p:cNvSpPr/>
            <p:nvPr/>
          </p:nvSpPr>
          <p:spPr>
            <a:xfrm>
              <a:off x="5973900" y="667375"/>
              <a:ext cx="401900" cy="31675"/>
            </a:xfrm>
            <a:custGeom>
              <a:rect b="b" l="l" r="r" t="t"/>
              <a:pathLst>
                <a:path extrusionOk="0" fill="none" h="1267" w="16076">
                  <a:moveTo>
                    <a:pt x="1" y="0"/>
                  </a:moveTo>
                  <a:lnTo>
                    <a:pt x="1" y="487"/>
                  </a:lnTo>
                  <a:lnTo>
                    <a:pt x="1" y="487"/>
                  </a:lnTo>
                  <a:lnTo>
                    <a:pt x="25" y="658"/>
                  </a:lnTo>
                  <a:lnTo>
                    <a:pt x="74" y="804"/>
                  </a:lnTo>
                  <a:lnTo>
                    <a:pt x="147" y="926"/>
                  </a:lnTo>
                  <a:lnTo>
                    <a:pt x="220" y="1048"/>
                  </a:lnTo>
                  <a:lnTo>
                    <a:pt x="342" y="1145"/>
                  </a:lnTo>
                  <a:lnTo>
                    <a:pt x="488" y="1218"/>
                  </a:lnTo>
                  <a:lnTo>
                    <a:pt x="634" y="1267"/>
                  </a:lnTo>
                  <a:lnTo>
                    <a:pt x="780" y="1267"/>
                  </a:lnTo>
                  <a:lnTo>
                    <a:pt x="15296" y="1267"/>
                  </a:lnTo>
                  <a:lnTo>
                    <a:pt x="15296" y="1267"/>
                  </a:lnTo>
                  <a:lnTo>
                    <a:pt x="15442" y="1267"/>
                  </a:lnTo>
                  <a:lnTo>
                    <a:pt x="15588" y="1218"/>
                  </a:lnTo>
                  <a:lnTo>
                    <a:pt x="15734" y="1145"/>
                  </a:lnTo>
                  <a:lnTo>
                    <a:pt x="15856" y="1048"/>
                  </a:lnTo>
                  <a:lnTo>
                    <a:pt x="15929" y="926"/>
                  </a:lnTo>
                  <a:lnTo>
                    <a:pt x="16002" y="804"/>
                  </a:lnTo>
                  <a:lnTo>
                    <a:pt x="16051" y="658"/>
                  </a:lnTo>
                  <a:lnTo>
                    <a:pt x="16075" y="487"/>
                  </a:lnTo>
                  <a:lnTo>
                    <a:pt x="16075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40"/>
            <p:cNvSpPr/>
            <p:nvPr/>
          </p:nvSpPr>
          <p:spPr>
            <a:xfrm>
              <a:off x="6302700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3" y="1"/>
                  </a:lnTo>
                  <a:lnTo>
                    <a:pt x="683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4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40"/>
            <p:cNvSpPr/>
            <p:nvPr/>
          </p:nvSpPr>
          <p:spPr>
            <a:xfrm>
              <a:off x="6046975" y="318475"/>
              <a:ext cx="28650" cy="63350"/>
            </a:xfrm>
            <a:custGeom>
              <a:rect b="b" l="l" r="r" t="t"/>
              <a:pathLst>
                <a:path extrusionOk="0" fill="none" h="2534" w="1146">
                  <a:moveTo>
                    <a:pt x="634" y="2534"/>
                  </a:moveTo>
                  <a:lnTo>
                    <a:pt x="488" y="2534"/>
                  </a:lnTo>
                  <a:lnTo>
                    <a:pt x="488" y="2534"/>
                  </a:lnTo>
                  <a:lnTo>
                    <a:pt x="390" y="2534"/>
                  </a:lnTo>
                  <a:lnTo>
                    <a:pt x="293" y="2485"/>
                  </a:lnTo>
                  <a:lnTo>
                    <a:pt x="220" y="2461"/>
                  </a:lnTo>
                  <a:lnTo>
                    <a:pt x="147" y="2388"/>
                  </a:lnTo>
                  <a:lnTo>
                    <a:pt x="74" y="2315"/>
                  </a:lnTo>
                  <a:lnTo>
                    <a:pt x="49" y="2242"/>
                  </a:lnTo>
                  <a:lnTo>
                    <a:pt x="1" y="2144"/>
                  </a:lnTo>
                  <a:lnTo>
                    <a:pt x="1" y="2047"/>
                  </a:lnTo>
                  <a:lnTo>
                    <a:pt x="1" y="488"/>
                  </a:lnTo>
                  <a:lnTo>
                    <a:pt x="1" y="488"/>
                  </a:lnTo>
                  <a:lnTo>
                    <a:pt x="1" y="391"/>
                  </a:lnTo>
                  <a:lnTo>
                    <a:pt x="49" y="293"/>
                  </a:lnTo>
                  <a:lnTo>
                    <a:pt x="74" y="220"/>
                  </a:lnTo>
                  <a:lnTo>
                    <a:pt x="147" y="147"/>
                  </a:lnTo>
                  <a:lnTo>
                    <a:pt x="220" y="74"/>
                  </a:lnTo>
                  <a:lnTo>
                    <a:pt x="293" y="50"/>
                  </a:lnTo>
                  <a:lnTo>
                    <a:pt x="390" y="1"/>
                  </a:lnTo>
                  <a:lnTo>
                    <a:pt x="488" y="1"/>
                  </a:lnTo>
                  <a:lnTo>
                    <a:pt x="682" y="1"/>
                  </a:lnTo>
                  <a:lnTo>
                    <a:pt x="682" y="1"/>
                  </a:lnTo>
                  <a:lnTo>
                    <a:pt x="780" y="1"/>
                  </a:lnTo>
                  <a:lnTo>
                    <a:pt x="877" y="50"/>
                  </a:lnTo>
                  <a:lnTo>
                    <a:pt x="950" y="74"/>
                  </a:lnTo>
                  <a:lnTo>
                    <a:pt x="1023" y="147"/>
                  </a:lnTo>
                  <a:lnTo>
                    <a:pt x="1072" y="220"/>
                  </a:lnTo>
                  <a:lnTo>
                    <a:pt x="1121" y="293"/>
                  </a:lnTo>
                  <a:lnTo>
                    <a:pt x="1145" y="391"/>
                  </a:lnTo>
                  <a:lnTo>
                    <a:pt x="1145" y="48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40"/>
            <p:cNvSpPr/>
            <p:nvPr/>
          </p:nvSpPr>
          <p:spPr>
            <a:xfrm>
              <a:off x="5973900" y="407375"/>
              <a:ext cx="401900" cy="272200"/>
            </a:xfrm>
            <a:custGeom>
              <a:rect b="b" l="l" r="r" t="t"/>
              <a:pathLst>
                <a:path extrusionOk="0" fill="none" h="10888" w="16076">
                  <a:moveTo>
                    <a:pt x="1" y="1"/>
                  </a:moveTo>
                  <a:lnTo>
                    <a:pt x="1" y="10303"/>
                  </a:lnTo>
                  <a:lnTo>
                    <a:pt x="1" y="10303"/>
                  </a:lnTo>
                  <a:lnTo>
                    <a:pt x="25" y="10400"/>
                  </a:lnTo>
                  <a:lnTo>
                    <a:pt x="74" y="10498"/>
                  </a:lnTo>
                  <a:lnTo>
                    <a:pt x="147" y="10595"/>
                  </a:lnTo>
                  <a:lnTo>
                    <a:pt x="220" y="10693"/>
                  </a:lnTo>
                  <a:lnTo>
                    <a:pt x="342" y="10766"/>
                  </a:lnTo>
                  <a:lnTo>
                    <a:pt x="488" y="10839"/>
                  </a:lnTo>
                  <a:lnTo>
                    <a:pt x="634" y="10887"/>
                  </a:lnTo>
                  <a:lnTo>
                    <a:pt x="780" y="10887"/>
                  </a:lnTo>
                  <a:lnTo>
                    <a:pt x="15296" y="10887"/>
                  </a:lnTo>
                  <a:lnTo>
                    <a:pt x="15296" y="10887"/>
                  </a:lnTo>
                  <a:lnTo>
                    <a:pt x="15442" y="10887"/>
                  </a:lnTo>
                  <a:lnTo>
                    <a:pt x="15588" y="10839"/>
                  </a:lnTo>
                  <a:lnTo>
                    <a:pt x="15734" y="10766"/>
                  </a:lnTo>
                  <a:lnTo>
                    <a:pt x="15856" y="10668"/>
                  </a:lnTo>
                  <a:lnTo>
                    <a:pt x="15929" y="10546"/>
                  </a:lnTo>
                  <a:lnTo>
                    <a:pt x="16002" y="10425"/>
                  </a:lnTo>
                  <a:lnTo>
                    <a:pt x="16051" y="10278"/>
                  </a:lnTo>
                  <a:lnTo>
                    <a:pt x="16075" y="10108"/>
                  </a:lnTo>
                  <a:lnTo>
                    <a:pt x="16075" y="1"/>
                  </a:lnTo>
                  <a:lnTo>
                    <a:pt x="1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40"/>
            <p:cNvSpPr/>
            <p:nvPr/>
          </p:nvSpPr>
          <p:spPr>
            <a:xfrm>
              <a:off x="6024450" y="456100"/>
              <a:ext cx="300800" cy="175375"/>
            </a:xfrm>
            <a:custGeom>
              <a:rect b="b" l="l" r="r" t="t"/>
              <a:pathLst>
                <a:path extrusionOk="0" fill="none" h="7015" w="12032">
                  <a:moveTo>
                    <a:pt x="0" y="0"/>
                  </a:moveTo>
                  <a:lnTo>
                    <a:pt x="12032" y="0"/>
                  </a:lnTo>
                  <a:lnTo>
                    <a:pt x="12032" y="7014"/>
                  </a:lnTo>
                  <a:lnTo>
                    <a:pt x="0" y="7014"/>
                  </a:lnTo>
                  <a:lnTo>
                    <a:pt x="0" y="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40"/>
            <p:cNvSpPr/>
            <p:nvPr/>
          </p:nvSpPr>
          <p:spPr>
            <a:xfrm>
              <a:off x="6024450" y="57300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40"/>
            <p:cNvSpPr/>
            <p:nvPr/>
          </p:nvSpPr>
          <p:spPr>
            <a:xfrm>
              <a:off x="6024450" y="514550"/>
              <a:ext cx="300800" cy="25"/>
            </a:xfrm>
            <a:custGeom>
              <a:rect b="b" l="l" r="r" t="t"/>
              <a:pathLst>
                <a:path extrusionOk="0" fill="none" h="1" w="12032">
                  <a:moveTo>
                    <a:pt x="0" y="0"/>
                  </a:moveTo>
                  <a:lnTo>
                    <a:pt x="12032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40"/>
            <p:cNvSpPr/>
            <p:nvPr/>
          </p:nvSpPr>
          <p:spPr>
            <a:xfrm>
              <a:off x="626495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40"/>
            <p:cNvSpPr/>
            <p:nvPr/>
          </p:nvSpPr>
          <p:spPr>
            <a:xfrm>
              <a:off x="620467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0" y="0"/>
                  </a:moveTo>
                  <a:lnTo>
                    <a:pt x="0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40"/>
            <p:cNvSpPr/>
            <p:nvPr/>
          </p:nvSpPr>
          <p:spPr>
            <a:xfrm>
              <a:off x="6145000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40"/>
            <p:cNvSpPr/>
            <p:nvPr/>
          </p:nvSpPr>
          <p:spPr>
            <a:xfrm>
              <a:off x="6084725" y="456100"/>
              <a:ext cx="25" cy="175375"/>
            </a:xfrm>
            <a:custGeom>
              <a:rect b="b" l="l" r="r" t="t"/>
              <a:pathLst>
                <a:path extrusionOk="0" fill="none" h="7015" w="1">
                  <a:moveTo>
                    <a:pt x="1" y="0"/>
                  </a:moveTo>
                  <a:lnTo>
                    <a:pt x="1" y="701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6" name="Google Shape;696;p40"/>
          <p:cNvGrpSpPr/>
          <p:nvPr/>
        </p:nvGrpSpPr>
        <p:grpSpPr>
          <a:xfrm>
            <a:off x="1096854" y="1043805"/>
            <a:ext cx="314325" cy="383304"/>
            <a:chOff x="1268550" y="929175"/>
            <a:chExt cx="407950" cy="497475"/>
          </a:xfrm>
        </p:grpSpPr>
        <p:sp>
          <p:nvSpPr>
            <p:cNvPr id="697" name="Google Shape;697;p40"/>
            <p:cNvSpPr/>
            <p:nvPr/>
          </p:nvSpPr>
          <p:spPr>
            <a:xfrm>
              <a:off x="1268550" y="953550"/>
              <a:ext cx="387250" cy="473100"/>
            </a:xfrm>
            <a:custGeom>
              <a:rect b="b" l="l" r="r" t="t"/>
              <a:pathLst>
                <a:path extrusionOk="0" fill="none" h="18924" w="15490">
                  <a:moveTo>
                    <a:pt x="15490" y="17828"/>
                  </a:moveTo>
                  <a:lnTo>
                    <a:pt x="15490" y="17828"/>
                  </a:lnTo>
                  <a:lnTo>
                    <a:pt x="15465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7" y="18534"/>
                  </a:lnTo>
                  <a:lnTo>
                    <a:pt x="15051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2" y="18900"/>
                  </a:lnTo>
                  <a:lnTo>
                    <a:pt x="682" y="18802"/>
                  </a:lnTo>
                  <a:lnTo>
                    <a:pt x="511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7" y="18169"/>
                  </a:lnTo>
                  <a:lnTo>
                    <a:pt x="24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4" y="706"/>
                  </a:lnTo>
                  <a:lnTo>
                    <a:pt x="97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40"/>
            <p:cNvSpPr/>
            <p:nvPr/>
          </p:nvSpPr>
          <p:spPr>
            <a:xfrm>
              <a:off x="1298975" y="929175"/>
              <a:ext cx="377525" cy="462775"/>
            </a:xfrm>
            <a:custGeom>
              <a:rect b="b" l="l" r="r" t="t"/>
              <a:pathLst>
                <a:path extrusionOk="0" fill="none" h="18511" w="15101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6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1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40"/>
            <p:cNvSpPr/>
            <p:nvPr/>
          </p:nvSpPr>
          <p:spPr>
            <a:xfrm>
              <a:off x="1592450" y="929175"/>
              <a:ext cx="84050" cy="84050"/>
            </a:xfrm>
            <a:custGeom>
              <a:rect b="b" l="l" r="r" t="t"/>
              <a:pathLst>
                <a:path extrusionOk="0" fill="none" h="3362" w="3362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0" name="Google Shape;700;p40"/>
          <p:cNvGrpSpPr/>
          <p:nvPr/>
        </p:nvGrpSpPr>
        <p:grpSpPr>
          <a:xfrm>
            <a:off x="5209301" y="1058348"/>
            <a:ext cx="371574" cy="356568"/>
            <a:chOff x="6605925" y="948050"/>
            <a:chExt cx="482250" cy="462775"/>
          </a:xfrm>
        </p:grpSpPr>
        <p:sp>
          <p:nvSpPr>
            <p:cNvPr id="701" name="Google Shape;701;p40"/>
            <p:cNvSpPr/>
            <p:nvPr/>
          </p:nvSpPr>
          <p:spPr>
            <a:xfrm>
              <a:off x="6847025" y="1209875"/>
              <a:ext cx="60325" cy="200950"/>
            </a:xfrm>
            <a:custGeom>
              <a:rect b="b" l="l" r="r" t="t"/>
              <a:pathLst>
                <a:path extrusionOk="0" fill="none" h="8038" w="2413">
                  <a:moveTo>
                    <a:pt x="2412" y="6820"/>
                  </a:moveTo>
                  <a:lnTo>
                    <a:pt x="2412" y="6820"/>
                  </a:lnTo>
                  <a:lnTo>
                    <a:pt x="2388" y="7063"/>
                  </a:lnTo>
                  <a:lnTo>
                    <a:pt x="2315" y="7283"/>
                  </a:lnTo>
                  <a:lnTo>
                    <a:pt x="2217" y="7502"/>
                  </a:lnTo>
                  <a:lnTo>
                    <a:pt x="2071" y="7672"/>
                  </a:lnTo>
                  <a:lnTo>
                    <a:pt x="1876" y="7818"/>
                  </a:lnTo>
                  <a:lnTo>
                    <a:pt x="1681" y="7940"/>
                  </a:lnTo>
                  <a:lnTo>
                    <a:pt x="1462" y="8013"/>
                  </a:lnTo>
                  <a:lnTo>
                    <a:pt x="1219" y="8038"/>
                  </a:lnTo>
                  <a:lnTo>
                    <a:pt x="1219" y="8038"/>
                  </a:lnTo>
                  <a:lnTo>
                    <a:pt x="975" y="8013"/>
                  </a:lnTo>
                  <a:lnTo>
                    <a:pt x="732" y="7940"/>
                  </a:lnTo>
                  <a:lnTo>
                    <a:pt x="537" y="7818"/>
                  </a:lnTo>
                  <a:lnTo>
                    <a:pt x="366" y="7672"/>
                  </a:lnTo>
                  <a:lnTo>
                    <a:pt x="196" y="7502"/>
                  </a:lnTo>
                  <a:lnTo>
                    <a:pt x="98" y="7283"/>
                  </a:lnTo>
                  <a:lnTo>
                    <a:pt x="25" y="7063"/>
                  </a:lnTo>
                  <a:lnTo>
                    <a:pt x="1" y="682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40"/>
            <p:cNvSpPr/>
            <p:nvPr/>
          </p:nvSpPr>
          <p:spPr>
            <a:xfrm>
              <a:off x="6605925" y="971800"/>
              <a:ext cx="482250" cy="228350"/>
            </a:xfrm>
            <a:custGeom>
              <a:rect b="b" l="l" r="r" t="t"/>
              <a:pathLst>
                <a:path extrusionOk="0" fill="none" h="9134" w="19290">
                  <a:moveTo>
                    <a:pt x="4993" y="8817"/>
                  </a:moveTo>
                  <a:lnTo>
                    <a:pt x="4993" y="8817"/>
                  </a:lnTo>
                  <a:lnTo>
                    <a:pt x="5212" y="8671"/>
                  </a:lnTo>
                  <a:lnTo>
                    <a:pt x="5456" y="8501"/>
                  </a:lnTo>
                  <a:lnTo>
                    <a:pt x="5748" y="8330"/>
                  </a:lnTo>
                  <a:lnTo>
                    <a:pt x="6040" y="8184"/>
                  </a:lnTo>
                  <a:lnTo>
                    <a:pt x="6357" y="8038"/>
                  </a:lnTo>
                  <a:lnTo>
                    <a:pt x="6674" y="7940"/>
                  </a:lnTo>
                  <a:lnTo>
                    <a:pt x="6990" y="7867"/>
                  </a:lnTo>
                  <a:lnTo>
                    <a:pt x="7307" y="7843"/>
                  </a:lnTo>
                  <a:lnTo>
                    <a:pt x="7307" y="7843"/>
                  </a:lnTo>
                  <a:lnTo>
                    <a:pt x="7623" y="7867"/>
                  </a:lnTo>
                  <a:lnTo>
                    <a:pt x="7916" y="7892"/>
                  </a:lnTo>
                  <a:lnTo>
                    <a:pt x="8184" y="7940"/>
                  </a:lnTo>
                  <a:lnTo>
                    <a:pt x="8452" y="8038"/>
                  </a:lnTo>
                  <a:lnTo>
                    <a:pt x="8719" y="8135"/>
                  </a:lnTo>
                  <a:lnTo>
                    <a:pt x="8963" y="8257"/>
                  </a:lnTo>
                  <a:lnTo>
                    <a:pt x="9182" y="8379"/>
                  </a:lnTo>
                  <a:lnTo>
                    <a:pt x="9401" y="8525"/>
                  </a:lnTo>
                  <a:lnTo>
                    <a:pt x="9888" y="8525"/>
                  </a:lnTo>
                  <a:lnTo>
                    <a:pt x="9888" y="8525"/>
                  </a:lnTo>
                  <a:lnTo>
                    <a:pt x="10108" y="8379"/>
                  </a:lnTo>
                  <a:lnTo>
                    <a:pt x="10327" y="8257"/>
                  </a:lnTo>
                  <a:lnTo>
                    <a:pt x="10570" y="8135"/>
                  </a:lnTo>
                  <a:lnTo>
                    <a:pt x="10838" y="8038"/>
                  </a:lnTo>
                  <a:lnTo>
                    <a:pt x="11106" y="7940"/>
                  </a:lnTo>
                  <a:lnTo>
                    <a:pt x="11374" y="7892"/>
                  </a:lnTo>
                  <a:lnTo>
                    <a:pt x="11666" y="7867"/>
                  </a:lnTo>
                  <a:lnTo>
                    <a:pt x="11983" y="7843"/>
                  </a:lnTo>
                  <a:lnTo>
                    <a:pt x="11983" y="7843"/>
                  </a:lnTo>
                  <a:lnTo>
                    <a:pt x="12300" y="7867"/>
                  </a:lnTo>
                  <a:lnTo>
                    <a:pt x="12616" y="7940"/>
                  </a:lnTo>
                  <a:lnTo>
                    <a:pt x="12933" y="8038"/>
                  </a:lnTo>
                  <a:lnTo>
                    <a:pt x="13249" y="8184"/>
                  </a:lnTo>
                  <a:lnTo>
                    <a:pt x="13542" y="8330"/>
                  </a:lnTo>
                  <a:lnTo>
                    <a:pt x="13834" y="8501"/>
                  </a:lnTo>
                  <a:lnTo>
                    <a:pt x="14078" y="8671"/>
                  </a:lnTo>
                  <a:lnTo>
                    <a:pt x="14297" y="8817"/>
                  </a:lnTo>
                  <a:lnTo>
                    <a:pt x="14297" y="8817"/>
                  </a:lnTo>
                  <a:lnTo>
                    <a:pt x="14516" y="8647"/>
                  </a:lnTo>
                  <a:lnTo>
                    <a:pt x="14784" y="8476"/>
                  </a:lnTo>
                  <a:lnTo>
                    <a:pt x="15052" y="8330"/>
                  </a:lnTo>
                  <a:lnTo>
                    <a:pt x="15368" y="8184"/>
                  </a:lnTo>
                  <a:lnTo>
                    <a:pt x="15685" y="8038"/>
                  </a:lnTo>
                  <a:lnTo>
                    <a:pt x="16002" y="7940"/>
                  </a:lnTo>
                  <a:lnTo>
                    <a:pt x="16343" y="7867"/>
                  </a:lnTo>
                  <a:lnTo>
                    <a:pt x="16659" y="7843"/>
                  </a:lnTo>
                  <a:lnTo>
                    <a:pt x="16659" y="7843"/>
                  </a:lnTo>
                  <a:lnTo>
                    <a:pt x="17073" y="7867"/>
                  </a:lnTo>
                  <a:lnTo>
                    <a:pt x="17487" y="7940"/>
                  </a:lnTo>
                  <a:lnTo>
                    <a:pt x="17853" y="8062"/>
                  </a:lnTo>
                  <a:lnTo>
                    <a:pt x="18218" y="8208"/>
                  </a:lnTo>
                  <a:lnTo>
                    <a:pt x="18534" y="8379"/>
                  </a:lnTo>
                  <a:lnTo>
                    <a:pt x="18827" y="8598"/>
                  </a:lnTo>
                  <a:lnTo>
                    <a:pt x="19095" y="8866"/>
                  </a:lnTo>
                  <a:lnTo>
                    <a:pt x="19289" y="9134"/>
                  </a:lnTo>
                  <a:lnTo>
                    <a:pt x="19289" y="9134"/>
                  </a:lnTo>
                  <a:lnTo>
                    <a:pt x="19265" y="8695"/>
                  </a:lnTo>
                  <a:lnTo>
                    <a:pt x="19192" y="8233"/>
                  </a:lnTo>
                  <a:lnTo>
                    <a:pt x="19119" y="7819"/>
                  </a:lnTo>
                  <a:lnTo>
                    <a:pt x="19046" y="7380"/>
                  </a:lnTo>
                  <a:lnTo>
                    <a:pt x="18924" y="6942"/>
                  </a:lnTo>
                  <a:lnTo>
                    <a:pt x="18802" y="6528"/>
                  </a:lnTo>
                  <a:lnTo>
                    <a:pt x="18632" y="6114"/>
                  </a:lnTo>
                  <a:lnTo>
                    <a:pt x="18486" y="5724"/>
                  </a:lnTo>
                  <a:lnTo>
                    <a:pt x="18291" y="5334"/>
                  </a:lnTo>
                  <a:lnTo>
                    <a:pt x="18072" y="4945"/>
                  </a:lnTo>
                  <a:lnTo>
                    <a:pt x="17853" y="4555"/>
                  </a:lnTo>
                  <a:lnTo>
                    <a:pt x="17609" y="4190"/>
                  </a:lnTo>
                  <a:lnTo>
                    <a:pt x="17365" y="3824"/>
                  </a:lnTo>
                  <a:lnTo>
                    <a:pt x="17073" y="3483"/>
                  </a:lnTo>
                  <a:lnTo>
                    <a:pt x="16781" y="3143"/>
                  </a:lnTo>
                  <a:lnTo>
                    <a:pt x="16464" y="2826"/>
                  </a:lnTo>
                  <a:lnTo>
                    <a:pt x="16464" y="2826"/>
                  </a:lnTo>
                  <a:lnTo>
                    <a:pt x="16148" y="2509"/>
                  </a:lnTo>
                  <a:lnTo>
                    <a:pt x="15831" y="2217"/>
                  </a:lnTo>
                  <a:lnTo>
                    <a:pt x="15490" y="1949"/>
                  </a:lnTo>
                  <a:lnTo>
                    <a:pt x="15125" y="1706"/>
                  </a:lnTo>
                  <a:lnTo>
                    <a:pt x="14759" y="1462"/>
                  </a:lnTo>
                  <a:lnTo>
                    <a:pt x="14394" y="1243"/>
                  </a:lnTo>
                  <a:lnTo>
                    <a:pt x="14004" y="1024"/>
                  </a:lnTo>
                  <a:lnTo>
                    <a:pt x="13615" y="853"/>
                  </a:lnTo>
                  <a:lnTo>
                    <a:pt x="13225" y="683"/>
                  </a:lnTo>
                  <a:lnTo>
                    <a:pt x="12811" y="512"/>
                  </a:lnTo>
                  <a:lnTo>
                    <a:pt x="12397" y="390"/>
                  </a:lnTo>
                  <a:lnTo>
                    <a:pt x="11983" y="269"/>
                  </a:lnTo>
                  <a:lnTo>
                    <a:pt x="11545" y="171"/>
                  </a:lnTo>
                  <a:lnTo>
                    <a:pt x="11131" y="98"/>
                  </a:lnTo>
                  <a:lnTo>
                    <a:pt x="10692" y="49"/>
                  </a:lnTo>
                  <a:lnTo>
                    <a:pt x="10254" y="1"/>
                  </a:lnTo>
                  <a:lnTo>
                    <a:pt x="9036" y="1"/>
                  </a:lnTo>
                  <a:lnTo>
                    <a:pt x="9036" y="1"/>
                  </a:lnTo>
                  <a:lnTo>
                    <a:pt x="8598" y="49"/>
                  </a:lnTo>
                  <a:lnTo>
                    <a:pt x="8159" y="98"/>
                  </a:lnTo>
                  <a:lnTo>
                    <a:pt x="7745" y="171"/>
                  </a:lnTo>
                  <a:lnTo>
                    <a:pt x="7307" y="269"/>
                  </a:lnTo>
                  <a:lnTo>
                    <a:pt x="6893" y="390"/>
                  </a:lnTo>
                  <a:lnTo>
                    <a:pt x="6479" y="512"/>
                  </a:lnTo>
                  <a:lnTo>
                    <a:pt x="6065" y="683"/>
                  </a:lnTo>
                  <a:lnTo>
                    <a:pt x="5675" y="853"/>
                  </a:lnTo>
                  <a:lnTo>
                    <a:pt x="5285" y="1024"/>
                  </a:lnTo>
                  <a:lnTo>
                    <a:pt x="4896" y="1243"/>
                  </a:lnTo>
                  <a:lnTo>
                    <a:pt x="4530" y="1462"/>
                  </a:lnTo>
                  <a:lnTo>
                    <a:pt x="4165" y="1706"/>
                  </a:lnTo>
                  <a:lnTo>
                    <a:pt x="3800" y="1949"/>
                  </a:lnTo>
                  <a:lnTo>
                    <a:pt x="3459" y="2217"/>
                  </a:lnTo>
                  <a:lnTo>
                    <a:pt x="3142" y="2509"/>
                  </a:lnTo>
                  <a:lnTo>
                    <a:pt x="2826" y="2826"/>
                  </a:lnTo>
                  <a:lnTo>
                    <a:pt x="2826" y="2826"/>
                  </a:lnTo>
                  <a:lnTo>
                    <a:pt x="2509" y="3143"/>
                  </a:lnTo>
                  <a:lnTo>
                    <a:pt x="2217" y="3483"/>
                  </a:lnTo>
                  <a:lnTo>
                    <a:pt x="1924" y="3824"/>
                  </a:lnTo>
                  <a:lnTo>
                    <a:pt x="1681" y="4190"/>
                  </a:lnTo>
                  <a:lnTo>
                    <a:pt x="1437" y="4555"/>
                  </a:lnTo>
                  <a:lnTo>
                    <a:pt x="1218" y="4945"/>
                  </a:lnTo>
                  <a:lnTo>
                    <a:pt x="999" y="5334"/>
                  </a:lnTo>
                  <a:lnTo>
                    <a:pt x="804" y="5724"/>
                  </a:lnTo>
                  <a:lnTo>
                    <a:pt x="658" y="6114"/>
                  </a:lnTo>
                  <a:lnTo>
                    <a:pt x="487" y="6528"/>
                  </a:lnTo>
                  <a:lnTo>
                    <a:pt x="366" y="6942"/>
                  </a:lnTo>
                  <a:lnTo>
                    <a:pt x="244" y="7380"/>
                  </a:lnTo>
                  <a:lnTo>
                    <a:pt x="171" y="7819"/>
                  </a:lnTo>
                  <a:lnTo>
                    <a:pt x="98" y="8233"/>
                  </a:lnTo>
                  <a:lnTo>
                    <a:pt x="25" y="8695"/>
                  </a:lnTo>
                  <a:lnTo>
                    <a:pt x="0" y="9134"/>
                  </a:lnTo>
                  <a:lnTo>
                    <a:pt x="0" y="9134"/>
                  </a:lnTo>
                  <a:lnTo>
                    <a:pt x="195" y="8866"/>
                  </a:lnTo>
                  <a:lnTo>
                    <a:pt x="463" y="8598"/>
                  </a:lnTo>
                  <a:lnTo>
                    <a:pt x="755" y="8379"/>
                  </a:lnTo>
                  <a:lnTo>
                    <a:pt x="1072" y="8208"/>
                  </a:lnTo>
                  <a:lnTo>
                    <a:pt x="1437" y="8062"/>
                  </a:lnTo>
                  <a:lnTo>
                    <a:pt x="1803" y="7940"/>
                  </a:lnTo>
                  <a:lnTo>
                    <a:pt x="2217" y="7867"/>
                  </a:lnTo>
                  <a:lnTo>
                    <a:pt x="2631" y="7843"/>
                  </a:lnTo>
                  <a:lnTo>
                    <a:pt x="2631" y="7843"/>
                  </a:lnTo>
                  <a:lnTo>
                    <a:pt x="2947" y="7867"/>
                  </a:lnTo>
                  <a:lnTo>
                    <a:pt x="3288" y="7940"/>
                  </a:lnTo>
                  <a:lnTo>
                    <a:pt x="3605" y="8038"/>
                  </a:lnTo>
                  <a:lnTo>
                    <a:pt x="3922" y="8184"/>
                  </a:lnTo>
                  <a:lnTo>
                    <a:pt x="4238" y="8330"/>
                  </a:lnTo>
                  <a:lnTo>
                    <a:pt x="4506" y="8476"/>
                  </a:lnTo>
                  <a:lnTo>
                    <a:pt x="4774" y="8647"/>
                  </a:lnTo>
                  <a:lnTo>
                    <a:pt x="4993" y="8817"/>
                  </a:lnTo>
                  <a:lnTo>
                    <a:pt x="4993" y="881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40"/>
            <p:cNvSpPr/>
            <p:nvPr/>
          </p:nvSpPr>
          <p:spPr>
            <a:xfrm>
              <a:off x="6847025" y="948050"/>
              <a:ext cx="25" cy="23775"/>
            </a:xfrm>
            <a:custGeom>
              <a:rect b="b" l="l" r="r" t="t"/>
              <a:pathLst>
                <a:path extrusionOk="0" fill="none" h="951" w="1">
                  <a:moveTo>
                    <a:pt x="1" y="95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40"/>
            <p:cNvSpPr/>
            <p:nvPr/>
          </p:nvSpPr>
          <p:spPr>
            <a:xfrm>
              <a:off x="6847025" y="1001025"/>
              <a:ext cx="25" cy="183900"/>
            </a:xfrm>
            <a:custGeom>
              <a:rect b="b" l="l" r="r" t="t"/>
              <a:pathLst>
                <a:path extrusionOk="0" fill="none" h="7356" w="1">
                  <a:moveTo>
                    <a:pt x="1" y="1"/>
                  </a:moveTo>
                  <a:lnTo>
                    <a:pt x="1" y="735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40"/>
            <p:cNvSpPr/>
            <p:nvPr/>
          </p:nvSpPr>
          <p:spPr>
            <a:xfrm>
              <a:off x="6872000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7624"/>
                  </a:moveTo>
                  <a:lnTo>
                    <a:pt x="3410" y="7624"/>
                  </a:lnTo>
                  <a:lnTo>
                    <a:pt x="3337" y="7112"/>
                  </a:lnTo>
                  <a:lnTo>
                    <a:pt x="3215" y="6406"/>
                  </a:lnTo>
                  <a:lnTo>
                    <a:pt x="3142" y="5968"/>
                  </a:lnTo>
                  <a:lnTo>
                    <a:pt x="3020" y="5505"/>
                  </a:lnTo>
                  <a:lnTo>
                    <a:pt x="2874" y="4994"/>
                  </a:lnTo>
                  <a:lnTo>
                    <a:pt x="2704" y="4482"/>
                  </a:lnTo>
                  <a:lnTo>
                    <a:pt x="2509" y="3922"/>
                  </a:lnTo>
                  <a:lnTo>
                    <a:pt x="2265" y="3362"/>
                  </a:lnTo>
                  <a:lnTo>
                    <a:pt x="1998" y="2802"/>
                  </a:lnTo>
                  <a:lnTo>
                    <a:pt x="1681" y="2217"/>
                  </a:lnTo>
                  <a:lnTo>
                    <a:pt x="1340" y="1633"/>
                  </a:lnTo>
                  <a:lnTo>
                    <a:pt x="950" y="1072"/>
                  </a:lnTo>
                  <a:lnTo>
                    <a:pt x="488" y="512"/>
                  </a:ln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40"/>
            <p:cNvSpPr/>
            <p:nvPr/>
          </p:nvSpPr>
          <p:spPr>
            <a:xfrm>
              <a:off x="6736825" y="994325"/>
              <a:ext cx="85275" cy="190600"/>
            </a:xfrm>
            <a:custGeom>
              <a:rect b="b" l="l" r="r" t="t"/>
              <a:pathLst>
                <a:path extrusionOk="0" fill="none" h="7624" w="3411">
                  <a:moveTo>
                    <a:pt x="3410" y="1"/>
                  </a:moveTo>
                  <a:lnTo>
                    <a:pt x="3410" y="1"/>
                  </a:lnTo>
                  <a:lnTo>
                    <a:pt x="2923" y="512"/>
                  </a:lnTo>
                  <a:lnTo>
                    <a:pt x="2461" y="1072"/>
                  </a:lnTo>
                  <a:lnTo>
                    <a:pt x="2071" y="1633"/>
                  </a:lnTo>
                  <a:lnTo>
                    <a:pt x="1706" y="2217"/>
                  </a:lnTo>
                  <a:lnTo>
                    <a:pt x="1413" y="2802"/>
                  </a:lnTo>
                  <a:lnTo>
                    <a:pt x="1121" y="3362"/>
                  </a:lnTo>
                  <a:lnTo>
                    <a:pt x="902" y="3922"/>
                  </a:lnTo>
                  <a:lnTo>
                    <a:pt x="707" y="4482"/>
                  </a:lnTo>
                  <a:lnTo>
                    <a:pt x="536" y="4994"/>
                  </a:lnTo>
                  <a:lnTo>
                    <a:pt x="390" y="5505"/>
                  </a:lnTo>
                  <a:lnTo>
                    <a:pt x="269" y="5968"/>
                  </a:lnTo>
                  <a:lnTo>
                    <a:pt x="171" y="6406"/>
                  </a:lnTo>
                  <a:lnTo>
                    <a:pt x="49" y="7112"/>
                  </a:lnTo>
                  <a:lnTo>
                    <a:pt x="1" y="762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7" name="Google Shape;707;p40"/>
          <p:cNvGrpSpPr/>
          <p:nvPr/>
        </p:nvGrpSpPr>
        <p:grpSpPr>
          <a:xfrm>
            <a:off x="5296098" y="2114376"/>
            <a:ext cx="197980" cy="313882"/>
            <a:chOff x="6718575" y="2318625"/>
            <a:chExt cx="256950" cy="407375"/>
          </a:xfrm>
        </p:grpSpPr>
        <p:sp>
          <p:nvSpPr>
            <p:cNvPr id="708" name="Google Shape;708;p40"/>
            <p:cNvSpPr/>
            <p:nvPr/>
          </p:nvSpPr>
          <p:spPr>
            <a:xfrm>
              <a:off x="6795900" y="2673600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40"/>
            <p:cNvSpPr/>
            <p:nvPr/>
          </p:nvSpPr>
          <p:spPr>
            <a:xfrm>
              <a:off x="6795900" y="2650475"/>
              <a:ext cx="102300" cy="22550"/>
            </a:xfrm>
            <a:custGeom>
              <a:rect b="b" l="l" r="r" t="t"/>
              <a:pathLst>
                <a:path extrusionOk="0" fill="none" h="902" w="4092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40"/>
            <p:cNvSpPr/>
            <p:nvPr/>
          </p:nvSpPr>
          <p:spPr>
            <a:xfrm>
              <a:off x="6795900" y="2696125"/>
              <a:ext cx="102300" cy="29875"/>
            </a:xfrm>
            <a:custGeom>
              <a:rect b="b" l="l" r="r" t="t"/>
              <a:pathLst>
                <a:path extrusionOk="0" fill="none" h="1195" w="4092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40"/>
            <p:cNvSpPr/>
            <p:nvPr/>
          </p:nvSpPr>
          <p:spPr>
            <a:xfrm>
              <a:off x="67849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40"/>
            <p:cNvSpPr/>
            <p:nvPr/>
          </p:nvSpPr>
          <p:spPr>
            <a:xfrm>
              <a:off x="6718575" y="2318625"/>
              <a:ext cx="256950" cy="307525"/>
            </a:xfrm>
            <a:custGeom>
              <a:rect b="b" l="l" r="r" t="t"/>
              <a:pathLst>
                <a:path extrusionOk="0" fill="none" h="12301" w="10278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40"/>
            <p:cNvSpPr/>
            <p:nvPr/>
          </p:nvSpPr>
          <p:spPr>
            <a:xfrm>
              <a:off x="6873825" y="2459275"/>
              <a:ext cx="35350" cy="166875"/>
            </a:xfrm>
            <a:custGeom>
              <a:rect b="b" l="l" r="r" t="t"/>
              <a:pathLst>
                <a:path extrusionOk="0" fill="none" h="6675" w="1414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40"/>
            <p:cNvSpPr/>
            <p:nvPr/>
          </p:nvSpPr>
          <p:spPr>
            <a:xfrm>
              <a:off x="6801975" y="2453200"/>
              <a:ext cx="90150" cy="19500"/>
            </a:xfrm>
            <a:custGeom>
              <a:rect b="b" l="l" r="r" t="t"/>
              <a:pathLst>
                <a:path extrusionOk="0" fill="none" h="780" w="3606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40"/>
            <p:cNvSpPr/>
            <p:nvPr/>
          </p:nvSpPr>
          <p:spPr>
            <a:xfrm>
              <a:off x="6795900" y="2628550"/>
              <a:ext cx="102300" cy="25"/>
            </a:xfrm>
            <a:custGeom>
              <a:rect b="b" l="l" r="r" t="t"/>
              <a:pathLst>
                <a:path extrusionOk="0" fill="none" h="1" w="4092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40"/>
          <p:cNvGrpSpPr/>
          <p:nvPr/>
        </p:nvGrpSpPr>
        <p:grpSpPr>
          <a:xfrm>
            <a:off x="2638894" y="2689073"/>
            <a:ext cx="333106" cy="202699"/>
            <a:chOff x="3269900" y="3064500"/>
            <a:chExt cx="432325" cy="263075"/>
          </a:xfrm>
        </p:grpSpPr>
        <p:sp>
          <p:nvSpPr>
            <p:cNvPr id="717" name="Google Shape;717;p40"/>
            <p:cNvSpPr/>
            <p:nvPr/>
          </p:nvSpPr>
          <p:spPr>
            <a:xfrm>
              <a:off x="3269900" y="3064500"/>
              <a:ext cx="432325" cy="263075"/>
            </a:xfrm>
            <a:custGeom>
              <a:rect b="b" l="l" r="r" t="t"/>
              <a:pathLst>
                <a:path extrusionOk="0" fill="none" h="10523" w="17293">
                  <a:moveTo>
                    <a:pt x="14711" y="7916"/>
                  </a:moveTo>
                  <a:lnTo>
                    <a:pt x="14711" y="7916"/>
                  </a:lnTo>
                  <a:lnTo>
                    <a:pt x="14151" y="8379"/>
                  </a:lnTo>
                  <a:lnTo>
                    <a:pt x="13493" y="8842"/>
                  </a:lnTo>
                  <a:lnTo>
                    <a:pt x="12811" y="9280"/>
                  </a:lnTo>
                  <a:lnTo>
                    <a:pt x="12446" y="9475"/>
                  </a:lnTo>
                  <a:lnTo>
                    <a:pt x="12056" y="9670"/>
                  </a:lnTo>
                  <a:lnTo>
                    <a:pt x="11667" y="9840"/>
                  </a:lnTo>
                  <a:lnTo>
                    <a:pt x="11253" y="10011"/>
                  </a:lnTo>
                  <a:lnTo>
                    <a:pt x="10839" y="10157"/>
                  </a:lnTo>
                  <a:lnTo>
                    <a:pt x="10425" y="10278"/>
                  </a:lnTo>
                  <a:lnTo>
                    <a:pt x="9986" y="10376"/>
                  </a:lnTo>
                  <a:lnTo>
                    <a:pt x="9548" y="10449"/>
                  </a:lnTo>
                  <a:lnTo>
                    <a:pt x="9109" y="10498"/>
                  </a:lnTo>
                  <a:lnTo>
                    <a:pt x="8647" y="10522"/>
                  </a:lnTo>
                  <a:lnTo>
                    <a:pt x="8647" y="10522"/>
                  </a:lnTo>
                  <a:lnTo>
                    <a:pt x="8233" y="10522"/>
                  </a:lnTo>
                  <a:lnTo>
                    <a:pt x="7843" y="10473"/>
                  </a:lnTo>
                  <a:lnTo>
                    <a:pt x="7453" y="10425"/>
                  </a:lnTo>
                  <a:lnTo>
                    <a:pt x="7064" y="10327"/>
                  </a:lnTo>
                  <a:lnTo>
                    <a:pt x="6674" y="10230"/>
                  </a:lnTo>
                  <a:lnTo>
                    <a:pt x="6284" y="10108"/>
                  </a:lnTo>
                  <a:lnTo>
                    <a:pt x="5919" y="9986"/>
                  </a:lnTo>
                  <a:lnTo>
                    <a:pt x="5554" y="9840"/>
                  </a:lnTo>
                  <a:lnTo>
                    <a:pt x="5213" y="9670"/>
                  </a:lnTo>
                  <a:lnTo>
                    <a:pt x="4847" y="9499"/>
                  </a:lnTo>
                  <a:lnTo>
                    <a:pt x="4190" y="9109"/>
                  </a:lnTo>
                  <a:lnTo>
                    <a:pt x="3557" y="8695"/>
                  </a:lnTo>
                  <a:lnTo>
                    <a:pt x="2972" y="8233"/>
                  </a:lnTo>
                  <a:lnTo>
                    <a:pt x="2412" y="7794"/>
                  </a:lnTo>
                  <a:lnTo>
                    <a:pt x="1900" y="7332"/>
                  </a:lnTo>
                  <a:lnTo>
                    <a:pt x="1438" y="6893"/>
                  </a:lnTo>
                  <a:lnTo>
                    <a:pt x="1048" y="6479"/>
                  </a:lnTo>
                  <a:lnTo>
                    <a:pt x="390" y="5748"/>
                  </a:lnTo>
                  <a:lnTo>
                    <a:pt x="1" y="5261"/>
                  </a:lnTo>
                  <a:lnTo>
                    <a:pt x="1" y="5261"/>
                  </a:lnTo>
                  <a:lnTo>
                    <a:pt x="390" y="4774"/>
                  </a:lnTo>
                  <a:lnTo>
                    <a:pt x="1048" y="4044"/>
                  </a:lnTo>
                  <a:lnTo>
                    <a:pt x="1438" y="3630"/>
                  </a:lnTo>
                  <a:lnTo>
                    <a:pt x="1900" y="3191"/>
                  </a:lnTo>
                  <a:lnTo>
                    <a:pt x="2412" y="2728"/>
                  </a:lnTo>
                  <a:lnTo>
                    <a:pt x="2972" y="2290"/>
                  </a:lnTo>
                  <a:lnTo>
                    <a:pt x="3557" y="1852"/>
                  </a:lnTo>
                  <a:lnTo>
                    <a:pt x="4190" y="1413"/>
                  </a:lnTo>
                  <a:lnTo>
                    <a:pt x="4847" y="1024"/>
                  </a:lnTo>
                  <a:lnTo>
                    <a:pt x="5213" y="853"/>
                  </a:lnTo>
                  <a:lnTo>
                    <a:pt x="5554" y="683"/>
                  </a:lnTo>
                  <a:lnTo>
                    <a:pt x="5919" y="536"/>
                  </a:lnTo>
                  <a:lnTo>
                    <a:pt x="6284" y="415"/>
                  </a:lnTo>
                  <a:lnTo>
                    <a:pt x="6674" y="293"/>
                  </a:lnTo>
                  <a:lnTo>
                    <a:pt x="7064" y="196"/>
                  </a:lnTo>
                  <a:lnTo>
                    <a:pt x="7453" y="98"/>
                  </a:lnTo>
                  <a:lnTo>
                    <a:pt x="7843" y="49"/>
                  </a:lnTo>
                  <a:lnTo>
                    <a:pt x="8233" y="1"/>
                  </a:lnTo>
                  <a:lnTo>
                    <a:pt x="8647" y="1"/>
                  </a:lnTo>
                  <a:lnTo>
                    <a:pt x="8647" y="1"/>
                  </a:lnTo>
                  <a:lnTo>
                    <a:pt x="9109" y="25"/>
                  </a:lnTo>
                  <a:lnTo>
                    <a:pt x="9548" y="74"/>
                  </a:lnTo>
                  <a:lnTo>
                    <a:pt x="9986" y="147"/>
                  </a:lnTo>
                  <a:lnTo>
                    <a:pt x="10425" y="244"/>
                  </a:lnTo>
                  <a:lnTo>
                    <a:pt x="10839" y="366"/>
                  </a:lnTo>
                  <a:lnTo>
                    <a:pt x="11253" y="512"/>
                  </a:lnTo>
                  <a:lnTo>
                    <a:pt x="11667" y="683"/>
                  </a:lnTo>
                  <a:lnTo>
                    <a:pt x="12056" y="853"/>
                  </a:lnTo>
                  <a:lnTo>
                    <a:pt x="12446" y="1048"/>
                  </a:lnTo>
                  <a:lnTo>
                    <a:pt x="12811" y="1243"/>
                  </a:lnTo>
                  <a:lnTo>
                    <a:pt x="13493" y="1681"/>
                  </a:lnTo>
                  <a:lnTo>
                    <a:pt x="14151" y="2144"/>
                  </a:lnTo>
                  <a:lnTo>
                    <a:pt x="14711" y="2607"/>
                  </a:lnTo>
                  <a:lnTo>
                    <a:pt x="14711" y="2607"/>
                  </a:lnTo>
                  <a:lnTo>
                    <a:pt x="15198" y="3021"/>
                  </a:lnTo>
                  <a:lnTo>
                    <a:pt x="15637" y="3435"/>
                  </a:lnTo>
                  <a:lnTo>
                    <a:pt x="16026" y="3824"/>
                  </a:lnTo>
                  <a:lnTo>
                    <a:pt x="16367" y="4190"/>
                  </a:lnTo>
                  <a:lnTo>
                    <a:pt x="16927" y="4823"/>
                  </a:lnTo>
                  <a:lnTo>
                    <a:pt x="17293" y="5261"/>
                  </a:lnTo>
                  <a:lnTo>
                    <a:pt x="17293" y="5261"/>
                  </a:lnTo>
                  <a:lnTo>
                    <a:pt x="16927" y="5700"/>
                  </a:lnTo>
                  <a:lnTo>
                    <a:pt x="16367" y="6333"/>
                  </a:lnTo>
                  <a:lnTo>
                    <a:pt x="16026" y="6698"/>
                  </a:lnTo>
                  <a:lnTo>
                    <a:pt x="15637" y="7088"/>
                  </a:lnTo>
                  <a:lnTo>
                    <a:pt x="15198" y="7502"/>
                  </a:lnTo>
                  <a:lnTo>
                    <a:pt x="14711" y="7916"/>
                  </a:lnTo>
                  <a:lnTo>
                    <a:pt x="14711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40"/>
            <p:cNvSpPr/>
            <p:nvPr/>
          </p:nvSpPr>
          <p:spPr>
            <a:xfrm>
              <a:off x="3445875" y="3155825"/>
              <a:ext cx="80400" cy="80400"/>
            </a:xfrm>
            <a:custGeom>
              <a:rect b="b" l="l" r="r" t="t"/>
              <a:pathLst>
                <a:path extrusionOk="0" fill="none" h="3216" w="3216">
                  <a:moveTo>
                    <a:pt x="0" y="1608"/>
                  </a:moveTo>
                  <a:lnTo>
                    <a:pt x="0" y="1608"/>
                  </a:lnTo>
                  <a:lnTo>
                    <a:pt x="25" y="1438"/>
                  </a:lnTo>
                  <a:lnTo>
                    <a:pt x="49" y="1292"/>
                  </a:lnTo>
                  <a:lnTo>
                    <a:pt x="73" y="1121"/>
                  </a:lnTo>
                  <a:lnTo>
                    <a:pt x="146" y="975"/>
                  </a:lnTo>
                  <a:lnTo>
                    <a:pt x="195" y="853"/>
                  </a:lnTo>
                  <a:lnTo>
                    <a:pt x="293" y="707"/>
                  </a:lnTo>
                  <a:lnTo>
                    <a:pt x="366" y="585"/>
                  </a:lnTo>
                  <a:lnTo>
                    <a:pt x="487" y="488"/>
                  </a:lnTo>
                  <a:lnTo>
                    <a:pt x="585" y="366"/>
                  </a:lnTo>
                  <a:lnTo>
                    <a:pt x="707" y="293"/>
                  </a:lnTo>
                  <a:lnTo>
                    <a:pt x="853" y="196"/>
                  </a:lnTo>
                  <a:lnTo>
                    <a:pt x="974" y="147"/>
                  </a:lnTo>
                  <a:lnTo>
                    <a:pt x="1121" y="74"/>
                  </a:lnTo>
                  <a:lnTo>
                    <a:pt x="1291" y="50"/>
                  </a:lnTo>
                  <a:lnTo>
                    <a:pt x="1437" y="25"/>
                  </a:lnTo>
                  <a:lnTo>
                    <a:pt x="1608" y="1"/>
                  </a:lnTo>
                  <a:lnTo>
                    <a:pt x="1608" y="1"/>
                  </a:lnTo>
                  <a:lnTo>
                    <a:pt x="1778" y="25"/>
                  </a:lnTo>
                  <a:lnTo>
                    <a:pt x="1924" y="50"/>
                  </a:lnTo>
                  <a:lnTo>
                    <a:pt x="2095" y="74"/>
                  </a:lnTo>
                  <a:lnTo>
                    <a:pt x="2241" y="147"/>
                  </a:lnTo>
                  <a:lnTo>
                    <a:pt x="2363" y="196"/>
                  </a:lnTo>
                  <a:lnTo>
                    <a:pt x="2509" y="293"/>
                  </a:lnTo>
                  <a:lnTo>
                    <a:pt x="2631" y="366"/>
                  </a:lnTo>
                  <a:lnTo>
                    <a:pt x="2728" y="488"/>
                  </a:lnTo>
                  <a:lnTo>
                    <a:pt x="2850" y="585"/>
                  </a:lnTo>
                  <a:lnTo>
                    <a:pt x="2923" y="707"/>
                  </a:lnTo>
                  <a:lnTo>
                    <a:pt x="3020" y="853"/>
                  </a:lnTo>
                  <a:lnTo>
                    <a:pt x="3069" y="975"/>
                  </a:lnTo>
                  <a:lnTo>
                    <a:pt x="3142" y="1121"/>
                  </a:lnTo>
                  <a:lnTo>
                    <a:pt x="3166" y="1292"/>
                  </a:lnTo>
                  <a:lnTo>
                    <a:pt x="3191" y="1438"/>
                  </a:lnTo>
                  <a:lnTo>
                    <a:pt x="3215" y="1608"/>
                  </a:lnTo>
                  <a:lnTo>
                    <a:pt x="3215" y="1608"/>
                  </a:lnTo>
                  <a:lnTo>
                    <a:pt x="3191" y="1779"/>
                  </a:lnTo>
                  <a:lnTo>
                    <a:pt x="3166" y="1925"/>
                  </a:lnTo>
                  <a:lnTo>
                    <a:pt x="3142" y="2095"/>
                  </a:lnTo>
                  <a:lnTo>
                    <a:pt x="3069" y="2242"/>
                  </a:lnTo>
                  <a:lnTo>
                    <a:pt x="3020" y="2363"/>
                  </a:lnTo>
                  <a:lnTo>
                    <a:pt x="2923" y="2509"/>
                  </a:lnTo>
                  <a:lnTo>
                    <a:pt x="2850" y="2631"/>
                  </a:lnTo>
                  <a:lnTo>
                    <a:pt x="2728" y="2729"/>
                  </a:lnTo>
                  <a:lnTo>
                    <a:pt x="2631" y="2850"/>
                  </a:lnTo>
                  <a:lnTo>
                    <a:pt x="2509" y="2924"/>
                  </a:lnTo>
                  <a:lnTo>
                    <a:pt x="2363" y="3021"/>
                  </a:lnTo>
                  <a:lnTo>
                    <a:pt x="2241" y="3070"/>
                  </a:lnTo>
                  <a:lnTo>
                    <a:pt x="2095" y="3143"/>
                  </a:lnTo>
                  <a:lnTo>
                    <a:pt x="1924" y="3167"/>
                  </a:lnTo>
                  <a:lnTo>
                    <a:pt x="1778" y="3191"/>
                  </a:lnTo>
                  <a:lnTo>
                    <a:pt x="1608" y="3216"/>
                  </a:lnTo>
                  <a:lnTo>
                    <a:pt x="1608" y="3216"/>
                  </a:lnTo>
                  <a:lnTo>
                    <a:pt x="1437" y="3191"/>
                  </a:lnTo>
                  <a:lnTo>
                    <a:pt x="1291" y="3167"/>
                  </a:lnTo>
                  <a:lnTo>
                    <a:pt x="1121" y="3143"/>
                  </a:lnTo>
                  <a:lnTo>
                    <a:pt x="974" y="3070"/>
                  </a:lnTo>
                  <a:lnTo>
                    <a:pt x="853" y="3021"/>
                  </a:lnTo>
                  <a:lnTo>
                    <a:pt x="707" y="2924"/>
                  </a:lnTo>
                  <a:lnTo>
                    <a:pt x="585" y="2850"/>
                  </a:lnTo>
                  <a:lnTo>
                    <a:pt x="487" y="2729"/>
                  </a:lnTo>
                  <a:lnTo>
                    <a:pt x="366" y="2631"/>
                  </a:lnTo>
                  <a:lnTo>
                    <a:pt x="293" y="2509"/>
                  </a:lnTo>
                  <a:lnTo>
                    <a:pt x="195" y="2363"/>
                  </a:lnTo>
                  <a:lnTo>
                    <a:pt x="146" y="2242"/>
                  </a:lnTo>
                  <a:lnTo>
                    <a:pt x="73" y="2095"/>
                  </a:lnTo>
                  <a:lnTo>
                    <a:pt x="49" y="1925"/>
                  </a:lnTo>
                  <a:lnTo>
                    <a:pt x="25" y="1779"/>
                  </a:lnTo>
                  <a:lnTo>
                    <a:pt x="0" y="1608"/>
                  </a:lnTo>
                  <a:lnTo>
                    <a:pt x="0" y="160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40"/>
            <p:cNvSpPr/>
            <p:nvPr/>
          </p:nvSpPr>
          <p:spPr>
            <a:xfrm>
              <a:off x="3381925" y="3091900"/>
              <a:ext cx="208275" cy="208275"/>
            </a:xfrm>
            <a:custGeom>
              <a:rect b="b" l="l" r="r" t="t"/>
              <a:pathLst>
                <a:path extrusionOk="0" fill="none" h="8331" w="8331">
                  <a:moveTo>
                    <a:pt x="1" y="4165"/>
                  </a:moveTo>
                  <a:lnTo>
                    <a:pt x="1" y="4165"/>
                  </a:lnTo>
                  <a:lnTo>
                    <a:pt x="25" y="3751"/>
                  </a:lnTo>
                  <a:lnTo>
                    <a:pt x="74" y="3337"/>
                  </a:lnTo>
                  <a:lnTo>
                    <a:pt x="196" y="2923"/>
                  </a:lnTo>
                  <a:lnTo>
                    <a:pt x="318" y="2534"/>
                  </a:lnTo>
                  <a:lnTo>
                    <a:pt x="512" y="2168"/>
                  </a:lnTo>
                  <a:lnTo>
                    <a:pt x="707" y="1827"/>
                  </a:lnTo>
                  <a:lnTo>
                    <a:pt x="951" y="1511"/>
                  </a:lnTo>
                  <a:lnTo>
                    <a:pt x="1219" y="1218"/>
                  </a:lnTo>
                  <a:lnTo>
                    <a:pt x="1511" y="951"/>
                  </a:lnTo>
                  <a:lnTo>
                    <a:pt x="1828" y="707"/>
                  </a:lnTo>
                  <a:lnTo>
                    <a:pt x="2169" y="512"/>
                  </a:lnTo>
                  <a:lnTo>
                    <a:pt x="2534" y="317"/>
                  </a:lnTo>
                  <a:lnTo>
                    <a:pt x="2924" y="195"/>
                  </a:lnTo>
                  <a:lnTo>
                    <a:pt x="3313" y="74"/>
                  </a:lnTo>
                  <a:lnTo>
                    <a:pt x="3727" y="25"/>
                  </a:lnTo>
                  <a:lnTo>
                    <a:pt x="4166" y="1"/>
                  </a:lnTo>
                  <a:lnTo>
                    <a:pt x="4166" y="1"/>
                  </a:lnTo>
                  <a:lnTo>
                    <a:pt x="4580" y="25"/>
                  </a:lnTo>
                  <a:lnTo>
                    <a:pt x="4994" y="74"/>
                  </a:lnTo>
                  <a:lnTo>
                    <a:pt x="5408" y="195"/>
                  </a:lnTo>
                  <a:lnTo>
                    <a:pt x="5797" y="317"/>
                  </a:lnTo>
                  <a:lnTo>
                    <a:pt x="6163" y="512"/>
                  </a:lnTo>
                  <a:lnTo>
                    <a:pt x="6504" y="707"/>
                  </a:lnTo>
                  <a:lnTo>
                    <a:pt x="6820" y="951"/>
                  </a:lnTo>
                  <a:lnTo>
                    <a:pt x="7113" y="1218"/>
                  </a:lnTo>
                  <a:lnTo>
                    <a:pt x="7381" y="1511"/>
                  </a:lnTo>
                  <a:lnTo>
                    <a:pt x="7624" y="1827"/>
                  </a:lnTo>
                  <a:lnTo>
                    <a:pt x="7819" y="2168"/>
                  </a:lnTo>
                  <a:lnTo>
                    <a:pt x="8014" y="2534"/>
                  </a:lnTo>
                  <a:lnTo>
                    <a:pt x="8136" y="2923"/>
                  </a:lnTo>
                  <a:lnTo>
                    <a:pt x="8257" y="3337"/>
                  </a:lnTo>
                  <a:lnTo>
                    <a:pt x="8306" y="3751"/>
                  </a:lnTo>
                  <a:lnTo>
                    <a:pt x="8330" y="4165"/>
                  </a:lnTo>
                  <a:lnTo>
                    <a:pt x="8330" y="4165"/>
                  </a:lnTo>
                  <a:lnTo>
                    <a:pt x="8306" y="4579"/>
                  </a:lnTo>
                  <a:lnTo>
                    <a:pt x="8257" y="4993"/>
                  </a:lnTo>
                  <a:lnTo>
                    <a:pt x="8136" y="5407"/>
                  </a:lnTo>
                  <a:lnTo>
                    <a:pt x="8014" y="5797"/>
                  </a:lnTo>
                  <a:lnTo>
                    <a:pt x="7819" y="6162"/>
                  </a:lnTo>
                  <a:lnTo>
                    <a:pt x="7624" y="6503"/>
                  </a:lnTo>
                  <a:lnTo>
                    <a:pt x="7381" y="6820"/>
                  </a:lnTo>
                  <a:lnTo>
                    <a:pt x="7113" y="7112"/>
                  </a:lnTo>
                  <a:lnTo>
                    <a:pt x="6820" y="7380"/>
                  </a:lnTo>
                  <a:lnTo>
                    <a:pt x="6504" y="7624"/>
                  </a:lnTo>
                  <a:lnTo>
                    <a:pt x="6163" y="7819"/>
                  </a:lnTo>
                  <a:lnTo>
                    <a:pt x="5797" y="8013"/>
                  </a:lnTo>
                  <a:lnTo>
                    <a:pt x="5408" y="8135"/>
                  </a:lnTo>
                  <a:lnTo>
                    <a:pt x="4994" y="8257"/>
                  </a:lnTo>
                  <a:lnTo>
                    <a:pt x="4580" y="8306"/>
                  </a:lnTo>
                  <a:lnTo>
                    <a:pt x="4166" y="8330"/>
                  </a:lnTo>
                  <a:lnTo>
                    <a:pt x="4166" y="8330"/>
                  </a:lnTo>
                  <a:lnTo>
                    <a:pt x="3727" y="8306"/>
                  </a:lnTo>
                  <a:lnTo>
                    <a:pt x="3313" y="8257"/>
                  </a:lnTo>
                  <a:lnTo>
                    <a:pt x="2924" y="8135"/>
                  </a:lnTo>
                  <a:lnTo>
                    <a:pt x="2534" y="8013"/>
                  </a:lnTo>
                  <a:lnTo>
                    <a:pt x="2169" y="7819"/>
                  </a:lnTo>
                  <a:lnTo>
                    <a:pt x="1828" y="7624"/>
                  </a:lnTo>
                  <a:lnTo>
                    <a:pt x="1511" y="7380"/>
                  </a:lnTo>
                  <a:lnTo>
                    <a:pt x="1219" y="7112"/>
                  </a:lnTo>
                  <a:lnTo>
                    <a:pt x="951" y="6820"/>
                  </a:lnTo>
                  <a:lnTo>
                    <a:pt x="707" y="6503"/>
                  </a:lnTo>
                  <a:lnTo>
                    <a:pt x="512" y="6162"/>
                  </a:lnTo>
                  <a:lnTo>
                    <a:pt x="318" y="5797"/>
                  </a:lnTo>
                  <a:lnTo>
                    <a:pt x="196" y="5407"/>
                  </a:lnTo>
                  <a:lnTo>
                    <a:pt x="74" y="4993"/>
                  </a:lnTo>
                  <a:lnTo>
                    <a:pt x="25" y="4579"/>
                  </a:lnTo>
                  <a:lnTo>
                    <a:pt x="1" y="4165"/>
                  </a:lnTo>
                  <a:lnTo>
                    <a:pt x="1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0" name="Google Shape;720;p40"/>
          <p:cNvGrpSpPr/>
          <p:nvPr/>
        </p:nvGrpSpPr>
        <p:grpSpPr>
          <a:xfrm>
            <a:off x="5273561" y="2627144"/>
            <a:ext cx="243035" cy="341563"/>
            <a:chOff x="6689325" y="2984125"/>
            <a:chExt cx="315425" cy="443300"/>
          </a:xfrm>
        </p:grpSpPr>
        <p:sp>
          <p:nvSpPr>
            <p:cNvPr id="721" name="Google Shape;721;p40"/>
            <p:cNvSpPr/>
            <p:nvPr/>
          </p:nvSpPr>
          <p:spPr>
            <a:xfrm>
              <a:off x="6689325" y="2984125"/>
              <a:ext cx="315425" cy="77975"/>
            </a:xfrm>
            <a:custGeom>
              <a:rect b="b" l="l" r="r" t="t"/>
              <a:pathLst>
                <a:path extrusionOk="0" fill="none" h="3119" w="12617">
                  <a:moveTo>
                    <a:pt x="12130" y="1413"/>
                  </a:moveTo>
                  <a:lnTo>
                    <a:pt x="8647" y="1413"/>
                  </a:lnTo>
                  <a:lnTo>
                    <a:pt x="8647" y="878"/>
                  </a:lnTo>
                  <a:lnTo>
                    <a:pt x="8647" y="878"/>
                  </a:lnTo>
                  <a:lnTo>
                    <a:pt x="8623" y="707"/>
                  </a:lnTo>
                  <a:lnTo>
                    <a:pt x="8574" y="537"/>
                  </a:lnTo>
                  <a:lnTo>
                    <a:pt x="8501" y="391"/>
                  </a:lnTo>
                  <a:lnTo>
                    <a:pt x="8379" y="269"/>
                  </a:lnTo>
                  <a:lnTo>
                    <a:pt x="8257" y="147"/>
                  </a:lnTo>
                  <a:lnTo>
                    <a:pt x="8111" y="74"/>
                  </a:lnTo>
                  <a:lnTo>
                    <a:pt x="7941" y="25"/>
                  </a:lnTo>
                  <a:lnTo>
                    <a:pt x="7770" y="1"/>
                  </a:lnTo>
                  <a:lnTo>
                    <a:pt x="4848" y="1"/>
                  </a:lnTo>
                  <a:lnTo>
                    <a:pt x="4848" y="1"/>
                  </a:lnTo>
                  <a:lnTo>
                    <a:pt x="4677" y="25"/>
                  </a:lnTo>
                  <a:lnTo>
                    <a:pt x="4507" y="74"/>
                  </a:lnTo>
                  <a:lnTo>
                    <a:pt x="4361" y="147"/>
                  </a:lnTo>
                  <a:lnTo>
                    <a:pt x="4239" y="269"/>
                  </a:lnTo>
                  <a:lnTo>
                    <a:pt x="4117" y="391"/>
                  </a:lnTo>
                  <a:lnTo>
                    <a:pt x="4044" y="537"/>
                  </a:lnTo>
                  <a:lnTo>
                    <a:pt x="3995" y="707"/>
                  </a:lnTo>
                  <a:lnTo>
                    <a:pt x="3971" y="878"/>
                  </a:lnTo>
                  <a:lnTo>
                    <a:pt x="3971" y="1413"/>
                  </a:lnTo>
                  <a:lnTo>
                    <a:pt x="488" y="1413"/>
                  </a:lnTo>
                  <a:lnTo>
                    <a:pt x="488" y="1413"/>
                  </a:lnTo>
                  <a:lnTo>
                    <a:pt x="391" y="1413"/>
                  </a:lnTo>
                  <a:lnTo>
                    <a:pt x="293" y="1462"/>
                  </a:lnTo>
                  <a:lnTo>
                    <a:pt x="220" y="1486"/>
                  </a:lnTo>
                  <a:lnTo>
                    <a:pt x="147" y="1560"/>
                  </a:lnTo>
                  <a:lnTo>
                    <a:pt x="74" y="1633"/>
                  </a:lnTo>
                  <a:lnTo>
                    <a:pt x="50" y="1706"/>
                  </a:lnTo>
                  <a:lnTo>
                    <a:pt x="1" y="1803"/>
                  </a:lnTo>
                  <a:lnTo>
                    <a:pt x="1" y="1901"/>
                  </a:lnTo>
                  <a:lnTo>
                    <a:pt x="1" y="3118"/>
                  </a:lnTo>
                  <a:lnTo>
                    <a:pt x="12617" y="3118"/>
                  </a:lnTo>
                  <a:lnTo>
                    <a:pt x="12617" y="1901"/>
                  </a:lnTo>
                  <a:lnTo>
                    <a:pt x="12617" y="1901"/>
                  </a:lnTo>
                  <a:lnTo>
                    <a:pt x="12617" y="1803"/>
                  </a:lnTo>
                  <a:lnTo>
                    <a:pt x="12568" y="1706"/>
                  </a:lnTo>
                  <a:lnTo>
                    <a:pt x="12544" y="1633"/>
                  </a:lnTo>
                  <a:lnTo>
                    <a:pt x="12471" y="1560"/>
                  </a:lnTo>
                  <a:lnTo>
                    <a:pt x="12398" y="1486"/>
                  </a:lnTo>
                  <a:lnTo>
                    <a:pt x="12325" y="1462"/>
                  </a:lnTo>
                  <a:lnTo>
                    <a:pt x="12227" y="1413"/>
                  </a:lnTo>
                  <a:lnTo>
                    <a:pt x="12130" y="1413"/>
                  </a:lnTo>
                  <a:lnTo>
                    <a:pt x="12130" y="1413"/>
                  </a:lnTo>
                  <a:close/>
                  <a:moveTo>
                    <a:pt x="4750" y="878"/>
                  </a:moveTo>
                  <a:lnTo>
                    <a:pt x="4750" y="878"/>
                  </a:lnTo>
                  <a:lnTo>
                    <a:pt x="4750" y="829"/>
                  </a:lnTo>
                  <a:lnTo>
                    <a:pt x="4775" y="805"/>
                  </a:lnTo>
                  <a:lnTo>
                    <a:pt x="4799" y="780"/>
                  </a:lnTo>
                  <a:lnTo>
                    <a:pt x="4848" y="780"/>
                  </a:lnTo>
                  <a:lnTo>
                    <a:pt x="7770" y="780"/>
                  </a:lnTo>
                  <a:lnTo>
                    <a:pt x="7770" y="780"/>
                  </a:lnTo>
                  <a:lnTo>
                    <a:pt x="7819" y="780"/>
                  </a:lnTo>
                  <a:lnTo>
                    <a:pt x="7843" y="805"/>
                  </a:lnTo>
                  <a:lnTo>
                    <a:pt x="7868" y="829"/>
                  </a:lnTo>
                  <a:lnTo>
                    <a:pt x="7868" y="878"/>
                  </a:lnTo>
                  <a:lnTo>
                    <a:pt x="7868" y="1413"/>
                  </a:lnTo>
                  <a:lnTo>
                    <a:pt x="4750" y="1413"/>
                  </a:lnTo>
                  <a:lnTo>
                    <a:pt x="4750" y="87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6702125" y="3069375"/>
              <a:ext cx="289850" cy="358050"/>
            </a:xfrm>
            <a:custGeom>
              <a:rect b="b" l="l" r="r" t="t"/>
              <a:pathLst>
                <a:path extrusionOk="0" fill="none" h="14322" w="11594">
                  <a:moveTo>
                    <a:pt x="0" y="1"/>
                  </a:moveTo>
                  <a:lnTo>
                    <a:pt x="0" y="13834"/>
                  </a:lnTo>
                  <a:lnTo>
                    <a:pt x="0" y="13834"/>
                  </a:lnTo>
                  <a:lnTo>
                    <a:pt x="0" y="13932"/>
                  </a:lnTo>
                  <a:lnTo>
                    <a:pt x="49" y="14029"/>
                  </a:lnTo>
                  <a:lnTo>
                    <a:pt x="74" y="14102"/>
                  </a:lnTo>
                  <a:lnTo>
                    <a:pt x="147" y="14175"/>
                  </a:lnTo>
                  <a:lnTo>
                    <a:pt x="220" y="14224"/>
                  </a:lnTo>
                  <a:lnTo>
                    <a:pt x="293" y="14273"/>
                  </a:lnTo>
                  <a:lnTo>
                    <a:pt x="390" y="14297"/>
                  </a:lnTo>
                  <a:lnTo>
                    <a:pt x="488" y="14321"/>
                  </a:lnTo>
                  <a:lnTo>
                    <a:pt x="11106" y="14321"/>
                  </a:lnTo>
                  <a:lnTo>
                    <a:pt x="11106" y="14321"/>
                  </a:lnTo>
                  <a:lnTo>
                    <a:pt x="11204" y="14297"/>
                  </a:lnTo>
                  <a:lnTo>
                    <a:pt x="11301" y="14273"/>
                  </a:lnTo>
                  <a:lnTo>
                    <a:pt x="11374" y="14224"/>
                  </a:lnTo>
                  <a:lnTo>
                    <a:pt x="11447" y="14175"/>
                  </a:lnTo>
                  <a:lnTo>
                    <a:pt x="11520" y="14102"/>
                  </a:lnTo>
                  <a:lnTo>
                    <a:pt x="11545" y="14029"/>
                  </a:lnTo>
                  <a:lnTo>
                    <a:pt x="11593" y="13932"/>
                  </a:lnTo>
                  <a:lnTo>
                    <a:pt x="11593" y="13834"/>
                  </a:lnTo>
                  <a:lnTo>
                    <a:pt x="1159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40"/>
            <p:cNvSpPr/>
            <p:nvPr/>
          </p:nvSpPr>
          <p:spPr>
            <a:xfrm>
              <a:off x="67611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0473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40"/>
            <p:cNvSpPr/>
            <p:nvPr/>
          </p:nvSpPr>
          <p:spPr>
            <a:xfrm>
              <a:off x="684702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40"/>
            <p:cNvSpPr/>
            <p:nvPr/>
          </p:nvSpPr>
          <p:spPr>
            <a:xfrm>
              <a:off x="6932875" y="3117475"/>
              <a:ext cx="25" cy="261850"/>
            </a:xfrm>
            <a:custGeom>
              <a:rect b="b" l="l" r="r" t="t"/>
              <a:pathLst>
                <a:path extrusionOk="0" fill="none" h="10474" w="1">
                  <a:moveTo>
                    <a:pt x="1" y="1"/>
                  </a:moveTo>
                  <a:lnTo>
                    <a:pt x="1" y="1047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6" name="Google Shape;726;p40"/>
          <p:cNvGrpSpPr/>
          <p:nvPr/>
        </p:nvGrpSpPr>
        <p:grpSpPr>
          <a:xfrm>
            <a:off x="1651363" y="3630643"/>
            <a:ext cx="235060" cy="380011"/>
            <a:chOff x="1988225" y="4286525"/>
            <a:chExt cx="305075" cy="493200"/>
          </a:xfrm>
        </p:grpSpPr>
        <p:sp>
          <p:nvSpPr>
            <p:cNvPr id="727" name="Google Shape;727;p40"/>
            <p:cNvSpPr/>
            <p:nvPr/>
          </p:nvSpPr>
          <p:spPr>
            <a:xfrm>
              <a:off x="2178800" y="4519725"/>
              <a:ext cx="114500" cy="114475"/>
            </a:xfrm>
            <a:custGeom>
              <a:rect b="b" l="l" r="r" t="t"/>
              <a:pathLst>
                <a:path extrusionOk="0" fill="none" h="4579" w="4580">
                  <a:moveTo>
                    <a:pt x="731" y="4189"/>
                  </a:moveTo>
                  <a:lnTo>
                    <a:pt x="731" y="4189"/>
                  </a:lnTo>
                  <a:lnTo>
                    <a:pt x="853" y="4286"/>
                  </a:lnTo>
                  <a:lnTo>
                    <a:pt x="999" y="4384"/>
                  </a:lnTo>
                  <a:lnTo>
                    <a:pt x="1170" y="4457"/>
                  </a:lnTo>
                  <a:lnTo>
                    <a:pt x="1316" y="4506"/>
                  </a:lnTo>
                  <a:lnTo>
                    <a:pt x="1486" y="4554"/>
                  </a:lnTo>
                  <a:lnTo>
                    <a:pt x="1657" y="4579"/>
                  </a:lnTo>
                  <a:lnTo>
                    <a:pt x="1827" y="4579"/>
                  </a:lnTo>
                  <a:lnTo>
                    <a:pt x="1973" y="4579"/>
                  </a:lnTo>
                  <a:lnTo>
                    <a:pt x="2144" y="4579"/>
                  </a:lnTo>
                  <a:lnTo>
                    <a:pt x="2314" y="4530"/>
                  </a:lnTo>
                  <a:lnTo>
                    <a:pt x="2485" y="4481"/>
                  </a:lnTo>
                  <a:lnTo>
                    <a:pt x="2631" y="4433"/>
                  </a:lnTo>
                  <a:lnTo>
                    <a:pt x="2777" y="4360"/>
                  </a:lnTo>
                  <a:lnTo>
                    <a:pt x="2923" y="4262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2"/>
                  </a:lnTo>
                  <a:lnTo>
                    <a:pt x="3483" y="3653"/>
                  </a:lnTo>
                  <a:lnTo>
                    <a:pt x="3605" y="3410"/>
                  </a:lnTo>
                  <a:lnTo>
                    <a:pt x="3751" y="3117"/>
                  </a:lnTo>
                  <a:lnTo>
                    <a:pt x="3995" y="2484"/>
                  </a:lnTo>
                  <a:lnTo>
                    <a:pt x="4214" y="1827"/>
                  </a:lnTo>
                  <a:lnTo>
                    <a:pt x="4409" y="1169"/>
                  </a:lnTo>
                  <a:lnTo>
                    <a:pt x="4531" y="609"/>
                  </a:lnTo>
                  <a:lnTo>
                    <a:pt x="4579" y="219"/>
                  </a:lnTo>
                  <a:lnTo>
                    <a:pt x="4579" y="97"/>
                  </a:lnTo>
                  <a:lnTo>
                    <a:pt x="4579" y="24"/>
                  </a:lnTo>
                  <a:lnTo>
                    <a:pt x="4579" y="24"/>
                  </a:lnTo>
                  <a:lnTo>
                    <a:pt x="4506" y="0"/>
                  </a:lnTo>
                  <a:lnTo>
                    <a:pt x="4385" y="0"/>
                  </a:lnTo>
                  <a:lnTo>
                    <a:pt x="3970" y="73"/>
                  </a:lnTo>
                  <a:lnTo>
                    <a:pt x="3410" y="195"/>
                  </a:lnTo>
                  <a:lnTo>
                    <a:pt x="2777" y="365"/>
                  </a:lnTo>
                  <a:lnTo>
                    <a:pt x="2095" y="609"/>
                  </a:lnTo>
                  <a:lnTo>
                    <a:pt x="1462" y="852"/>
                  </a:lnTo>
                  <a:lnTo>
                    <a:pt x="1194" y="974"/>
                  </a:lnTo>
                  <a:lnTo>
                    <a:pt x="926" y="1120"/>
                  </a:lnTo>
                  <a:lnTo>
                    <a:pt x="707" y="1266"/>
                  </a:lnTo>
                  <a:lnTo>
                    <a:pt x="561" y="1388"/>
                  </a:lnTo>
                  <a:lnTo>
                    <a:pt x="561" y="1388"/>
                  </a:lnTo>
                  <a:lnTo>
                    <a:pt x="439" y="1534"/>
                  </a:lnTo>
                  <a:lnTo>
                    <a:pt x="342" y="1656"/>
                  </a:lnTo>
                  <a:lnTo>
                    <a:pt x="244" y="1802"/>
                  </a:lnTo>
                  <a:lnTo>
                    <a:pt x="171" y="1973"/>
                  </a:lnTo>
                  <a:lnTo>
                    <a:pt x="98" y="2119"/>
                  </a:lnTo>
                  <a:lnTo>
                    <a:pt x="49" y="2289"/>
                  </a:lnTo>
                  <a:lnTo>
                    <a:pt x="25" y="2436"/>
                  </a:lnTo>
                  <a:lnTo>
                    <a:pt x="1" y="2606"/>
                  </a:lnTo>
                  <a:lnTo>
                    <a:pt x="1" y="2776"/>
                  </a:lnTo>
                  <a:lnTo>
                    <a:pt x="25" y="2947"/>
                  </a:lnTo>
                  <a:lnTo>
                    <a:pt x="49" y="3117"/>
                  </a:lnTo>
                  <a:lnTo>
                    <a:pt x="98" y="3264"/>
                  </a:lnTo>
                  <a:lnTo>
                    <a:pt x="147" y="3434"/>
                  </a:lnTo>
                  <a:lnTo>
                    <a:pt x="220" y="3580"/>
                  </a:lnTo>
                  <a:lnTo>
                    <a:pt x="317" y="3726"/>
                  </a:lnTo>
                  <a:lnTo>
                    <a:pt x="415" y="3872"/>
                  </a:lnTo>
                  <a:lnTo>
                    <a:pt x="731" y="4189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0"/>
            <p:cNvSpPr/>
            <p:nvPr/>
          </p:nvSpPr>
          <p:spPr>
            <a:xfrm>
              <a:off x="1988225" y="45392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4"/>
                  </a:lnTo>
                  <a:lnTo>
                    <a:pt x="6041" y="4725"/>
                  </a:lnTo>
                  <a:lnTo>
                    <a:pt x="6138" y="4506"/>
                  </a:lnTo>
                  <a:lnTo>
                    <a:pt x="6187" y="4287"/>
                  </a:lnTo>
                  <a:lnTo>
                    <a:pt x="6235" y="4043"/>
                  </a:lnTo>
                  <a:lnTo>
                    <a:pt x="6260" y="3824"/>
                  </a:lnTo>
                  <a:lnTo>
                    <a:pt x="6260" y="3581"/>
                  </a:lnTo>
                  <a:lnTo>
                    <a:pt x="6235" y="3361"/>
                  </a:lnTo>
                  <a:lnTo>
                    <a:pt x="6187" y="3118"/>
                  </a:lnTo>
                  <a:lnTo>
                    <a:pt x="6138" y="2899"/>
                  </a:lnTo>
                  <a:lnTo>
                    <a:pt x="6041" y="2679"/>
                  </a:lnTo>
                  <a:lnTo>
                    <a:pt x="5943" y="2460"/>
                  </a:lnTo>
                  <a:lnTo>
                    <a:pt x="5821" y="2265"/>
                  </a:lnTo>
                  <a:lnTo>
                    <a:pt x="5675" y="2071"/>
                  </a:lnTo>
                  <a:lnTo>
                    <a:pt x="5505" y="1900"/>
                  </a:lnTo>
                  <a:lnTo>
                    <a:pt x="5505" y="1900"/>
                  </a:lnTo>
                  <a:lnTo>
                    <a:pt x="5286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3" y="1145"/>
                  </a:lnTo>
                  <a:lnTo>
                    <a:pt x="3849" y="975"/>
                  </a:lnTo>
                  <a:lnTo>
                    <a:pt x="3410" y="804"/>
                  </a:lnTo>
                  <a:lnTo>
                    <a:pt x="2485" y="487"/>
                  </a:lnTo>
                  <a:lnTo>
                    <a:pt x="1608" y="244"/>
                  </a:lnTo>
                  <a:lnTo>
                    <a:pt x="853" y="73"/>
                  </a:lnTo>
                  <a:lnTo>
                    <a:pt x="536" y="25"/>
                  </a:lnTo>
                  <a:lnTo>
                    <a:pt x="293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1" y="122"/>
                  </a:lnTo>
                  <a:lnTo>
                    <a:pt x="1" y="293"/>
                  </a:lnTo>
                  <a:lnTo>
                    <a:pt x="25" y="536"/>
                  </a:lnTo>
                  <a:lnTo>
                    <a:pt x="74" y="853"/>
                  </a:lnTo>
                  <a:lnTo>
                    <a:pt x="244" y="1608"/>
                  </a:lnTo>
                  <a:lnTo>
                    <a:pt x="488" y="2485"/>
                  </a:lnTo>
                  <a:lnTo>
                    <a:pt x="804" y="3410"/>
                  </a:lnTo>
                  <a:lnTo>
                    <a:pt x="975" y="3848"/>
                  </a:lnTo>
                  <a:lnTo>
                    <a:pt x="1145" y="4262"/>
                  </a:lnTo>
                  <a:lnTo>
                    <a:pt x="1316" y="4652"/>
                  </a:lnTo>
                  <a:lnTo>
                    <a:pt x="1511" y="4993"/>
                  </a:lnTo>
                  <a:lnTo>
                    <a:pt x="1705" y="5285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1" y="5675"/>
                  </a:lnTo>
                  <a:lnTo>
                    <a:pt x="2266" y="5821"/>
                  </a:lnTo>
                  <a:lnTo>
                    <a:pt x="2460" y="5943"/>
                  </a:lnTo>
                  <a:lnTo>
                    <a:pt x="2680" y="6040"/>
                  </a:lnTo>
                  <a:lnTo>
                    <a:pt x="2899" y="6138"/>
                  </a:lnTo>
                  <a:lnTo>
                    <a:pt x="3118" y="6187"/>
                  </a:lnTo>
                  <a:lnTo>
                    <a:pt x="3362" y="6235"/>
                  </a:lnTo>
                  <a:lnTo>
                    <a:pt x="3581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0"/>
                  </a:lnTo>
                  <a:lnTo>
                    <a:pt x="4945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0"/>
            <p:cNvSpPr/>
            <p:nvPr/>
          </p:nvSpPr>
          <p:spPr>
            <a:xfrm>
              <a:off x="2042425" y="4286525"/>
              <a:ext cx="239300" cy="236250"/>
            </a:xfrm>
            <a:custGeom>
              <a:rect b="b" l="l" r="r" t="t"/>
              <a:pathLst>
                <a:path extrusionOk="0" fill="none" h="9450" w="9572">
                  <a:moveTo>
                    <a:pt x="5358" y="9450"/>
                  </a:moveTo>
                  <a:lnTo>
                    <a:pt x="5358" y="9450"/>
                  </a:lnTo>
                  <a:lnTo>
                    <a:pt x="5650" y="9328"/>
                  </a:lnTo>
                  <a:lnTo>
                    <a:pt x="5918" y="9133"/>
                  </a:lnTo>
                  <a:lnTo>
                    <a:pt x="6162" y="8914"/>
                  </a:lnTo>
                  <a:lnTo>
                    <a:pt x="6381" y="8646"/>
                  </a:lnTo>
                  <a:lnTo>
                    <a:pt x="6381" y="8646"/>
                  </a:lnTo>
                  <a:lnTo>
                    <a:pt x="6649" y="8670"/>
                  </a:lnTo>
                  <a:lnTo>
                    <a:pt x="6917" y="8670"/>
                  </a:lnTo>
                  <a:lnTo>
                    <a:pt x="7160" y="8646"/>
                  </a:lnTo>
                  <a:lnTo>
                    <a:pt x="7404" y="8597"/>
                  </a:lnTo>
                  <a:lnTo>
                    <a:pt x="7623" y="8524"/>
                  </a:lnTo>
                  <a:lnTo>
                    <a:pt x="7818" y="8427"/>
                  </a:lnTo>
                  <a:lnTo>
                    <a:pt x="7989" y="8305"/>
                  </a:lnTo>
                  <a:lnTo>
                    <a:pt x="8159" y="8159"/>
                  </a:lnTo>
                  <a:lnTo>
                    <a:pt x="8305" y="7989"/>
                  </a:lnTo>
                  <a:lnTo>
                    <a:pt x="8427" y="7794"/>
                  </a:lnTo>
                  <a:lnTo>
                    <a:pt x="8524" y="7599"/>
                  </a:lnTo>
                  <a:lnTo>
                    <a:pt x="8597" y="7380"/>
                  </a:lnTo>
                  <a:lnTo>
                    <a:pt x="8670" y="7160"/>
                  </a:lnTo>
                  <a:lnTo>
                    <a:pt x="8695" y="6917"/>
                  </a:lnTo>
                  <a:lnTo>
                    <a:pt x="8695" y="6649"/>
                  </a:lnTo>
                  <a:lnTo>
                    <a:pt x="8670" y="6381"/>
                  </a:lnTo>
                  <a:lnTo>
                    <a:pt x="8670" y="6381"/>
                  </a:lnTo>
                  <a:lnTo>
                    <a:pt x="8865" y="6211"/>
                  </a:lnTo>
                  <a:lnTo>
                    <a:pt x="9060" y="6016"/>
                  </a:lnTo>
                  <a:lnTo>
                    <a:pt x="9206" y="5821"/>
                  </a:lnTo>
                  <a:lnTo>
                    <a:pt x="9328" y="5626"/>
                  </a:lnTo>
                  <a:lnTo>
                    <a:pt x="9425" y="5407"/>
                  </a:lnTo>
                  <a:lnTo>
                    <a:pt x="9499" y="5212"/>
                  </a:lnTo>
                  <a:lnTo>
                    <a:pt x="9547" y="4993"/>
                  </a:lnTo>
                  <a:lnTo>
                    <a:pt x="9572" y="4774"/>
                  </a:lnTo>
                  <a:lnTo>
                    <a:pt x="9547" y="4554"/>
                  </a:lnTo>
                  <a:lnTo>
                    <a:pt x="9499" y="4335"/>
                  </a:lnTo>
                  <a:lnTo>
                    <a:pt x="9425" y="4116"/>
                  </a:lnTo>
                  <a:lnTo>
                    <a:pt x="9328" y="3921"/>
                  </a:lnTo>
                  <a:lnTo>
                    <a:pt x="9206" y="3702"/>
                  </a:lnTo>
                  <a:lnTo>
                    <a:pt x="9060" y="3507"/>
                  </a:lnTo>
                  <a:lnTo>
                    <a:pt x="8865" y="3337"/>
                  </a:lnTo>
                  <a:lnTo>
                    <a:pt x="8670" y="3166"/>
                  </a:lnTo>
                  <a:lnTo>
                    <a:pt x="8670" y="3166"/>
                  </a:lnTo>
                  <a:lnTo>
                    <a:pt x="8695" y="2898"/>
                  </a:lnTo>
                  <a:lnTo>
                    <a:pt x="8695" y="2630"/>
                  </a:lnTo>
                  <a:lnTo>
                    <a:pt x="8670" y="2387"/>
                  </a:lnTo>
                  <a:lnTo>
                    <a:pt x="8597" y="2143"/>
                  </a:lnTo>
                  <a:lnTo>
                    <a:pt x="8524" y="1924"/>
                  </a:lnTo>
                  <a:lnTo>
                    <a:pt x="8427" y="1729"/>
                  </a:lnTo>
                  <a:lnTo>
                    <a:pt x="8305" y="1559"/>
                  </a:lnTo>
                  <a:lnTo>
                    <a:pt x="8159" y="1388"/>
                  </a:lnTo>
                  <a:lnTo>
                    <a:pt x="7989" y="1242"/>
                  </a:lnTo>
                  <a:lnTo>
                    <a:pt x="7818" y="1120"/>
                  </a:lnTo>
                  <a:lnTo>
                    <a:pt x="7623" y="1023"/>
                  </a:lnTo>
                  <a:lnTo>
                    <a:pt x="7404" y="950"/>
                  </a:lnTo>
                  <a:lnTo>
                    <a:pt x="7160" y="901"/>
                  </a:lnTo>
                  <a:lnTo>
                    <a:pt x="6917" y="853"/>
                  </a:lnTo>
                  <a:lnTo>
                    <a:pt x="6649" y="853"/>
                  </a:lnTo>
                  <a:lnTo>
                    <a:pt x="6381" y="901"/>
                  </a:lnTo>
                  <a:lnTo>
                    <a:pt x="6381" y="901"/>
                  </a:lnTo>
                  <a:lnTo>
                    <a:pt x="6211" y="682"/>
                  </a:lnTo>
                  <a:lnTo>
                    <a:pt x="6040" y="487"/>
                  </a:lnTo>
                  <a:lnTo>
                    <a:pt x="5845" y="341"/>
                  </a:lnTo>
                  <a:lnTo>
                    <a:pt x="5626" y="219"/>
                  </a:lnTo>
                  <a:lnTo>
                    <a:pt x="5431" y="122"/>
                  </a:lnTo>
                  <a:lnTo>
                    <a:pt x="5212" y="49"/>
                  </a:lnTo>
                  <a:lnTo>
                    <a:pt x="4993" y="0"/>
                  </a:lnTo>
                  <a:lnTo>
                    <a:pt x="4774" y="0"/>
                  </a:lnTo>
                  <a:lnTo>
                    <a:pt x="4555" y="0"/>
                  </a:lnTo>
                  <a:lnTo>
                    <a:pt x="4335" y="49"/>
                  </a:lnTo>
                  <a:lnTo>
                    <a:pt x="4140" y="122"/>
                  </a:lnTo>
                  <a:lnTo>
                    <a:pt x="3921" y="219"/>
                  </a:lnTo>
                  <a:lnTo>
                    <a:pt x="3726" y="341"/>
                  </a:lnTo>
                  <a:lnTo>
                    <a:pt x="3532" y="487"/>
                  </a:lnTo>
                  <a:lnTo>
                    <a:pt x="3337" y="682"/>
                  </a:lnTo>
                  <a:lnTo>
                    <a:pt x="3166" y="901"/>
                  </a:lnTo>
                  <a:lnTo>
                    <a:pt x="3166" y="901"/>
                  </a:lnTo>
                  <a:lnTo>
                    <a:pt x="2898" y="853"/>
                  </a:lnTo>
                  <a:lnTo>
                    <a:pt x="2655" y="853"/>
                  </a:lnTo>
                  <a:lnTo>
                    <a:pt x="2387" y="901"/>
                  </a:lnTo>
                  <a:lnTo>
                    <a:pt x="2168" y="950"/>
                  </a:lnTo>
                  <a:lnTo>
                    <a:pt x="1949" y="1023"/>
                  </a:lnTo>
                  <a:lnTo>
                    <a:pt x="1754" y="1120"/>
                  </a:lnTo>
                  <a:lnTo>
                    <a:pt x="1559" y="1242"/>
                  </a:lnTo>
                  <a:lnTo>
                    <a:pt x="1388" y="1388"/>
                  </a:lnTo>
                  <a:lnTo>
                    <a:pt x="1267" y="1559"/>
                  </a:lnTo>
                  <a:lnTo>
                    <a:pt x="1120" y="1729"/>
                  </a:lnTo>
                  <a:lnTo>
                    <a:pt x="1023" y="1924"/>
                  </a:lnTo>
                  <a:lnTo>
                    <a:pt x="950" y="2143"/>
                  </a:lnTo>
                  <a:lnTo>
                    <a:pt x="901" y="2387"/>
                  </a:lnTo>
                  <a:lnTo>
                    <a:pt x="877" y="2630"/>
                  </a:lnTo>
                  <a:lnTo>
                    <a:pt x="877" y="2898"/>
                  </a:lnTo>
                  <a:lnTo>
                    <a:pt x="901" y="3166"/>
                  </a:lnTo>
                  <a:lnTo>
                    <a:pt x="901" y="3166"/>
                  </a:lnTo>
                  <a:lnTo>
                    <a:pt x="682" y="3337"/>
                  </a:lnTo>
                  <a:lnTo>
                    <a:pt x="512" y="3507"/>
                  </a:lnTo>
                  <a:lnTo>
                    <a:pt x="341" y="3702"/>
                  </a:lnTo>
                  <a:lnTo>
                    <a:pt x="219" y="3921"/>
                  </a:lnTo>
                  <a:lnTo>
                    <a:pt x="122" y="4116"/>
                  </a:lnTo>
                  <a:lnTo>
                    <a:pt x="49" y="4335"/>
                  </a:lnTo>
                  <a:lnTo>
                    <a:pt x="24" y="4554"/>
                  </a:lnTo>
                  <a:lnTo>
                    <a:pt x="0" y="4774"/>
                  </a:lnTo>
                  <a:lnTo>
                    <a:pt x="24" y="4993"/>
                  </a:lnTo>
                  <a:lnTo>
                    <a:pt x="49" y="5212"/>
                  </a:lnTo>
                  <a:lnTo>
                    <a:pt x="122" y="5407"/>
                  </a:lnTo>
                  <a:lnTo>
                    <a:pt x="219" y="5626"/>
                  </a:lnTo>
                  <a:lnTo>
                    <a:pt x="341" y="5821"/>
                  </a:lnTo>
                  <a:lnTo>
                    <a:pt x="512" y="6016"/>
                  </a:lnTo>
                  <a:lnTo>
                    <a:pt x="682" y="6211"/>
                  </a:lnTo>
                  <a:lnTo>
                    <a:pt x="901" y="6381"/>
                  </a:lnTo>
                  <a:lnTo>
                    <a:pt x="901" y="6381"/>
                  </a:lnTo>
                  <a:lnTo>
                    <a:pt x="877" y="6649"/>
                  </a:lnTo>
                  <a:lnTo>
                    <a:pt x="877" y="6917"/>
                  </a:lnTo>
                  <a:lnTo>
                    <a:pt x="901" y="7160"/>
                  </a:lnTo>
                  <a:lnTo>
                    <a:pt x="950" y="7380"/>
                  </a:lnTo>
                  <a:lnTo>
                    <a:pt x="1023" y="7599"/>
                  </a:lnTo>
                  <a:lnTo>
                    <a:pt x="1120" y="7794"/>
                  </a:lnTo>
                  <a:lnTo>
                    <a:pt x="1267" y="7989"/>
                  </a:lnTo>
                  <a:lnTo>
                    <a:pt x="1388" y="8159"/>
                  </a:lnTo>
                  <a:lnTo>
                    <a:pt x="1559" y="8305"/>
                  </a:lnTo>
                  <a:lnTo>
                    <a:pt x="1754" y="8427"/>
                  </a:lnTo>
                  <a:lnTo>
                    <a:pt x="1949" y="8524"/>
                  </a:lnTo>
                  <a:lnTo>
                    <a:pt x="2168" y="8597"/>
                  </a:lnTo>
                  <a:lnTo>
                    <a:pt x="2387" y="8646"/>
                  </a:lnTo>
                  <a:lnTo>
                    <a:pt x="2655" y="8670"/>
                  </a:lnTo>
                  <a:lnTo>
                    <a:pt x="2898" y="8670"/>
                  </a:lnTo>
                  <a:lnTo>
                    <a:pt x="3166" y="8646"/>
                  </a:lnTo>
                  <a:lnTo>
                    <a:pt x="3166" y="8646"/>
                  </a:lnTo>
                  <a:lnTo>
                    <a:pt x="3410" y="8914"/>
                  </a:lnTo>
                  <a:lnTo>
                    <a:pt x="3653" y="9133"/>
                  </a:lnTo>
                  <a:lnTo>
                    <a:pt x="3921" y="9328"/>
                  </a:lnTo>
                  <a:lnTo>
                    <a:pt x="4189" y="94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0" name="Google Shape;730;p40"/>
            <p:cNvSpPr/>
            <p:nvPr/>
          </p:nvSpPr>
          <p:spPr>
            <a:xfrm>
              <a:off x="2161750" y="4522750"/>
              <a:ext cx="25" cy="256975"/>
            </a:xfrm>
            <a:custGeom>
              <a:rect b="b" l="l" r="r" t="t"/>
              <a:pathLst>
                <a:path extrusionOk="0" fill="none" h="10279" w="1">
                  <a:moveTo>
                    <a:pt x="1" y="10279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1" name="Google Shape;731;p40"/>
            <p:cNvSpPr/>
            <p:nvPr/>
          </p:nvSpPr>
          <p:spPr>
            <a:xfrm>
              <a:off x="2133750" y="4377850"/>
              <a:ext cx="56050" cy="56025"/>
            </a:xfrm>
            <a:custGeom>
              <a:rect b="b" l="l" r="r" t="t"/>
              <a:pathLst>
                <a:path extrusionOk="0" fill="none" h="2241" w="2242">
                  <a:moveTo>
                    <a:pt x="1121" y="2241"/>
                  </a:moveTo>
                  <a:lnTo>
                    <a:pt x="1121" y="2241"/>
                  </a:lnTo>
                  <a:lnTo>
                    <a:pt x="902" y="2217"/>
                  </a:lnTo>
                  <a:lnTo>
                    <a:pt x="682" y="2144"/>
                  </a:lnTo>
                  <a:lnTo>
                    <a:pt x="512" y="2046"/>
                  </a:lnTo>
                  <a:lnTo>
                    <a:pt x="341" y="1900"/>
                  </a:lnTo>
                  <a:lnTo>
                    <a:pt x="195" y="1754"/>
                  </a:lnTo>
                  <a:lnTo>
                    <a:pt x="98" y="1559"/>
                  </a:lnTo>
                  <a:lnTo>
                    <a:pt x="25" y="1340"/>
                  </a:lnTo>
                  <a:lnTo>
                    <a:pt x="0" y="1121"/>
                  </a:lnTo>
                  <a:lnTo>
                    <a:pt x="0" y="1121"/>
                  </a:lnTo>
                  <a:lnTo>
                    <a:pt x="25" y="901"/>
                  </a:lnTo>
                  <a:lnTo>
                    <a:pt x="98" y="682"/>
                  </a:lnTo>
                  <a:lnTo>
                    <a:pt x="195" y="487"/>
                  </a:lnTo>
                  <a:lnTo>
                    <a:pt x="341" y="317"/>
                  </a:lnTo>
                  <a:lnTo>
                    <a:pt x="512" y="195"/>
                  </a:lnTo>
                  <a:lnTo>
                    <a:pt x="682" y="98"/>
                  </a:lnTo>
                  <a:lnTo>
                    <a:pt x="902" y="25"/>
                  </a:lnTo>
                  <a:lnTo>
                    <a:pt x="1121" y="0"/>
                  </a:lnTo>
                  <a:lnTo>
                    <a:pt x="1121" y="0"/>
                  </a:lnTo>
                  <a:lnTo>
                    <a:pt x="1364" y="25"/>
                  </a:lnTo>
                  <a:lnTo>
                    <a:pt x="1559" y="98"/>
                  </a:lnTo>
                  <a:lnTo>
                    <a:pt x="1754" y="195"/>
                  </a:lnTo>
                  <a:lnTo>
                    <a:pt x="1924" y="317"/>
                  </a:lnTo>
                  <a:lnTo>
                    <a:pt x="2046" y="487"/>
                  </a:lnTo>
                  <a:lnTo>
                    <a:pt x="2168" y="682"/>
                  </a:lnTo>
                  <a:lnTo>
                    <a:pt x="2217" y="901"/>
                  </a:lnTo>
                  <a:lnTo>
                    <a:pt x="2241" y="1121"/>
                  </a:lnTo>
                  <a:lnTo>
                    <a:pt x="2241" y="1121"/>
                  </a:lnTo>
                  <a:lnTo>
                    <a:pt x="2217" y="1340"/>
                  </a:lnTo>
                  <a:lnTo>
                    <a:pt x="2168" y="1559"/>
                  </a:lnTo>
                  <a:lnTo>
                    <a:pt x="2046" y="1754"/>
                  </a:lnTo>
                  <a:lnTo>
                    <a:pt x="1924" y="1900"/>
                  </a:lnTo>
                  <a:lnTo>
                    <a:pt x="1754" y="2046"/>
                  </a:lnTo>
                  <a:lnTo>
                    <a:pt x="1559" y="2144"/>
                  </a:lnTo>
                  <a:lnTo>
                    <a:pt x="1364" y="2217"/>
                  </a:lnTo>
                  <a:lnTo>
                    <a:pt x="1121" y="2241"/>
                  </a:lnTo>
                  <a:lnTo>
                    <a:pt x="1121" y="224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40"/>
            <p:cNvSpPr/>
            <p:nvPr/>
          </p:nvSpPr>
          <p:spPr>
            <a:xfrm>
              <a:off x="2038150" y="45891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1" y="0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40"/>
            <p:cNvSpPr/>
            <p:nvPr/>
          </p:nvSpPr>
          <p:spPr>
            <a:xfrm>
              <a:off x="2194025" y="4564150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1"/>
                  </a:move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4" name="Google Shape;734;p40"/>
          <p:cNvGrpSpPr/>
          <p:nvPr/>
        </p:nvGrpSpPr>
        <p:grpSpPr>
          <a:xfrm>
            <a:off x="2150050" y="3657379"/>
            <a:ext cx="283852" cy="359380"/>
            <a:chOff x="2635450" y="4321225"/>
            <a:chExt cx="368400" cy="466425"/>
          </a:xfrm>
        </p:grpSpPr>
        <p:sp>
          <p:nvSpPr>
            <p:cNvPr id="735" name="Google Shape;735;p40"/>
            <p:cNvSpPr/>
            <p:nvPr/>
          </p:nvSpPr>
          <p:spPr>
            <a:xfrm>
              <a:off x="2635450" y="4653050"/>
              <a:ext cx="368400" cy="134600"/>
            </a:xfrm>
            <a:custGeom>
              <a:rect b="b" l="l" r="r" t="t"/>
              <a:pathLst>
                <a:path extrusionOk="0" fill="none" h="5384" w="14736">
                  <a:moveTo>
                    <a:pt x="6723" y="1"/>
                  </a:moveTo>
                  <a:lnTo>
                    <a:pt x="6723" y="1"/>
                  </a:lnTo>
                  <a:lnTo>
                    <a:pt x="6187" y="49"/>
                  </a:lnTo>
                  <a:lnTo>
                    <a:pt x="5651" y="147"/>
                  </a:lnTo>
                  <a:lnTo>
                    <a:pt x="5140" y="269"/>
                  </a:lnTo>
                  <a:lnTo>
                    <a:pt x="4628" y="415"/>
                  </a:lnTo>
                  <a:lnTo>
                    <a:pt x="4141" y="610"/>
                  </a:lnTo>
                  <a:lnTo>
                    <a:pt x="3678" y="829"/>
                  </a:lnTo>
                  <a:lnTo>
                    <a:pt x="3216" y="1072"/>
                  </a:lnTo>
                  <a:lnTo>
                    <a:pt x="2777" y="1340"/>
                  </a:lnTo>
                  <a:lnTo>
                    <a:pt x="2363" y="1633"/>
                  </a:lnTo>
                  <a:lnTo>
                    <a:pt x="1949" y="1949"/>
                  </a:lnTo>
                  <a:lnTo>
                    <a:pt x="1584" y="2290"/>
                  </a:lnTo>
                  <a:lnTo>
                    <a:pt x="1219" y="2655"/>
                  </a:lnTo>
                  <a:lnTo>
                    <a:pt x="878" y="3045"/>
                  </a:lnTo>
                  <a:lnTo>
                    <a:pt x="561" y="3459"/>
                  </a:lnTo>
                  <a:lnTo>
                    <a:pt x="269" y="3873"/>
                  </a:lnTo>
                  <a:lnTo>
                    <a:pt x="1" y="4312"/>
                  </a:lnTo>
                  <a:lnTo>
                    <a:pt x="1" y="4312"/>
                  </a:lnTo>
                  <a:lnTo>
                    <a:pt x="293" y="4433"/>
                  </a:lnTo>
                  <a:lnTo>
                    <a:pt x="610" y="4555"/>
                  </a:lnTo>
                  <a:lnTo>
                    <a:pt x="1316" y="4750"/>
                  </a:lnTo>
                  <a:lnTo>
                    <a:pt x="2120" y="4945"/>
                  </a:lnTo>
                  <a:lnTo>
                    <a:pt x="3045" y="5091"/>
                  </a:lnTo>
                  <a:lnTo>
                    <a:pt x="4019" y="5213"/>
                  </a:lnTo>
                  <a:lnTo>
                    <a:pt x="5091" y="5310"/>
                  </a:lnTo>
                  <a:lnTo>
                    <a:pt x="6211" y="5359"/>
                  </a:lnTo>
                  <a:lnTo>
                    <a:pt x="7356" y="5383"/>
                  </a:lnTo>
                  <a:lnTo>
                    <a:pt x="7356" y="5383"/>
                  </a:lnTo>
                  <a:lnTo>
                    <a:pt x="8525" y="5359"/>
                  </a:lnTo>
                  <a:lnTo>
                    <a:pt x="9645" y="5310"/>
                  </a:lnTo>
                  <a:lnTo>
                    <a:pt x="10717" y="5213"/>
                  </a:lnTo>
                  <a:lnTo>
                    <a:pt x="11691" y="5091"/>
                  </a:lnTo>
                  <a:lnTo>
                    <a:pt x="12617" y="4945"/>
                  </a:lnTo>
                  <a:lnTo>
                    <a:pt x="13420" y="4750"/>
                  </a:lnTo>
                  <a:lnTo>
                    <a:pt x="14127" y="4555"/>
                  </a:lnTo>
                  <a:lnTo>
                    <a:pt x="14443" y="4433"/>
                  </a:lnTo>
                  <a:lnTo>
                    <a:pt x="14736" y="4312"/>
                  </a:lnTo>
                  <a:lnTo>
                    <a:pt x="14736" y="4312"/>
                  </a:lnTo>
                  <a:lnTo>
                    <a:pt x="14468" y="3873"/>
                  </a:lnTo>
                  <a:lnTo>
                    <a:pt x="14175" y="3459"/>
                  </a:lnTo>
                  <a:lnTo>
                    <a:pt x="13859" y="3045"/>
                  </a:lnTo>
                  <a:lnTo>
                    <a:pt x="13518" y="2655"/>
                  </a:lnTo>
                  <a:lnTo>
                    <a:pt x="13153" y="2290"/>
                  </a:lnTo>
                  <a:lnTo>
                    <a:pt x="12787" y="1949"/>
                  </a:lnTo>
                  <a:lnTo>
                    <a:pt x="12373" y="1633"/>
                  </a:lnTo>
                  <a:lnTo>
                    <a:pt x="11959" y="1340"/>
                  </a:lnTo>
                  <a:lnTo>
                    <a:pt x="11521" y="1072"/>
                  </a:lnTo>
                  <a:lnTo>
                    <a:pt x="11058" y="829"/>
                  </a:lnTo>
                  <a:lnTo>
                    <a:pt x="10595" y="610"/>
                  </a:lnTo>
                  <a:lnTo>
                    <a:pt x="10108" y="415"/>
                  </a:lnTo>
                  <a:lnTo>
                    <a:pt x="9597" y="269"/>
                  </a:lnTo>
                  <a:lnTo>
                    <a:pt x="9085" y="147"/>
                  </a:lnTo>
                  <a:lnTo>
                    <a:pt x="8549" y="49"/>
                  </a:lnTo>
                  <a:lnTo>
                    <a:pt x="8014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0"/>
            <p:cNvSpPr/>
            <p:nvPr/>
          </p:nvSpPr>
          <p:spPr>
            <a:xfrm>
              <a:off x="2819350" y="4321225"/>
              <a:ext cx="25" cy="347075"/>
            </a:xfrm>
            <a:custGeom>
              <a:rect b="b" l="l" r="r" t="t"/>
              <a:pathLst>
                <a:path extrusionOk="0" fill="none" h="13883" w="1">
                  <a:moveTo>
                    <a:pt x="0" y="13883"/>
                  </a:move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0"/>
            <p:cNvSpPr/>
            <p:nvPr/>
          </p:nvSpPr>
          <p:spPr>
            <a:xfrm>
              <a:off x="2835175" y="4328525"/>
              <a:ext cx="114475" cy="114500"/>
            </a:xfrm>
            <a:custGeom>
              <a:rect b="b" l="l" r="r" t="t"/>
              <a:pathLst>
                <a:path extrusionOk="0" fill="none" h="4580" w="4579">
                  <a:moveTo>
                    <a:pt x="707" y="4190"/>
                  </a:moveTo>
                  <a:lnTo>
                    <a:pt x="707" y="4190"/>
                  </a:lnTo>
                  <a:lnTo>
                    <a:pt x="853" y="4287"/>
                  </a:lnTo>
                  <a:lnTo>
                    <a:pt x="999" y="4384"/>
                  </a:lnTo>
                  <a:lnTo>
                    <a:pt x="1145" y="4458"/>
                  </a:lnTo>
                  <a:lnTo>
                    <a:pt x="1315" y="4506"/>
                  </a:lnTo>
                  <a:lnTo>
                    <a:pt x="1462" y="4555"/>
                  </a:lnTo>
                  <a:lnTo>
                    <a:pt x="1632" y="4579"/>
                  </a:lnTo>
                  <a:lnTo>
                    <a:pt x="1803" y="4579"/>
                  </a:lnTo>
                  <a:lnTo>
                    <a:pt x="1973" y="4579"/>
                  </a:lnTo>
                  <a:lnTo>
                    <a:pt x="2143" y="4579"/>
                  </a:lnTo>
                  <a:lnTo>
                    <a:pt x="2290" y="4531"/>
                  </a:lnTo>
                  <a:lnTo>
                    <a:pt x="2460" y="4506"/>
                  </a:lnTo>
                  <a:lnTo>
                    <a:pt x="2606" y="4433"/>
                  </a:lnTo>
                  <a:lnTo>
                    <a:pt x="2777" y="4360"/>
                  </a:lnTo>
                  <a:lnTo>
                    <a:pt x="2923" y="4263"/>
                  </a:lnTo>
                  <a:lnTo>
                    <a:pt x="3069" y="4165"/>
                  </a:lnTo>
                  <a:lnTo>
                    <a:pt x="3191" y="4043"/>
                  </a:lnTo>
                  <a:lnTo>
                    <a:pt x="3191" y="4043"/>
                  </a:lnTo>
                  <a:lnTo>
                    <a:pt x="3337" y="3873"/>
                  </a:lnTo>
                  <a:lnTo>
                    <a:pt x="3459" y="3678"/>
                  </a:lnTo>
                  <a:lnTo>
                    <a:pt x="3605" y="3410"/>
                  </a:lnTo>
                  <a:lnTo>
                    <a:pt x="3727" y="3142"/>
                  </a:lnTo>
                  <a:lnTo>
                    <a:pt x="3994" y="2485"/>
                  </a:lnTo>
                  <a:lnTo>
                    <a:pt x="4214" y="1827"/>
                  </a:lnTo>
                  <a:lnTo>
                    <a:pt x="4384" y="1170"/>
                  </a:lnTo>
                  <a:lnTo>
                    <a:pt x="4506" y="634"/>
                  </a:lnTo>
                  <a:lnTo>
                    <a:pt x="4579" y="220"/>
                  </a:lnTo>
                  <a:lnTo>
                    <a:pt x="4579" y="98"/>
                  </a:lnTo>
                  <a:lnTo>
                    <a:pt x="4555" y="25"/>
                  </a:lnTo>
                  <a:lnTo>
                    <a:pt x="4555" y="25"/>
                  </a:lnTo>
                  <a:lnTo>
                    <a:pt x="4482" y="1"/>
                  </a:lnTo>
                  <a:lnTo>
                    <a:pt x="4360" y="25"/>
                  </a:lnTo>
                  <a:lnTo>
                    <a:pt x="3970" y="74"/>
                  </a:lnTo>
                  <a:lnTo>
                    <a:pt x="3410" y="195"/>
                  </a:lnTo>
                  <a:lnTo>
                    <a:pt x="2752" y="390"/>
                  </a:lnTo>
                  <a:lnTo>
                    <a:pt x="2095" y="609"/>
                  </a:lnTo>
                  <a:lnTo>
                    <a:pt x="1462" y="853"/>
                  </a:lnTo>
                  <a:lnTo>
                    <a:pt x="1169" y="975"/>
                  </a:lnTo>
                  <a:lnTo>
                    <a:pt x="926" y="1121"/>
                  </a:lnTo>
                  <a:lnTo>
                    <a:pt x="707" y="1267"/>
                  </a:lnTo>
                  <a:lnTo>
                    <a:pt x="536" y="1389"/>
                  </a:lnTo>
                  <a:lnTo>
                    <a:pt x="536" y="1389"/>
                  </a:lnTo>
                  <a:lnTo>
                    <a:pt x="414" y="1535"/>
                  </a:lnTo>
                  <a:lnTo>
                    <a:pt x="317" y="1657"/>
                  </a:lnTo>
                  <a:lnTo>
                    <a:pt x="219" y="1803"/>
                  </a:lnTo>
                  <a:lnTo>
                    <a:pt x="146" y="1973"/>
                  </a:lnTo>
                  <a:lnTo>
                    <a:pt x="98" y="2119"/>
                  </a:lnTo>
                  <a:lnTo>
                    <a:pt x="49" y="2290"/>
                  </a:lnTo>
                  <a:lnTo>
                    <a:pt x="0" y="2460"/>
                  </a:lnTo>
                  <a:lnTo>
                    <a:pt x="0" y="2607"/>
                  </a:lnTo>
                  <a:lnTo>
                    <a:pt x="0" y="2777"/>
                  </a:lnTo>
                  <a:lnTo>
                    <a:pt x="0" y="2948"/>
                  </a:lnTo>
                  <a:lnTo>
                    <a:pt x="25" y="3118"/>
                  </a:lnTo>
                  <a:lnTo>
                    <a:pt x="73" y="3264"/>
                  </a:lnTo>
                  <a:lnTo>
                    <a:pt x="146" y="3435"/>
                  </a:lnTo>
                  <a:lnTo>
                    <a:pt x="195" y="3581"/>
                  </a:lnTo>
                  <a:lnTo>
                    <a:pt x="293" y="3727"/>
                  </a:lnTo>
                  <a:lnTo>
                    <a:pt x="390" y="3873"/>
                  </a:lnTo>
                  <a:lnTo>
                    <a:pt x="707" y="419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0"/>
            <p:cNvSpPr/>
            <p:nvPr/>
          </p:nvSpPr>
          <p:spPr>
            <a:xfrm>
              <a:off x="2850400" y="4372975"/>
              <a:ext cx="54825" cy="54825"/>
            </a:xfrm>
            <a:custGeom>
              <a:rect b="b" l="l" r="r" t="t"/>
              <a:pathLst>
                <a:path extrusionOk="0" fill="none" h="2193" w="2193">
                  <a:moveTo>
                    <a:pt x="2192" y="0"/>
                  </a:moveTo>
                  <a:lnTo>
                    <a:pt x="0" y="219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0"/>
            <p:cNvSpPr/>
            <p:nvPr/>
          </p:nvSpPr>
          <p:spPr>
            <a:xfrm>
              <a:off x="2646425" y="4429600"/>
              <a:ext cx="156500" cy="156500"/>
            </a:xfrm>
            <a:custGeom>
              <a:rect b="b" l="l" r="r" t="t"/>
              <a:pathLst>
                <a:path extrusionOk="0" fill="none" h="6260" w="6260">
                  <a:moveTo>
                    <a:pt x="5675" y="5334"/>
                  </a:moveTo>
                  <a:lnTo>
                    <a:pt x="5675" y="5334"/>
                  </a:lnTo>
                  <a:lnTo>
                    <a:pt x="5821" y="5139"/>
                  </a:lnTo>
                  <a:lnTo>
                    <a:pt x="5943" y="4945"/>
                  </a:lnTo>
                  <a:lnTo>
                    <a:pt x="6040" y="4725"/>
                  </a:lnTo>
                  <a:lnTo>
                    <a:pt x="6138" y="4506"/>
                  </a:lnTo>
                  <a:lnTo>
                    <a:pt x="6186" y="4287"/>
                  </a:lnTo>
                  <a:lnTo>
                    <a:pt x="6235" y="4043"/>
                  </a:lnTo>
                  <a:lnTo>
                    <a:pt x="6259" y="3824"/>
                  </a:lnTo>
                  <a:lnTo>
                    <a:pt x="6259" y="3581"/>
                  </a:lnTo>
                  <a:lnTo>
                    <a:pt x="6235" y="3361"/>
                  </a:lnTo>
                  <a:lnTo>
                    <a:pt x="6186" y="3118"/>
                  </a:lnTo>
                  <a:lnTo>
                    <a:pt x="6138" y="2899"/>
                  </a:lnTo>
                  <a:lnTo>
                    <a:pt x="6040" y="2680"/>
                  </a:lnTo>
                  <a:lnTo>
                    <a:pt x="5943" y="2460"/>
                  </a:lnTo>
                  <a:lnTo>
                    <a:pt x="5821" y="2266"/>
                  </a:lnTo>
                  <a:lnTo>
                    <a:pt x="5675" y="2071"/>
                  </a:lnTo>
                  <a:lnTo>
                    <a:pt x="5504" y="1900"/>
                  </a:lnTo>
                  <a:lnTo>
                    <a:pt x="5504" y="1900"/>
                  </a:lnTo>
                  <a:lnTo>
                    <a:pt x="5285" y="1705"/>
                  </a:lnTo>
                  <a:lnTo>
                    <a:pt x="4993" y="1510"/>
                  </a:lnTo>
                  <a:lnTo>
                    <a:pt x="4652" y="1316"/>
                  </a:lnTo>
                  <a:lnTo>
                    <a:pt x="4262" y="1145"/>
                  </a:lnTo>
                  <a:lnTo>
                    <a:pt x="3848" y="975"/>
                  </a:lnTo>
                  <a:lnTo>
                    <a:pt x="3410" y="804"/>
                  </a:lnTo>
                  <a:lnTo>
                    <a:pt x="2484" y="488"/>
                  </a:lnTo>
                  <a:lnTo>
                    <a:pt x="1608" y="244"/>
                  </a:lnTo>
                  <a:lnTo>
                    <a:pt x="853" y="74"/>
                  </a:lnTo>
                  <a:lnTo>
                    <a:pt x="536" y="25"/>
                  </a:lnTo>
                  <a:lnTo>
                    <a:pt x="292" y="0"/>
                  </a:lnTo>
                  <a:lnTo>
                    <a:pt x="122" y="0"/>
                  </a:lnTo>
                  <a:lnTo>
                    <a:pt x="25" y="25"/>
                  </a:lnTo>
                  <a:lnTo>
                    <a:pt x="25" y="25"/>
                  </a:lnTo>
                  <a:lnTo>
                    <a:pt x="0" y="122"/>
                  </a:lnTo>
                  <a:lnTo>
                    <a:pt x="0" y="293"/>
                  </a:lnTo>
                  <a:lnTo>
                    <a:pt x="25" y="536"/>
                  </a:lnTo>
                  <a:lnTo>
                    <a:pt x="73" y="853"/>
                  </a:lnTo>
                  <a:lnTo>
                    <a:pt x="244" y="1608"/>
                  </a:lnTo>
                  <a:lnTo>
                    <a:pt x="487" y="2485"/>
                  </a:lnTo>
                  <a:lnTo>
                    <a:pt x="804" y="3410"/>
                  </a:lnTo>
                  <a:lnTo>
                    <a:pt x="974" y="3849"/>
                  </a:lnTo>
                  <a:lnTo>
                    <a:pt x="1145" y="4263"/>
                  </a:lnTo>
                  <a:lnTo>
                    <a:pt x="1315" y="4652"/>
                  </a:lnTo>
                  <a:lnTo>
                    <a:pt x="1510" y="4993"/>
                  </a:lnTo>
                  <a:lnTo>
                    <a:pt x="1705" y="5286"/>
                  </a:lnTo>
                  <a:lnTo>
                    <a:pt x="1900" y="5505"/>
                  </a:lnTo>
                  <a:lnTo>
                    <a:pt x="1900" y="5505"/>
                  </a:lnTo>
                  <a:lnTo>
                    <a:pt x="2070" y="5675"/>
                  </a:lnTo>
                  <a:lnTo>
                    <a:pt x="2265" y="5821"/>
                  </a:lnTo>
                  <a:lnTo>
                    <a:pt x="2460" y="5943"/>
                  </a:lnTo>
                  <a:lnTo>
                    <a:pt x="2679" y="6041"/>
                  </a:lnTo>
                  <a:lnTo>
                    <a:pt x="2898" y="6138"/>
                  </a:lnTo>
                  <a:lnTo>
                    <a:pt x="3118" y="6187"/>
                  </a:lnTo>
                  <a:lnTo>
                    <a:pt x="3361" y="6235"/>
                  </a:lnTo>
                  <a:lnTo>
                    <a:pt x="3580" y="6260"/>
                  </a:lnTo>
                  <a:lnTo>
                    <a:pt x="3824" y="6260"/>
                  </a:lnTo>
                  <a:lnTo>
                    <a:pt x="4043" y="6235"/>
                  </a:lnTo>
                  <a:lnTo>
                    <a:pt x="4287" y="6187"/>
                  </a:lnTo>
                  <a:lnTo>
                    <a:pt x="4506" y="6138"/>
                  </a:lnTo>
                  <a:lnTo>
                    <a:pt x="4725" y="6041"/>
                  </a:lnTo>
                  <a:lnTo>
                    <a:pt x="4944" y="5943"/>
                  </a:lnTo>
                  <a:lnTo>
                    <a:pt x="5139" y="5821"/>
                  </a:lnTo>
                  <a:lnTo>
                    <a:pt x="5334" y="5675"/>
                  </a:lnTo>
                  <a:lnTo>
                    <a:pt x="5675" y="533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0"/>
            <p:cNvSpPr/>
            <p:nvPr/>
          </p:nvSpPr>
          <p:spPr>
            <a:xfrm>
              <a:off x="2696350" y="4479525"/>
              <a:ext cx="87100" cy="87100"/>
            </a:xfrm>
            <a:custGeom>
              <a:rect b="b" l="l" r="r" t="t"/>
              <a:pathLst>
                <a:path extrusionOk="0" fill="none" h="3484" w="3484">
                  <a:moveTo>
                    <a:pt x="0" y="1"/>
                  </a:moveTo>
                  <a:lnTo>
                    <a:pt x="3483" y="348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0"/>
          <p:cNvGrpSpPr/>
          <p:nvPr/>
        </p:nvGrpSpPr>
        <p:grpSpPr>
          <a:xfrm>
            <a:off x="5237925" y="3648461"/>
            <a:ext cx="314325" cy="351868"/>
            <a:chOff x="6643075" y="4309650"/>
            <a:chExt cx="407950" cy="456675"/>
          </a:xfrm>
        </p:grpSpPr>
        <p:sp>
          <p:nvSpPr>
            <p:cNvPr id="742" name="Google Shape;742;p40"/>
            <p:cNvSpPr/>
            <p:nvPr/>
          </p:nvSpPr>
          <p:spPr>
            <a:xfrm>
              <a:off x="6643075" y="4698125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4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5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5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4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5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5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4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5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5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4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5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5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4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0"/>
            <p:cNvSpPr/>
            <p:nvPr/>
          </p:nvSpPr>
          <p:spPr>
            <a:xfrm>
              <a:off x="6643075" y="472735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0" y="0"/>
                  </a:moveTo>
                  <a:lnTo>
                    <a:pt x="0" y="0"/>
                  </a:lnTo>
                  <a:lnTo>
                    <a:pt x="219" y="24"/>
                  </a:lnTo>
                  <a:lnTo>
                    <a:pt x="414" y="49"/>
                  </a:lnTo>
                  <a:lnTo>
                    <a:pt x="609" y="73"/>
                  </a:lnTo>
                  <a:lnTo>
                    <a:pt x="755" y="122"/>
                  </a:lnTo>
                  <a:lnTo>
                    <a:pt x="1023" y="244"/>
                  </a:lnTo>
                  <a:lnTo>
                    <a:pt x="1266" y="365"/>
                  </a:lnTo>
                  <a:lnTo>
                    <a:pt x="1266" y="365"/>
                  </a:lnTo>
                  <a:lnTo>
                    <a:pt x="1413" y="463"/>
                  </a:lnTo>
                  <a:lnTo>
                    <a:pt x="1583" y="536"/>
                  </a:lnTo>
                  <a:lnTo>
                    <a:pt x="1778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2289" y="585"/>
                  </a:lnTo>
                  <a:lnTo>
                    <a:pt x="2484" y="536"/>
                  </a:lnTo>
                  <a:lnTo>
                    <a:pt x="2655" y="463"/>
                  </a:lnTo>
                  <a:lnTo>
                    <a:pt x="2801" y="365"/>
                  </a:lnTo>
                  <a:lnTo>
                    <a:pt x="2801" y="365"/>
                  </a:lnTo>
                  <a:lnTo>
                    <a:pt x="3044" y="244"/>
                  </a:lnTo>
                  <a:lnTo>
                    <a:pt x="3312" y="122"/>
                  </a:lnTo>
                  <a:lnTo>
                    <a:pt x="3458" y="73"/>
                  </a:lnTo>
                  <a:lnTo>
                    <a:pt x="3653" y="49"/>
                  </a:lnTo>
                  <a:lnTo>
                    <a:pt x="3848" y="24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4311" y="24"/>
                  </a:lnTo>
                  <a:lnTo>
                    <a:pt x="4506" y="49"/>
                  </a:lnTo>
                  <a:lnTo>
                    <a:pt x="4676" y="73"/>
                  </a:lnTo>
                  <a:lnTo>
                    <a:pt x="4847" y="122"/>
                  </a:lnTo>
                  <a:lnTo>
                    <a:pt x="5115" y="244"/>
                  </a:lnTo>
                  <a:lnTo>
                    <a:pt x="5334" y="365"/>
                  </a:lnTo>
                  <a:lnTo>
                    <a:pt x="5334" y="365"/>
                  </a:lnTo>
                  <a:lnTo>
                    <a:pt x="5504" y="463"/>
                  </a:lnTo>
                  <a:lnTo>
                    <a:pt x="5675" y="536"/>
                  </a:lnTo>
                  <a:lnTo>
                    <a:pt x="5870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6357" y="585"/>
                  </a:lnTo>
                  <a:lnTo>
                    <a:pt x="6551" y="536"/>
                  </a:lnTo>
                  <a:lnTo>
                    <a:pt x="6722" y="463"/>
                  </a:lnTo>
                  <a:lnTo>
                    <a:pt x="6892" y="365"/>
                  </a:lnTo>
                  <a:lnTo>
                    <a:pt x="6892" y="365"/>
                  </a:lnTo>
                  <a:lnTo>
                    <a:pt x="7112" y="244"/>
                  </a:lnTo>
                  <a:lnTo>
                    <a:pt x="7380" y="122"/>
                  </a:lnTo>
                  <a:lnTo>
                    <a:pt x="7550" y="73"/>
                  </a:lnTo>
                  <a:lnTo>
                    <a:pt x="7721" y="49"/>
                  </a:lnTo>
                  <a:lnTo>
                    <a:pt x="7940" y="24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8378" y="24"/>
                  </a:lnTo>
                  <a:lnTo>
                    <a:pt x="8597" y="49"/>
                  </a:lnTo>
                  <a:lnTo>
                    <a:pt x="8768" y="73"/>
                  </a:lnTo>
                  <a:lnTo>
                    <a:pt x="8914" y="122"/>
                  </a:lnTo>
                  <a:lnTo>
                    <a:pt x="9206" y="244"/>
                  </a:lnTo>
                  <a:lnTo>
                    <a:pt x="9425" y="365"/>
                  </a:lnTo>
                  <a:lnTo>
                    <a:pt x="9425" y="365"/>
                  </a:lnTo>
                  <a:lnTo>
                    <a:pt x="9596" y="463"/>
                  </a:lnTo>
                  <a:lnTo>
                    <a:pt x="9766" y="536"/>
                  </a:lnTo>
                  <a:lnTo>
                    <a:pt x="9961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10448" y="585"/>
                  </a:lnTo>
                  <a:lnTo>
                    <a:pt x="10643" y="536"/>
                  </a:lnTo>
                  <a:lnTo>
                    <a:pt x="10814" y="463"/>
                  </a:lnTo>
                  <a:lnTo>
                    <a:pt x="10984" y="365"/>
                  </a:lnTo>
                  <a:lnTo>
                    <a:pt x="10984" y="365"/>
                  </a:lnTo>
                  <a:lnTo>
                    <a:pt x="11203" y="244"/>
                  </a:lnTo>
                  <a:lnTo>
                    <a:pt x="11471" y="122"/>
                  </a:lnTo>
                  <a:lnTo>
                    <a:pt x="11642" y="73"/>
                  </a:lnTo>
                  <a:lnTo>
                    <a:pt x="11812" y="49"/>
                  </a:lnTo>
                  <a:lnTo>
                    <a:pt x="12007" y="24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2470" y="24"/>
                  </a:lnTo>
                  <a:lnTo>
                    <a:pt x="12665" y="49"/>
                  </a:lnTo>
                  <a:lnTo>
                    <a:pt x="12859" y="73"/>
                  </a:lnTo>
                  <a:lnTo>
                    <a:pt x="13006" y="122"/>
                  </a:lnTo>
                  <a:lnTo>
                    <a:pt x="13273" y="244"/>
                  </a:lnTo>
                  <a:lnTo>
                    <a:pt x="13493" y="365"/>
                  </a:lnTo>
                  <a:lnTo>
                    <a:pt x="13493" y="365"/>
                  </a:lnTo>
                  <a:lnTo>
                    <a:pt x="13663" y="463"/>
                  </a:lnTo>
                  <a:lnTo>
                    <a:pt x="13834" y="536"/>
                  </a:lnTo>
                  <a:lnTo>
                    <a:pt x="14028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540" y="585"/>
                  </a:lnTo>
                  <a:lnTo>
                    <a:pt x="14735" y="536"/>
                  </a:lnTo>
                  <a:lnTo>
                    <a:pt x="14905" y="463"/>
                  </a:lnTo>
                  <a:lnTo>
                    <a:pt x="15051" y="365"/>
                  </a:lnTo>
                  <a:lnTo>
                    <a:pt x="15051" y="365"/>
                  </a:lnTo>
                  <a:lnTo>
                    <a:pt x="15295" y="244"/>
                  </a:lnTo>
                  <a:lnTo>
                    <a:pt x="15563" y="122"/>
                  </a:lnTo>
                  <a:lnTo>
                    <a:pt x="15709" y="73"/>
                  </a:lnTo>
                  <a:lnTo>
                    <a:pt x="15904" y="49"/>
                  </a:lnTo>
                  <a:lnTo>
                    <a:pt x="16099" y="24"/>
                  </a:lnTo>
                  <a:lnTo>
                    <a:pt x="16318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40"/>
            <p:cNvSpPr/>
            <p:nvPr/>
          </p:nvSpPr>
          <p:spPr>
            <a:xfrm>
              <a:off x="6643075" y="4751700"/>
              <a:ext cx="407950" cy="14625"/>
            </a:xfrm>
            <a:custGeom>
              <a:rect b="b" l="l" r="r" t="t"/>
              <a:pathLst>
                <a:path extrusionOk="0" fill="none" h="585" w="16318">
                  <a:moveTo>
                    <a:pt x="16318" y="0"/>
                  </a:moveTo>
                  <a:lnTo>
                    <a:pt x="16318" y="0"/>
                  </a:lnTo>
                  <a:lnTo>
                    <a:pt x="16074" y="25"/>
                  </a:lnTo>
                  <a:lnTo>
                    <a:pt x="15879" y="73"/>
                  </a:lnTo>
                  <a:lnTo>
                    <a:pt x="15709" y="146"/>
                  </a:lnTo>
                  <a:lnTo>
                    <a:pt x="15538" y="244"/>
                  </a:lnTo>
                  <a:lnTo>
                    <a:pt x="15538" y="244"/>
                  </a:lnTo>
                  <a:lnTo>
                    <a:pt x="15319" y="366"/>
                  </a:lnTo>
                  <a:lnTo>
                    <a:pt x="15051" y="487"/>
                  </a:lnTo>
                  <a:lnTo>
                    <a:pt x="14881" y="536"/>
                  </a:lnTo>
                  <a:lnTo>
                    <a:pt x="14710" y="560"/>
                  </a:lnTo>
                  <a:lnTo>
                    <a:pt x="14516" y="585"/>
                  </a:lnTo>
                  <a:lnTo>
                    <a:pt x="14272" y="585"/>
                  </a:lnTo>
                  <a:lnTo>
                    <a:pt x="14272" y="585"/>
                  </a:lnTo>
                  <a:lnTo>
                    <a:pt x="14053" y="585"/>
                  </a:lnTo>
                  <a:lnTo>
                    <a:pt x="13858" y="560"/>
                  </a:lnTo>
                  <a:lnTo>
                    <a:pt x="13687" y="536"/>
                  </a:lnTo>
                  <a:lnTo>
                    <a:pt x="13517" y="487"/>
                  </a:lnTo>
                  <a:lnTo>
                    <a:pt x="13249" y="366"/>
                  </a:lnTo>
                  <a:lnTo>
                    <a:pt x="13030" y="244"/>
                  </a:lnTo>
                  <a:lnTo>
                    <a:pt x="13030" y="244"/>
                  </a:lnTo>
                  <a:lnTo>
                    <a:pt x="12859" y="146"/>
                  </a:lnTo>
                  <a:lnTo>
                    <a:pt x="12689" y="73"/>
                  </a:lnTo>
                  <a:lnTo>
                    <a:pt x="12494" y="25"/>
                  </a:lnTo>
                  <a:lnTo>
                    <a:pt x="12251" y="0"/>
                  </a:lnTo>
                  <a:lnTo>
                    <a:pt x="12251" y="0"/>
                  </a:lnTo>
                  <a:lnTo>
                    <a:pt x="11983" y="25"/>
                  </a:lnTo>
                  <a:lnTo>
                    <a:pt x="11788" y="73"/>
                  </a:lnTo>
                  <a:lnTo>
                    <a:pt x="11617" y="146"/>
                  </a:lnTo>
                  <a:lnTo>
                    <a:pt x="11471" y="244"/>
                  </a:lnTo>
                  <a:lnTo>
                    <a:pt x="11471" y="244"/>
                  </a:lnTo>
                  <a:lnTo>
                    <a:pt x="11228" y="366"/>
                  </a:lnTo>
                  <a:lnTo>
                    <a:pt x="10960" y="487"/>
                  </a:lnTo>
                  <a:lnTo>
                    <a:pt x="10814" y="536"/>
                  </a:lnTo>
                  <a:lnTo>
                    <a:pt x="10619" y="560"/>
                  </a:lnTo>
                  <a:lnTo>
                    <a:pt x="10424" y="585"/>
                  </a:lnTo>
                  <a:lnTo>
                    <a:pt x="10205" y="585"/>
                  </a:lnTo>
                  <a:lnTo>
                    <a:pt x="10205" y="585"/>
                  </a:lnTo>
                  <a:lnTo>
                    <a:pt x="9961" y="585"/>
                  </a:lnTo>
                  <a:lnTo>
                    <a:pt x="9766" y="560"/>
                  </a:lnTo>
                  <a:lnTo>
                    <a:pt x="9596" y="536"/>
                  </a:lnTo>
                  <a:lnTo>
                    <a:pt x="9425" y="487"/>
                  </a:lnTo>
                  <a:lnTo>
                    <a:pt x="9157" y="366"/>
                  </a:lnTo>
                  <a:lnTo>
                    <a:pt x="8938" y="244"/>
                  </a:lnTo>
                  <a:lnTo>
                    <a:pt x="8938" y="244"/>
                  </a:lnTo>
                  <a:lnTo>
                    <a:pt x="8768" y="146"/>
                  </a:lnTo>
                  <a:lnTo>
                    <a:pt x="8597" y="73"/>
                  </a:lnTo>
                  <a:lnTo>
                    <a:pt x="8402" y="25"/>
                  </a:lnTo>
                  <a:lnTo>
                    <a:pt x="8159" y="0"/>
                  </a:lnTo>
                  <a:lnTo>
                    <a:pt x="8159" y="0"/>
                  </a:lnTo>
                  <a:lnTo>
                    <a:pt x="7915" y="25"/>
                  </a:lnTo>
                  <a:lnTo>
                    <a:pt x="7721" y="73"/>
                  </a:lnTo>
                  <a:lnTo>
                    <a:pt x="7550" y="146"/>
                  </a:lnTo>
                  <a:lnTo>
                    <a:pt x="7380" y="244"/>
                  </a:lnTo>
                  <a:lnTo>
                    <a:pt x="7380" y="244"/>
                  </a:lnTo>
                  <a:lnTo>
                    <a:pt x="7160" y="366"/>
                  </a:lnTo>
                  <a:lnTo>
                    <a:pt x="6892" y="487"/>
                  </a:lnTo>
                  <a:lnTo>
                    <a:pt x="6722" y="536"/>
                  </a:lnTo>
                  <a:lnTo>
                    <a:pt x="6551" y="560"/>
                  </a:lnTo>
                  <a:lnTo>
                    <a:pt x="6332" y="585"/>
                  </a:lnTo>
                  <a:lnTo>
                    <a:pt x="6113" y="585"/>
                  </a:lnTo>
                  <a:lnTo>
                    <a:pt x="6113" y="585"/>
                  </a:lnTo>
                  <a:lnTo>
                    <a:pt x="5894" y="585"/>
                  </a:lnTo>
                  <a:lnTo>
                    <a:pt x="5699" y="560"/>
                  </a:lnTo>
                  <a:lnTo>
                    <a:pt x="5504" y="536"/>
                  </a:lnTo>
                  <a:lnTo>
                    <a:pt x="5358" y="487"/>
                  </a:lnTo>
                  <a:lnTo>
                    <a:pt x="5090" y="366"/>
                  </a:lnTo>
                  <a:lnTo>
                    <a:pt x="4847" y="244"/>
                  </a:lnTo>
                  <a:lnTo>
                    <a:pt x="4847" y="244"/>
                  </a:lnTo>
                  <a:lnTo>
                    <a:pt x="4676" y="146"/>
                  </a:lnTo>
                  <a:lnTo>
                    <a:pt x="4530" y="73"/>
                  </a:lnTo>
                  <a:lnTo>
                    <a:pt x="4335" y="25"/>
                  </a:lnTo>
                  <a:lnTo>
                    <a:pt x="4067" y="0"/>
                  </a:lnTo>
                  <a:lnTo>
                    <a:pt x="4067" y="0"/>
                  </a:lnTo>
                  <a:lnTo>
                    <a:pt x="3824" y="25"/>
                  </a:lnTo>
                  <a:lnTo>
                    <a:pt x="3629" y="73"/>
                  </a:lnTo>
                  <a:lnTo>
                    <a:pt x="3458" y="146"/>
                  </a:lnTo>
                  <a:lnTo>
                    <a:pt x="3288" y="244"/>
                  </a:lnTo>
                  <a:lnTo>
                    <a:pt x="3288" y="244"/>
                  </a:lnTo>
                  <a:lnTo>
                    <a:pt x="3069" y="366"/>
                  </a:lnTo>
                  <a:lnTo>
                    <a:pt x="2801" y="487"/>
                  </a:lnTo>
                  <a:lnTo>
                    <a:pt x="2630" y="536"/>
                  </a:lnTo>
                  <a:lnTo>
                    <a:pt x="2460" y="560"/>
                  </a:lnTo>
                  <a:lnTo>
                    <a:pt x="2265" y="585"/>
                  </a:lnTo>
                  <a:lnTo>
                    <a:pt x="2046" y="585"/>
                  </a:lnTo>
                  <a:lnTo>
                    <a:pt x="2046" y="585"/>
                  </a:lnTo>
                  <a:lnTo>
                    <a:pt x="1802" y="585"/>
                  </a:lnTo>
                  <a:lnTo>
                    <a:pt x="1607" y="560"/>
                  </a:lnTo>
                  <a:lnTo>
                    <a:pt x="1437" y="536"/>
                  </a:lnTo>
                  <a:lnTo>
                    <a:pt x="1266" y="487"/>
                  </a:lnTo>
                  <a:lnTo>
                    <a:pt x="999" y="366"/>
                  </a:lnTo>
                  <a:lnTo>
                    <a:pt x="779" y="244"/>
                  </a:lnTo>
                  <a:lnTo>
                    <a:pt x="779" y="244"/>
                  </a:lnTo>
                  <a:lnTo>
                    <a:pt x="609" y="146"/>
                  </a:lnTo>
                  <a:lnTo>
                    <a:pt x="438" y="73"/>
                  </a:lnTo>
                  <a:lnTo>
                    <a:pt x="244" y="25"/>
                  </a:lnTo>
                  <a:lnTo>
                    <a:pt x="0" y="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40"/>
            <p:cNvSpPr/>
            <p:nvPr/>
          </p:nvSpPr>
          <p:spPr>
            <a:xfrm>
              <a:off x="6672900" y="4309650"/>
              <a:ext cx="348900" cy="376300"/>
            </a:xfrm>
            <a:custGeom>
              <a:rect b="b" l="l" r="r" t="t"/>
              <a:pathLst>
                <a:path extrusionOk="0" fill="none" h="15052" w="13956">
                  <a:moveTo>
                    <a:pt x="13347" y="6747"/>
                  </a:moveTo>
                  <a:lnTo>
                    <a:pt x="12470" y="6406"/>
                  </a:lnTo>
                  <a:lnTo>
                    <a:pt x="12470" y="3532"/>
                  </a:lnTo>
                  <a:lnTo>
                    <a:pt x="10790" y="3532"/>
                  </a:lnTo>
                  <a:lnTo>
                    <a:pt x="10790" y="2022"/>
                  </a:lnTo>
                  <a:lnTo>
                    <a:pt x="8427" y="2022"/>
                  </a:lnTo>
                  <a:lnTo>
                    <a:pt x="8427" y="1"/>
                  </a:lnTo>
                  <a:lnTo>
                    <a:pt x="6966" y="1"/>
                  </a:lnTo>
                  <a:lnTo>
                    <a:pt x="5505" y="1"/>
                  </a:lnTo>
                  <a:lnTo>
                    <a:pt x="5505" y="2022"/>
                  </a:lnTo>
                  <a:lnTo>
                    <a:pt x="3142" y="2022"/>
                  </a:lnTo>
                  <a:lnTo>
                    <a:pt x="3142" y="3532"/>
                  </a:lnTo>
                  <a:lnTo>
                    <a:pt x="1462" y="3532"/>
                  </a:lnTo>
                  <a:lnTo>
                    <a:pt x="1462" y="6406"/>
                  </a:lnTo>
                  <a:lnTo>
                    <a:pt x="585" y="6747"/>
                  </a:lnTo>
                  <a:lnTo>
                    <a:pt x="585" y="6747"/>
                  </a:lnTo>
                  <a:lnTo>
                    <a:pt x="414" y="6844"/>
                  </a:lnTo>
                  <a:lnTo>
                    <a:pt x="268" y="6966"/>
                  </a:lnTo>
                  <a:lnTo>
                    <a:pt x="147" y="7112"/>
                  </a:lnTo>
                  <a:lnTo>
                    <a:pt x="49" y="7258"/>
                  </a:lnTo>
                  <a:lnTo>
                    <a:pt x="0" y="7404"/>
                  </a:lnTo>
                  <a:lnTo>
                    <a:pt x="0" y="7575"/>
                  </a:lnTo>
                  <a:lnTo>
                    <a:pt x="0" y="7770"/>
                  </a:lnTo>
                  <a:lnTo>
                    <a:pt x="73" y="7965"/>
                  </a:lnTo>
                  <a:lnTo>
                    <a:pt x="1510" y="11277"/>
                  </a:lnTo>
                  <a:lnTo>
                    <a:pt x="1510" y="14833"/>
                  </a:lnTo>
                  <a:lnTo>
                    <a:pt x="1510" y="14833"/>
                  </a:lnTo>
                  <a:lnTo>
                    <a:pt x="1754" y="14711"/>
                  </a:lnTo>
                  <a:lnTo>
                    <a:pt x="2046" y="14589"/>
                  </a:lnTo>
                  <a:lnTo>
                    <a:pt x="2241" y="14540"/>
                  </a:lnTo>
                  <a:lnTo>
                    <a:pt x="2436" y="14516"/>
                  </a:lnTo>
                  <a:lnTo>
                    <a:pt x="2655" y="14492"/>
                  </a:lnTo>
                  <a:lnTo>
                    <a:pt x="2874" y="14467"/>
                  </a:lnTo>
                  <a:lnTo>
                    <a:pt x="2874" y="14467"/>
                  </a:lnTo>
                  <a:lnTo>
                    <a:pt x="3167" y="14492"/>
                  </a:lnTo>
                  <a:lnTo>
                    <a:pt x="3410" y="14516"/>
                  </a:lnTo>
                  <a:lnTo>
                    <a:pt x="3629" y="14565"/>
                  </a:lnTo>
                  <a:lnTo>
                    <a:pt x="3824" y="14638"/>
                  </a:lnTo>
                  <a:lnTo>
                    <a:pt x="4141" y="14760"/>
                  </a:lnTo>
                  <a:lnTo>
                    <a:pt x="4384" y="14906"/>
                  </a:lnTo>
                  <a:lnTo>
                    <a:pt x="4384" y="14906"/>
                  </a:lnTo>
                  <a:lnTo>
                    <a:pt x="4530" y="14979"/>
                  </a:lnTo>
                  <a:lnTo>
                    <a:pt x="4628" y="15028"/>
                  </a:lnTo>
                  <a:lnTo>
                    <a:pt x="4774" y="15052"/>
                  </a:lnTo>
                  <a:lnTo>
                    <a:pt x="4920" y="15052"/>
                  </a:lnTo>
                  <a:lnTo>
                    <a:pt x="4920" y="15052"/>
                  </a:lnTo>
                  <a:lnTo>
                    <a:pt x="5091" y="15052"/>
                  </a:lnTo>
                  <a:lnTo>
                    <a:pt x="5212" y="15028"/>
                  </a:lnTo>
                  <a:lnTo>
                    <a:pt x="5334" y="14979"/>
                  </a:lnTo>
                  <a:lnTo>
                    <a:pt x="5456" y="14906"/>
                  </a:lnTo>
                  <a:lnTo>
                    <a:pt x="5456" y="14906"/>
                  </a:lnTo>
                  <a:lnTo>
                    <a:pt x="5724" y="14760"/>
                  </a:lnTo>
                  <a:lnTo>
                    <a:pt x="6040" y="14638"/>
                  </a:lnTo>
                  <a:lnTo>
                    <a:pt x="6235" y="14565"/>
                  </a:lnTo>
                  <a:lnTo>
                    <a:pt x="6454" y="14516"/>
                  </a:lnTo>
                  <a:lnTo>
                    <a:pt x="6698" y="14492"/>
                  </a:lnTo>
                  <a:lnTo>
                    <a:pt x="6966" y="14467"/>
                  </a:lnTo>
                  <a:lnTo>
                    <a:pt x="6966" y="14467"/>
                  </a:lnTo>
                  <a:lnTo>
                    <a:pt x="7234" y="14492"/>
                  </a:lnTo>
                  <a:lnTo>
                    <a:pt x="7477" y="14516"/>
                  </a:lnTo>
                  <a:lnTo>
                    <a:pt x="7697" y="14565"/>
                  </a:lnTo>
                  <a:lnTo>
                    <a:pt x="7891" y="14638"/>
                  </a:lnTo>
                  <a:lnTo>
                    <a:pt x="8232" y="14760"/>
                  </a:lnTo>
                  <a:lnTo>
                    <a:pt x="8476" y="14906"/>
                  </a:lnTo>
                  <a:lnTo>
                    <a:pt x="8476" y="14906"/>
                  </a:lnTo>
                  <a:lnTo>
                    <a:pt x="8598" y="14979"/>
                  </a:lnTo>
                  <a:lnTo>
                    <a:pt x="8719" y="15028"/>
                  </a:lnTo>
                  <a:lnTo>
                    <a:pt x="8841" y="15052"/>
                  </a:lnTo>
                  <a:lnTo>
                    <a:pt x="9012" y="15052"/>
                  </a:lnTo>
                  <a:lnTo>
                    <a:pt x="9012" y="15052"/>
                  </a:lnTo>
                  <a:lnTo>
                    <a:pt x="9158" y="15052"/>
                  </a:lnTo>
                  <a:lnTo>
                    <a:pt x="9304" y="15028"/>
                  </a:lnTo>
                  <a:lnTo>
                    <a:pt x="9401" y="14979"/>
                  </a:lnTo>
                  <a:lnTo>
                    <a:pt x="9548" y="14906"/>
                  </a:lnTo>
                  <a:lnTo>
                    <a:pt x="9548" y="14906"/>
                  </a:lnTo>
                  <a:lnTo>
                    <a:pt x="9791" y="14760"/>
                  </a:lnTo>
                  <a:lnTo>
                    <a:pt x="10108" y="14638"/>
                  </a:lnTo>
                  <a:lnTo>
                    <a:pt x="10303" y="14565"/>
                  </a:lnTo>
                  <a:lnTo>
                    <a:pt x="10522" y="14516"/>
                  </a:lnTo>
                  <a:lnTo>
                    <a:pt x="10765" y="14492"/>
                  </a:lnTo>
                  <a:lnTo>
                    <a:pt x="11058" y="14467"/>
                  </a:lnTo>
                  <a:lnTo>
                    <a:pt x="11058" y="14467"/>
                  </a:lnTo>
                  <a:lnTo>
                    <a:pt x="11277" y="14492"/>
                  </a:lnTo>
                  <a:lnTo>
                    <a:pt x="11496" y="14516"/>
                  </a:lnTo>
                  <a:lnTo>
                    <a:pt x="11691" y="14540"/>
                  </a:lnTo>
                  <a:lnTo>
                    <a:pt x="11886" y="14589"/>
                  </a:lnTo>
                  <a:lnTo>
                    <a:pt x="12178" y="14711"/>
                  </a:lnTo>
                  <a:lnTo>
                    <a:pt x="12421" y="14833"/>
                  </a:lnTo>
                  <a:lnTo>
                    <a:pt x="12421" y="11277"/>
                  </a:lnTo>
                  <a:lnTo>
                    <a:pt x="13858" y="7965"/>
                  </a:lnTo>
                  <a:lnTo>
                    <a:pt x="13858" y="7965"/>
                  </a:lnTo>
                  <a:lnTo>
                    <a:pt x="13931" y="7770"/>
                  </a:lnTo>
                  <a:lnTo>
                    <a:pt x="13956" y="7575"/>
                  </a:lnTo>
                  <a:lnTo>
                    <a:pt x="13931" y="7404"/>
                  </a:lnTo>
                  <a:lnTo>
                    <a:pt x="13883" y="7258"/>
                  </a:lnTo>
                  <a:lnTo>
                    <a:pt x="13785" y="7112"/>
                  </a:lnTo>
                  <a:lnTo>
                    <a:pt x="13664" y="6966"/>
                  </a:lnTo>
                  <a:lnTo>
                    <a:pt x="13517" y="6844"/>
                  </a:lnTo>
                  <a:lnTo>
                    <a:pt x="13347" y="6747"/>
                  </a:lnTo>
                  <a:lnTo>
                    <a:pt x="13347" y="674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0"/>
            <p:cNvSpPr/>
            <p:nvPr/>
          </p:nvSpPr>
          <p:spPr>
            <a:xfrm>
              <a:off x="6805625" y="4452725"/>
              <a:ext cx="15850" cy="28050"/>
            </a:xfrm>
            <a:custGeom>
              <a:rect b="b" l="l" r="r" t="t"/>
              <a:pathLst>
                <a:path extrusionOk="0" fill="none" h="1122" w="634">
                  <a:moveTo>
                    <a:pt x="317" y="1121"/>
                  </a:moveTo>
                  <a:lnTo>
                    <a:pt x="317" y="1121"/>
                  </a:lnTo>
                  <a:lnTo>
                    <a:pt x="244" y="1097"/>
                  </a:lnTo>
                  <a:lnTo>
                    <a:pt x="196" y="1073"/>
                  </a:lnTo>
                  <a:lnTo>
                    <a:pt x="123" y="1024"/>
                  </a:lnTo>
                  <a:lnTo>
                    <a:pt x="74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74" y="147"/>
                  </a:lnTo>
                  <a:lnTo>
                    <a:pt x="123" y="98"/>
                  </a:lnTo>
                  <a:lnTo>
                    <a:pt x="196" y="25"/>
                  </a:lnTo>
                  <a:lnTo>
                    <a:pt x="244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66" y="1"/>
                  </a:lnTo>
                  <a:lnTo>
                    <a:pt x="439" y="25"/>
                  </a:lnTo>
                  <a:lnTo>
                    <a:pt x="488" y="98"/>
                  </a:lnTo>
                  <a:lnTo>
                    <a:pt x="537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37" y="951"/>
                  </a:lnTo>
                  <a:lnTo>
                    <a:pt x="488" y="1024"/>
                  </a:lnTo>
                  <a:lnTo>
                    <a:pt x="439" y="1073"/>
                  </a:lnTo>
                  <a:lnTo>
                    <a:pt x="366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40"/>
            <p:cNvSpPr/>
            <p:nvPr/>
          </p:nvSpPr>
          <p:spPr>
            <a:xfrm>
              <a:off x="6872600" y="4452725"/>
              <a:ext cx="15875" cy="28050"/>
            </a:xfrm>
            <a:custGeom>
              <a:rect b="b" l="l" r="r" t="t"/>
              <a:pathLst>
                <a:path extrusionOk="0" fill="none" h="1122" w="635">
                  <a:moveTo>
                    <a:pt x="317" y="1121"/>
                  </a:moveTo>
                  <a:lnTo>
                    <a:pt x="317" y="1121"/>
                  </a:lnTo>
                  <a:lnTo>
                    <a:pt x="269" y="1097"/>
                  </a:lnTo>
                  <a:lnTo>
                    <a:pt x="196" y="1073"/>
                  </a:lnTo>
                  <a:lnTo>
                    <a:pt x="147" y="1024"/>
                  </a:lnTo>
                  <a:lnTo>
                    <a:pt x="98" y="951"/>
                  </a:lnTo>
                  <a:lnTo>
                    <a:pt x="25" y="780"/>
                  </a:lnTo>
                  <a:lnTo>
                    <a:pt x="1" y="561"/>
                  </a:lnTo>
                  <a:lnTo>
                    <a:pt x="1" y="561"/>
                  </a:lnTo>
                  <a:lnTo>
                    <a:pt x="25" y="342"/>
                  </a:lnTo>
                  <a:lnTo>
                    <a:pt x="98" y="147"/>
                  </a:lnTo>
                  <a:lnTo>
                    <a:pt x="147" y="98"/>
                  </a:lnTo>
                  <a:lnTo>
                    <a:pt x="196" y="25"/>
                  </a:lnTo>
                  <a:lnTo>
                    <a:pt x="269" y="1"/>
                  </a:lnTo>
                  <a:lnTo>
                    <a:pt x="317" y="1"/>
                  </a:lnTo>
                  <a:lnTo>
                    <a:pt x="317" y="1"/>
                  </a:lnTo>
                  <a:lnTo>
                    <a:pt x="390" y="1"/>
                  </a:lnTo>
                  <a:lnTo>
                    <a:pt x="464" y="25"/>
                  </a:lnTo>
                  <a:lnTo>
                    <a:pt x="512" y="98"/>
                  </a:lnTo>
                  <a:lnTo>
                    <a:pt x="561" y="147"/>
                  </a:lnTo>
                  <a:lnTo>
                    <a:pt x="610" y="342"/>
                  </a:lnTo>
                  <a:lnTo>
                    <a:pt x="634" y="561"/>
                  </a:lnTo>
                  <a:lnTo>
                    <a:pt x="634" y="561"/>
                  </a:lnTo>
                  <a:lnTo>
                    <a:pt x="610" y="780"/>
                  </a:lnTo>
                  <a:lnTo>
                    <a:pt x="561" y="951"/>
                  </a:lnTo>
                  <a:lnTo>
                    <a:pt x="512" y="1024"/>
                  </a:lnTo>
                  <a:lnTo>
                    <a:pt x="464" y="1073"/>
                  </a:lnTo>
                  <a:lnTo>
                    <a:pt x="390" y="1097"/>
                  </a:lnTo>
                  <a:lnTo>
                    <a:pt x="317" y="1121"/>
                  </a:lnTo>
                  <a:lnTo>
                    <a:pt x="317" y="112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40"/>
            <p:cNvSpPr/>
            <p:nvPr/>
          </p:nvSpPr>
          <p:spPr>
            <a:xfrm>
              <a:off x="6709425" y="4414975"/>
              <a:ext cx="275250" cy="54825"/>
            </a:xfrm>
            <a:custGeom>
              <a:rect b="b" l="l" r="r" t="t"/>
              <a:pathLst>
                <a:path extrusionOk="0" fill="none" h="2193" w="11010">
                  <a:moveTo>
                    <a:pt x="11009" y="2193"/>
                  </a:moveTo>
                  <a:lnTo>
                    <a:pt x="5505" y="1"/>
                  </a:lnTo>
                  <a:lnTo>
                    <a:pt x="1" y="21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40"/>
            <p:cNvSpPr/>
            <p:nvPr/>
          </p:nvSpPr>
          <p:spPr>
            <a:xfrm>
              <a:off x="6733175" y="4382725"/>
              <a:ext cx="227750" cy="37150"/>
            </a:xfrm>
            <a:custGeom>
              <a:rect b="b" l="l" r="r" t="t"/>
              <a:pathLst>
                <a:path extrusionOk="0" fill="none" h="1486" w="9110">
                  <a:moveTo>
                    <a:pt x="1" y="1486"/>
                  </a:moveTo>
                  <a:lnTo>
                    <a:pt x="1681" y="1486"/>
                  </a:lnTo>
                  <a:lnTo>
                    <a:pt x="1681" y="0"/>
                  </a:lnTo>
                  <a:lnTo>
                    <a:pt x="4555" y="0"/>
                  </a:lnTo>
                  <a:lnTo>
                    <a:pt x="7429" y="0"/>
                  </a:lnTo>
                  <a:lnTo>
                    <a:pt x="7429" y="1486"/>
                  </a:lnTo>
                  <a:lnTo>
                    <a:pt x="9109" y="1486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40"/>
            <p:cNvSpPr/>
            <p:nvPr/>
          </p:nvSpPr>
          <p:spPr>
            <a:xfrm>
              <a:off x="6847025" y="4414975"/>
              <a:ext cx="25" cy="145550"/>
            </a:xfrm>
            <a:custGeom>
              <a:rect b="b" l="l" r="r" t="t"/>
              <a:pathLst>
                <a:path extrusionOk="0" fill="none" h="5822" w="1">
                  <a:moveTo>
                    <a:pt x="1" y="1"/>
                  </a:moveTo>
                  <a:lnTo>
                    <a:pt x="1" y="5822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1" name="Google Shape;751;p40"/>
          <p:cNvGrpSpPr/>
          <p:nvPr/>
        </p:nvGrpSpPr>
        <p:grpSpPr>
          <a:xfrm>
            <a:off x="4151867" y="4145279"/>
            <a:ext cx="414741" cy="397848"/>
            <a:chOff x="5233525" y="4954450"/>
            <a:chExt cx="538275" cy="516350"/>
          </a:xfrm>
        </p:grpSpPr>
        <p:sp>
          <p:nvSpPr>
            <p:cNvPr id="752" name="Google Shape;752;p40"/>
            <p:cNvSpPr/>
            <p:nvPr/>
          </p:nvSpPr>
          <p:spPr>
            <a:xfrm>
              <a:off x="5637825" y="4954450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1023" y="3410"/>
                  </a:moveTo>
                  <a:lnTo>
                    <a:pt x="1023" y="3410"/>
                  </a:lnTo>
                  <a:lnTo>
                    <a:pt x="1193" y="3483"/>
                  </a:lnTo>
                  <a:lnTo>
                    <a:pt x="1388" y="3532"/>
                  </a:lnTo>
                  <a:lnTo>
                    <a:pt x="1583" y="3556"/>
                  </a:lnTo>
                  <a:lnTo>
                    <a:pt x="1778" y="3581"/>
                  </a:lnTo>
                  <a:lnTo>
                    <a:pt x="1778" y="3581"/>
                  </a:lnTo>
                  <a:lnTo>
                    <a:pt x="1973" y="3556"/>
                  </a:lnTo>
                  <a:lnTo>
                    <a:pt x="2143" y="3532"/>
                  </a:lnTo>
                  <a:lnTo>
                    <a:pt x="2314" y="3508"/>
                  </a:lnTo>
                  <a:lnTo>
                    <a:pt x="2484" y="3435"/>
                  </a:lnTo>
                  <a:lnTo>
                    <a:pt x="2630" y="3361"/>
                  </a:lnTo>
                  <a:lnTo>
                    <a:pt x="2776" y="3264"/>
                  </a:lnTo>
                  <a:lnTo>
                    <a:pt x="2923" y="3167"/>
                  </a:lnTo>
                  <a:lnTo>
                    <a:pt x="3044" y="3045"/>
                  </a:lnTo>
                  <a:lnTo>
                    <a:pt x="3166" y="2923"/>
                  </a:lnTo>
                  <a:lnTo>
                    <a:pt x="3264" y="2801"/>
                  </a:lnTo>
                  <a:lnTo>
                    <a:pt x="3361" y="2631"/>
                  </a:lnTo>
                  <a:lnTo>
                    <a:pt x="3434" y="2485"/>
                  </a:lnTo>
                  <a:lnTo>
                    <a:pt x="3483" y="2314"/>
                  </a:lnTo>
                  <a:lnTo>
                    <a:pt x="3531" y="2144"/>
                  </a:lnTo>
                  <a:lnTo>
                    <a:pt x="3556" y="1973"/>
                  </a:lnTo>
                  <a:lnTo>
                    <a:pt x="3580" y="1803"/>
                  </a:lnTo>
                  <a:lnTo>
                    <a:pt x="3580" y="1803"/>
                  </a:lnTo>
                  <a:lnTo>
                    <a:pt x="3556" y="1608"/>
                  </a:lnTo>
                  <a:lnTo>
                    <a:pt x="3531" y="1437"/>
                  </a:lnTo>
                  <a:lnTo>
                    <a:pt x="3483" y="1267"/>
                  </a:lnTo>
                  <a:lnTo>
                    <a:pt x="3434" y="1096"/>
                  </a:lnTo>
                  <a:lnTo>
                    <a:pt x="3361" y="950"/>
                  </a:lnTo>
                  <a:lnTo>
                    <a:pt x="3264" y="804"/>
                  </a:lnTo>
                  <a:lnTo>
                    <a:pt x="3166" y="658"/>
                  </a:lnTo>
                  <a:lnTo>
                    <a:pt x="3044" y="536"/>
                  </a:lnTo>
                  <a:lnTo>
                    <a:pt x="2923" y="414"/>
                  </a:lnTo>
                  <a:lnTo>
                    <a:pt x="2776" y="317"/>
                  </a:lnTo>
                  <a:lnTo>
                    <a:pt x="2630" y="220"/>
                  </a:lnTo>
                  <a:lnTo>
                    <a:pt x="2484" y="147"/>
                  </a:lnTo>
                  <a:lnTo>
                    <a:pt x="2314" y="98"/>
                  </a:lnTo>
                  <a:lnTo>
                    <a:pt x="2143" y="49"/>
                  </a:lnTo>
                  <a:lnTo>
                    <a:pt x="1973" y="25"/>
                  </a:lnTo>
                  <a:lnTo>
                    <a:pt x="1778" y="0"/>
                  </a:lnTo>
                  <a:lnTo>
                    <a:pt x="1778" y="0"/>
                  </a:lnTo>
                  <a:lnTo>
                    <a:pt x="1607" y="25"/>
                  </a:lnTo>
                  <a:lnTo>
                    <a:pt x="1437" y="49"/>
                  </a:lnTo>
                  <a:lnTo>
                    <a:pt x="1266" y="98"/>
                  </a:lnTo>
                  <a:lnTo>
                    <a:pt x="1096" y="147"/>
                  </a:lnTo>
                  <a:lnTo>
                    <a:pt x="925" y="220"/>
                  </a:lnTo>
                  <a:lnTo>
                    <a:pt x="779" y="317"/>
                  </a:lnTo>
                  <a:lnTo>
                    <a:pt x="658" y="414"/>
                  </a:lnTo>
                  <a:lnTo>
                    <a:pt x="536" y="536"/>
                  </a:lnTo>
                  <a:lnTo>
                    <a:pt x="414" y="658"/>
                  </a:lnTo>
                  <a:lnTo>
                    <a:pt x="317" y="804"/>
                  </a:lnTo>
                  <a:lnTo>
                    <a:pt x="219" y="950"/>
                  </a:lnTo>
                  <a:lnTo>
                    <a:pt x="146" y="1096"/>
                  </a:lnTo>
                  <a:lnTo>
                    <a:pt x="73" y="1267"/>
                  </a:lnTo>
                  <a:lnTo>
                    <a:pt x="49" y="1437"/>
                  </a:lnTo>
                  <a:lnTo>
                    <a:pt x="24" y="1608"/>
                  </a:lnTo>
                  <a:lnTo>
                    <a:pt x="0" y="1803"/>
                  </a:lnTo>
                  <a:lnTo>
                    <a:pt x="0" y="1803"/>
                  </a:lnTo>
                  <a:lnTo>
                    <a:pt x="24" y="2071"/>
                  </a:lnTo>
                  <a:lnTo>
                    <a:pt x="97" y="2339"/>
                  </a:lnTo>
                  <a:lnTo>
                    <a:pt x="195" y="2582"/>
                  </a:lnTo>
                  <a:lnTo>
                    <a:pt x="317" y="280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40"/>
            <p:cNvSpPr/>
            <p:nvPr/>
          </p:nvSpPr>
          <p:spPr>
            <a:xfrm>
              <a:off x="5323025" y="4980625"/>
              <a:ext cx="88925" cy="88925"/>
            </a:xfrm>
            <a:custGeom>
              <a:rect b="b" l="l" r="r" t="t"/>
              <a:pathLst>
                <a:path extrusionOk="0" fill="none" h="3557" w="3557">
                  <a:moveTo>
                    <a:pt x="3191" y="2850"/>
                  </a:moveTo>
                  <a:lnTo>
                    <a:pt x="3191" y="2850"/>
                  </a:lnTo>
                  <a:lnTo>
                    <a:pt x="3313" y="2680"/>
                  </a:lnTo>
                  <a:lnTo>
                    <a:pt x="3410" y="2509"/>
                  </a:lnTo>
                  <a:lnTo>
                    <a:pt x="3483" y="2314"/>
                  </a:lnTo>
                  <a:lnTo>
                    <a:pt x="3532" y="2095"/>
                  </a:lnTo>
                  <a:lnTo>
                    <a:pt x="3532" y="2095"/>
                  </a:lnTo>
                  <a:lnTo>
                    <a:pt x="3556" y="1925"/>
                  </a:lnTo>
                  <a:lnTo>
                    <a:pt x="3556" y="1730"/>
                  </a:lnTo>
                  <a:lnTo>
                    <a:pt x="3556" y="1559"/>
                  </a:lnTo>
                  <a:lnTo>
                    <a:pt x="3508" y="1389"/>
                  </a:lnTo>
                  <a:lnTo>
                    <a:pt x="3459" y="1218"/>
                  </a:lnTo>
                  <a:lnTo>
                    <a:pt x="3410" y="1072"/>
                  </a:lnTo>
                  <a:lnTo>
                    <a:pt x="3337" y="902"/>
                  </a:lnTo>
                  <a:lnTo>
                    <a:pt x="3240" y="756"/>
                  </a:lnTo>
                  <a:lnTo>
                    <a:pt x="3142" y="634"/>
                  </a:lnTo>
                  <a:lnTo>
                    <a:pt x="3021" y="512"/>
                  </a:lnTo>
                  <a:lnTo>
                    <a:pt x="2899" y="390"/>
                  </a:lnTo>
                  <a:lnTo>
                    <a:pt x="2753" y="293"/>
                  </a:lnTo>
                  <a:lnTo>
                    <a:pt x="2606" y="196"/>
                  </a:lnTo>
                  <a:lnTo>
                    <a:pt x="2436" y="122"/>
                  </a:lnTo>
                  <a:lnTo>
                    <a:pt x="2266" y="74"/>
                  </a:lnTo>
                  <a:lnTo>
                    <a:pt x="2095" y="25"/>
                  </a:lnTo>
                  <a:lnTo>
                    <a:pt x="2095" y="25"/>
                  </a:lnTo>
                  <a:lnTo>
                    <a:pt x="1925" y="1"/>
                  </a:lnTo>
                  <a:lnTo>
                    <a:pt x="1730" y="1"/>
                  </a:lnTo>
                  <a:lnTo>
                    <a:pt x="1559" y="1"/>
                  </a:lnTo>
                  <a:lnTo>
                    <a:pt x="1389" y="25"/>
                  </a:lnTo>
                  <a:lnTo>
                    <a:pt x="1218" y="74"/>
                  </a:lnTo>
                  <a:lnTo>
                    <a:pt x="1072" y="147"/>
                  </a:lnTo>
                  <a:lnTo>
                    <a:pt x="902" y="220"/>
                  </a:lnTo>
                  <a:lnTo>
                    <a:pt x="756" y="317"/>
                  </a:lnTo>
                  <a:lnTo>
                    <a:pt x="634" y="415"/>
                  </a:lnTo>
                  <a:lnTo>
                    <a:pt x="512" y="537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1"/>
                  </a:lnTo>
                  <a:lnTo>
                    <a:pt x="122" y="1097"/>
                  </a:lnTo>
                  <a:lnTo>
                    <a:pt x="74" y="1267"/>
                  </a:lnTo>
                  <a:lnTo>
                    <a:pt x="25" y="1462"/>
                  </a:lnTo>
                  <a:lnTo>
                    <a:pt x="25" y="1462"/>
                  </a:lnTo>
                  <a:lnTo>
                    <a:pt x="1" y="1633"/>
                  </a:lnTo>
                  <a:lnTo>
                    <a:pt x="1" y="1803"/>
                  </a:lnTo>
                  <a:lnTo>
                    <a:pt x="1" y="1998"/>
                  </a:lnTo>
                  <a:lnTo>
                    <a:pt x="25" y="2168"/>
                  </a:lnTo>
                  <a:lnTo>
                    <a:pt x="74" y="2339"/>
                  </a:lnTo>
                  <a:lnTo>
                    <a:pt x="147" y="2485"/>
                  </a:lnTo>
                  <a:lnTo>
                    <a:pt x="220" y="2655"/>
                  </a:lnTo>
                  <a:lnTo>
                    <a:pt x="317" y="2777"/>
                  </a:lnTo>
                  <a:lnTo>
                    <a:pt x="415" y="2923"/>
                  </a:lnTo>
                  <a:lnTo>
                    <a:pt x="536" y="3045"/>
                  </a:lnTo>
                  <a:lnTo>
                    <a:pt x="658" y="3167"/>
                  </a:lnTo>
                  <a:lnTo>
                    <a:pt x="804" y="3264"/>
                  </a:lnTo>
                  <a:lnTo>
                    <a:pt x="950" y="3362"/>
                  </a:lnTo>
                  <a:lnTo>
                    <a:pt x="1096" y="3435"/>
                  </a:lnTo>
                  <a:lnTo>
                    <a:pt x="1267" y="3483"/>
                  </a:lnTo>
                  <a:lnTo>
                    <a:pt x="1462" y="3532"/>
                  </a:lnTo>
                  <a:lnTo>
                    <a:pt x="1462" y="3532"/>
                  </a:lnTo>
                  <a:lnTo>
                    <a:pt x="1705" y="3557"/>
                  </a:lnTo>
                  <a:lnTo>
                    <a:pt x="1973" y="3557"/>
                  </a:lnTo>
                  <a:lnTo>
                    <a:pt x="2217" y="3508"/>
                  </a:lnTo>
                  <a:lnTo>
                    <a:pt x="2460" y="343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40"/>
            <p:cNvSpPr/>
            <p:nvPr/>
          </p:nvSpPr>
          <p:spPr>
            <a:xfrm>
              <a:off x="5233525" y="5255225"/>
              <a:ext cx="89525" cy="89525"/>
            </a:xfrm>
            <a:custGeom>
              <a:rect b="b" l="l" r="r" t="t"/>
              <a:pathLst>
                <a:path extrusionOk="0" fill="none" h="3581" w="3581">
                  <a:moveTo>
                    <a:pt x="3215" y="707"/>
                  </a:moveTo>
                  <a:lnTo>
                    <a:pt x="3215" y="707"/>
                  </a:lnTo>
                  <a:lnTo>
                    <a:pt x="3093" y="585"/>
                  </a:lnTo>
                  <a:lnTo>
                    <a:pt x="2972" y="464"/>
                  </a:lnTo>
                  <a:lnTo>
                    <a:pt x="2850" y="342"/>
                  </a:lnTo>
                  <a:lnTo>
                    <a:pt x="2679" y="244"/>
                  </a:lnTo>
                  <a:lnTo>
                    <a:pt x="2679" y="244"/>
                  </a:lnTo>
                  <a:lnTo>
                    <a:pt x="2533" y="171"/>
                  </a:lnTo>
                  <a:lnTo>
                    <a:pt x="2363" y="98"/>
                  </a:lnTo>
                  <a:lnTo>
                    <a:pt x="2192" y="50"/>
                  </a:lnTo>
                  <a:lnTo>
                    <a:pt x="2022" y="25"/>
                  </a:lnTo>
                  <a:lnTo>
                    <a:pt x="1851" y="1"/>
                  </a:lnTo>
                  <a:lnTo>
                    <a:pt x="1681" y="25"/>
                  </a:lnTo>
                  <a:lnTo>
                    <a:pt x="1510" y="25"/>
                  </a:lnTo>
                  <a:lnTo>
                    <a:pt x="1340" y="74"/>
                  </a:lnTo>
                  <a:lnTo>
                    <a:pt x="1169" y="123"/>
                  </a:lnTo>
                  <a:lnTo>
                    <a:pt x="1023" y="196"/>
                  </a:lnTo>
                  <a:lnTo>
                    <a:pt x="877" y="269"/>
                  </a:lnTo>
                  <a:lnTo>
                    <a:pt x="731" y="366"/>
                  </a:lnTo>
                  <a:lnTo>
                    <a:pt x="585" y="488"/>
                  </a:lnTo>
                  <a:lnTo>
                    <a:pt x="463" y="610"/>
                  </a:lnTo>
                  <a:lnTo>
                    <a:pt x="341" y="731"/>
                  </a:lnTo>
                  <a:lnTo>
                    <a:pt x="244" y="902"/>
                  </a:lnTo>
                  <a:lnTo>
                    <a:pt x="244" y="902"/>
                  </a:lnTo>
                  <a:lnTo>
                    <a:pt x="171" y="1048"/>
                  </a:lnTo>
                  <a:lnTo>
                    <a:pt x="98" y="1219"/>
                  </a:lnTo>
                  <a:lnTo>
                    <a:pt x="49" y="1389"/>
                  </a:lnTo>
                  <a:lnTo>
                    <a:pt x="25" y="1560"/>
                  </a:lnTo>
                  <a:lnTo>
                    <a:pt x="0" y="1730"/>
                  </a:lnTo>
                  <a:lnTo>
                    <a:pt x="0" y="1900"/>
                  </a:lnTo>
                  <a:lnTo>
                    <a:pt x="25" y="2071"/>
                  </a:lnTo>
                  <a:lnTo>
                    <a:pt x="73" y="2241"/>
                  </a:lnTo>
                  <a:lnTo>
                    <a:pt x="122" y="2412"/>
                  </a:lnTo>
                  <a:lnTo>
                    <a:pt x="195" y="2558"/>
                  </a:lnTo>
                  <a:lnTo>
                    <a:pt x="268" y="2729"/>
                  </a:lnTo>
                  <a:lnTo>
                    <a:pt x="366" y="2850"/>
                  </a:lnTo>
                  <a:lnTo>
                    <a:pt x="463" y="2996"/>
                  </a:lnTo>
                  <a:lnTo>
                    <a:pt x="609" y="3118"/>
                  </a:lnTo>
                  <a:lnTo>
                    <a:pt x="731" y="3240"/>
                  </a:lnTo>
                  <a:lnTo>
                    <a:pt x="901" y="3337"/>
                  </a:lnTo>
                  <a:lnTo>
                    <a:pt x="901" y="3337"/>
                  </a:lnTo>
                  <a:lnTo>
                    <a:pt x="1048" y="3410"/>
                  </a:lnTo>
                  <a:lnTo>
                    <a:pt x="1218" y="3484"/>
                  </a:lnTo>
                  <a:lnTo>
                    <a:pt x="1389" y="3532"/>
                  </a:lnTo>
                  <a:lnTo>
                    <a:pt x="1559" y="3557"/>
                  </a:lnTo>
                  <a:lnTo>
                    <a:pt x="1730" y="3581"/>
                  </a:lnTo>
                  <a:lnTo>
                    <a:pt x="1900" y="3581"/>
                  </a:lnTo>
                  <a:lnTo>
                    <a:pt x="2071" y="3557"/>
                  </a:lnTo>
                  <a:lnTo>
                    <a:pt x="2241" y="3508"/>
                  </a:lnTo>
                  <a:lnTo>
                    <a:pt x="2411" y="3459"/>
                  </a:lnTo>
                  <a:lnTo>
                    <a:pt x="2558" y="3410"/>
                  </a:lnTo>
                  <a:lnTo>
                    <a:pt x="2704" y="3313"/>
                  </a:lnTo>
                  <a:lnTo>
                    <a:pt x="2850" y="3216"/>
                  </a:lnTo>
                  <a:lnTo>
                    <a:pt x="2996" y="3118"/>
                  </a:lnTo>
                  <a:lnTo>
                    <a:pt x="3118" y="2996"/>
                  </a:lnTo>
                  <a:lnTo>
                    <a:pt x="3240" y="2850"/>
                  </a:lnTo>
                  <a:lnTo>
                    <a:pt x="3337" y="2704"/>
                  </a:lnTo>
                  <a:lnTo>
                    <a:pt x="3337" y="2704"/>
                  </a:lnTo>
                  <a:lnTo>
                    <a:pt x="3459" y="2412"/>
                  </a:lnTo>
                  <a:lnTo>
                    <a:pt x="3532" y="2144"/>
                  </a:lnTo>
                  <a:lnTo>
                    <a:pt x="3581" y="1852"/>
                  </a:lnTo>
                  <a:lnTo>
                    <a:pt x="3556" y="156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0"/>
            <p:cNvSpPr/>
            <p:nvPr/>
          </p:nvSpPr>
          <p:spPr>
            <a:xfrm>
              <a:off x="5453325" y="5382475"/>
              <a:ext cx="88925" cy="88325"/>
            </a:xfrm>
            <a:custGeom>
              <a:rect b="b" l="l" r="r" t="t"/>
              <a:pathLst>
                <a:path extrusionOk="0" fill="none" h="3533" w="3557">
                  <a:moveTo>
                    <a:pt x="1389" y="1"/>
                  </a:moveTo>
                  <a:lnTo>
                    <a:pt x="1389" y="1"/>
                  </a:lnTo>
                  <a:lnTo>
                    <a:pt x="1194" y="50"/>
                  </a:lnTo>
                  <a:lnTo>
                    <a:pt x="999" y="147"/>
                  </a:lnTo>
                  <a:lnTo>
                    <a:pt x="804" y="245"/>
                  </a:lnTo>
                  <a:lnTo>
                    <a:pt x="634" y="366"/>
                  </a:lnTo>
                  <a:lnTo>
                    <a:pt x="634" y="366"/>
                  </a:lnTo>
                  <a:lnTo>
                    <a:pt x="488" y="488"/>
                  </a:lnTo>
                  <a:lnTo>
                    <a:pt x="390" y="634"/>
                  </a:lnTo>
                  <a:lnTo>
                    <a:pt x="268" y="780"/>
                  </a:lnTo>
                  <a:lnTo>
                    <a:pt x="195" y="926"/>
                  </a:lnTo>
                  <a:lnTo>
                    <a:pt x="122" y="1073"/>
                  </a:lnTo>
                  <a:lnTo>
                    <a:pt x="74" y="1243"/>
                  </a:lnTo>
                  <a:lnTo>
                    <a:pt x="25" y="1414"/>
                  </a:lnTo>
                  <a:lnTo>
                    <a:pt x="0" y="1584"/>
                  </a:lnTo>
                  <a:lnTo>
                    <a:pt x="0" y="1755"/>
                  </a:lnTo>
                  <a:lnTo>
                    <a:pt x="0" y="1925"/>
                  </a:lnTo>
                  <a:lnTo>
                    <a:pt x="25" y="2096"/>
                  </a:lnTo>
                  <a:lnTo>
                    <a:pt x="74" y="2266"/>
                  </a:lnTo>
                  <a:lnTo>
                    <a:pt x="122" y="2412"/>
                  </a:lnTo>
                  <a:lnTo>
                    <a:pt x="195" y="2583"/>
                  </a:lnTo>
                  <a:lnTo>
                    <a:pt x="293" y="2729"/>
                  </a:lnTo>
                  <a:lnTo>
                    <a:pt x="415" y="2875"/>
                  </a:lnTo>
                  <a:lnTo>
                    <a:pt x="415" y="2875"/>
                  </a:lnTo>
                  <a:lnTo>
                    <a:pt x="536" y="3021"/>
                  </a:lnTo>
                  <a:lnTo>
                    <a:pt x="658" y="3143"/>
                  </a:lnTo>
                  <a:lnTo>
                    <a:pt x="804" y="3240"/>
                  </a:lnTo>
                  <a:lnTo>
                    <a:pt x="950" y="3313"/>
                  </a:lnTo>
                  <a:lnTo>
                    <a:pt x="1121" y="3386"/>
                  </a:lnTo>
                  <a:lnTo>
                    <a:pt x="1267" y="3459"/>
                  </a:lnTo>
                  <a:lnTo>
                    <a:pt x="1437" y="3484"/>
                  </a:lnTo>
                  <a:lnTo>
                    <a:pt x="1608" y="3508"/>
                  </a:lnTo>
                  <a:lnTo>
                    <a:pt x="1778" y="3532"/>
                  </a:lnTo>
                  <a:lnTo>
                    <a:pt x="1949" y="3508"/>
                  </a:lnTo>
                  <a:lnTo>
                    <a:pt x="2119" y="3484"/>
                  </a:lnTo>
                  <a:lnTo>
                    <a:pt x="2290" y="3435"/>
                  </a:lnTo>
                  <a:lnTo>
                    <a:pt x="2460" y="3386"/>
                  </a:lnTo>
                  <a:lnTo>
                    <a:pt x="2606" y="3313"/>
                  </a:lnTo>
                  <a:lnTo>
                    <a:pt x="2777" y="3216"/>
                  </a:lnTo>
                  <a:lnTo>
                    <a:pt x="2923" y="3118"/>
                  </a:lnTo>
                  <a:lnTo>
                    <a:pt x="2923" y="3118"/>
                  </a:lnTo>
                  <a:lnTo>
                    <a:pt x="3045" y="2997"/>
                  </a:lnTo>
                  <a:lnTo>
                    <a:pt x="3167" y="2851"/>
                  </a:lnTo>
                  <a:lnTo>
                    <a:pt x="3264" y="2704"/>
                  </a:lnTo>
                  <a:lnTo>
                    <a:pt x="3361" y="2558"/>
                  </a:lnTo>
                  <a:lnTo>
                    <a:pt x="3435" y="2412"/>
                  </a:lnTo>
                  <a:lnTo>
                    <a:pt x="3483" y="2242"/>
                  </a:lnTo>
                  <a:lnTo>
                    <a:pt x="3532" y="2071"/>
                  </a:lnTo>
                  <a:lnTo>
                    <a:pt x="3556" y="1901"/>
                  </a:lnTo>
                  <a:lnTo>
                    <a:pt x="3556" y="1730"/>
                  </a:lnTo>
                  <a:lnTo>
                    <a:pt x="3556" y="1560"/>
                  </a:lnTo>
                  <a:lnTo>
                    <a:pt x="3532" y="1389"/>
                  </a:lnTo>
                  <a:lnTo>
                    <a:pt x="3483" y="1219"/>
                  </a:lnTo>
                  <a:lnTo>
                    <a:pt x="3410" y="1048"/>
                  </a:lnTo>
                  <a:lnTo>
                    <a:pt x="3337" y="902"/>
                  </a:lnTo>
                  <a:lnTo>
                    <a:pt x="3264" y="756"/>
                  </a:lnTo>
                  <a:lnTo>
                    <a:pt x="3142" y="610"/>
                  </a:lnTo>
                  <a:lnTo>
                    <a:pt x="3142" y="610"/>
                  </a:lnTo>
                  <a:lnTo>
                    <a:pt x="2972" y="415"/>
                  </a:lnTo>
                  <a:lnTo>
                    <a:pt x="2753" y="245"/>
                  </a:lnTo>
                  <a:lnTo>
                    <a:pt x="2533" y="123"/>
                  </a:lnTo>
                  <a:lnTo>
                    <a:pt x="2314" y="5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0"/>
            <p:cNvSpPr/>
            <p:nvPr/>
          </p:nvSpPr>
          <p:spPr>
            <a:xfrm>
              <a:off x="5682875" y="5188875"/>
              <a:ext cx="88925" cy="89525"/>
            </a:xfrm>
            <a:custGeom>
              <a:rect b="b" l="l" r="r" t="t"/>
              <a:pathLst>
                <a:path extrusionOk="0" fill="none" h="3581" w="3557">
                  <a:moveTo>
                    <a:pt x="0" y="2022"/>
                  </a:moveTo>
                  <a:lnTo>
                    <a:pt x="0" y="2022"/>
                  </a:lnTo>
                  <a:lnTo>
                    <a:pt x="25" y="2216"/>
                  </a:lnTo>
                  <a:lnTo>
                    <a:pt x="98" y="2411"/>
                  </a:lnTo>
                  <a:lnTo>
                    <a:pt x="98" y="2411"/>
                  </a:lnTo>
                  <a:lnTo>
                    <a:pt x="171" y="2557"/>
                  </a:lnTo>
                  <a:lnTo>
                    <a:pt x="244" y="2728"/>
                  </a:lnTo>
                  <a:lnTo>
                    <a:pt x="341" y="2874"/>
                  </a:lnTo>
                  <a:lnTo>
                    <a:pt x="463" y="2996"/>
                  </a:lnTo>
                  <a:lnTo>
                    <a:pt x="585" y="3118"/>
                  </a:lnTo>
                  <a:lnTo>
                    <a:pt x="707" y="3239"/>
                  </a:lnTo>
                  <a:lnTo>
                    <a:pt x="853" y="3337"/>
                  </a:lnTo>
                  <a:lnTo>
                    <a:pt x="999" y="3410"/>
                  </a:lnTo>
                  <a:lnTo>
                    <a:pt x="1169" y="3483"/>
                  </a:lnTo>
                  <a:lnTo>
                    <a:pt x="1340" y="3532"/>
                  </a:lnTo>
                  <a:lnTo>
                    <a:pt x="1510" y="3556"/>
                  </a:lnTo>
                  <a:lnTo>
                    <a:pt x="1681" y="3580"/>
                  </a:lnTo>
                  <a:lnTo>
                    <a:pt x="1851" y="3580"/>
                  </a:lnTo>
                  <a:lnTo>
                    <a:pt x="2022" y="3556"/>
                  </a:lnTo>
                  <a:lnTo>
                    <a:pt x="2192" y="3532"/>
                  </a:lnTo>
                  <a:lnTo>
                    <a:pt x="2363" y="3459"/>
                  </a:lnTo>
                  <a:lnTo>
                    <a:pt x="2363" y="3459"/>
                  </a:lnTo>
                  <a:lnTo>
                    <a:pt x="2533" y="3410"/>
                  </a:lnTo>
                  <a:lnTo>
                    <a:pt x="2704" y="3312"/>
                  </a:lnTo>
                  <a:lnTo>
                    <a:pt x="2850" y="3215"/>
                  </a:lnTo>
                  <a:lnTo>
                    <a:pt x="2972" y="3093"/>
                  </a:lnTo>
                  <a:lnTo>
                    <a:pt x="3093" y="2971"/>
                  </a:lnTo>
                  <a:lnTo>
                    <a:pt x="3215" y="2850"/>
                  </a:lnTo>
                  <a:lnTo>
                    <a:pt x="3288" y="2704"/>
                  </a:lnTo>
                  <a:lnTo>
                    <a:pt x="3386" y="2557"/>
                  </a:lnTo>
                  <a:lnTo>
                    <a:pt x="3434" y="2387"/>
                  </a:lnTo>
                  <a:lnTo>
                    <a:pt x="3483" y="2216"/>
                  </a:lnTo>
                  <a:lnTo>
                    <a:pt x="3532" y="2070"/>
                  </a:lnTo>
                  <a:lnTo>
                    <a:pt x="3556" y="1875"/>
                  </a:lnTo>
                  <a:lnTo>
                    <a:pt x="3556" y="1705"/>
                  </a:lnTo>
                  <a:lnTo>
                    <a:pt x="3532" y="1534"/>
                  </a:lnTo>
                  <a:lnTo>
                    <a:pt x="3507" y="1364"/>
                  </a:lnTo>
                  <a:lnTo>
                    <a:pt x="3434" y="1194"/>
                  </a:lnTo>
                  <a:lnTo>
                    <a:pt x="3434" y="1194"/>
                  </a:lnTo>
                  <a:lnTo>
                    <a:pt x="3361" y="1023"/>
                  </a:lnTo>
                  <a:lnTo>
                    <a:pt x="3288" y="853"/>
                  </a:lnTo>
                  <a:lnTo>
                    <a:pt x="3191" y="706"/>
                  </a:lnTo>
                  <a:lnTo>
                    <a:pt x="3069" y="585"/>
                  </a:lnTo>
                  <a:lnTo>
                    <a:pt x="2947" y="463"/>
                  </a:lnTo>
                  <a:lnTo>
                    <a:pt x="2825" y="341"/>
                  </a:lnTo>
                  <a:lnTo>
                    <a:pt x="2679" y="268"/>
                  </a:lnTo>
                  <a:lnTo>
                    <a:pt x="2533" y="171"/>
                  </a:lnTo>
                  <a:lnTo>
                    <a:pt x="2363" y="122"/>
                  </a:lnTo>
                  <a:lnTo>
                    <a:pt x="2192" y="73"/>
                  </a:lnTo>
                  <a:lnTo>
                    <a:pt x="2022" y="24"/>
                  </a:lnTo>
                  <a:lnTo>
                    <a:pt x="1851" y="24"/>
                  </a:lnTo>
                  <a:lnTo>
                    <a:pt x="1681" y="0"/>
                  </a:lnTo>
                  <a:lnTo>
                    <a:pt x="1510" y="24"/>
                  </a:lnTo>
                  <a:lnTo>
                    <a:pt x="1340" y="73"/>
                  </a:lnTo>
                  <a:lnTo>
                    <a:pt x="1169" y="122"/>
                  </a:lnTo>
                  <a:lnTo>
                    <a:pt x="1169" y="122"/>
                  </a:lnTo>
                  <a:lnTo>
                    <a:pt x="974" y="195"/>
                  </a:lnTo>
                  <a:lnTo>
                    <a:pt x="804" y="292"/>
                  </a:lnTo>
                  <a:lnTo>
                    <a:pt x="658" y="390"/>
                  </a:lnTo>
                  <a:lnTo>
                    <a:pt x="512" y="512"/>
                  </a:lnTo>
                  <a:lnTo>
                    <a:pt x="390" y="658"/>
                  </a:lnTo>
                  <a:lnTo>
                    <a:pt x="293" y="804"/>
                  </a:lnTo>
                  <a:lnTo>
                    <a:pt x="195" y="950"/>
                  </a:lnTo>
                  <a:lnTo>
                    <a:pt x="122" y="1120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0"/>
            <p:cNvSpPr/>
            <p:nvPr/>
          </p:nvSpPr>
          <p:spPr>
            <a:xfrm>
              <a:off x="5411925" y="5110925"/>
              <a:ext cx="188775" cy="189400"/>
            </a:xfrm>
            <a:custGeom>
              <a:rect b="b" l="l" r="r" t="t"/>
              <a:pathLst>
                <a:path extrusionOk="0" fill="none" h="7576" w="7551">
                  <a:moveTo>
                    <a:pt x="0" y="3776"/>
                  </a:moveTo>
                  <a:lnTo>
                    <a:pt x="0" y="3776"/>
                  </a:lnTo>
                  <a:lnTo>
                    <a:pt x="25" y="3410"/>
                  </a:lnTo>
                  <a:lnTo>
                    <a:pt x="73" y="3021"/>
                  </a:lnTo>
                  <a:lnTo>
                    <a:pt x="171" y="2655"/>
                  </a:lnTo>
                  <a:lnTo>
                    <a:pt x="293" y="2314"/>
                  </a:lnTo>
                  <a:lnTo>
                    <a:pt x="463" y="1973"/>
                  </a:lnTo>
                  <a:lnTo>
                    <a:pt x="658" y="1681"/>
                  </a:lnTo>
                  <a:lnTo>
                    <a:pt x="877" y="1389"/>
                  </a:lnTo>
                  <a:lnTo>
                    <a:pt x="1121" y="1121"/>
                  </a:lnTo>
                  <a:lnTo>
                    <a:pt x="1389" y="877"/>
                  </a:lnTo>
                  <a:lnTo>
                    <a:pt x="1656" y="658"/>
                  </a:lnTo>
                  <a:lnTo>
                    <a:pt x="1973" y="463"/>
                  </a:lnTo>
                  <a:lnTo>
                    <a:pt x="2314" y="293"/>
                  </a:lnTo>
                  <a:lnTo>
                    <a:pt x="2655" y="171"/>
                  </a:lnTo>
                  <a:lnTo>
                    <a:pt x="3020" y="74"/>
                  </a:lnTo>
                  <a:lnTo>
                    <a:pt x="3386" y="25"/>
                  </a:lnTo>
                  <a:lnTo>
                    <a:pt x="3775" y="1"/>
                  </a:lnTo>
                  <a:lnTo>
                    <a:pt x="3775" y="1"/>
                  </a:lnTo>
                  <a:lnTo>
                    <a:pt x="4165" y="25"/>
                  </a:lnTo>
                  <a:lnTo>
                    <a:pt x="4555" y="74"/>
                  </a:lnTo>
                  <a:lnTo>
                    <a:pt x="4896" y="171"/>
                  </a:lnTo>
                  <a:lnTo>
                    <a:pt x="5261" y="293"/>
                  </a:lnTo>
                  <a:lnTo>
                    <a:pt x="5578" y="463"/>
                  </a:lnTo>
                  <a:lnTo>
                    <a:pt x="5894" y="658"/>
                  </a:lnTo>
                  <a:lnTo>
                    <a:pt x="6186" y="877"/>
                  </a:lnTo>
                  <a:lnTo>
                    <a:pt x="6454" y="1121"/>
                  </a:lnTo>
                  <a:lnTo>
                    <a:pt x="6698" y="1389"/>
                  </a:lnTo>
                  <a:lnTo>
                    <a:pt x="6917" y="1681"/>
                  </a:lnTo>
                  <a:lnTo>
                    <a:pt x="7112" y="1973"/>
                  </a:lnTo>
                  <a:lnTo>
                    <a:pt x="7258" y="2314"/>
                  </a:lnTo>
                  <a:lnTo>
                    <a:pt x="7404" y="2655"/>
                  </a:lnTo>
                  <a:lnTo>
                    <a:pt x="7477" y="3021"/>
                  </a:lnTo>
                  <a:lnTo>
                    <a:pt x="7550" y="3410"/>
                  </a:lnTo>
                  <a:lnTo>
                    <a:pt x="7550" y="3776"/>
                  </a:lnTo>
                  <a:lnTo>
                    <a:pt x="7550" y="3776"/>
                  </a:lnTo>
                  <a:lnTo>
                    <a:pt x="7550" y="4165"/>
                  </a:lnTo>
                  <a:lnTo>
                    <a:pt x="7477" y="4555"/>
                  </a:lnTo>
                  <a:lnTo>
                    <a:pt x="7404" y="4920"/>
                  </a:lnTo>
                  <a:lnTo>
                    <a:pt x="7258" y="5261"/>
                  </a:lnTo>
                  <a:lnTo>
                    <a:pt x="7112" y="5578"/>
                  </a:lnTo>
                  <a:lnTo>
                    <a:pt x="6917" y="5895"/>
                  </a:lnTo>
                  <a:lnTo>
                    <a:pt x="6698" y="6187"/>
                  </a:lnTo>
                  <a:lnTo>
                    <a:pt x="6454" y="6455"/>
                  </a:lnTo>
                  <a:lnTo>
                    <a:pt x="6186" y="6698"/>
                  </a:lnTo>
                  <a:lnTo>
                    <a:pt x="5894" y="6917"/>
                  </a:lnTo>
                  <a:lnTo>
                    <a:pt x="5578" y="7112"/>
                  </a:lnTo>
                  <a:lnTo>
                    <a:pt x="5261" y="7258"/>
                  </a:lnTo>
                  <a:lnTo>
                    <a:pt x="4896" y="7405"/>
                  </a:lnTo>
                  <a:lnTo>
                    <a:pt x="4555" y="7478"/>
                  </a:lnTo>
                  <a:lnTo>
                    <a:pt x="4165" y="7551"/>
                  </a:lnTo>
                  <a:lnTo>
                    <a:pt x="3775" y="7575"/>
                  </a:lnTo>
                  <a:lnTo>
                    <a:pt x="3775" y="7575"/>
                  </a:lnTo>
                  <a:lnTo>
                    <a:pt x="3386" y="7551"/>
                  </a:lnTo>
                  <a:lnTo>
                    <a:pt x="3020" y="7478"/>
                  </a:lnTo>
                  <a:lnTo>
                    <a:pt x="2655" y="7405"/>
                  </a:lnTo>
                  <a:lnTo>
                    <a:pt x="2314" y="7258"/>
                  </a:lnTo>
                  <a:lnTo>
                    <a:pt x="1973" y="7112"/>
                  </a:lnTo>
                  <a:lnTo>
                    <a:pt x="1656" y="6917"/>
                  </a:lnTo>
                  <a:lnTo>
                    <a:pt x="1389" y="6698"/>
                  </a:lnTo>
                  <a:lnTo>
                    <a:pt x="1121" y="6455"/>
                  </a:lnTo>
                  <a:lnTo>
                    <a:pt x="877" y="6187"/>
                  </a:lnTo>
                  <a:lnTo>
                    <a:pt x="658" y="5895"/>
                  </a:lnTo>
                  <a:lnTo>
                    <a:pt x="463" y="5578"/>
                  </a:lnTo>
                  <a:lnTo>
                    <a:pt x="293" y="5261"/>
                  </a:lnTo>
                  <a:lnTo>
                    <a:pt x="171" y="4920"/>
                  </a:lnTo>
                  <a:lnTo>
                    <a:pt x="73" y="4555"/>
                  </a:lnTo>
                  <a:lnTo>
                    <a:pt x="25" y="4165"/>
                  </a:lnTo>
                  <a:lnTo>
                    <a:pt x="0" y="3776"/>
                  </a:lnTo>
                  <a:lnTo>
                    <a:pt x="0" y="377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40"/>
            <p:cNvSpPr/>
            <p:nvPr/>
          </p:nvSpPr>
          <p:spPr>
            <a:xfrm>
              <a:off x="5367475" y="5025075"/>
              <a:ext cx="81600" cy="105975"/>
            </a:xfrm>
            <a:custGeom>
              <a:rect b="b" l="l" r="r" t="t"/>
              <a:pathLst>
                <a:path extrusionOk="0" fill="none" h="4239" w="3264">
                  <a:moveTo>
                    <a:pt x="0" y="1"/>
                  </a:moveTo>
                  <a:lnTo>
                    <a:pt x="3264" y="423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40"/>
            <p:cNvSpPr/>
            <p:nvPr/>
          </p:nvSpPr>
          <p:spPr>
            <a:xfrm>
              <a:off x="5567800" y="4999500"/>
              <a:ext cx="115100" cy="133975"/>
            </a:xfrm>
            <a:custGeom>
              <a:rect b="b" l="l" r="r" t="t"/>
              <a:pathLst>
                <a:path extrusionOk="0" fill="none" h="5359" w="4604">
                  <a:moveTo>
                    <a:pt x="0" y="5359"/>
                  </a:moveTo>
                  <a:lnTo>
                    <a:pt x="460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40"/>
            <p:cNvSpPr/>
            <p:nvPr/>
          </p:nvSpPr>
          <p:spPr>
            <a:xfrm>
              <a:off x="5600075" y="5217475"/>
              <a:ext cx="127275" cy="16475"/>
            </a:xfrm>
            <a:custGeom>
              <a:rect b="b" l="l" r="r" t="t"/>
              <a:pathLst>
                <a:path extrusionOk="0" fill="none" h="659" w="5091">
                  <a:moveTo>
                    <a:pt x="5090" y="658"/>
                  </a:moveTo>
                  <a:lnTo>
                    <a:pt x="0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0"/>
            <p:cNvSpPr/>
            <p:nvPr/>
          </p:nvSpPr>
          <p:spPr>
            <a:xfrm>
              <a:off x="5497775" y="5299675"/>
              <a:ext cx="4900" cy="126675"/>
            </a:xfrm>
            <a:custGeom>
              <a:rect b="b" l="l" r="r" t="t"/>
              <a:pathLst>
                <a:path extrusionOk="0" fill="none" h="5067" w="196">
                  <a:moveTo>
                    <a:pt x="0" y="5067"/>
                  </a:moveTo>
                  <a:lnTo>
                    <a:pt x="195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0"/>
            <p:cNvSpPr/>
            <p:nvPr/>
          </p:nvSpPr>
          <p:spPr>
            <a:xfrm>
              <a:off x="5277975" y="5241825"/>
              <a:ext cx="141275" cy="58500"/>
            </a:xfrm>
            <a:custGeom>
              <a:rect b="b" l="l" r="r" t="t"/>
              <a:pathLst>
                <a:path extrusionOk="0" fill="none" h="2340" w="5651">
                  <a:moveTo>
                    <a:pt x="0" y="2339"/>
                  </a:moveTo>
                  <a:lnTo>
                    <a:pt x="565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3" name="Google Shape;763;p40"/>
          <p:cNvGrpSpPr/>
          <p:nvPr/>
        </p:nvGrpSpPr>
        <p:grpSpPr>
          <a:xfrm>
            <a:off x="3630181" y="4152310"/>
            <a:ext cx="422253" cy="383786"/>
            <a:chOff x="4556450" y="4963575"/>
            <a:chExt cx="548025" cy="498100"/>
          </a:xfrm>
        </p:grpSpPr>
        <p:sp>
          <p:nvSpPr>
            <p:cNvPr id="764" name="Google Shape;764;p40"/>
            <p:cNvSpPr/>
            <p:nvPr/>
          </p:nvSpPr>
          <p:spPr>
            <a:xfrm>
              <a:off x="4611850" y="5222350"/>
              <a:ext cx="436600" cy="239325"/>
            </a:xfrm>
            <a:custGeom>
              <a:rect b="b" l="l" r="r" t="t"/>
              <a:pathLst>
                <a:path extrusionOk="0" fill="none" h="9573" w="17464">
                  <a:moveTo>
                    <a:pt x="1" y="1"/>
                  </a:moveTo>
                  <a:lnTo>
                    <a:pt x="1" y="4677"/>
                  </a:lnTo>
                  <a:lnTo>
                    <a:pt x="8720" y="9572"/>
                  </a:lnTo>
                  <a:lnTo>
                    <a:pt x="17463" y="4677"/>
                  </a:lnTo>
                  <a:lnTo>
                    <a:pt x="17463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0"/>
            <p:cNvSpPr/>
            <p:nvPr/>
          </p:nvSpPr>
          <p:spPr>
            <a:xfrm>
              <a:off x="4612475" y="4963575"/>
              <a:ext cx="435975" cy="125450"/>
            </a:xfrm>
            <a:custGeom>
              <a:rect b="b" l="l" r="r" t="t"/>
              <a:pathLst>
                <a:path extrusionOk="0" fill="none" h="5018" w="17439">
                  <a:moveTo>
                    <a:pt x="17438" y="5018"/>
                  </a:moveTo>
                  <a:lnTo>
                    <a:pt x="8671" y="1"/>
                  </a:lnTo>
                  <a:lnTo>
                    <a:pt x="0" y="501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0"/>
            <p:cNvSpPr/>
            <p:nvPr/>
          </p:nvSpPr>
          <p:spPr>
            <a:xfrm>
              <a:off x="4556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8720" y="9037"/>
                  </a:moveTo>
                  <a:lnTo>
                    <a:pt x="1" y="4068"/>
                  </a:lnTo>
                  <a:lnTo>
                    <a:pt x="2241" y="1"/>
                  </a:lnTo>
                  <a:lnTo>
                    <a:pt x="10960" y="4969"/>
                  </a:lnTo>
                  <a:lnTo>
                    <a:pt x="8720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0"/>
            <p:cNvSpPr/>
            <p:nvPr/>
          </p:nvSpPr>
          <p:spPr>
            <a:xfrm>
              <a:off x="4830450" y="5089000"/>
              <a:ext cx="274025" cy="225925"/>
            </a:xfrm>
            <a:custGeom>
              <a:rect b="b" l="l" r="r" t="t"/>
              <a:pathLst>
                <a:path extrusionOk="0" fill="none" h="9037" w="10961">
                  <a:moveTo>
                    <a:pt x="2241" y="9037"/>
                  </a:moveTo>
                  <a:lnTo>
                    <a:pt x="10960" y="4068"/>
                  </a:lnTo>
                  <a:lnTo>
                    <a:pt x="8719" y="1"/>
                  </a:lnTo>
                  <a:lnTo>
                    <a:pt x="0" y="4969"/>
                  </a:lnTo>
                  <a:lnTo>
                    <a:pt x="2241" y="9037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0"/>
            <p:cNvSpPr/>
            <p:nvPr/>
          </p:nvSpPr>
          <p:spPr>
            <a:xfrm>
              <a:off x="4830450" y="5213225"/>
              <a:ext cx="25" cy="248450"/>
            </a:xfrm>
            <a:custGeom>
              <a:rect b="b" l="l" r="r" t="t"/>
              <a:pathLst>
                <a:path extrusionOk="0" fill="none" h="9938" w="1">
                  <a:moveTo>
                    <a:pt x="0" y="0"/>
                  </a:moveTo>
                  <a:lnTo>
                    <a:pt x="0" y="9937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69" name="Google Shape;769;p40"/>
          <p:cNvGrpSpPr/>
          <p:nvPr/>
        </p:nvGrpSpPr>
        <p:grpSpPr>
          <a:xfrm>
            <a:off x="529188" y="4235351"/>
            <a:ext cx="408172" cy="225679"/>
            <a:chOff x="531800" y="5071350"/>
            <a:chExt cx="529750" cy="292900"/>
          </a:xfrm>
        </p:grpSpPr>
        <p:sp>
          <p:nvSpPr>
            <p:cNvPr id="770" name="Google Shape;770;p40"/>
            <p:cNvSpPr/>
            <p:nvPr/>
          </p:nvSpPr>
          <p:spPr>
            <a:xfrm>
              <a:off x="632875" y="5077450"/>
              <a:ext cx="272200" cy="185725"/>
            </a:xfrm>
            <a:custGeom>
              <a:rect b="b" l="l" r="r" t="t"/>
              <a:pathLst>
                <a:path extrusionOk="0" fill="none" h="7429" w="10888">
                  <a:moveTo>
                    <a:pt x="2947" y="0"/>
                  </a:moveTo>
                  <a:lnTo>
                    <a:pt x="6406" y="7428"/>
                  </a:lnTo>
                  <a:lnTo>
                    <a:pt x="10887" y="2314"/>
                  </a:lnTo>
                  <a:lnTo>
                    <a:pt x="4019" y="2314"/>
                  </a:lnTo>
                  <a:lnTo>
                    <a:pt x="0" y="7428"/>
                  </a:lnTo>
                  <a:lnTo>
                    <a:pt x="6406" y="7428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0"/>
            <p:cNvSpPr/>
            <p:nvPr/>
          </p:nvSpPr>
          <p:spPr>
            <a:xfrm>
              <a:off x="886175" y="5071350"/>
              <a:ext cx="74300" cy="191825"/>
            </a:xfrm>
            <a:custGeom>
              <a:rect b="b" l="l" r="r" t="t"/>
              <a:pathLst>
                <a:path extrusionOk="0" fill="none" h="7673" w="2972">
                  <a:moveTo>
                    <a:pt x="2971" y="7672"/>
                  </a:moveTo>
                  <a:lnTo>
                    <a:pt x="0" y="1"/>
                  </a:lnTo>
                  <a:lnTo>
                    <a:pt x="1364" y="1"/>
                  </a:lnTo>
                  <a:lnTo>
                    <a:pt x="1364" y="1"/>
                  </a:lnTo>
                  <a:lnTo>
                    <a:pt x="1534" y="25"/>
                  </a:lnTo>
                  <a:lnTo>
                    <a:pt x="1681" y="49"/>
                  </a:lnTo>
                  <a:lnTo>
                    <a:pt x="1827" y="147"/>
                  </a:lnTo>
                  <a:lnTo>
                    <a:pt x="1875" y="195"/>
                  </a:lnTo>
                  <a:lnTo>
                    <a:pt x="1900" y="244"/>
                  </a:lnTo>
                  <a:lnTo>
                    <a:pt x="1924" y="342"/>
                  </a:lnTo>
                  <a:lnTo>
                    <a:pt x="1900" y="439"/>
                  </a:lnTo>
                  <a:lnTo>
                    <a:pt x="1851" y="536"/>
                  </a:lnTo>
                  <a:lnTo>
                    <a:pt x="1778" y="658"/>
                  </a:lnTo>
                  <a:lnTo>
                    <a:pt x="1656" y="804"/>
                  </a:lnTo>
                  <a:lnTo>
                    <a:pt x="1486" y="975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0"/>
            <p:cNvSpPr/>
            <p:nvPr/>
          </p:nvSpPr>
          <p:spPr>
            <a:xfrm>
              <a:off x="531800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25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94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50" y="171"/>
                  </a:lnTo>
                  <a:lnTo>
                    <a:pt x="3240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8" y="25"/>
                  </a:lnTo>
                  <a:lnTo>
                    <a:pt x="4872" y="74"/>
                  </a:lnTo>
                  <a:lnTo>
                    <a:pt x="5237" y="171"/>
                  </a:lnTo>
                  <a:lnTo>
                    <a:pt x="5627" y="317"/>
                  </a:lnTo>
                  <a:lnTo>
                    <a:pt x="5968" y="488"/>
                  </a:lnTo>
                  <a:lnTo>
                    <a:pt x="6308" y="682"/>
                  </a:lnTo>
                  <a:lnTo>
                    <a:pt x="6625" y="926"/>
                  </a:lnTo>
                  <a:lnTo>
                    <a:pt x="6917" y="1170"/>
                  </a:lnTo>
                  <a:lnTo>
                    <a:pt x="7161" y="1462"/>
                  </a:lnTo>
                  <a:lnTo>
                    <a:pt x="7404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916" y="2826"/>
                  </a:lnTo>
                  <a:lnTo>
                    <a:pt x="8013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8013" y="4847"/>
                  </a:lnTo>
                  <a:lnTo>
                    <a:pt x="7916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404" y="6308"/>
                  </a:lnTo>
                  <a:lnTo>
                    <a:pt x="7161" y="6625"/>
                  </a:lnTo>
                  <a:lnTo>
                    <a:pt x="6917" y="6893"/>
                  </a:lnTo>
                  <a:lnTo>
                    <a:pt x="6625" y="7161"/>
                  </a:lnTo>
                  <a:lnTo>
                    <a:pt x="6308" y="7404"/>
                  </a:lnTo>
                  <a:lnTo>
                    <a:pt x="5968" y="7599"/>
                  </a:lnTo>
                  <a:lnTo>
                    <a:pt x="5627" y="7770"/>
                  </a:lnTo>
                  <a:lnTo>
                    <a:pt x="5237" y="7916"/>
                  </a:lnTo>
                  <a:lnTo>
                    <a:pt x="4872" y="8013"/>
                  </a:lnTo>
                  <a:lnTo>
                    <a:pt x="4458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40" y="8013"/>
                  </a:lnTo>
                  <a:lnTo>
                    <a:pt x="2850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94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25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0"/>
            <p:cNvSpPr/>
            <p:nvPr/>
          </p:nvSpPr>
          <p:spPr>
            <a:xfrm>
              <a:off x="859375" y="5162075"/>
              <a:ext cx="202175" cy="202175"/>
            </a:xfrm>
            <a:custGeom>
              <a:rect b="b" l="l" r="r" t="t"/>
              <a:pathLst>
                <a:path extrusionOk="0" fill="none" h="8087" w="8087">
                  <a:moveTo>
                    <a:pt x="1" y="4043"/>
                  </a:moveTo>
                  <a:lnTo>
                    <a:pt x="1" y="4043"/>
                  </a:lnTo>
                  <a:lnTo>
                    <a:pt x="1" y="3629"/>
                  </a:lnTo>
                  <a:lnTo>
                    <a:pt x="74" y="3215"/>
                  </a:lnTo>
                  <a:lnTo>
                    <a:pt x="171" y="2826"/>
                  </a:lnTo>
                  <a:lnTo>
                    <a:pt x="317" y="2460"/>
                  </a:lnTo>
                  <a:lnTo>
                    <a:pt x="488" y="2119"/>
                  </a:lnTo>
                  <a:lnTo>
                    <a:pt x="682" y="1778"/>
                  </a:lnTo>
                  <a:lnTo>
                    <a:pt x="926" y="1462"/>
                  </a:lnTo>
                  <a:lnTo>
                    <a:pt x="1170" y="1170"/>
                  </a:lnTo>
                  <a:lnTo>
                    <a:pt x="1462" y="926"/>
                  </a:lnTo>
                  <a:lnTo>
                    <a:pt x="1778" y="682"/>
                  </a:lnTo>
                  <a:lnTo>
                    <a:pt x="2119" y="488"/>
                  </a:lnTo>
                  <a:lnTo>
                    <a:pt x="2460" y="317"/>
                  </a:lnTo>
                  <a:lnTo>
                    <a:pt x="2826" y="171"/>
                  </a:lnTo>
                  <a:lnTo>
                    <a:pt x="3215" y="74"/>
                  </a:lnTo>
                  <a:lnTo>
                    <a:pt x="3629" y="25"/>
                  </a:lnTo>
                  <a:lnTo>
                    <a:pt x="4043" y="0"/>
                  </a:lnTo>
                  <a:lnTo>
                    <a:pt x="4043" y="0"/>
                  </a:lnTo>
                  <a:lnTo>
                    <a:pt x="4457" y="25"/>
                  </a:lnTo>
                  <a:lnTo>
                    <a:pt x="4847" y="74"/>
                  </a:lnTo>
                  <a:lnTo>
                    <a:pt x="5237" y="171"/>
                  </a:lnTo>
                  <a:lnTo>
                    <a:pt x="5602" y="317"/>
                  </a:lnTo>
                  <a:lnTo>
                    <a:pt x="5967" y="488"/>
                  </a:lnTo>
                  <a:lnTo>
                    <a:pt x="6308" y="682"/>
                  </a:lnTo>
                  <a:lnTo>
                    <a:pt x="6601" y="926"/>
                  </a:lnTo>
                  <a:lnTo>
                    <a:pt x="6893" y="1170"/>
                  </a:lnTo>
                  <a:lnTo>
                    <a:pt x="7161" y="1462"/>
                  </a:lnTo>
                  <a:lnTo>
                    <a:pt x="7380" y="1778"/>
                  </a:lnTo>
                  <a:lnTo>
                    <a:pt x="7599" y="2119"/>
                  </a:lnTo>
                  <a:lnTo>
                    <a:pt x="7770" y="2460"/>
                  </a:lnTo>
                  <a:lnTo>
                    <a:pt x="7892" y="2826"/>
                  </a:lnTo>
                  <a:lnTo>
                    <a:pt x="7989" y="3215"/>
                  </a:lnTo>
                  <a:lnTo>
                    <a:pt x="8062" y="3629"/>
                  </a:lnTo>
                  <a:lnTo>
                    <a:pt x="8086" y="4043"/>
                  </a:lnTo>
                  <a:lnTo>
                    <a:pt x="8086" y="4043"/>
                  </a:lnTo>
                  <a:lnTo>
                    <a:pt x="8062" y="4457"/>
                  </a:lnTo>
                  <a:lnTo>
                    <a:pt x="7989" y="4847"/>
                  </a:lnTo>
                  <a:lnTo>
                    <a:pt x="7892" y="5237"/>
                  </a:lnTo>
                  <a:lnTo>
                    <a:pt x="7770" y="5626"/>
                  </a:lnTo>
                  <a:lnTo>
                    <a:pt x="7599" y="5967"/>
                  </a:lnTo>
                  <a:lnTo>
                    <a:pt x="7380" y="6308"/>
                  </a:lnTo>
                  <a:lnTo>
                    <a:pt x="7161" y="6625"/>
                  </a:lnTo>
                  <a:lnTo>
                    <a:pt x="6893" y="6893"/>
                  </a:lnTo>
                  <a:lnTo>
                    <a:pt x="6601" y="7161"/>
                  </a:lnTo>
                  <a:lnTo>
                    <a:pt x="6308" y="7404"/>
                  </a:lnTo>
                  <a:lnTo>
                    <a:pt x="5967" y="7599"/>
                  </a:lnTo>
                  <a:lnTo>
                    <a:pt x="5602" y="7770"/>
                  </a:lnTo>
                  <a:lnTo>
                    <a:pt x="5237" y="7916"/>
                  </a:lnTo>
                  <a:lnTo>
                    <a:pt x="4847" y="8013"/>
                  </a:lnTo>
                  <a:lnTo>
                    <a:pt x="4457" y="8062"/>
                  </a:lnTo>
                  <a:lnTo>
                    <a:pt x="4043" y="8086"/>
                  </a:lnTo>
                  <a:lnTo>
                    <a:pt x="4043" y="8086"/>
                  </a:lnTo>
                  <a:lnTo>
                    <a:pt x="3629" y="8062"/>
                  </a:lnTo>
                  <a:lnTo>
                    <a:pt x="3215" y="8013"/>
                  </a:lnTo>
                  <a:lnTo>
                    <a:pt x="2826" y="7916"/>
                  </a:lnTo>
                  <a:lnTo>
                    <a:pt x="2460" y="7770"/>
                  </a:lnTo>
                  <a:lnTo>
                    <a:pt x="2119" y="7599"/>
                  </a:lnTo>
                  <a:lnTo>
                    <a:pt x="1778" y="7404"/>
                  </a:lnTo>
                  <a:lnTo>
                    <a:pt x="1462" y="7161"/>
                  </a:lnTo>
                  <a:lnTo>
                    <a:pt x="1170" y="6893"/>
                  </a:lnTo>
                  <a:lnTo>
                    <a:pt x="926" y="6625"/>
                  </a:lnTo>
                  <a:lnTo>
                    <a:pt x="682" y="6308"/>
                  </a:lnTo>
                  <a:lnTo>
                    <a:pt x="488" y="5967"/>
                  </a:lnTo>
                  <a:lnTo>
                    <a:pt x="317" y="5626"/>
                  </a:lnTo>
                  <a:lnTo>
                    <a:pt x="171" y="5237"/>
                  </a:lnTo>
                  <a:lnTo>
                    <a:pt x="74" y="4847"/>
                  </a:lnTo>
                  <a:lnTo>
                    <a:pt x="1" y="4457"/>
                  </a:lnTo>
                  <a:lnTo>
                    <a:pt x="1" y="4043"/>
                  </a:lnTo>
                  <a:lnTo>
                    <a:pt x="1" y="4043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0"/>
            <p:cNvSpPr/>
            <p:nvPr/>
          </p:nvSpPr>
          <p:spPr>
            <a:xfrm>
              <a:off x="676100" y="5071350"/>
              <a:ext cx="86500" cy="7325"/>
            </a:xfrm>
            <a:custGeom>
              <a:rect b="b" l="l" r="r" t="t"/>
              <a:pathLst>
                <a:path extrusionOk="0" fill="none" h="293" w="3460">
                  <a:moveTo>
                    <a:pt x="1" y="1"/>
                  </a:moveTo>
                  <a:lnTo>
                    <a:pt x="3459" y="293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0"/>
            <p:cNvSpPr/>
            <p:nvPr/>
          </p:nvSpPr>
          <p:spPr>
            <a:xfrm>
              <a:off x="941575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0" y="755"/>
                  </a:moveTo>
                  <a:lnTo>
                    <a:pt x="0" y="755"/>
                  </a:lnTo>
                  <a:lnTo>
                    <a:pt x="25" y="609"/>
                  </a:lnTo>
                  <a:lnTo>
                    <a:pt x="73" y="463"/>
                  </a:lnTo>
                  <a:lnTo>
                    <a:pt x="122" y="341"/>
                  </a:lnTo>
                  <a:lnTo>
                    <a:pt x="220" y="220"/>
                  </a:lnTo>
                  <a:lnTo>
                    <a:pt x="341" y="147"/>
                  </a:lnTo>
                  <a:lnTo>
                    <a:pt x="463" y="73"/>
                  </a:lnTo>
                  <a:lnTo>
                    <a:pt x="609" y="25"/>
                  </a:lnTo>
                  <a:lnTo>
                    <a:pt x="755" y="0"/>
                  </a:lnTo>
                  <a:lnTo>
                    <a:pt x="755" y="0"/>
                  </a:lnTo>
                  <a:lnTo>
                    <a:pt x="902" y="25"/>
                  </a:lnTo>
                  <a:lnTo>
                    <a:pt x="1048" y="73"/>
                  </a:lnTo>
                  <a:lnTo>
                    <a:pt x="1169" y="147"/>
                  </a:lnTo>
                  <a:lnTo>
                    <a:pt x="1267" y="220"/>
                  </a:lnTo>
                  <a:lnTo>
                    <a:pt x="1364" y="341"/>
                  </a:lnTo>
                  <a:lnTo>
                    <a:pt x="1437" y="463"/>
                  </a:lnTo>
                  <a:lnTo>
                    <a:pt x="1486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86" y="902"/>
                  </a:lnTo>
                  <a:lnTo>
                    <a:pt x="1437" y="1048"/>
                  </a:lnTo>
                  <a:lnTo>
                    <a:pt x="1364" y="1169"/>
                  </a:lnTo>
                  <a:lnTo>
                    <a:pt x="1267" y="1267"/>
                  </a:lnTo>
                  <a:lnTo>
                    <a:pt x="1169" y="1364"/>
                  </a:lnTo>
                  <a:lnTo>
                    <a:pt x="1048" y="1437"/>
                  </a:lnTo>
                  <a:lnTo>
                    <a:pt x="902" y="1486"/>
                  </a:lnTo>
                  <a:lnTo>
                    <a:pt x="755" y="1486"/>
                  </a:lnTo>
                  <a:lnTo>
                    <a:pt x="755" y="1486"/>
                  </a:lnTo>
                  <a:lnTo>
                    <a:pt x="609" y="1486"/>
                  </a:lnTo>
                  <a:lnTo>
                    <a:pt x="463" y="1437"/>
                  </a:lnTo>
                  <a:lnTo>
                    <a:pt x="341" y="1364"/>
                  </a:lnTo>
                  <a:lnTo>
                    <a:pt x="220" y="1267"/>
                  </a:lnTo>
                  <a:lnTo>
                    <a:pt x="122" y="1169"/>
                  </a:lnTo>
                  <a:lnTo>
                    <a:pt x="73" y="1048"/>
                  </a:lnTo>
                  <a:lnTo>
                    <a:pt x="25" y="902"/>
                  </a:lnTo>
                  <a:lnTo>
                    <a:pt x="0" y="755"/>
                  </a:lnTo>
                  <a:lnTo>
                    <a:pt x="0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0"/>
            <p:cNvSpPr/>
            <p:nvPr/>
          </p:nvSpPr>
          <p:spPr>
            <a:xfrm>
              <a:off x="614600" y="5244275"/>
              <a:ext cx="37175" cy="37175"/>
            </a:xfrm>
            <a:custGeom>
              <a:rect b="b" l="l" r="r" t="t"/>
              <a:pathLst>
                <a:path extrusionOk="0" fill="none" h="1487" w="1487">
                  <a:moveTo>
                    <a:pt x="1" y="755"/>
                  </a:moveTo>
                  <a:lnTo>
                    <a:pt x="1" y="755"/>
                  </a:lnTo>
                  <a:lnTo>
                    <a:pt x="1" y="609"/>
                  </a:lnTo>
                  <a:lnTo>
                    <a:pt x="50" y="463"/>
                  </a:lnTo>
                  <a:lnTo>
                    <a:pt x="123" y="341"/>
                  </a:lnTo>
                  <a:lnTo>
                    <a:pt x="220" y="220"/>
                  </a:lnTo>
                  <a:lnTo>
                    <a:pt x="317" y="147"/>
                  </a:lnTo>
                  <a:lnTo>
                    <a:pt x="439" y="73"/>
                  </a:lnTo>
                  <a:lnTo>
                    <a:pt x="585" y="25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878" y="25"/>
                  </a:lnTo>
                  <a:lnTo>
                    <a:pt x="1024" y="73"/>
                  </a:lnTo>
                  <a:lnTo>
                    <a:pt x="1146" y="147"/>
                  </a:lnTo>
                  <a:lnTo>
                    <a:pt x="1267" y="220"/>
                  </a:lnTo>
                  <a:lnTo>
                    <a:pt x="1340" y="341"/>
                  </a:lnTo>
                  <a:lnTo>
                    <a:pt x="1413" y="463"/>
                  </a:lnTo>
                  <a:lnTo>
                    <a:pt x="1462" y="609"/>
                  </a:lnTo>
                  <a:lnTo>
                    <a:pt x="1486" y="755"/>
                  </a:lnTo>
                  <a:lnTo>
                    <a:pt x="1486" y="755"/>
                  </a:lnTo>
                  <a:lnTo>
                    <a:pt x="1462" y="902"/>
                  </a:lnTo>
                  <a:lnTo>
                    <a:pt x="1413" y="1048"/>
                  </a:lnTo>
                  <a:lnTo>
                    <a:pt x="1340" y="1169"/>
                  </a:lnTo>
                  <a:lnTo>
                    <a:pt x="1267" y="1267"/>
                  </a:lnTo>
                  <a:lnTo>
                    <a:pt x="1146" y="1364"/>
                  </a:lnTo>
                  <a:lnTo>
                    <a:pt x="1024" y="1437"/>
                  </a:lnTo>
                  <a:lnTo>
                    <a:pt x="878" y="1486"/>
                  </a:lnTo>
                  <a:lnTo>
                    <a:pt x="731" y="1486"/>
                  </a:lnTo>
                  <a:lnTo>
                    <a:pt x="731" y="1486"/>
                  </a:lnTo>
                  <a:lnTo>
                    <a:pt x="585" y="1486"/>
                  </a:lnTo>
                  <a:lnTo>
                    <a:pt x="439" y="1437"/>
                  </a:lnTo>
                  <a:lnTo>
                    <a:pt x="317" y="1364"/>
                  </a:lnTo>
                  <a:lnTo>
                    <a:pt x="220" y="1267"/>
                  </a:lnTo>
                  <a:lnTo>
                    <a:pt x="123" y="1169"/>
                  </a:lnTo>
                  <a:lnTo>
                    <a:pt x="50" y="1048"/>
                  </a:lnTo>
                  <a:lnTo>
                    <a:pt x="1" y="902"/>
                  </a:lnTo>
                  <a:lnTo>
                    <a:pt x="1" y="755"/>
                  </a:lnTo>
                  <a:lnTo>
                    <a:pt x="1" y="755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7" name="Google Shape;777;p40"/>
          <p:cNvGrpSpPr/>
          <p:nvPr/>
        </p:nvGrpSpPr>
        <p:grpSpPr>
          <a:xfrm>
            <a:off x="6883844" y="2057550"/>
            <a:ext cx="433992" cy="422729"/>
            <a:chOff x="5916675" y="927975"/>
            <a:chExt cx="516350" cy="502950"/>
          </a:xfrm>
        </p:grpSpPr>
        <p:sp>
          <p:nvSpPr>
            <p:cNvPr id="778" name="Google Shape;778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38100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0"/>
          <p:cNvGrpSpPr/>
          <p:nvPr/>
        </p:nvGrpSpPr>
        <p:grpSpPr>
          <a:xfrm>
            <a:off x="5999864" y="2763452"/>
            <a:ext cx="1079481" cy="1051467"/>
            <a:chOff x="5916675" y="927975"/>
            <a:chExt cx="516350" cy="502950"/>
          </a:xfrm>
        </p:grpSpPr>
        <p:sp>
          <p:nvSpPr>
            <p:cNvPr id="781" name="Google Shape;781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solidFill>
              <a:srgbClr val="FF0000"/>
            </a:solidFill>
            <a:ln cap="rnd" cmpd="sng" w="9525">
              <a:solidFill>
                <a:srgbClr val="FFFF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0"/>
          <p:cNvGrpSpPr/>
          <p:nvPr/>
        </p:nvGrpSpPr>
        <p:grpSpPr>
          <a:xfrm>
            <a:off x="6000007" y="2057550"/>
            <a:ext cx="433992" cy="422729"/>
            <a:chOff x="5916675" y="927975"/>
            <a:chExt cx="516350" cy="502950"/>
          </a:xfrm>
        </p:grpSpPr>
        <p:sp>
          <p:nvSpPr>
            <p:cNvPr id="784" name="Google Shape;784;p40"/>
            <p:cNvSpPr/>
            <p:nvPr/>
          </p:nvSpPr>
          <p:spPr>
            <a:xfrm>
              <a:off x="5916675" y="927975"/>
              <a:ext cx="516350" cy="502950"/>
            </a:xfrm>
            <a:custGeom>
              <a:rect b="b" l="l" r="r" t="t"/>
              <a:pathLst>
                <a:path extrusionOk="0" fill="none" h="20118" w="20654">
                  <a:moveTo>
                    <a:pt x="20654" y="10059"/>
                  </a:moveTo>
                  <a:lnTo>
                    <a:pt x="18486" y="8183"/>
                  </a:lnTo>
                  <a:lnTo>
                    <a:pt x="19631" y="5577"/>
                  </a:lnTo>
                  <a:lnTo>
                    <a:pt x="16879" y="4847"/>
                  </a:lnTo>
                  <a:lnTo>
                    <a:pt x="16757" y="1997"/>
                  </a:lnTo>
                  <a:lnTo>
                    <a:pt x="13956" y="2509"/>
                  </a:lnTo>
                  <a:lnTo>
                    <a:pt x="12616" y="0"/>
                  </a:lnTo>
                  <a:lnTo>
                    <a:pt x="10327" y="1681"/>
                  </a:lnTo>
                  <a:lnTo>
                    <a:pt x="8038" y="0"/>
                  </a:lnTo>
                  <a:lnTo>
                    <a:pt x="6698" y="2509"/>
                  </a:lnTo>
                  <a:lnTo>
                    <a:pt x="3897" y="1997"/>
                  </a:lnTo>
                  <a:lnTo>
                    <a:pt x="3776" y="4847"/>
                  </a:lnTo>
                  <a:lnTo>
                    <a:pt x="1023" y="5577"/>
                  </a:lnTo>
                  <a:lnTo>
                    <a:pt x="2168" y="8183"/>
                  </a:lnTo>
                  <a:lnTo>
                    <a:pt x="1" y="10059"/>
                  </a:lnTo>
                  <a:lnTo>
                    <a:pt x="2168" y="11934"/>
                  </a:lnTo>
                  <a:lnTo>
                    <a:pt x="1023" y="14540"/>
                  </a:lnTo>
                  <a:lnTo>
                    <a:pt x="3776" y="15271"/>
                  </a:lnTo>
                  <a:lnTo>
                    <a:pt x="3897" y="18120"/>
                  </a:lnTo>
                  <a:lnTo>
                    <a:pt x="6698" y="17609"/>
                  </a:lnTo>
                  <a:lnTo>
                    <a:pt x="8038" y="20117"/>
                  </a:lnTo>
                  <a:lnTo>
                    <a:pt x="10327" y="18437"/>
                  </a:lnTo>
                  <a:lnTo>
                    <a:pt x="12616" y="20117"/>
                  </a:lnTo>
                  <a:lnTo>
                    <a:pt x="13956" y="17609"/>
                  </a:lnTo>
                  <a:lnTo>
                    <a:pt x="16757" y="18120"/>
                  </a:lnTo>
                  <a:lnTo>
                    <a:pt x="16879" y="15271"/>
                  </a:lnTo>
                  <a:lnTo>
                    <a:pt x="19631" y="14540"/>
                  </a:lnTo>
                  <a:lnTo>
                    <a:pt x="18486" y="11934"/>
                  </a:lnTo>
                  <a:lnTo>
                    <a:pt x="20654" y="10059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0"/>
            <p:cNvSpPr/>
            <p:nvPr/>
          </p:nvSpPr>
          <p:spPr>
            <a:xfrm>
              <a:off x="6006800" y="1011375"/>
              <a:ext cx="336125" cy="336125"/>
            </a:xfrm>
            <a:custGeom>
              <a:rect b="b" l="l" r="r" t="t"/>
              <a:pathLst>
                <a:path extrusionOk="0" fill="none" h="13445" w="13445">
                  <a:moveTo>
                    <a:pt x="6722" y="13445"/>
                  </a:moveTo>
                  <a:lnTo>
                    <a:pt x="6722" y="13445"/>
                  </a:lnTo>
                  <a:lnTo>
                    <a:pt x="6381" y="13420"/>
                  </a:lnTo>
                  <a:lnTo>
                    <a:pt x="6040" y="13396"/>
                  </a:lnTo>
                  <a:lnTo>
                    <a:pt x="5699" y="13347"/>
                  </a:lnTo>
                  <a:lnTo>
                    <a:pt x="5383" y="13299"/>
                  </a:lnTo>
                  <a:lnTo>
                    <a:pt x="5042" y="13226"/>
                  </a:lnTo>
                  <a:lnTo>
                    <a:pt x="4725" y="13128"/>
                  </a:lnTo>
                  <a:lnTo>
                    <a:pt x="4408" y="13031"/>
                  </a:lnTo>
                  <a:lnTo>
                    <a:pt x="4116" y="12909"/>
                  </a:lnTo>
                  <a:lnTo>
                    <a:pt x="3824" y="12763"/>
                  </a:lnTo>
                  <a:lnTo>
                    <a:pt x="3532" y="12617"/>
                  </a:lnTo>
                  <a:lnTo>
                    <a:pt x="3239" y="12471"/>
                  </a:lnTo>
                  <a:lnTo>
                    <a:pt x="2971" y="12276"/>
                  </a:lnTo>
                  <a:lnTo>
                    <a:pt x="2703" y="12105"/>
                  </a:lnTo>
                  <a:lnTo>
                    <a:pt x="2460" y="11910"/>
                  </a:lnTo>
                  <a:lnTo>
                    <a:pt x="2216" y="11691"/>
                  </a:lnTo>
                  <a:lnTo>
                    <a:pt x="1973" y="11472"/>
                  </a:lnTo>
                  <a:lnTo>
                    <a:pt x="1754" y="11228"/>
                  </a:lnTo>
                  <a:lnTo>
                    <a:pt x="1534" y="10985"/>
                  </a:lnTo>
                  <a:lnTo>
                    <a:pt x="1340" y="10741"/>
                  </a:lnTo>
                  <a:lnTo>
                    <a:pt x="1169" y="10473"/>
                  </a:lnTo>
                  <a:lnTo>
                    <a:pt x="974" y="10206"/>
                  </a:lnTo>
                  <a:lnTo>
                    <a:pt x="828" y="9913"/>
                  </a:lnTo>
                  <a:lnTo>
                    <a:pt x="682" y="9621"/>
                  </a:lnTo>
                  <a:lnTo>
                    <a:pt x="536" y="9329"/>
                  </a:lnTo>
                  <a:lnTo>
                    <a:pt x="414" y="9036"/>
                  </a:lnTo>
                  <a:lnTo>
                    <a:pt x="317" y="8720"/>
                  </a:lnTo>
                  <a:lnTo>
                    <a:pt x="219" y="8403"/>
                  </a:lnTo>
                  <a:lnTo>
                    <a:pt x="146" y="8062"/>
                  </a:lnTo>
                  <a:lnTo>
                    <a:pt x="98" y="7746"/>
                  </a:lnTo>
                  <a:lnTo>
                    <a:pt x="49" y="7405"/>
                  </a:lnTo>
                  <a:lnTo>
                    <a:pt x="24" y="7064"/>
                  </a:lnTo>
                  <a:lnTo>
                    <a:pt x="0" y="6723"/>
                  </a:lnTo>
                  <a:lnTo>
                    <a:pt x="0" y="6723"/>
                  </a:lnTo>
                  <a:lnTo>
                    <a:pt x="24" y="6382"/>
                  </a:lnTo>
                  <a:lnTo>
                    <a:pt x="49" y="6041"/>
                  </a:lnTo>
                  <a:lnTo>
                    <a:pt x="98" y="5700"/>
                  </a:lnTo>
                  <a:lnTo>
                    <a:pt x="146" y="5383"/>
                  </a:lnTo>
                  <a:lnTo>
                    <a:pt x="219" y="5042"/>
                  </a:lnTo>
                  <a:lnTo>
                    <a:pt x="317" y="4726"/>
                  </a:lnTo>
                  <a:lnTo>
                    <a:pt x="414" y="4409"/>
                  </a:lnTo>
                  <a:lnTo>
                    <a:pt x="536" y="4117"/>
                  </a:lnTo>
                  <a:lnTo>
                    <a:pt x="682" y="3825"/>
                  </a:lnTo>
                  <a:lnTo>
                    <a:pt x="828" y="3532"/>
                  </a:lnTo>
                  <a:lnTo>
                    <a:pt x="974" y="3240"/>
                  </a:lnTo>
                  <a:lnTo>
                    <a:pt x="1169" y="2972"/>
                  </a:lnTo>
                  <a:lnTo>
                    <a:pt x="1340" y="2704"/>
                  </a:lnTo>
                  <a:lnTo>
                    <a:pt x="1534" y="2461"/>
                  </a:lnTo>
                  <a:lnTo>
                    <a:pt x="1754" y="2217"/>
                  </a:lnTo>
                  <a:lnTo>
                    <a:pt x="1973" y="1974"/>
                  </a:lnTo>
                  <a:lnTo>
                    <a:pt x="2216" y="1754"/>
                  </a:lnTo>
                  <a:lnTo>
                    <a:pt x="2460" y="1535"/>
                  </a:lnTo>
                  <a:lnTo>
                    <a:pt x="2703" y="1340"/>
                  </a:lnTo>
                  <a:lnTo>
                    <a:pt x="2971" y="1170"/>
                  </a:lnTo>
                  <a:lnTo>
                    <a:pt x="3239" y="975"/>
                  </a:lnTo>
                  <a:lnTo>
                    <a:pt x="3532" y="829"/>
                  </a:lnTo>
                  <a:lnTo>
                    <a:pt x="3824" y="683"/>
                  </a:lnTo>
                  <a:lnTo>
                    <a:pt x="4116" y="537"/>
                  </a:lnTo>
                  <a:lnTo>
                    <a:pt x="4408" y="415"/>
                  </a:lnTo>
                  <a:lnTo>
                    <a:pt x="4725" y="317"/>
                  </a:lnTo>
                  <a:lnTo>
                    <a:pt x="5042" y="220"/>
                  </a:lnTo>
                  <a:lnTo>
                    <a:pt x="5383" y="147"/>
                  </a:lnTo>
                  <a:lnTo>
                    <a:pt x="5699" y="98"/>
                  </a:lnTo>
                  <a:lnTo>
                    <a:pt x="6040" y="49"/>
                  </a:lnTo>
                  <a:lnTo>
                    <a:pt x="6381" y="25"/>
                  </a:lnTo>
                  <a:lnTo>
                    <a:pt x="6722" y="1"/>
                  </a:lnTo>
                  <a:lnTo>
                    <a:pt x="6722" y="1"/>
                  </a:lnTo>
                  <a:lnTo>
                    <a:pt x="7063" y="25"/>
                  </a:lnTo>
                  <a:lnTo>
                    <a:pt x="7404" y="49"/>
                  </a:lnTo>
                  <a:lnTo>
                    <a:pt x="7745" y="98"/>
                  </a:lnTo>
                  <a:lnTo>
                    <a:pt x="8062" y="147"/>
                  </a:lnTo>
                  <a:lnTo>
                    <a:pt x="8403" y="220"/>
                  </a:lnTo>
                  <a:lnTo>
                    <a:pt x="8719" y="317"/>
                  </a:lnTo>
                  <a:lnTo>
                    <a:pt x="9036" y="415"/>
                  </a:lnTo>
                  <a:lnTo>
                    <a:pt x="9328" y="537"/>
                  </a:lnTo>
                  <a:lnTo>
                    <a:pt x="9620" y="683"/>
                  </a:lnTo>
                  <a:lnTo>
                    <a:pt x="9913" y="829"/>
                  </a:lnTo>
                  <a:lnTo>
                    <a:pt x="10205" y="975"/>
                  </a:lnTo>
                  <a:lnTo>
                    <a:pt x="10473" y="1170"/>
                  </a:lnTo>
                  <a:lnTo>
                    <a:pt x="10741" y="1340"/>
                  </a:lnTo>
                  <a:lnTo>
                    <a:pt x="10984" y="1535"/>
                  </a:lnTo>
                  <a:lnTo>
                    <a:pt x="11228" y="1754"/>
                  </a:lnTo>
                  <a:lnTo>
                    <a:pt x="11471" y="1974"/>
                  </a:lnTo>
                  <a:lnTo>
                    <a:pt x="11690" y="2217"/>
                  </a:lnTo>
                  <a:lnTo>
                    <a:pt x="11910" y="2461"/>
                  </a:lnTo>
                  <a:lnTo>
                    <a:pt x="12105" y="2704"/>
                  </a:lnTo>
                  <a:lnTo>
                    <a:pt x="12275" y="2972"/>
                  </a:lnTo>
                  <a:lnTo>
                    <a:pt x="12470" y="3240"/>
                  </a:lnTo>
                  <a:lnTo>
                    <a:pt x="12616" y="3532"/>
                  </a:lnTo>
                  <a:lnTo>
                    <a:pt x="12762" y="3825"/>
                  </a:lnTo>
                  <a:lnTo>
                    <a:pt x="12908" y="4117"/>
                  </a:lnTo>
                  <a:lnTo>
                    <a:pt x="13030" y="4409"/>
                  </a:lnTo>
                  <a:lnTo>
                    <a:pt x="13127" y="4726"/>
                  </a:lnTo>
                  <a:lnTo>
                    <a:pt x="13225" y="5042"/>
                  </a:lnTo>
                  <a:lnTo>
                    <a:pt x="13298" y="5383"/>
                  </a:lnTo>
                  <a:lnTo>
                    <a:pt x="13347" y="5700"/>
                  </a:lnTo>
                  <a:lnTo>
                    <a:pt x="13395" y="6041"/>
                  </a:lnTo>
                  <a:lnTo>
                    <a:pt x="13420" y="6382"/>
                  </a:lnTo>
                  <a:lnTo>
                    <a:pt x="13444" y="6723"/>
                  </a:lnTo>
                  <a:lnTo>
                    <a:pt x="13444" y="6723"/>
                  </a:lnTo>
                  <a:lnTo>
                    <a:pt x="13420" y="7064"/>
                  </a:lnTo>
                  <a:lnTo>
                    <a:pt x="13395" y="7405"/>
                  </a:lnTo>
                  <a:lnTo>
                    <a:pt x="13347" y="7746"/>
                  </a:lnTo>
                  <a:lnTo>
                    <a:pt x="13298" y="8062"/>
                  </a:lnTo>
                  <a:lnTo>
                    <a:pt x="13225" y="8403"/>
                  </a:lnTo>
                  <a:lnTo>
                    <a:pt x="13127" y="8720"/>
                  </a:lnTo>
                  <a:lnTo>
                    <a:pt x="13030" y="9036"/>
                  </a:lnTo>
                  <a:lnTo>
                    <a:pt x="12908" y="9329"/>
                  </a:lnTo>
                  <a:lnTo>
                    <a:pt x="12762" y="9621"/>
                  </a:lnTo>
                  <a:lnTo>
                    <a:pt x="12616" y="9913"/>
                  </a:lnTo>
                  <a:lnTo>
                    <a:pt x="12470" y="10206"/>
                  </a:lnTo>
                  <a:lnTo>
                    <a:pt x="12275" y="10473"/>
                  </a:lnTo>
                  <a:lnTo>
                    <a:pt x="12105" y="10741"/>
                  </a:lnTo>
                  <a:lnTo>
                    <a:pt x="11910" y="10985"/>
                  </a:lnTo>
                  <a:lnTo>
                    <a:pt x="11690" y="11228"/>
                  </a:lnTo>
                  <a:lnTo>
                    <a:pt x="11471" y="11472"/>
                  </a:lnTo>
                  <a:lnTo>
                    <a:pt x="11228" y="11691"/>
                  </a:lnTo>
                  <a:lnTo>
                    <a:pt x="10984" y="11910"/>
                  </a:lnTo>
                  <a:lnTo>
                    <a:pt x="10741" y="12105"/>
                  </a:lnTo>
                  <a:lnTo>
                    <a:pt x="10473" y="12276"/>
                  </a:lnTo>
                  <a:lnTo>
                    <a:pt x="10205" y="12471"/>
                  </a:lnTo>
                  <a:lnTo>
                    <a:pt x="9913" y="12617"/>
                  </a:lnTo>
                  <a:lnTo>
                    <a:pt x="9620" y="12763"/>
                  </a:lnTo>
                  <a:lnTo>
                    <a:pt x="9328" y="12909"/>
                  </a:lnTo>
                  <a:lnTo>
                    <a:pt x="9036" y="13031"/>
                  </a:lnTo>
                  <a:lnTo>
                    <a:pt x="8719" y="13128"/>
                  </a:lnTo>
                  <a:lnTo>
                    <a:pt x="8403" y="13226"/>
                  </a:lnTo>
                  <a:lnTo>
                    <a:pt x="8062" y="13299"/>
                  </a:lnTo>
                  <a:lnTo>
                    <a:pt x="7745" y="13347"/>
                  </a:lnTo>
                  <a:lnTo>
                    <a:pt x="7404" y="13396"/>
                  </a:lnTo>
                  <a:lnTo>
                    <a:pt x="7063" y="13420"/>
                  </a:lnTo>
                  <a:lnTo>
                    <a:pt x="6722" y="13445"/>
                  </a:lnTo>
                  <a:lnTo>
                    <a:pt x="6722" y="13445"/>
                  </a:lnTo>
                  <a:close/>
                </a:path>
              </a:pathLst>
            </a:custGeom>
            <a:noFill/>
            <a:ln cap="rnd" cmpd="sng" w="12175">
              <a:solidFill>
                <a:srgbClr val="FFFF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6" name="Google Shape;786;p40"/>
          <p:cNvSpPr/>
          <p:nvPr/>
        </p:nvSpPr>
        <p:spPr>
          <a:xfrm>
            <a:off x="7076005" y="22939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40"/>
          <p:cNvSpPr/>
          <p:nvPr/>
        </p:nvSpPr>
        <p:spPr>
          <a:xfrm>
            <a:off x="6192168" y="2293928"/>
            <a:ext cx="402263" cy="227229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12175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40"/>
          <p:cNvSpPr/>
          <p:nvPr/>
        </p:nvSpPr>
        <p:spPr>
          <a:xfrm>
            <a:off x="6477703" y="3351465"/>
            <a:ext cx="1000561" cy="565194"/>
          </a:xfrm>
          <a:custGeom>
            <a:rect b="b" l="l" r="r" t="t"/>
            <a:pathLst>
              <a:path extrusionOk="0" fill="none" h="10814" w="19144">
                <a:moveTo>
                  <a:pt x="16124" y="4774"/>
                </a:moveTo>
                <a:lnTo>
                  <a:pt x="15369" y="4774"/>
                </a:lnTo>
                <a:lnTo>
                  <a:pt x="15369" y="4774"/>
                </a:lnTo>
                <a:lnTo>
                  <a:pt x="15393" y="4482"/>
                </a:lnTo>
                <a:lnTo>
                  <a:pt x="15393" y="4482"/>
                </a:lnTo>
                <a:lnTo>
                  <a:pt x="15369" y="4189"/>
                </a:lnTo>
                <a:lnTo>
                  <a:pt x="15344" y="3921"/>
                </a:lnTo>
                <a:lnTo>
                  <a:pt x="15271" y="3654"/>
                </a:lnTo>
                <a:lnTo>
                  <a:pt x="15174" y="3410"/>
                </a:lnTo>
                <a:lnTo>
                  <a:pt x="15052" y="3166"/>
                </a:lnTo>
                <a:lnTo>
                  <a:pt x="14930" y="2947"/>
                </a:lnTo>
                <a:lnTo>
                  <a:pt x="14760" y="2728"/>
                </a:lnTo>
                <a:lnTo>
                  <a:pt x="14589" y="2533"/>
                </a:lnTo>
                <a:lnTo>
                  <a:pt x="14394" y="2363"/>
                </a:lnTo>
                <a:lnTo>
                  <a:pt x="14175" y="2192"/>
                </a:lnTo>
                <a:lnTo>
                  <a:pt x="13956" y="2070"/>
                </a:lnTo>
                <a:lnTo>
                  <a:pt x="13712" y="1949"/>
                </a:lnTo>
                <a:lnTo>
                  <a:pt x="13469" y="1851"/>
                </a:lnTo>
                <a:lnTo>
                  <a:pt x="13201" y="1778"/>
                </a:lnTo>
                <a:lnTo>
                  <a:pt x="12933" y="1754"/>
                </a:lnTo>
                <a:lnTo>
                  <a:pt x="12641" y="1729"/>
                </a:lnTo>
                <a:lnTo>
                  <a:pt x="12641" y="1729"/>
                </a:lnTo>
                <a:lnTo>
                  <a:pt x="12300" y="1754"/>
                </a:lnTo>
                <a:lnTo>
                  <a:pt x="11959" y="1827"/>
                </a:lnTo>
                <a:lnTo>
                  <a:pt x="11618" y="1924"/>
                </a:lnTo>
                <a:lnTo>
                  <a:pt x="11326" y="2070"/>
                </a:lnTo>
                <a:lnTo>
                  <a:pt x="11326" y="2070"/>
                </a:lnTo>
                <a:lnTo>
                  <a:pt x="11155" y="1851"/>
                </a:lnTo>
                <a:lnTo>
                  <a:pt x="10985" y="1632"/>
                </a:lnTo>
                <a:lnTo>
                  <a:pt x="10814" y="1413"/>
                </a:lnTo>
                <a:lnTo>
                  <a:pt x="10619" y="1218"/>
                </a:lnTo>
                <a:lnTo>
                  <a:pt x="10425" y="1048"/>
                </a:lnTo>
                <a:lnTo>
                  <a:pt x="10205" y="877"/>
                </a:lnTo>
                <a:lnTo>
                  <a:pt x="9962" y="707"/>
                </a:lnTo>
                <a:lnTo>
                  <a:pt x="9718" y="560"/>
                </a:lnTo>
                <a:lnTo>
                  <a:pt x="9475" y="439"/>
                </a:lnTo>
                <a:lnTo>
                  <a:pt x="9231" y="317"/>
                </a:lnTo>
                <a:lnTo>
                  <a:pt x="8963" y="219"/>
                </a:lnTo>
                <a:lnTo>
                  <a:pt x="8695" y="146"/>
                </a:lnTo>
                <a:lnTo>
                  <a:pt x="8403" y="73"/>
                </a:lnTo>
                <a:lnTo>
                  <a:pt x="8135" y="25"/>
                </a:lnTo>
                <a:lnTo>
                  <a:pt x="7843" y="0"/>
                </a:lnTo>
                <a:lnTo>
                  <a:pt x="7551" y="0"/>
                </a:lnTo>
                <a:lnTo>
                  <a:pt x="7551" y="0"/>
                </a:lnTo>
                <a:lnTo>
                  <a:pt x="7088" y="25"/>
                </a:lnTo>
                <a:lnTo>
                  <a:pt x="6650" y="98"/>
                </a:lnTo>
                <a:lnTo>
                  <a:pt x="6211" y="195"/>
                </a:lnTo>
                <a:lnTo>
                  <a:pt x="5797" y="341"/>
                </a:lnTo>
                <a:lnTo>
                  <a:pt x="5407" y="536"/>
                </a:lnTo>
                <a:lnTo>
                  <a:pt x="5042" y="755"/>
                </a:lnTo>
                <a:lnTo>
                  <a:pt x="4701" y="1023"/>
                </a:lnTo>
                <a:lnTo>
                  <a:pt x="4385" y="1315"/>
                </a:lnTo>
                <a:lnTo>
                  <a:pt x="4092" y="1632"/>
                </a:lnTo>
                <a:lnTo>
                  <a:pt x="3824" y="1973"/>
                </a:lnTo>
                <a:lnTo>
                  <a:pt x="3605" y="2338"/>
                </a:lnTo>
                <a:lnTo>
                  <a:pt x="3410" y="2728"/>
                </a:lnTo>
                <a:lnTo>
                  <a:pt x="3264" y="3142"/>
                </a:lnTo>
                <a:lnTo>
                  <a:pt x="3142" y="3580"/>
                </a:lnTo>
                <a:lnTo>
                  <a:pt x="3094" y="4019"/>
                </a:lnTo>
                <a:lnTo>
                  <a:pt x="3069" y="4482"/>
                </a:lnTo>
                <a:lnTo>
                  <a:pt x="3069" y="4482"/>
                </a:lnTo>
                <a:lnTo>
                  <a:pt x="3069" y="4774"/>
                </a:lnTo>
                <a:lnTo>
                  <a:pt x="3021" y="4774"/>
                </a:lnTo>
                <a:lnTo>
                  <a:pt x="3021" y="4774"/>
                </a:lnTo>
                <a:lnTo>
                  <a:pt x="2704" y="4774"/>
                </a:lnTo>
                <a:lnTo>
                  <a:pt x="2412" y="4823"/>
                </a:lnTo>
                <a:lnTo>
                  <a:pt x="2120" y="4896"/>
                </a:lnTo>
                <a:lnTo>
                  <a:pt x="1827" y="5017"/>
                </a:lnTo>
                <a:lnTo>
                  <a:pt x="1584" y="5139"/>
                </a:lnTo>
                <a:lnTo>
                  <a:pt x="1316" y="5285"/>
                </a:lnTo>
                <a:lnTo>
                  <a:pt x="1097" y="5456"/>
                </a:lnTo>
                <a:lnTo>
                  <a:pt x="877" y="5651"/>
                </a:lnTo>
                <a:lnTo>
                  <a:pt x="683" y="5870"/>
                </a:lnTo>
                <a:lnTo>
                  <a:pt x="512" y="6113"/>
                </a:lnTo>
                <a:lnTo>
                  <a:pt x="366" y="6357"/>
                </a:lnTo>
                <a:lnTo>
                  <a:pt x="220" y="6625"/>
                </a:lnTo>
                <a:lnTo>
                  <a:pt x="122" y="6893"/>
                </a:lnTo>
                <a:lnTo>
                  <a:pt x="49" y="7185"/>
                </a:lnTo>
                <a:lnTo>
                  <a:pt x="1" y="7477"/>
                </a:lnTo>
                <a:lnTo>
                  <a:pt x="1" y="7794"/>
                </a:lnTo>
                <a:lnTo>
                  <a:pt x="1" y="7794"/>
                </a:lnTo>
                <a:lnTo>
                  <a:pt x="1" y="8110"/>
                </a:lnTo>
                <a:lnTo>
                  <a:pt x="49" y="8403"/>
                </a:lnTo>
                <a:lnTo>
                  <a:pt x="122" y="8695"/>
                </a:lnTo>
                <a:lnTo>
                  <a:pt x="220" y="8963"/>
                </a:lnTo>
                <a:lnTo>
                  <a:pt x="366" y="9231"/>
                </a:lnTo>
                <a:lnTo>
                  <a:pt x="512" y="9474"/>
                </a:lnTo>
                <a:lnTo>
                  <a:pt x="683" y="9718"/>
                </a:lnTo>
                <a:lnTo>
                  <a:pt x="877" y="9937"/>
                </a:lnTo>
                <a:lnTo>
                  <a:pt x="1097" y="10132"/>
                </a:lnTo>
                <a:lnTo>
                  <a:pt x="1316" y="10302"/>
                </a:lnTo>
                <a:lnTo>
                  <a:pt x="1584" y="10449"/>
                </a:lnTo>
                <a:lnTo>
                  <a:pt x="1827" y="10570"/>
                </a:lnTo>
                <a:lnTo>
                  <a:pt x="2120" y="10692"/>
                </a:lnTo>
                <a:lnTo>
                  <a:pt x="2412" y="10765"/>
                </a:lnTo>
                <a:lnTo>
                  <a:pt x="2704" y="10814"/>
                </a:lnTo>
                <a:lnTo>
                  <a:pt x="3021" y="10814"/>
                </a:lnTo>
                <a:lnTo>
                  <a:pt x="16124" y="10814"/>
                </a:lnTo>
                <a:lnTo>
                  <a:pt x="16124" y="10814"/>
                </a:lnTo>
                <a:lnTo>
                  <a:pt x="16440" y="10814"/>
                </a:lnTo>
                <a:lnTo>
                  <a:pt x="16732" y="10765"/>
                </a:lnTo>
                <a:lnTo>
                  <a:pt x="17025" y="10692"/>
                </a:lnTo>
                <a:lnTo>
                  <a:pt x="17317" y="10570"/>
                </a:lnTo>
                <a:lnTo>
                  <a:pt x="17561" y="10449"/>
                </a:lnTo>
                <a:lnTo>
                  <a:pt x="17828" y="10302"/>
                </a:lnTo>
                <a:lnTo>
                  <a:pt x="18048" y="10132"/>
                </a:lnTo>
                <a:lnTo>
                  <a:pt x="18267" y="9937"/>
                </a:lnTo>
                <a:lnTo>
                  <a:pt x="18462" y="9718"/>
                </a:lnTo>
                <a:lnTo>
                  <a:pt x="18632" y="9474"/>
                </a:lnTo>
                <a:lnTo>
                  <a:pt x="18778" y="9231"/>
                </a:lnTo>
                <a:lnTo>
                  <a:pt x="18924" y="8963"/>
                </a:lnTo>
                <a:lnTo>
                  <a:pt x="19022" y="8695"/>
                </a:lnTo>
                <a:lnTo>
                  <a:pt x="19095" y="8403"/>
                </a:lnTo>
                <a:lnTo>
                  <a:pt x="19144" y="8110"/>
                </a:lnTo>
                <a:lnTo>
                  <a:pt x="19144" y="7794"/>
                </a:lnTo>
                <a:lnTo>
                  <a:pt x="19144" y="7794"/>
                </a:lnTo>
                <a:lnTo>
                  <a:pt x="19144" y="7477"/>
                </a:lnTo>
                <a:lnTo>
                  <a:pt x="19095" y="7185"/>
                </a:lnTo>
                <a:lnTo>
                  <a:pt x="19022" y="6893"/>
                </a:lnTo>
                <a:lnTo>
                  <a:pt x="18924" y="6625"/>
                </a:lnTo>
                <a:lnTo>
                  <a:pt x="18778" y="6357"/>
                </a:lnTo>
                <a:lnTo>
                  <a:pt x="18632" y="6113"/>
                </a:lnTo>
                <a:lnTo>
                  <a:pt x="18462" y="5870"/>
                </a:lnTo>
                <a:lnTo>
                  <a:pt x="18267" y="5651"/>
                </a:lnTo>
                <a:lnTo>
                  <a:pt x="18048" y="5456"/>
                </a:lnTo>
                <a:lnTo>
                  <a:pt x="17828" y="5285"/>
                </a:lnTo>
                <a:lnTo>
                  <a:pt x="17561" y="5139"/>
                </a:lnTo>
                <a:lnTo>
                  <a:pt x="17317" y="5017"/>
                </a:lnTo>
                <a:lnTo>
                  <a:pt x="17025" y="4896"/>
                </a:lnTo>
                <a:lnTo>
                  <a:pt x="16732" y="4823"/>
                </a:lnTo>
                <a:lnTo>
                  <a:pt x="16440" y="4774"/>
                </a:lnTo>
                <a:lnTo>
                  <a:pt x="16124" y="4774"/>
                </a:lnTo>
                <a:lnTo>
                  <a:pt x="16124" y="4774"/>
                </a:lnTo>
                <a:close/>
              </a:path>
            </a:pathLst>
          </a:custGeom>
          <a:noFill/>
          <a:ln cap="rnd" cmpd="sng" w="9525">
            <a:solidFill>
              <a:srgbClr val="00FFFF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40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3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4" name="Google Shape;794;p41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795" name="Google Shape;795;p41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41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41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41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41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41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41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802" name="Google Shape;802;p41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41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41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41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6" name="Google Shape;806;p41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807" name="Google Shape;807;p41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41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41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0" name="Google Shape;810;p41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811" name="Google Shape;811;p41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41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41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41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41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6" name="Google Shape;816;p41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817" name="Google Shape;817;p41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41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41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41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821" name="Google Shape;821;p41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41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41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41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5" name="Google Shape;825;p41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826" name="Google Shape;826;p41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41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41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41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41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1" name="Google Shape;831;p41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832" name="Google Shape;832;p41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41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41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41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41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41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8" name="Google Shape;838;p41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839" name="Google Shape;839;p41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41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1" name="Google Shape;841;p41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842" name="Google Shape;842;p41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41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41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45" name="Google Shape;845;p41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846" name="Google Shape;846;p41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41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41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41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41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41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2" name="Google Shape;852;p41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853" name="Google Shape;853;p41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41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41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41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41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8" name="Google Shape;858;p41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859" name="Google Shape;859;p41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41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41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2" name="Google Shape;862;p41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863" name="Google Shape;863;p41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864" name="Google Shape;864;p41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5" name="Google Shape;865;p41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6" name="Google Shape;866;p41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7" name="Google Shape;867;p41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8" name="Google Shape;868;p41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9" name="Google Shape;869;p41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0" name="Google Shape;870;p41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1" name="Google Shape;871;p41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2" name="Google Shape;872;p41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3" name="Google Shape;873;p41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74" name="Google Shape;874;p41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41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41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0" name="Google Shape;880;p41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881" name="Google Shape;881;p41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85" name="Google Shape;885;p41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886" name="Google Shape;886;p41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41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41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41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41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892" name="Google Shape;892;p41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41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41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8" name="Google Shape;898;p41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899" name="Google Shape;899;p41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41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904" name="Google Shape;904;p41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41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41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41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8" name="Google Shape;908;p41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909" name="Google Shape;909;p41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41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41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41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41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4" name="Google Shape;914;p41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915" name="Google Shape;915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25" name="Google Shape;925;p41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926" name="Google Shape;926;p41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41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41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9" name="Google Shape;929;p41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930" name="Google Shape;930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40" name="Google Shape;940;p41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941" name="Google Shape;941;p41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41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41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41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5" name="Google Shape;945;p41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946" name="Google Shape;946;p41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56" name="Google Shape;956;p41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957" name="Google Shape;957;p4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4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4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4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4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4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4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41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965" name="Google Shape;965;p41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41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41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41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9" name="Google Shape;969;p41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970" name="Google Shape;970;p41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41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41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41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4" name="Google Shape;974;p41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975" name="Google Shape;975;p41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41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41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41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41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41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981" name="Google Shape;981;p41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41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41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4" name="Google Shape;984;p41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5" name="Google Shape;985;p41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41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7" name="Google Shape;987;p41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988" name="Google Shape;988;p41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41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41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41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992" name="Google Shape;992;p41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41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41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41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41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41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998" name="Google Shape;998;p41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41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41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41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41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41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4" name="Google Shape;1004;p41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005" name="Google Shape;1005;p41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41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41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8" name="Google Shape;1008;p41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009" name="Google Shape;1009;p41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41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41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41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3" name="Google Shape;1013;p41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014" name="Google Shape;1014;p41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41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41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41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41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41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0" name="Google Shape;1020;p41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021" name="Google Shape;1021;p41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41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41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41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41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41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41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8" name="Google Shape;1028;p41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029" name="Google Shape;1029;p41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41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41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41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3" name="Google Shape;1033;p41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034" name="Google Shape;1034;p41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41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41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41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038" name="Google Shape;1038;p41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41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41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1" name="Google Shape;1041;p41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042" name="Google Shape;1042;p41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41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41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41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6" name="Google Shape;1046;p41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047" name="Google Shape;1047;p41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41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41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41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1" name="Google Shape;1051;p41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052" name="Google Shape;1052;p41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41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41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41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41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7" name="Google Shape;1057;p41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058" name="Google Shape;1058;p41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41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41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41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41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41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4" name="Google Shape;1064;p41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065" name="Google Shape;1065;p41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41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41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41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41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41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41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2" name="Google Shape;1072;p41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073" name="Google Shape;1073;p41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41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41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41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41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41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41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41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41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41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41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41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5" name="Google Shape;1085;p41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086" name="Google Shape;1086;p41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41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41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41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0" name="Google Shape;1090;p41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091" name="Google Shape;1091;p41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41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41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4" name="Google Shape;1094;p41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095" name="Google Shape;1095;p41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41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41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41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41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41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1" name="Google Shape;1101;p41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102" name="Google Shape;1102;p41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41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41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41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41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41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41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41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0" name="Google Shape;1110;p41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111" name="Google Shape;1111;p41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41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41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41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41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41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41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41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41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41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41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41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3" name="Google Shape;1123;p41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124" name="Google Shape;1124;p41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41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41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41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41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41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41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41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41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41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41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41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137" name="Google Shape;1137;p41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41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41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9" name="Google Shape;1149;p41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150" name="Google Shape;1150;p41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41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41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41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41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41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6" name="Google Shape;1156;p41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157" name="Google Shape;1157;p41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41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41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41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41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41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41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41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41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41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41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41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41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41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41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41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173" name="Google Shape;1173;p41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41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41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  <a:close/>
                </a:path>
              </a:pathLst>
            </a:custGeom>
            <a:solidFill>
              <a:srgbClr val="BD2A3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41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8" name="Google Shape;1178;p41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179" name="Google Shape;1179;p41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180" name="Google Shape;1180;p41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41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41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3" name="Google Shape;1183;p41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184" name="Google Shape;1184;p41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41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41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87" name="Google Shape;1187;p41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188" name="Google Shape;1188;p41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41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41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1" name="Google Shape;1191;p41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192" name="Google Shape;1192;p41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41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4" name="Google Shape;1194;p41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95" name="Google Shape;1195;p41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196" name="Google Shape;1196;p41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41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41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41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41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41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41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41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4" name="Google Shape;1204;p41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205" name="Google Shape;1205;p41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41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41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41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41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41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41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41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41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41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41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41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41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41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41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41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41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41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41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41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41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41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41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230" name="Google Shape;1230;p41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231" name="Google Shape;1231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3" name="Google Shape;1233;p41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234" name="Google Shape;1234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36" name="Google Shape;1236;p41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237" name="Google Shape;1237;p41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41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9" name="Google Shape;1239;p41"/>
          <p:cNvSpPr txBox="1"/>
          <p:nvPr>
            <p:ph idx="4294967295" type="title"/>
          </p:nvPr>
        </p:nvSpPr>
        <p:spPr>
          <a:xfrm>
            <a:off x="855300" y="3252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Diagrams and infographics</a:t>
            </a:r>
            <a:endParaRPr sz="1600"/>
          </a:p>
        </p:txBody>
      </p:sp>
      <p:sp>
        <p:nvSpPr>
          <p:cNvPr id="1240" name="Google Shape;1240;p41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294667"/>
        </a:solidFill>
      </p:bgPr>
    </p:bg>
    <p:spTree>
      <p:nvGrpSpPr>
        <p:cNvPr id="1244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42"/>
          <p:cNvSpPr txBox="1"/>
          <p:nvPr/>
        </p:nvSpPr>
        <p:spPr>
          <a:xfrm>
            <a:off x="2861775" y="990475"/>
            <a:ext cx="5689200" cy="12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Now you can use any emoji as an icon!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And of course it resizes without losing quality and you can change the color.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How? Follow Google instructions </a:t>
            </a:r>
            <a:r>
              <a:rPr lang="en" sz="1200" u="sng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https://twitter.com/googledocs/status/730087240156643328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6" name="Google Shape;1246;p42"/>
          <p:cNvSpPr txBox="1"/>
          <p:nvPr/>
        </p:nvSpPr>
        <p:spPr>
          <a:xfrm>
            <a:off x="1324125" y="2540475"/>
            <a:ext cx="6468900" cy="16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rgbClr val="FFFFFF"/>
                </a:solidFill>
                <a:highlight>
                  <a:srgbClr val="FFA800"/>
                </a:highlight>
                <a:latin typeface="Open Sans"/>
                <a:ea typeface="Open Sans"/>
                <a:cs typeface="Open Sans"/>
                <a:sym typeface="Open Sans"/>
              </a:rPr>
              <a:t> and many more...</a:t>
            </a:r>
            <a:endParaRPr sz="2400">
              <a:solidFill>
                <a:srgbClr val="FFFFFF"/>
              </a:solidFill>
              <a:highlight>
                <a:srgbClr val="FFA8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47" name="Google Shape;1247;p42"/>
          <p:cNvSpPr txBox="1"/>
          <p:nvPr/>
        </p:nvSpPr>
        <p:spPr>
          <a:xfrm>
            <a:off x="1029975" y="932614"/>
            <a:ext cx="1440600" cy="129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600">
                <a:solidFill>
                  <a:srgbClr val="F1C232"/>
                </a:solidFill>
              </a:rPr>
              <a:t>😉</a:t>
            </a:r>
            <a:endParaRPr sz="9600">
              <a:solidFill>
                <a:srgbClr val="F1C232"/>
              </a:solidFill>
            </a:endParaRPr>
          </a:p>
        </p:txBody>
      </p:sp>
      <p:sp>
        <p:nvSpPr>
          <p:cNvPr id="1248" name="Google Shape;1248;p42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3" name="Google Shape;1253;p43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4" name="Google Shape;1254;p43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255" name="Google Shape;1255;p43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256" name="Google Shape;1256;p43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257" name="Google Shape;1257;p43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58" name="Google Shape;1258;p43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59" name="Google Shape;1259;p43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260" name="Google Shape;1260;p43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1" name="Google Shape;1261;p43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2" name="Google Shape;1262;p43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263" name="Google Shape;1263;p43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4" name="Google Shape;1264;p43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65" name="Google Shape;1265;p43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266" name="Google Shape;1266;p43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267" name="Google Shape;1267;p43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268" name="Google Shape;1268;p43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/>
          <p:nvPr>
            <p:ph idx="4294967295" type="ctrTitle"/>
          </p:nvPr>
        </p:nvSpPr>
        <p:spPr>
          <a:xfrm>
            <a:off x="1275150" y="1127749"/>
            <a:ext cx="6593700" cy="10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A800"/>
                </a:solidFill>
              </a:rPr>
              <a:t>Hello!</a:t>
            </a:r>
            <a:endParaRPr sz="2400">
              <a:solidFill>
                <a:srgbClr val="FFA800"/>
              </a:solidFill>
            </a:endParaRPr>
          </a:p>
        </p:txBody>
      </p:sp>
      <p:sp>
        <p:nvSpPr>
          <p:cNvPr id="126" name="Google Shape;126;p17"/>
          <p:cNvSpPr txBox="1"/>
          <p:nvPr>
            <p:ph idx="4294967295" type="subTitle"/>
          </p:nvPr>
        </p:nvSpPr>
        <p:spPr>
          <a:xfrm>
            <a:off x="1275150" y="2069454"/>
            <a:ext cx="6593700" cy="164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</a:rPr>
              <a:t>I am Jayden Smith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I am here because I love to give presentations. </a:t>
            </a:r>
            <a:endParaRPr sz="16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rgbClr val="FFFFFF"/>
                </a:solidFill>
              </a:rPr>
              <a:t>You can find me at @username</a:t>
            </a:r>
            <a:endParaRPr b="1" sz="1600">
              <a:solidFill>
                <a:srgbClr val="FFFFFF"/>
              </a:solidFill>
            </a:endParaRPr>
          </a:p>
        </p:txBody>
      </p:sp>
      <p:sp>
        <p:nvSpPr>
          <p:cNvPr id="127" name="Google Shape;127;p17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>
            <p:ph type="ctrTitle"/>
          </p:nvPr>
        </p:nvSpPr>
        <p:spPr>
          <a:xfrm>
            <a:off x="5020500" y="2251075"/>
            <a:ext cx="36750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133" name="Google Shape;133;p18"/>
          <p:cNvSpPr txBox="1"/>
          <p:nvPr>
            <p:ph idx="1" type="subTitle"/>
          </p:nvPr>
        </p:nvSpPr>
        <p:spPr>
          <a:xfrm>
            <a:off x="5020500" y="3602050"/>
            <a:ext cx="3675000" cy="5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0" y="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" type="body"/>
          </p:nvPr>
        </p:nvSpPr>
        <p:spPr>
          <a:xfrm>
            <a:off x="1616475" y="1393325"/>
            <a:ext cx="5911200" cy="30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265275" y="4607475"/>
            <a:ext cx="86169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0"/>
          <p:cNvSpPr txBox="1"/>
          <p:nvPr>
            <p:ph type="title"/>
          </p:nvPr>
        </p:nvSpPr>
        <p:spPr>
          <a:xfrm>
            <a:off x="4994225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6" name="Google Shape;146;p20"/>
          <p:cNvSpPr txBox="1"/>
          <p:nvPr>
            <p:ph idx="1" type="body"/>
          </p:nvPr>
        </p:nvSpPr>
        <p:spPr>
          <a:xfrm>
            <a:off x="4994225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60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Here you have a list of items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And some text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▫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grpSp>
        <p:nvGrpSpPr>
          <p:cNvPr id="147" name="Google Shape;147;p20"/>
          <p:cNvGrpSpPr/>
          <p:nvPr/>
        </p:nvGrpSpPr>
        <p:grpSpPr>
          <a:xfrm>
            <a:off x="1035052" y="2053165"/>
            <a:ext cx="2529937" cy="1037170"/>
            <a:chOff x="1263652" y="1992418"/>
            <a:chExt cx="2529937" cy="1037170"/>
          </a:xfrm>
        </p:grpSpPr>
        <p:sp>
          <p:nvSpPr>
            <p:cNvPr id="148" name="Google Shape;148;p20"/>
            <p:cNvSpPr/>
            <p:nvPr/>
          </p:nvSpPr>
          <p:spPr>
            <a:xfrm>
              <a:off x="1263652" y="2315755"/>
              <a:ext cx="556154" cy="713832"/>
            </a:xfrm>
            <a:custGeom>
              <a:rect b="b" l="l" r="r" t="t"/>
              <a:pathLst>
                <a:path extrusionOk="0" fill="none" h="20508" w="15978">
                  <a:moveTo>
                    <a:pt x="15977" y="1292"/>
                  </a:moveTo>
                  <a:lnTo>
                    <a:pt x="15977" y="19217"/>
                  </a:lnTo>
                  <a:lnTo>
                    <a:pt x="15977" y="19217"/>
                  </a:lnTo>
                  <a:lnTo>
                    <a:pt x="15953" y="19485"/>
                  </a:lnTo>
                  <a:lnTo>
                    <a:pt x="15880" y="19728"/>
                  </a:lnTo>
                  <a:lnTo>
                    <a:pt x="15758" y="19948"/>
                  </a:lnTo>
                  <a:lnTo>
                    <a:pt x="15612" y="20142"/>
                  </a:lnTo>
                  <a:lnTo>
                    <a:pt x="15417" y="20289"/>
                  </a:lnTo>
                  <a:lnTo>
                    <a:pt x="15198" y="20410"/>
                  </a:lnTo>
                  <a:lnTo>
                    <a:pt x="14955" y="20483"/>
                  </a:lnTo>
                  <a:lnTo>
                    <a:pt x="14711" y="20508"/>
                  </a:lnTo>
                  <a:lnTo>
                    <a:pt x="1267" y="20508"/>
                  </a:lnTo>
                  <a:lnTo>
                    <a:pt x="1267" y="20508"/>
                  </a:lnTo>
                  <a:lnTo>
                    <a:pt x="1023" y="20483"/>
                  </a:lnTo>
                  <a:lnTo>
                    <a:pt x="780" y="20410"/>
                  </a:lnTo>
                  <a:lnTo>
                    <a:pt x="561" y="20289"/>
                  </a:lnTo>
                  <a:lnTo>
                    <a:pt x="366" y="20142"/>
                  </a:lnTo>
                  <a:lnTo>
                    <a:pt x="220" y="19948"/>
                  </a:lnTo>
                  <a:lnTo>
                    <a:pt x="98" y="19728"/>
                  </a:lnTo>
                  <a:lnTo>
                    <a:pt x="25" y="19485"/>
                  </a:lnTo>
                  <a:lnTo>
                    <a:pt x="1" y="19217"/>
                  </a:lnTo>
                  <a:lnTo>
                    <a:pt x="1" y="1292"/>
                  </a:lnTo>
                  <a:lnTo>
                    <a:pt x="1" y="1292"/>
                  </a:lnTo>
                  <a:lnTo>
                    <a:pt x="25" y="1024"/>
                  </a:lnTo>
                  <a:lnTo>
                    <a:pt x="98" y="780"/>
                  </a:lnTo>
                  <a:lnTo>
                    <a:pt x="220" y="561"/>
                  </a:lnTo>
                  <a:lnTo>
                    <a:pt x="366" y="366"/>
                  </a:lnTo>
                  <a:lnTo>
                    <a:pt x="561" y="220"/>
                  </a:lnTo>
                  <a:lnTo>
                    <a:pt x="780" y="98"/>
                  </a:lnTo>
                  <a:lnTo>
                    <a:pt x="1023" y="25"/>
                  </a:lnTo>
                  <a:lnTo>
                    <a:pt x="1267" y="1"/>
                  </a:lnTo>
                  <a:lnTo>
                    <a:pt x="14711" y="1"/>
                  </a:lnTo>
                  <a:lnTo>
                    <a:pt x="14711" y="1"/>
                  </a:lnTo>
                  <a:lnTo>
                    <a:pt x="14955" y="25"/>
                  </a:lnTo>
                  <a:lnTo>
                    <a:pt x="15198" y="98"/>
                  </a:lnTo>
                  <a:lnTo>
                    <a:pt x="15417" y="220"/>
                  </a:lnTo>
                  <a:lnTo>
                    <a:pt x="15612" y="366"/>
                  </a:lnTo>
                  <a:lnTo>
                    <a:pt x="15758" y="561"/>
                  </a:lnTo>
                  <a:lnTo>
                    <a:pt x="15880" y="780"/>
                  </a:lnTo>
                  <a:lnTo>
                    <a:pt x="15953" y="1024"/>
                  </a:lnTo>
                  <a:lnTo>
                    <a:pt x="15977" y="1292"/>
                  </a:lnTo>
                  <a:lnTo>
                    <a:pt x="15977" y="1292"/>
                  </a:lnTo>
                  <a:close/>
                  <a:moveTo>
                    <a:pt x="7989" y="19899"/>
                  </a:moveTo>
                  <a:lnTo>
                    <a:pt x="7989" y="19899"/>
                  </a:lnTo>
                  <a:lnTo>
                    <a:pt x="8159" y="19875"/>
                  </a:lnTo>
                  <a:lnTo>
                    <a:pt x="8306" y="19826"/>
                  </a:lnTo>
                  <a:lnTo>
                    <a:pt x="8452" y="19753"/>
                  </a:lnTo>
                  <a:lnTo>
                    <a:pt x="8574" y="19655"/>
                  </a:lnTo>
                  <a:lnTo>
                    <a:pt x="8671" y="19534"/>
                  </a:lnTo>
                  <a:lnTo>
                    <a:pt x="8744" y="19387"/>
                  </a:lnTo>
                  <a:lnTo>
                    <a:pt x="8793" y="19241"/>
                  </a:lnTo>
                  <a:lnTo>
                    <a:pt x="8817" y="19071"/>
                  </a:lnTo>
                  <a:lnTo>
                    <a:pt x="8817" y="19071"/>
                  </a:lnTo>
                  <a:lnTo>
                    <a:pt x="8793" y="18900"/>
                  </a:lnTo>
                  <a:lnTo>
                    <a:pt x="8744" y="18754"/>
                  </a:lnTo>
                  <a:lnTo>
                    <a:pt x="8671" y="18608"/>
                  </a:lnTo>
                  <a:lnTo>
                    <a:pt x="8574" y="18486"/>
                  </a:lnTo>
                  <a:lnTo>
                    <a:pt x="8452" y="18389"/>
                  </a:lnTo>
                  <a:lnTo>
                    <a:pt x="8306" y="18316"/>
                  </a:lnTo>
                  <a:lnTo>
                    <a:pt x="8159" y="18267"/>
                  </a:lnTo>
                  <a:lnTo>
                    <a:pt x="7989" y="18243"/>
                  </a:lnTo>
                  <a:lnTo>
                    <a:pt x="7989" y="18243"/>
                  </a:lnTo>
                  <a:lnTo>
                    <a:pt x="7819" y="18267"/>
                  </a:lnTo>
                  <a:lnTo>
                    <a:pt x="7672" y="18316"/>
                  </a:lnTo>
                  <a:lnTo>
                    <a:pt x="7526" y="18389"/>
                  </a:lnTo>
                  <a:lnTo>
                    <a:pt x="7404" y="18486"/>
                  </a:lnTo>
                  <a:lnTo>
                    <a:pt x="7307" y="18608"/>
                  </a:lnTo>
                  <a:lnTo>
                    <a:pt x="7234" y="18754"/>
                  </a:lnTo>
                  <a:lnTo>
                    <a:pt x="7185" y="18900"/>
                  </a:lnTo>
                  <a:lnTo>
                    <a:pt x="7161" y="19071"/>
                  </a:lnTo>
                  <a:lnTo>
                    <a:pt x="7161" y="19071"/>
                  </a:lnTo>
                  <a:lnTo>
                    <a:pt x="7185" y="19241"/>
                  </a:lnTo>
                  <a:lnTo>
                    <a:pt x="7234" y="19387"/>
                  </a:lnTo>
                  <a:lnTo>
                    <a:pt x="7307" y="19534"/>
                  </a:lnTo>
                  <a:lnTo>
                    <a:pt x="7404" y="19655"/>
                  </a:lnTo>
                  <a:lnTo>
                    <a:pt x="7526" y="19753"/>
                  </a:lnTo>
                  <a:lnTo>
                    <a:pt x="7672" y="19826"/>
                  </a:lnTo>
                  <a:lnTo>
                    <a:pt x="7819" y="19875"/>
                  </a:lnTo>
                  <a:lnTo>
                    <a:pt x="7989" y="19899"/>
                  </a:lnTo>
                  <a:lnTo>
                    <a:pt x="7989" y="19899"/>
                  </a:lnTo>
                  <a:close/>
                  <a:moveTo>
                    <a:pt x="14394" y="1584"/>
                  </a:moveTo>
                  <a:lnTo>
                    <a:pt x="1584" y="1584"/>
                  </a:lnTo>
                  <a:lnTo>
                    <a:pt x="1584" y="17634"/>
                  </a:lnTo>
                  <a:lnTo>
                    <a:pt x="14394" y="17634"/>
                  </a:lnTo>
                  <a:lnTo>
                    <a:pt x="14394" y="1584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2101178" y="2481972"/>
              <a:ext cx="316104" cy="547615"/>
            </a:xfrm>
            <a:custGeom>
              <a:rect b="b" l="l" r="r" t="t"/>
              <a:pathLst>
                <a:path extrusionOk="0" fill="none" h="20508" w="11838">
                  <a:moveTo>
                    <a:pt x="10547" y="1"/>
                  </a:moveTo>
                  <a:lnTo>
                    <a:pt x="1292" y="1"/>
                  </a:lnTo>
                  <a:lnTo>
                    <a:pt x="1292" y="1"/>
                  </a:lnTo>
                  <a:lnTo>
                    <a:pt x="1024" y="25"/>
                  </a:lnTo>
                  <a:lnTo>
                    <a:pt x="780" y="98"/>
                  </a:lnTo>
                  <a:lnTo>
                    <a:pt x="561" y="220"/>
                  </a:lnTo>
                  <a:lnTo>
                    <a:pt x="366" y="366"/>
                  </a:lnTo>
                  <a:lnTo>
                    <a:pt x="220" y="561"/>
                  </a:lnTo>
                  <a:lnTo>
                    <a:pt x="98" y="780"/>
                  </a:lnTo>
                  <a:lnTo>
                    <a:pt x="25" y="1024"/>
                  </a:lnTo>
                  <a:lnTo>
                    <a:pt x="1" y="1292"/>
                  </a:lnTo>
                  <a:lnTo>
                    <a:pt x="1" y="19217"/>
                  </a:lnTo>
                  <a:lnTo>
                    <a:pt x="1" y="19217"/>
                  </a:lnTo>
                  <a:lnTo>
                    <a:pt x="25" y="19485"/>
                  </a:lnTo>
                  <a:lnTo>
                    <a:pt x="98" y="19728"/>
                  </a:lnTo>
                  <a:lnTo>
                    <a:pt x="220" y="19948"/>
                  </a:lnTo>
                  <a:lnTo>
                    <a:pt x="366" y="20142"/>
                  </a:lnTo>
                  <a:lnTo>
                    <a:pt x="561" y="20289"/>
                  </a:lnTo>
                  <a:lnTo>
                    <a:pt x="780" y="20410"/>
                  </a:lnTo>
                  <a:lnTo>
                    <a:pt x="1024" y="20483"/>
                  </a:lnTo>
                  <a:lnTo>
                    <a:pt x="1292" y="20508"/>
                  </a:lnTo>
                  <a:lnTo>
                    <a:pt x="10547" y="20508"/>
                  </a:lnTo>
                  <a:lnTo>
                    <a:pt x="10547" y="20508"/>
                  </a:lnTo>
                  <a:lnTo>
                    <a:pt x="10814" y="20483"/>
                  </a:lnTo>
                  <a:lnTo>
                    <a:pt x="11058" y="20410"/>
                  </a:lnTo>
                  <a:lnTo>
                    <a:pt x="11277" y="20289"/>
                  </a:lnTo>
                  <a:lnTo>
                    <a:pt x="11472" y="20142"/>
                  </a:lnTo>
                  <a:lnTo>
                    <a:pt x="11618" y="19948"/>
                  </a:lnTo>
                  <a:lnTo>
                    <a:pt x="11740" y="19728"/>
                  </a:lnTo>
                  <a:lnTo>
                    <a:pt x="11813" y="19485"/>
                  </a:lnTo>
                  <a:lnTo>
                    <a:pt x="11837" y="19217"/>
                  </a:lnTo>
                  <a:lnTo>
                    <a:pt x="11837" y="1292"/>
                  </a:lnTo>
                  <a:lnTo>
                    <a:pt x="11837" y="1292"/>
                  </a:lnTo>
                  <a:lnTo>
                    <a:pt x="11813" y="1024"/>
                  </a:lnTo>
                  <a:lnTo>
                    <a:pt x="11740" y="780"/>
                  </a:lnTo>
                  <a:lnTo>
                    <a:pt x="11618" y="561"/>
                  </a:lnTo>
                  <a:lnTo>
                    <a:pt x="11472" y="366"/>
                  </a:lnTo>
                  <a:lnTo>
                    <a:pt x="11277" y="220"/>
                  </a:lnTo>
                  <a:lnTo>
                    <a:pt x="11058" y="98"/>
                  </a:lnTo>
                  <a:lnTo>
                    <a:pt x="10814" y="25"/>
                  </a:lnTo>
                  <a:lnTo>
                    <a:pt x="10547" y="1"/>
                  </a:lnTo>
                  <a:lnTo>
                    <a:pt x="10547" y="1"/>
                  </a:lnTo>
                  <a:close/>
                  <a:moveTo>
                    <a:pt x="5554" y="975"/>
                  </a:moveTo>
                  <a:lnTo>
                    <a:pt x="6284" y="975"/>
                  </a:lnTo>
                  <a:lnTo>
                    <a:pt x="6284" y="975"/>
                  </a:lnTo>
                  <a:lnTo>
                    <a:pt x="6406" y="999"/>
                  </a:lnTo>
                  <a:lnTo>
                    <a:pt x="6479" y="1073"/>
                  </a:lnTo>
                  <a:lnTo>
                    <a:pt x="6552" y="1146"/>
                  </a:lnTo>
                  <a:lnTo>
                    <a:pt x="6577" y="1267"/>
                  </a:lnTo>
                  <a:lnTo>
                    <a:pt x="6577" y="1267"/>
                  </a:lnTo>
                  <a:lnTo>
                    <a:pt x="6552" y="1365"/>
                  </a:lnTo>
                  <a:lnTo>
                    <a:pt x="6479" y="1462"/>
                  </a:lnTo>
                  <a:lnTo>
                    <a:pt x="6406" y="1511"/>
                  </a:lnTo>
                  <a:lnTo>
                    <a:pt x="6284" y="1535"/>
                  </a:lnTo>
                  <a:lnTo>
                    <a:pt x="5554" y="1535"/>
                  </a:lnTo>
                  <a:lnTo>
                    <a:pt x="5554" y="1535"/>
                  </a:lnTo>
                  <a:lnTo>
                    <a:pt x="5432" y="1511"/>
                  </a:lnTo>
                  <a:lnTo>
                    <a:pt x="5359" y="1462"/>
                  </a:lnTo>
                  <a:lnTo>
                    <a:pt x="5286" y="1365"/>
                  </a:lnTo>
                  <a:lnTo>
                    <a:pt x="5262" y="1267"/>
                  </a:lnTo>
                  <a:lnTo>
                    <a:pt x="5262" y="1267"/>
                  </a:lnTo>
                  <a:lnTo>
                    <a:pt x="5286" y="1146"/>
                  </a:lnTo>
                  <a:lnTo>
                    <a:pt x="5359" y="1073"/>
                  </a:lnTo>
                  <a:lnTo>
                    <a:pt x="5432" y="999"/>
                  </a:lnTo>
                  <a:lnTo>
                    <a:pt x="5554" y="975"/>
                  </a:lnTo>
                  <a:lnTo>
                    <a:pt x="5554" y="975"/>
                  </a:lnTo>
                  <a:close/>
                  <a:moveTo>
                    <a:pt x="5919" y="19436"/>
                  </a:moveTo>
                  <a:lnTo>
                    <a:pt x="5919" y="19436"/>
                  </a:lnTo>
                  <a:lnTo>
                    <a:pt x="5749" y="19412"/>
                  </a:lnTo>
                  <a:lnTo>
                    <a:pt x="5578" y="19363"/>
                  </a:lnTo>
                  <a:lnTo>
                    <a:pt x="5432" y="19290"/>
                  </a:lnTo>
                  <a:lnTo>
                    <a:pt x="5310" y="19193"/>
                  </a:lnTo>
                  <a:lnTo>
                    <a:pt x="5213" y="19071"/>
                  </a:lnTo>
                  <a:lnTo>
                    <a:pt x="5140" y="18925"/>
                  </a:lnTo>
                  <a:lnTo>
                    <a:pt x="5091" y="18754"/>
                  </a:lnTo>
                  <a:lnTo>
                    <a:pt x="5067" y="18584"/>
                  </a:lnTo>
                  <a:lnTo>
                    <a:pt x="5067" y="18584"/>
                  </a:lnTo>
                  <a:lnTo>
                    <a:pt x="5091" y="18413"/>
                  </a:lnTo>
                  <a:lnTo>
                    <a:pt x="5140" y="18243"/>
                  </a:lnTo>
                  <a:lnTo>
                    <a:pt x="5213" y="18097"/>
                  </a:lnTo>
                  <a:lnTo>
                    <a:pt x="5310" y="17975"/>
                  </a:lnTo>
                  <a:lnTo>
                    <a:pt x="5432" y="17877"/>
                  </a:lnTo>
                  <a:lnTo>
                    <a:pt x="5578" y="17804"/>
                  </a:lnTo>
                  <a:lnTo>
                    <a:pt x="5749" y="17756"/>
                  </a:lnTo>
                  <a:lnTo>
                    <a:pt x="5919" y="17731"/>
                  </a:lnTo>
                  <a:lnTo>
                    <a:pt x="5919" y="17731"/>
                  </a:lnTo>
                  <a:lnTo>
                    <a:pt x="6090" y="17756"/>
                  </a:lnTo>
                  <a:lnTo>
                    <a:pt x="6260" y="17804"/>
                  </a:lnTo>
                  <a:lnTo>
                    <a:pt x="6406" y="17877"/>
                  </a:lnTo>
                  <a:lnTo>
                    <a:pt x="6528" y="17975"/>
                  </a:lnTo>
                  <a:lnTo>
                    <a:pt x="6625" y="18097"/>
                  </a:lnTo>
                  <a:lnTo>
                    <a:pt x="6699" y="18243"/>
                  </a:lnTo>
                  <a:lnTo>
                    <a:pt x="6747" y="18413"/>
                  </a:lnTo>
                  <a:lnTo>
                    <a:pt x="6772" y="18584"/>
                  </a:lnTo>
                  <a:lnTo>
                    <a:pt x="6772" y="18584"/>
                  </a:lnTo>
                  <a:lnTo>
                    <a:pt x="6747" y="18754"/>
                  </a:lnTo>
                  <a:lnTo>
                    <a:pt x="6699" y="18925"/>
                  </a:lnTo>
                  <a:lnTo>
                    <a:pt x="6625" y="19071"/>
                  </a:lnTo>
                  <a:lnTo>
                    <a:pt x="6528" y="19193"/>
                  </a:lnTo>
                  <a:lnTo>
                    <a:pt x="6406" y="19290"/>
                  </a:lnTo>
                  <a:lnTo>
                    <a:pt x="6260" y="19363"/>
                  </a:lnTo>
                  <a:lnTo>
                    <a:pt x="6090" y="19412"/>
                  </a:lnTo>
                  <a:lnTo>
                    <a:pt x="5919" y="19436"/>
                  </a:lnTo>
                  <a:lnTo>
                    <a:pt x="5919" y="19436"/>
                  </a:lnTo>
                  <a:close/>
                  <a:moveTo>
                    <a:pt x="10547" y="16660"/>
                  </a:moveTo>
                  <a:lnTo>
                    <a:pt x="1292" y="16660"/>
                  </a:lnTo>
                  <a:lnTo>
                    <a:pt x="1292" y="2558"/>
                  </a:lnTo>
                  <a:lnTo>
                    <a:pt x="10547" y="2558"/>
                  </a:lnTo>
                  <a:lnTo>
                    <a:pt x="10547" y="16660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50" name="Google Shape;150;p20"/>
            <p:cNvGrpSpPr/>
            <p:nvPr/>
          </p:nvGrpSpPr>
          <p:grpSpPr>
            <a:xfrm>
              <a:off x="2698654" y="1992418"/>
              <a:ext cx="1094935" cy="1037170"/>
              <a:chOff x="2583100" y="2973775"/>
              <a:chExt cx="461550" cy="437200"/>
            </a:xfrm>
          </p:grpSpPr>
          <p:sp>
            <p:nvSpPr>
              <p:cNvPr id="151" name="Google Shape;151;p20"/>
              <p:cNvSpPr/>
              <p:nvPr/>
            </p:nvSpPr>
            <p:spPr>
              <a:xfrm>
                <a:off x="2701225" y="3315975"/>
                <a:ext cx="225300" cy="95000"/>
              </a:xfrm>
              <a:custGeom>
                <a:rect b="b" l="l" r="r" t="t"/>
                <a:pathLst>
                  <a:path extrusionOk="0" fill="none" h="3800" w="9012">
                    <a:moveTo>
                      <a:pt x="2947" y="0"/>
                    </a:moveTo>
                    <a:lnTo>
                      <a:pt x="2947" y="2947"/>
                    </a:lnTo>
                    <a:lnTo>
                      <a:pt x="853" y="2947"/>
                    </a:lnTo>
                    <a:lnTo>
                      <a:pt x="853" y="2947"/>
                    </a:lnTo>
                    <a:lnTo>
                      <a:pt x="682" y="2947"/>
                    </a:lnTo>
                    <a:lnTo>
                      <a:pt x="512" y="2996"/>
                    </a:lnTo>
                    <a:lnTo>
                      <a:pt x="365" y="3093"/>
                    </a:lnTo>
                    <a:lnTo>
                      <a:pt x="244" y="3191"/>
                    </a:lnTo>
                    <a:lnTo>
                      <a:pt x="146" y="3313"/>
                    </a:lnTo>
                    <a:lnTo>
                      <a:pt x="49" y="3459"/>
                    </a:lnTo>
                    <a:lnTo>
                      <a:pt x="0" y="3629"/>
                    </a:lnTo>
                    <a:lnTo>
                      <a:pt x="0" y="3800"/>
                    </a:lnTo>
                    <a:lnTo>
                      <a:pt x="9011" y="3800"/>
                    </a:lnTo>
                    <a:lnTo>
                      <a:pt x="9011" y="3800"/>
                    </a:lnTo>
                    <a:lnTo>
                      <a:pt x="9011" y="3629"/>
                    </a:lnTo>
                    <a:lnTo>
                      <a:pt x="8963" y="3459"/>
                    </a:lnTo>
                    <a:lnTo>
                      <a:pt x="8865" y="3313"/>
                    </a:lnTo>
                    <a:lnTo>
                      <a:pt x="8768" y="3191"/>
                    </a:lnTo>
                    <a:lnTo>
                      <a:pt x="8646" y="3093"/>
                    </a:lnTo>
                    <a:lnTo>
                      <a:pt x="8500" y="2996"/>
                    </a:lnTo>
                    <a:lnTo>
                      <a:pt x="8330" y="2947"/>
                    </a:lnTo>
                    <a:lnTo>
                      <a:pt x="8159" y="2947"/>
                    </a:lnTo>
                    <a:lnTo>
                      <a:pt x="6065" y="2947"/>
                    </a:lnTo>
                    <a:lnTo>
                      <a:pt x="6065" y="0"/>
                    </a:ln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20"/>
              <p:cNvSpPr/>
              <p:nvPr/>
            </p:nvSpPr>
            <p:spPr>
              <a:xfrm>
                <a:off x="2583100" y="2973775"/>
                <a:ext cx="461550" cy="336125"/>
              </a:xfrm>
              <a:custGeom>
                <a:rect b="b" l="l" r="r" t="t"/>
                <a:pathLst>
                  <a:path extrusionOk="0" fill="none" h="13445" w="18462">
                    <a:moveTo>
                      <a:pt x="17974" y="1"/>
                    </a:moveTo>
                    <a:lnTo>
                      <a:pt x="487" y="1"/>
                    </a:lnTo>
                    <a:lnTo>
                      <a:pt x="487" y="1"/>
                    </a:lnTo>
                    <a:lnTo>
                      <a:pt x="390" y="1"/>
                    </a:lnTo>
                    <a:lnTo>
                      <a:pt x="317" y="50"/>
                    </a:lnTo>
                    <a:lnTo>
                      <a:pt x="220" y="74"/>
                    </a:lnTo>
                    <a:lnTo>
                      <a:pt x="146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0" y="488"/>
                    </a:lnTo>
                    <a:lnTo>
                      <a:pt x="0" y="12958"/>
                    </a:lnTo>
                    <a:lnTo>
                      <a:pt x="0" y="12958"/>
                    </a:lnTo>
                    <a:lnTo>
                      <a:pt x="25" y="13055"/>
                    </a:lnTo>
                    <a:lnTo>
                      <a:pt x="49" y="13152"/>
                    </a:lnTo>
                    <a:lnTo>
                      <a:pt x="98" y="13226"/>
                    </a:lnTo>
                    <a:lnTo>
                      <a:pt x="146" y="13299"/>
                    </a:lnTo>
                    <a:lnTo>
                      <a:pt x="220" y="13372"/>
                    </a:lnTo>
                    <a:lnTo>
                      <a:pt x="317" y="13396"/>
                    </a:lnTo>
                    <a:lnTo>
                      <a:pt x="390" y="13445"/>
                    </a:lnTo>
                    <a:lnTo>
                      <a:pt x="487" y="13445"/>
                    </a:lnTo>
                    <a:lnTo>
                      <a:pt x="17974" y="13445"/>
                    </a:lnTo>
                    <a:lnTo>
                      <a:pt x="17974" y="13445"/>
                    </a:lnTo>
                    <a:lnTo>
                      <a:pt x="18072" y="13445"/>
                    </a:lnTo>
                    <a:lnTo>
                      <a:pt x="18145" y="13396"/>
                    </a:lnTo>
                    <a:lnTo>
                      <a:pt x="18242" y="13372"/>
                    </a:lnTo>
                    <a:lnTo>
                      <a:pt x="18315" y="13299"/>
                    </a:lnTo>
                    <a:lnTo>
                      <a:pt x="18364" y="13226"/>
                    </a:lnTo>
                    <a:lnTo>
                      <a:pt x="18413" y="13152"/>
                    </a:lnTo>
                    <a:lnTo>
                      <a:pt x="18437" y="13055"/>
                    </a:lnTo>
                    <a:lnTo>
                      <a:pt x="18461" y="12958"/>
                    </a:lnTo>
                    <a:lnTo>
                      <a:pt x="18461" y="488"/>
                    </a:lnTo>
                    <a:lnTo>
                      <a:pt x="18461" y="488"/>
                    </a:lnTo>
                    <a:lnTo>
                      <a:pt x="18437" y="390"/>
                    </a:lnTo>
                    <a:lnTo>
                      <a:pt x="18413" y="293"/>
                    </a:lnTo>
                    <a:lnTo>
                      <a:pt x="18364" y="220"/>
                    </a:lnTo>
                    <a:lnTo>
                      <a:pt x="18315" y="147"/>
                    </a:lnTo>
                    <a:lnTo>
                      <a:pt x="18242" y="74"/>
                    </a:lnTo>
                    <a:lnTo>
                      <a:pt x="18145" y="50"/>
                    </a:lnTo>
                    <a:lnTo>
                      <a:pt x="18072" y="1"/>
                    </a:lnTo>
                    <a:lnTo>
                      <a:pt x="17974" y="1"/>
                    </a:lnTo>
                    <a:lnTo>
                      <a:pt x="17974" y="1"/>
                    </a:lnTo>
                    <a:close/>
                    <a:moveTo>
                      <a:pt x="17000" y="11983"/>
                    </a:moveTo>
                    <a:lnTo>
                      <a:pt x="1462" y="11983"/>
                    </a:lnTo>
                    <a:lnTo>
                      <a:pt x="1462" y="1462"/>
                    </a:lnTo>
                    <a:lnTo>
                      <a:pt x="17000" y="1462"/>
                    </a:lnTo>
                    <a:lnTo>
                      <a:pt x="17000" y="11983"/>
                    </a:lnTo>
                    <a:close/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53" name="Google Shape;153;p20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idx="4294967295" type="ctrTitle"/>
          </p:nvPr>
        </p:nvSpPr>
        <p:spPr>
          <a:xfrm>
            <a:off x="2379400" y="2650150"/>
            <a:ext cx="43851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Big concept</a:t>
            </a:r>
            <a:endParaRPr sz="3600"/>
          </a:p>
        </p:txBody>
      </p:sp>
      <p:sp>
        <p:nvSpPr>
          <p:cNvPr id="159" name="Google Shape;159;p21"/>
          <p:cNvSpPr txBox="1"/>
          <p:nvPr>
            <p:ph idx="4294967295" type="subTitle"/>
          </p:nvPr>
        </p:nvSpPr>
        <p:spPr>
          <a:xfrm>
            <a:off x="2379400" y="3640152"/>
            <a:ext cx="4385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Bring the attention of your audience over a key concept using icons or illustrations</a:t>
            </a:r>
            <a:endParaRPr sz="1400"/>
          </a:p>
        </p:txBody>
      </p:sp>
      <p:grpSp>
        <p:nvGrpSpPr>
          <p:cNvPr id="160" name="Google Shape;160;p21"/>
          <p:cNvGrpSpPr/>
          <p:nvPr/>
        </p:nvGrpSpPr>
        <p:grpSpPr>
          <a:xfrm>
            <a:off x="3907084" y="652502"/>
            <a:ext cx="1469762" cy="1469730"/>
            <a:chOff x="6643075" y="3664250"/>
            <a:chExt cx="407950" cy="407975"/>
          </a:xfrm>
        </p:grpSpPr>
        <p:sp>
          <p:nvSpPr>
            <p:cNvPr id="161" name="Google Shape;161;p21"/>
            <p:cNvSpPr/>
            <p:nvPr/>
          </p:nvSpPr>
          <p:spPr>
            <a:xfrm>
              <a:off x="6794075" y="3815250"/>
              <a:ext cx="211300" cy="211300"/>
            </a:xfrm>
            <a:custGeom>
              <a:rect b="b" l="l" r="r" t="t"/>
              <a:pathLst>
                <a:path extrusionOk="0" fill="none" h="8452" w="8452">
                  <a:moveTo>
                    <a:pt x="0" y="8135"/>
                  </a:moveTo>
                  <a:lnTo>
                    <a:pt x="0" y="8135"/>
                  </a:lnTo>
                  <a:lnTo>
                    <a:pt x="438" y="8257"/>
                  </a:lnTo>
                  <a:lnTo>
                    <a:pt x="852" y="8354"/>
                  </a:lnTo>
                  <a:lnTo>
                    <a:pt x="1291" y="8403"/>
                  </a:lnTo>
                  <a:lnTo>
                    <a:pt x="1729" y="8452"/>
                  </a:lnTo>
                  <a:lnTo>
                    <a:pt x="2168" y="8452"/>
                  </a:lnTo>
                  <a:lnTo>
                    <a:pt x="2606" y="8427"/>
                  </a:lnTo>
                  <a:lnTo>
                    <a:pt x="3020" y="8378"/>
                  </a:lnTo>
                  <a:lnTo>
                    <a:pt x="3458" y="8281"/>
                  </a:lnTo>
                  <a:lnTo>
                    <a:pt x="3872" y="8184"/>
                  </a:lnTo>
                  <a:lnTo>
                    <a:pt x="4311" y="8037"/>
                  </a:lnTo>
                  <a:lnTo>
                    <a:pt x="4701" y="7867"/>
                  </a:lnTo>
                  <a:lnTo>
                    <a:pt x="5115" y="7672"/>
                  </a:lnTo>
                  <a:lnTo>
                    <a:pt x="5504" y="7429"/>
                  </a:lnTo>
                  <a:lnTo>
                    <a:pt x="5870" y="7185"/>
                  </a:lnTo>
                  <a:lnTo>
                    <a:pt x="6235" y="6893"/>
                  </a:lnTo>
                  <a:lnTo>
                    <a:pt x="6576" y="6576"/>
                  </a:lnTo>
                  <a:lnTo>
                    <a:pt x="6576" y="6576"/>
                  </a:lnTo>
                  <a:lnTo>
                    <a:pt x="6892" y="6235"/>
                  </a:lnTo>
                  <a:lnTo>
                    <a:pt x="7185" y="5870"/>
                  </a:lnTo>
                  <a:lnTo>
                    <a:pt x="7428" y="5505"/>
                  </a:lnTo>
                  <a:lnTo>
                    <a:pt x="7672" y="5115"/>
                  </a:lnTo>
                  <a:lnTo>
                    <a:pt x="7867" y="4701"/>
                  </a:lnTo>
                  <a:lnTo>
                    <a:pt x="8037" y="4311"/>
                  </a:lnTo>
                  <a:lnTo>
                    <a:pt x="8183" y="3873"/>
                  </a:lnTo>
                  <a:lnTo>
                    <a:pt x="8281" y="3459"/>
                  </a:lnTo>
                  <a:lnTo>
                    <a:pt x="8378" y="3020"/>
                  </a:lnTo>
                  <a:lnTo>
                    <a:pt x="8427" y="2606"/>
                  </a:lnTo>
                  <a:lnTo>
                    <a:pt x="8451" y="2168"/>
                  </a:lnTo>
                  <a:lnTo>
                    <a:pt x="8451" y="1730"/>
                  </a:lnTo>
                  <a:lnTo>
                    <a:pt x="8402" y="1291"/>
                  </a:lnTo>
                  <a:lnTo>
                    <a:pt x="8354" y="853"/>
                  </a:lnTo>
                  <a:lnTo>
                    <a:pt x="8256" y="439"/>
                  </a:lnTo>
                  <a:lnTo>
                    <a:pt x="8135" y="0"/>
                  </a:lnTo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6643075" y="3664250"/>
              <a:ext cx="407950" cy="407975"/>
            </a:xfrm>
            <a:custGeom>
              <a:rect b="b" l="l" r="r" t="t"/>
              <a:pathLst>
                <a:path extrusionOk="0" fill="none" h="16319" w="16318">
                  <a:moveTo>
                    <a:pt x="16074" y="244"/>
                  </a:moveTo>
                  <a:lnTo>
                    <a:pt x="16074" y="244"/>
                  </a:lnTo>
                  <a:lnTo>
                    <a:pt x="15928" y="122"/>
                  </a:lnTo>
                  <a:lnTo>
                    <a:pt x="15758" y="49"/>
                  </a:lnTo>
                  <a:lnTo>
                    <a:pt x="15538" y="0"/>
                  </a:lnTo>
                  <a:lnTo>
                    <a:pt x="15319" y="0"/>
                  </a:lnTo>
                  <a:lnTo>
                    <a:pt x="15051" y="25"/>
                  </a:lnTo>
                  <a:lnTo>
                    <a:pt x="14759" y="73"/>
                  </a:lnTo>
                  <a:lnTo>
                    <a:pt x="14442" y="171"/>
                  </a:lnTo>
                  <a:lnTo>
                    <a:pt x="14102" y="293"/>
                  </a:lnTo>
                  <a:lnTo>
                    <a:pt x="13736" y="439"/>
                  </a:lnTo>
                  <a:lnTo>
                    <a:pt x="13347" y="609"/>
                  </a:lnTo>
                  <a:lnTo>
                    <a:pt x="12957" y="828"/>
                  </a:lnTo>
                  <a:lnTo>
                    <a:pt x="12543" y="1048"/>
                  </a:lnTo>
                  <a:lnTo>
                    <a:pt x="11666" y="1608"/>
                  </a:lnTo>
                  <a:lnTo>
                    <a:pt x="10716" y="2265"/>
                  </a:lnTo>
                  <a:lnTo>
                    <a:pt x="10716" y="2265"/>
                  </a:lnTo>
                  <a:lnTo>
                    <a:pt x="10278" y="2095"/>
                  </a:lnTo>
                  <a:lnTo>
                    <a:pt x="9815" y="1949"/>
                  </a:lnTo>
                  <a:lnTo>
                    <a:pt x="9352" y="1851"/>
                  </a:lnTo>
                  <a:lnTo>
                    <a:pt x="8890" y="1778"/>
                  </a:lnTo>
                  <a:lnTo>
                    <a:pt x="8427" y="1730"/>
                  </a:lnTo>
                  <a:lnTo>
                    <a:pt x="7940" y="1730"/>
                  </a:lnTo>
                  <a:lnTo>
                    <a:pt x="7477" y="1778"/>
                  </a:lnTo>
                  <a:lnTo>
                    <a:pt x="7014" y="1827"/>
                  </a:lnTo>
                  <a:lnTo>
                    <a:pt x="6551" y="1924"/>
                  </a:lnTo>
                  <a:lnTo>
                    <a:pt x="6089" y="2070"/>
                  </a:lnTo>
                  <a:lnTo>
                    <a:pt x="5650" y="2241"/>
                  </a:lnTo>
                  <a:lnTo>
                    <a:pt x="5212" y="2436"/>
                  </a:lnTo>
                  <a:lnTo>
                    <a:pt x="4774" y="2679"/>
                  </a:lnTo>
                  <a:lnTo>
                    <a:pt x="4384" y="2972"/>
                  </a:lnTo>
                  <a:lnTo>
                    <a:pt x="3994" y="3264"/>
                  </a:lnTo>
                  <a:lnTo>
                    <a:pt x="3605" y="3605"/>
                  </a:lnTo>
                  <a:lnTo>
                    <a:pt x="3605" y="3605"/>
                  </a:lnTo>
                  <a:lnTo>
                    <a:pt x="3264" y="3995"/>
                  </a:lnTo>
                  <a:lnTo>
                    <a:pt x="2971" y="4384"/>
                  </a:lnTo>
                  <a:lnTo>
                    <a:pt x="2679" y="4774"/>
                  </a:lnTo>
                  <a:lnTo>
                    <a:pt x="2436" y="5212"/>
                  </a:lnTo>
                  <a:lnTo>
                    <a:pt x="2241" y="5651"/>
                  </a:lnTo>
                  <a:lnTo>
                    <a:pt x="2070" y="6089"/>
                  </a:lnTo>
                  <a:lnTo>
                    <a:pt x="1924" y="6552"/>
                  </a:lnTo>
                  <a:lnTo>
                    <a:pt x="1827" y="7015"/>
                  </a:lnTo>
                  <a:lnTo>
                    <a:pt x="1778" y="7477"/>
                  </a:lnTo>
                  <a:lnTo>
                    <a:pt x="1729" y="7940"/>
                  </a:lnTo>
                  <a:lnTo>
                    <a:pt x="1729" y="8427"/>
                  </a:lnTo>
                  <a:lnTo>
                    <a:pt x="1778" y="8890"/>
                  </a:lnTo>
                  <a:lnTo>
                    <a:pt x="1851" y="9353"/>
                  </a:lnTo>
                  <a:lnTo>
                    <a:pt x="1948" y="9815"/>
                  </a:lnTo>
                  <a:lnTo>
                    <a:pt x="2095" y="10278"/>
                  </a:lnTo>
                  <a:lnTo>
                    <a:pt x="2265" y="10716"/>
                  </a:lnTo>
                  <a:lnTo>
                    <a:pt x="2265" y="10716"/>
                  </a:lnTo>
                  <a:lnTo>
                    <a:pt x="1607" y="11666"/>
                  </a:lnTo>
                  <a:lnTo>
                    <a:pt x="1047" y="12543"/>
                  </a:lnTo>
                  <a:lnTo>
                    <a:pt x="828" y="12957"/>
                  </a:lnTo>
                  <a:lnTo>
                    <a:pt x="609" y="13347"/>
                  </a:lnTo>
                  <a:lnTo>
                    <a:pt x="438" y="13737"/>
                  </a:lnTo>
                  <a:lnTo>
                    <a:pt x="292" y="14102"/>
                  </a:lnTo>
                  <a:lnTo>
                    <a:pt x="170" y="14443"/>
                  </a:lnTo>
                  <a:lnTo>
                    <a:pt x="73" y="14759"/>
                  </a:lnTo>
                  <a:lnTo>
                    <a:pt x="24" y="15052"/>
                  </a:lnTo>
                  <a:lnTo>
                    <a:pt x="0" y="15320"/>
                  </a:lnTo>
                  <a:lnTo>
                    <a:pt x="0" y="15539"/>
                  </a:lnTo>
                  <a:lnTo>
                    <a:pt x="49" y="15758"/>
                  </a:lnTo>
                  <a:lnTo>
                    <a:pt x="122" y="15928"/>
                  </a:lnTo>
                  <a:lnTo>
                    <a:pt x="244" y="16075"/>
                  </a:lnTo>
                  <a:lnTo>
                    <a:pt x="244" y="16075"/>
                  </a:lnTo>
                  <a:lnTo>
                    <a:pt x="341" y="16172"/>
                  </a:lnTo>
                  <a:lnTo>
                    <a:pt x="487" y="16245"/>
                  </a:lnTo>
                  <a:lnTo>
                    <a:pt x="633" y="16294"/>
                  </a:lnTo>
                  <a:lnTo>
                    <a:pt x="804" y="16318"/>
                  </a:lnTo>
                  <a:lnTo>
                    <a:pt x="974" y="16318"/>
                  </a:lnTo>
                  <a:lnTo>
                    <a:pt x="1169" y="16318"/>
                  </a:lnTo>
                  <a:lnTo>
                    <a:pt x="1388" y="16269"/>
                  </a:lnTo>
                  <a:lnTo>
                    <a:pt x="1632" y="16221"/>
                  </a:lnTo>
                  <a:lnTo>
                    <a:pt x="2143" y="16075"/>
                  </a:lnTo>
                  <a:lnTo>
                    <a:pt x="2703" y="15831"/>
                  </a:lnTo>
                  <a:lnTo>
                    <a:pt x="3312" y="15539"/>
                  </a:lnTo>
                  <a:lnTo>
                    <a:pt x="3946" y="15149"/>
                  </a:lnTo>
                  <a:lnTo>
                    <a:pt x="4652" y="14711"/>
                  </a:lnTo>
                  <a:lnTo>
                    <a:pt x="5358" y="14224"/>
                  </a:lnTo>
                  <a:lnTo>
                    <a:pt x="6113" y="13663"/>
                  </a:lnTo>
                  <a:lnTo>
                    <a:pt x="6892" y="13055"/>
                  </a:lnTo>
                  <a:lnTo>
                    <a:pt x="7696" y="12397"/>
                  </a:lnTo>
                  <a:lnTo>
                    <a:pt x="8500" y="11691"/>
                  </a:lnTo>
                  <a:lnTo>
                    <a:pt x="9304" y="10936"/>
                  </a:lnTo>
                  <a:lnTo>
                    <a:pt x="10132" y="10132"/>
                  </a:lnTo>
                  <a:lnTo>
                    <a:pt x="10132" y="10132"/>
                  </a:lnTo>
                  <a:lnTo>
                    <a:pt x="10935" y="9304"/>
                  </a:lnTo>
                  <a:lnTo>
                    <a:pt x="11690" y="8500"/>
                  </a:lnTo>
                  <a:lnTo>
                    <a:pt x="12397" y="7696"/>
                  </a:lnTo>
                  <a:lnTo>
                    <a:pt x="13054" y="6893"/>
                  </a:lnTo>
                  <a:lnTo>
                    <a:pt x="13663" y="6113"/>
                  </a:lnTo>
                  <a:lnTo>
                    <a:pt x="14223" y="5358"/>
                  </a:lnTo>
                  <a:lnTo>
                    <a:pt x="14710" y="4652"/>
                  </a:lnTo>
                  <a:lnTo>
                    <a:pt x="15149" y="3946"/>
                  </a:lnTo>
                  <a:lnTo>
                    <a:pt x="15538" y="3313"/>
                  </a:lnTo>
                  <a:lnTo>
                    <a:pt x="15831" y="2704"/>
                  </a:lnTo>
                  <a:lnTo>
                    <a:pt x="16074" y="2144"/>
                  </a:lnTo>
                  <a:lnTo>
                    <a:pt x="16220" y="1632"/>
                  </a:lnTo>
                  <a:lnTo>
                    <a:pt x="16269" y="1389"/>
                  </a:lnTo>
                  <a:lnTo>
                    <a:pt x="16318" y="1169"/>
                  </a:lnTo>
                  <a:lnTo>
                    <a:pt x="16318" y="975"/>
                  </a:lnTo>
                  <a:lnTo>
                    <a:pt x="16318" y="804"/>
                  </a:lnTo>
                  <a:lnTo>
                    <a:pt x="16293" y="634"/>
                  </a:lnTo>
                  <a:lnTo>
                    <a:pt x="16245" y="487"/>
                  </a:lnTo>
                  <a:lnTo>
                    <a:pt x="16172" y="341"/>
                  </a:lnTo>
                  <a:lnTo>
                    <a:pt x="16074" y="244"/>
                  </a:lnTo>
                  <a:lnTo>
                    <a:pt x="16074" y="244"/>
                  </a:lnTo>
                  <a:close/>
                  <a:moveTo>
                    <a:pt x="1827" y="13810"/>
                  </a:moveTo>
                  <a:lnTo>
                    <a:pt x="1827" y="13810"/>
                  </a:lnTo>
                  <a:lnTo>
                    <a:pt x="1754" y="13737"/>
                  </a:lnTo>
                  <a:lnTo>
                    <a:pt x="1729" y="13639"/>
                  </a:lnTo>
                  <a:lnTo>
                    <a:pt x="1681" y="13542"/>
                  </a:lnTo>
                  <a:lnTo>
                    <a:pt x="1681" y="13444"/>
                  </a:lnTo>
                  <a:lnTo>
                    <a:pt x="1681" y="13176"/>
                  </a:lnTo>
                  <a:lnTo>
                    <a:pt x="1754" y="12884"/>
                  </a:lnTo>
                  <a:lnTo>
                    <a:pt x="1875" y="12519"/>
                  </a:lnTo>
                  <a:lnTo>
                    <a:pt x="2046" y="12153"/>
                  </a:lnTo>
                  <a:lnTo>
                    <a:pt x="2265" y="11715"/>
                  </a:lnTo>
                  <a:lnTo>
                    <a:pt x="2533" y="11277"/>
                  </a:lnTo>
                  <a:lnTo>
                    <a:pt x="2533" y="11277"/>
                  </a:lnTo>
                  <a:lnTo>
                    <a:pt x="2752" y="11642"/>
                  </a:lnTo>
                  <a:lnTo>
                    <a:pt x="3020" y="12007"/>
                  </a:lnTo>
                  <a:lnTo>
                    <a:pt x="3288" y="12373"/>
                  </a:lnTo>
                  <a:lnTo>
                    <a:pt x="3605" y="12714"/>
                  </a:lnTo>
                  <a:lnTo>
                    <a:pt x="3605" y="12714"/>
                  </a:lnTo>
                  <a:lnTo>
                    <a:pt x="3897" y="12957"/>
                  </a:lnTo>
                  <a:lnTo>
                    <a:pt x="4165" y="13201"/>
                  </a:lnTo>
                  <a:lnTo>
                    <a:pt x="4165" y="13201"/>
                  </a:lnTo>
                  <a:lnTo>
                    <a:pt x="3751" y="13444"/>
                  </a:lnTo>
                  <a:lnTo>
                    <a:pt x="3361" y="13639"/>
                  </a:lnTo>
                  <a:lnTo>
                    <a:pt x="3020" y="13785"/>
                  </a:lnTo>
                  <a:lnTo>
                    <a:pt x="2679" y="13883"/>
                  </a:lnTo>
                  <a:lnTo>
                    <a:pt x="2411" y="13956"/>
                  </a:lnTo>
                  <a:lnTo>
                    <a:pt x="2168" y="13956"/>
                  </a:lnTo>
                  <a:lnTo>
                    <a:pt x="2070" y="13931"/>
                  </a:lnTo>
                  <a:lnTo>
                    <a:pt x="1973" y="13907"/>
                  </a:lnTo>
                  <a:lnTo>
                    <a:pt x="1900" y="13858"/>
                  </a:lnTo>
                  <a:lnTo>
                    <a:pt x="1827" y="13810"/>
                  </a:lnTo>
                  <a:lnTo>
                    <a:pt x="1827" y="13810"/>
                  </a:lnTo>
                  <a:close/>
                  <a:moveTo>
                    <a:pt x="8159" y="4482"/>
                  </a:moveTo>
                  <a:lnTo>
                    <a:pt x="8159" y="4482"/>
                  </a:lnTo>
                  <a:lnTo>
                    <a:pt x="8037" y="4482"/>
                  </a:lnTo>
                  <a:lnTo>
                    <a:pt x="7940" y="4433"/>
                  </a:lnTo>
                  <a:lnTo>
                    <a:pt x="7842" y="4384"/>
                  </a:lnTo>
                  <a:lnTo>
                    <a:pt x="7745" y="4311"/>
                  </a:lnTo>
                  <a:lnTo>
                    <a:pt x="7672" y="4238"/>
                  </a:lnTo>
                  <a:lnTo>
                    <a:pt x="7623" y="4141"/>
                  </a:lnTo>
                  <a:lnTo>
                    <a:pt x="7574" y="4019"/>
                  </a:lnTo>
                  <a:lnTo>
                    <a:pt x="7574" y="3897"/>
                  </a:lnTo>
                  <a:lnTo>
                    <a:pt x="7574" y="3897"/>
                  </a:lnTo>
                  <a:lnTo>
                    <a:pt x="7574" y="3775"/>
                  </a:lnTo>
                  <a:lnTo>
                    <a:pt x="7623" y="3678"/>
                  </a:lnTo>
                  <a:lnTo>
                    <a:pt x="7672" y="3580"/>
                  </a:lnTo>
                  <a:lnTo>
                    <a:pt x="7745" y="3483"/>
                  </a:lnTo>
                  <a:lnTo>
                    <a:pt x="7842" y="3410"/>
                  </a:lnTo>
                  <a:lnTo>
                    <a:pt x="7940" y="3361"/>
                  </a:lnTo>
                  <a:lnTo>
                    <a:pt x="8037" y="3337"/>
                  </a:lnTo>
                  <a:lnTo>
                    <a:pt x="8159" y="3313"/>
                  </a:lnTo>
                  <a:lnTo>
                    <a:pt x="8159" y="3313"/>
                  </a:lnTo>
                  <a:lnTo>
                    <a:pt x="8281" y="3337"/>
                  </a:lnTo>
                  <a:lnTo>
                    <a:pt x="8378" y="3361"/>
                  </a:lnTo>
                  <a:lnTo>
                    <a:pt x="8476" y="3410"/>
                  </a:lnTo>
                  <a:lnTo>
                    <a:pt x="8573" y="3483"/>
                  </a:lnTo>
                  <a:lnTo>
                    <a:pt x="8646" y="3580"/>
                  </a:lnTo>
                  <a:lnTo>
                    <a:pt x="8695" y="3678"/>
                  </a:lnTo>
                  <a:lnTo>
                    <a:pt x="8743" y="3775"/>
                  </a:lnTo>
                  <a:lnTo>
                    <a:pt x="8743" y="3897"/>
                  </a:lnTo>
                  <a:lnTo>
                    <a:pt x="8743" y="3897"/>
                  </a:lnTo>
                  <a:lnTo>
                    <a:pt x="8743" y="4019"/>
                  </a:lnTo>
                  <a:lnTo>
                    <a:pt x="8695" y="4141"/>
                  </a:lnTo>
                  <a:lnTo>
                    <a:pt x="8646" y="4238"/>
                  </a:lnTo>
                  <a:lnTo>
                    <a:pt x="8573" y="4311"/>
                  </a:lnTo>
                  <a:lnTo>
                    <a:pt x="8476" y="4384"/>
                  </a:lnTo>
                  <a:lnTo>
                    <a:pt x="8378" y="4433"/>
                  </a:lnTo>
                  <a:lnTo>
                    <a:pt x="8281" y="4482"/>
                  </a:lnTo>
                  <a:lnTo>
                    <a:pt x="8159" y="4482"/>
                  </a:lnTo>
                  <a:lnTo>
                    <a:pt x="8159" y="4482"/>
                  </a:lnTo>
                  <a:close/>
                  <a:moveTo>
                    <a:pt x="9133" y="5943"/>
                  </a:moveTo>
                  <a:lnTo>
                    <a:pt x="9133" y="5943"/>
                  </a:lnTo>
                  <a:lnTo>
                    <a:pt x="9036" y="5943"/>
                  </a:lnTo>
                  <a:lnTo>
                    <a:pt x="8963" y="5919"/>
                  </a:lnTo>
                  <a:lnTo>
                    <a:pt x="8841" y="5846"/>
                  </a:lnTo>
                  <a:lnTo>
                    <a:pt x="8768" y="5724"/>
                  </a:lnTo>
                  <a:lnTo>
                    <a:pt x="8743" y="5651"/>
                  </a:lnTo>
                  <a:lnTo>
                    <a:pt x="8743" y="5553"/>
                  </a:lnTo>
                  <a:lnTo>
                    <a:pt x="8743" y="5553"/>
                  </a:lnTo>
                  <a:lnTo>
                    <a:pt x="8743" y="5480"/>
                  </a:lnTo>
                  <a:lnTo>
                    <a:pt x="8768" y="5407"/>
                  </a:lnTo>
                  <a:lnTo>
                    <a:pt x="8841" y="5285"/>
                  </a:lnTo>
                  <a:lnTo>
                    <a:pt x="8963" y="5212"/>
                  </a:lnTo>
                  <a:lnTo>
                    <a:pt x="9036" y="5188"/>
                  </a:lnTo>
                  <a:lnTo>
                    <a:pt x="9133" y="5164"/>
                  </a:lnTo>
                  <a:lnTo>
                    <a:pt x="9133" y="5164"/>
                  </a:lnTo>
                  <a:lnTo>
                    <a:pt x="9206" y="5188"/>
                  </a:lnTo>
                  <a:lnTo>
                    <a:pt x="9279" y="5212"/>
                  </a:lnTo>
                  <a:lnTo>
                    <a:pt x="9401" y="5285"/>
                  </a:lnTo>
                  <a:lnTo>
                    <a:pt x="9474" y="5407"/>
                  </a:lnTo>
                  <a:lnTo>
                    <a:pt x="9498" y="5480"/>
                  </a:lnTo>
                  <a:lnTo>
                    <a:pt x="9523" y="5553"/>
                  </a:lnTo>
                  <a:lnTo>
                    <a:pt x="9523" y="5553"/>
                  </a:lnTo>
                  <a:lnTo>
                    <a:pt x="9498" y="5651"/>
                  </a:lnTo>
                  <a:lnTo>
                    <a:pt x="9474" y="5724"/>
                  </a:lnTo>
                  <a:lnTo>
                    <a:pt x="9401" y="5846"/>
                  </a:lnTo>
                  <a:lnTo>
                    <a:pt x="9279" y="5919"/>
                  </a:lnTo>
                  <a:lnTo>
                    <a:pt x="9206" y="5943"/>
                  </a:lnTo>
                  <a:lnTo>
                    <a:pt x="9133" y="5943"/>
                  </a:lnTo>
                  <a:lnTo>
                    <a:pt x="9133" y="5943"/>
                  </a:lnTo>
                  <a:close/>
                  <a:moveTo>
                    <a:pt x="9986" y="4409"/>
                  </a:moveTo>
                  <a:lnTo>
                    <a:pt x="9986" y="4409"/>
                  </a:lnTo>
                  <a:lnTo>
                    <a:pt x="9888" y="4409"/>
                  </a:lnTo>
                  <a:lnTo>
                    <a:pt x="9815" y="4384"/>
                  </a:lnTo>
                  <a:lnTo>
                    <a:pt x="9693" y="4287"/>
                  </a:lnTo>
                  <a:lnTo>
                    <a:pt x="9620" y="4165"/>
                  </a:lnTo>
                  <a:lnTo>
                    <a:pt x="9596" y="4092"/>
                  </a:lnTo>
                  <a:lnTo>
                    <a:pt x="9596" y="4019"/>
                  </a:lnTo>
                  <a:lnTo>
                    <a:pt x="9596" y="4019"/>
                  </a:lnTo>
                  <a:lnTo>
                    <a:pt x="9596" y="3946"/>
                  </a:lnTo>
                  <a:lnTo>
                    <a:pt x="9620" y="3873"/>
                  </a:lnTo>
                  <a:lnTo>
                    <a:pt x="9693" y="3751"/>
                  </a:lnTo>
                  <a:lnTo>
                    <a:pt x="9815" y="3654"/>
                  </a:lnTo>
                  <a:lnTo>
                    <a:pt x="9888" y="3629"/>
                  </a:lnTo>
                  <a:lnTo>
                    <a:pt x="9986" y="3629"/>
                  </a:lnTo>
                  <a:lnTo>
                    <a:pt x="9986" y="3629"/>
                  </a:lnTo>
                  <a:lnTo>
                    <a:pt x="10059" y="3629"/>
                  </a:lnTo>
                  <a:lnTo>
                    <a:pt x="10132" y="3654"/>
                  </a:lnTo>
                  <a:lnTo>
                    <a:pt x="10253" y="3751"/>
                  </a:lnTo>
                  <a:lnTo>
                    <a:pt x="10327" y="3873"/>
                  </a:lnTo>
                  <a:lnTo>
                    <a:pt x="10351" y="3946"/>
                  </a:lnTo>
                  <a:lnTo>
                    <a:pt x="10375" y="4019"/>
                  </a:lnTo>
                  <a:lnTo>
                    <a:pt x="10375" y="4019"/>
                  </a:lnTo>
                  <a:lnTo>
                    <a:pt x="10351" y="4092"/>
                  </a:lnTo>
                  <a:lnTo>
                    <a:pt x="10327" y="4165"/>
                  </a:lnTo>
                  <a:lnTo>
                    <a:pt x="10253" y="4287"/>
                  </a:lnTo>
                  <a:lnTo>
                    <a:pt x="10132" y="4384"/>
                  </a:lnTo>
                  <a:lnTo>
                    <a:pt x="10059" y="4409"/>
                  </a:lnTo>
                  <a:lnTo>
                    <a:pt x="9986" y="4409"/>
                  </a:lnTo>
                  <a:lnTo>
                    <a:pt x="9986" y="4409"/>
                  </a:lnTo>
                  <a:close/>
                  <a:moveTo>
                    <a:pt x="13200" y="4165"/>
                  </a:moveTo>
                  <a:lnTo>
                    <a:pt x="13200" y="4165"/>
                  </a:lnTo>
                  <a:lnTo>
                    <a:pt x="12957" y="3897"/>
                  </a:lnTo>
                  <a:lnTo>
                    <a:pt x="12713" y="3605"/>
                  </a:lnTo>
                  <a:lnTo>
                    <a:pt x="12713" y="3605"/>
                  </a:lnTo>
                  <a:lnTo>
                    <a:pt x="12372" y="3288"/>
                  </a:lnTo>
                  <a:lnTo>
                    <a:pt x="12007" y="3020"/>
                  </a:lnTo>
                  <a:lnTo>
                    <a:pt x="11642" y="2752"/>
                  </a:lnTo>
                  <a:lnTo>
                    <a:pt x="11276" y="2533"/>
                  </a:lnTo>
                  <a:lnTo>
                    <a:pt x="11276" y="2533"/>
                  </a:lnTo>
                  <a:lnTo>
                    <a:pt x="11715" y="2265"/>
                  </a:lnTo>
                  <a:lnTo>
                    <a:pt x="12153" y="2046"/>
                  </a:lnTo>
                  <a:lnTo>
                    <a:pt x="12518" y="1876"/>
                  </a:lnTo>
                  <a:lnTo>
                    <a:pt x="12884" y="1754"/>
                  </a:lnTo>
                  <a:lnTo>
                    <a:pt x="13176" y="1681"/>
                  </a:lnTo>
                  <a:lnTo>
                    <a:pt x="13444" y="1681"/>
                  </a:lnTo>
                  <a:lnTo>
                    <a:pt x="13541" y="1681"/>
                  </a:lnTo>
                  <a:lnTo>
                    <a:pt x="13639" y="1730"/>
                  </a:lnTo>
                  <a:lnTo>
                    <a:pt x="13736" y="1754"/>
                  </a:lnTo>
                  <a:lnTo>
                    <a:pt x="13809" y="1827"/>
                  </a:lnTo>
                  <a:lnTo>
                    <a:pt x="13809" y="1827"/>
                  </a:lnTo>
                  <a:lnTo>
                    <a:pt x="13858" y="1900"/>
                  </a:lnTo>
                  <a:lnTo>
                    <a:pt x="13907" y="1973"/>
                  </a:lnTo>
                  <a:lnTo>
                    <a:pt x="13931" y="2070"/>
                  </a:lnTo>
                  <a:lnTo>
                    <a:pt x="13955" y="2168"/>
                  </a:lnTo>
                  <a:lnTo>
                    <a:pt x="13955" y="2411"/>
                  </a:lnTo>
                  <a:lnTo>
                    <a:pt x="13882" y="2679"/>
                  </a:lnTo>
                  <a:lnTo>
                    <a:pt x="13785" y="3020"/>
                  </a:lnTo>
                  <a:lnTo>
                    <a:pt x="13639" y="3361"/>
                  </a:lnTo>
                  <a:lnTo>
                    <a:pt x="13444" y="3751"/>
                  </a:lnTo>
                  <a:lnTo>
                    <a:pt x="13200" y="4165"/>
                  </a:lnTo>
                  <a:lnTo>
                    <a:pt x="13200" y="4165"/>
                  </a:lnTo>
                  <a:close/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3" name="Google Shape;163;p21"/>
          <p:cNvGrpSpPr/>
          <p:nvPr/>
        </p:nvGrpSpPr>
        <p:grpSpPr>
          <a:xfrm rot="-587338">
            <a:off x="3820441" y="2313751"/>
            <a:ext cx="604273" cy="604239"/>
            <a:chOff x="576250" y="4319400"/>
            <a:chExt cx="442075" cy="442050"/>
          </a:xfrm>
        </p:grpSpPr>
        <p:sp>
          <p:nvSpPr>
            <p:cNvPr id="164" name="Google Shape;164;p21"/>
            <p:cNvSpPr/>
            <p:nvPr/>
          </p:nvSpPr>
          <p:spPr>
            <a:xfrm>
              <a:off x="576250" y="4319400"/>
              <a:ext cx="442075" cy="442050"/>
            </a:xfrm>
            <a:custGeom>
              <a:rect b="b" l="l" r="r" t="t"/>
              <a:pathLst>
                <a:path extrusionOk="0" fill="none" h="17682" w="17683">
                  <a:moveTo>
                    <a:pt x="11472" y="17292"/>
                  </a:moveTo>
                  <a:lnTo>
                    <a:pt x="11472" y="12153"/>
                  </a:lnTo>
                  <a:lnTo>
                    <a:pt x="16416" y="7209"/>
                  </a:lnTo>
                  <a:lnTo>
                    <a:pt x="16416" y="7209"/>
                  </a:lnTo>
                  <a:lnTo>
                    <a:pt x="16562" y="7063"/>
                  </a:lnTo>
                  <a:lnTo>
                    <a:pt x="16684" y="6868"/>
                  </a:lnTo>
                  <a:lnTo>
                    <a:pt x="16830" y="6674"/>
                  </a:lnTo>
                  <a:lnTo>
                    <a:pt x="16927" y="6479"/>
                  </a:lnTo>
                  <a:lnTo>
                    <a:pt x="17146" y="6040"/>
                  </a:lnTo>
                  <a:lnTo>
                    <a:pt x="17317" y="5553"/>
                  </a:lnTo>
                  <a:lnTo>
                    <a:pt x="17439" y="5042"/>
                  </a:lnTo>
                  <a:lnTo>
                    <a:pt x="17560" y="4506"/>
                  </a:lnTo>
                  <a:lnTo>
                    <a:pt x="17633" y="3970"/>
                  </a:lnTo>
                  <a:lnTo>
                    <a:pt x="17658" y="3434"/>
                  </a:lnTo>
                  <a:lnTo>
                    <a:pt x="17682" y="2898"/>
                  </a:lnTo>
                  <a:lnTo>
                    <a:pt x="17682" y="2411"/>
                  </a:lnTo>
                  <a:lnTo>
                    <a:pt x="17658" y="1949"/>
                  </a:lnTo>
                  <a:lnTo>
                    <a:pt x="17609" y="1510"/>
                  </a:lnTo>
                  <a:lnTo>
                    <a:pt x="17536" y="1145"/>
                  </a:lnTo>
                  <a:lnTo>
                    <a:pt x="17463" y="828"/>
                  </a:lnTo>
                  <a:lnTo>
                    <a:pt x="17366" y="585"/>
                  </a:lnTo>
                  <a:lnTo>
                    <a:pt x="17292" y="487"/>
                  </a:lnTo>
                  <a:lnTo>
                    <a:pt x="17244" y="439"/>
                  </a:lnTo>
                  <a:lnTo>
                    <a:pt x="17244" y="439"/>
                  </a:lnTo>
                  <a:lnTo>
                    <a:pt x="17195" y="390"/>
                  </a:lnTo>
                  <a:lnTo>
                    <a:pt x="17098" y="317"/>
                  </a:lnTo>
                  <a:lnTo>
                    <a:pt x="16854" y="219"/>
                  </a:lnTo>
                  <a:lnTo>
                    <a:pt x="16537" y="146"/>
                  </a:lnTo>
                  <a:lnTo>
                    <a:pt x="16172" y="73"/>
                  </a:lnTo>
                  <a:lnTo>
                    <a:pt x="15734" y="25"/>
                  </a:lnTo>
                  <a:lnTo>
                    <a:pt x="15271" y="0"/>
                  </a:lnTo>
                  <a:lnTo>
                    <a:pt x="14784" y="0"/>
                  </a:lnTo>
                  <a:lnTo>
                    <a:pt x="14248" y="25"/>
                  </a:lnTo>
                  <a:lnTo>
                    <a:pt x="13712" y="49"/>
                  </a:lnTo>
                  <a:lnTo>
                    <a:pt x="13176" y="122"/>
                  </a:lnTo>
                  <a:lnTo>
                    <a:pt x="12641" y="244"/>
                  </a:lnTo>
                  <a:lnTo>
                    <a:pt x="12129" y="366"/>
                  </a:lnTo>
                  <a:lnTo>
                    <a:pt x="11642" y="536"/>
                  </a:lnTo>
                  <a:lnTo>
                    <a:pt x="11204" y="755"/>
                  </a:lnTo>
                  <a:lnTo>
                    <a:pt x="10985" y="853"/>
                  </a:lnTo>
                  <a:lnTo>
                    <a:pt x="10814" y="999"/>
                  </a:lnTo>
                  <a:lnTo>
                    <a:pt x="10619" y="1121"/>
                  </a:lnTo>
                  <a:lnTo>
                    <a:pt x="10473" y="1267"/>
                  </a:lnTo>
                  <a:lnTo>
                    <a:pt x="5529" y="6211"/>
                  </a:lnTo>
                  <a:lnTo>
                    <a:pt x="390" y="6211"/>
                  </a:lnTo>
                  <a:lnTo>
                    <a:pt x="390" y="6211"/>
                  </a:lnTo>
                  <a:lnTo>
                    <a:pt x="244" y="6235"/>
                  </a:lnTo>
                  <a:lnTo>
                    <a:pt x="147" y="6259"/>
                  </a:lnTo>
                  <a:lnTo>
                    <a:pt x="49" y="6308"/>
                  </a:lnTo>
                  <a:lnTo>
                    <a:pt x="0" y="6381"/>
                  </a:lnTo>
                  <a:lnTo>
                    <a:pt x="0" y="6454"/>
                  </a:lnTo>
                  <a:lnTo>
                    <a:pt x="25" y="6552"/>
                  </a:lnTo>
                  <a:lnTo>
                    <a:pt x="74" y="6649"/>
                  </a:lnTo>
                  <a:lnTo>
                    <a:pt x="171" y="6771"/>
                  </a:lnTo>
                  <a:lnTo>
                    <a:pt x="2582" y="9158"/>
                  </a:lnTo>
                  <a:lnTo>
                    <a:pt x="2265" y="9474"/>
                  </a:lnTo>
                  <a:lnTo>
                    <a:pt x="950" y="9718"/>
                  </a:lnTo>
                  <a:lnTo>
                    <a:pt x="950" y="9718"/>
                  </a:lnTo>
                  <a:lnTo>
                    <a:pt x="804" y="9767"/>
                  </a:lnTo>
                  <a:lnTo>
                    <a:pt x="682" y="9815"/>
                  </a:lnTo>
                  <a:lnTo>
                    <a:pt x="609" y="9913"/>
                  </a:lnTo>
                  <a:lnTo>
                    <a:pt x="561" y="9986"/>
                  </a:lnTo>
                  <a:lnTo>
                    <a:pt x="561" y="10083"/>
                  </a:lnTo>
                  <a:lnTo>
                    <a:pt x="585" y="10205"/>
                  </a:lnTo>
                  <a:lnTo>
                    <a:pt x="634" y="10302"/>
                  </a:lnTo>
                  <a:lnTo>
                    <a:pt x="731" y="10424"/>
                  </a:lnTo>
                  <a:lnTo>
                    <a:pt x="7258" y="16951"/>
                  </a:lnTo>
                  <a:lnTo>
                    <a:pt x="7258" y="16951"/>
                  </a:lnTo>
                  <a:lnTo>
                    <a:pt x="7380" y="17049"/>
                  </a:lnTo>
                  <a:lnTo>
                    <a:pt x="7477" y="17097"/>
                  </a:lnTo>
                  <a:lnTo>
                    <a:pt x="7599" y="17122"/>
                  </a:lnTo>
                  <a:lnTo>
                    <a:pt x="7697" y="17122"/>
                  </a:lnTo>
                  <a:lnTo>
                    <a:pt x="7770" y="17073"/>
                  </a:lnTo>
                  <a:lnTo>
                    <a:pt x="7867" y="17000"/>
                  </a:lnTo>
                  <a:lnTo>
                    <a:pt x="7916" y="16878"/>
                  </a:lnTo>
                  <a:lnTo>
                    <a:pt x="7965" y="16732"/>
                  </a:lnTo>
                  <a:lnTo>
                    <a:pt x="8208" y="15417"/>
                  </a:lnTo>
                  <a:lnTo>
                    <a:pt x="8525" y="15100"/>
                  </a:lnTo>
                  <a:lnTo>
                    <a:pt x="10911" y="17511"/>
                  </a:lnTo>
                  <a:lnTo>
                    <a:pt x="10911" y="17511"/>
                  </a:lnTo>
                  <a:lnTo>
                    <a:pt x="11033" y="17609"/>
                  </a:lnTo>
                  <a:lnTo>
                    <a:pt x="11131" y="17658"/>
                  </a:lnTo>
                  <a:lnTo>
                    <a:pt x="11228" y="17682"/>
                  </a:lnTo>
                  <a:lnTo>
                    <a:pt x="11301" y="17682"/>
                  </a:lnTo>
                  <a:lnTo>
                    <a:pt x="11374" y="17633"/>
                  </a:lnTo>
                  <a:lnTo>
                    <a:pt x="11423" y="17536"/>
                  </a:lnTo>
                  <a:lnTo>
                    <a:pt x="11447" y="17438"/>
                  </a:lnTo>
                  <a:lnTo>
                    <a:pt x="11472" y="17292"/>
                  </a:lnTo>
                  <a:lnTo>
                    <a:pt x="11472" y="17292"/>
                  </a:lnTo>
                  <a:close/>
                  <a:moveTo>
                    <a:pt x="6162" y="12202"/>
                  </a:moveTo>
                  <a:lnTo>
                    <a:pt x="6162" y="12202"/>
                  </a:lnTo>
                  <a:lnTo>
                    <a:pt x="6089" y="12275"/>
                  </a:lnTo>
                  <a:lnTo>
                    <a:pt x="6016" y="12324"/>
                  </a:lnTo>
                  <a:lnTo>
                    <a:pt x="5919" y="12348"/>
                  </a:lnTo>
                  <a:lnTo>
                    <a:pt x="5821" y="12348"/>
                  </a:lnTo>
                  <a:lnTo>
                    <a:pt x="5724" y="12348"/>
                  </a:lnTo>
                  <a:lnTo>
                    <a:pt x="5626" y="12324"/>
                  </a:lnTo>
                  <a:lnTo>
                    <a:pt x="5553" y="12275"/>
                  </a:lnTo>
                  <a:lnTo>
                    <a:pt x="5480" y="12202"/>
                  </a:lnTo>
                  <a:lnTo>
                    <a:pt x="5480" y="12202"/>
                  </a:lnTo>
                  <a:lnTo>
                    <a:pt x="5407" y="12129"/>
                  </a:lnTo>
                  <a:lnTo>
                    <a:pt x="5359" y="12056"/>
                  </a:lnTo>
                  <a:lnTo>
                    <a:pt x="5334" y="11959"/>
                  </a:lnTo>
                  <a:lnTo>
                    <a:pt x="5334" y="11861"/>
                  </a:lnTo>
                  <a:lnTo>
                    <a:pt x="5334" y="11764"/>
                  </a:lnTo>
                  <a:lnTo>
                    <a:pt x="5359" y="11666"/>
                  </a:lnTo>
                  <a:lnTo>
                    <a:pt x="5407" y="11593"/>
                  </a:lnTo>
                  <a:lnTo>
                    <a:pt x="5480" y="11520"/>
                  </a:lnTo>
                  <a:lnTo>
                    <a:pt x="8013" y="8987"/>
                  </a:lnTo>
                  <a:lnTo>
                    <a:pt x="8013" y="8987"/>
                  </a:lnTo>
                  <a:lnTo>
                    <a:pt x="8086" y="8939"/>
                  </a:lnTo>
                  <a:lnTo>
                    <a:pt x="8159" y="8890"/>
                  </a:lnTo>
                  <a:lnTo>
                    <a:pt x="8257" y="8865"/>
                  </a:lnTo>
                  <a:lnTo>
                    <a:pt x="8354" y="8841"/>
                  </a:lnTo>
                  <a:lnTo>
                    <a:pt x="8452" y="8865"/>
                  </a:lnTo>
                  <a:lnTo>
                    <a:pt x="8525" y="8890"/>
                  </a:lnTo>
                  <a:lnTo>
                    <a:pt x="8622" y="8939"/>
                  </a:lnTo>
                  <a:lnTo>
                    <a:pt x="8695" y="8987"/>
                  </a:lnTo>
                  <a:lnTo>
                    <a:pt x="8695" y="8987"/>
                  </a:lnTo>
                  <a:lnTo>
                    <a:pt x="8744" y="9060"/>
                  </a:lnTo>
                  <a:lnTo>
                    <a:pt x="8793" y="9158"/>
                  </a:lnTo>
                  <a:lnTo>
                    <a:pt x="8817" y="9231"/>
                  </a:lnTo>
                  <a:lnTo>
                    <a:pt x="8841" y="9328"/>
                  </a:lnTo>
                  <a:lnTo>
                    <a:pt x="8817" y="9426"/>
                  </a:lnTo>
                  <a:lnTo>
                    <a:pt x="8793" y="9523"/>
                  </a:lnTo>
                  <a:lnTo>
                    <a:pt x="8744" y="9596"/>
                  </a:lnTo>
                  <a:lnTo>
                    <a:pt x="8695" y="9669"/>
                  </a:lnTo>
                  <a:lnTo>
                    <a:pt x="6162" y="12202"/>
                  </a:lnTo>
                  <a:close/>
                  <a:moveTo>
                    <a:pt x="13396" y="7307"/>
                  </a:moveTo>
                  <a:lnTo>
                    <a:pt x="13396" y="7307"/>
                  </a:lnTo>
                  <a:lnTo>
                    <a:pt x="13274" y="7404"/>
                  </a:lnTo>
                  <a:lnTo>
                    <a:pt x="13152" y="7477"/>
                  </a:lnTo>
                  <a:lnTo>
                    <a:pt x="13006" y="7526"/>
                  </a:lnTo>
                  <a:lnTo>
                    <a:pt x="12836" y="7550"/>
                  </a:lnTo>
                  <a:lnTo>
                    <a:pt x="12689" y="7526"/>
                  </a:lnTo>
                  <a:lnTo>
                    <a:pt x="12543" y="7477"/>
                  </a:lnTo>
                  <a:lnTo>
                    <a:pt x="12421" y="7404"/>
                  </a:lnTo>
                  <a:lnTo>
                    <a:pt x="12300" y="7307"/>
                  </a:lnTo>
                  <a:lnTo>
                    <a:pt x="10376" y="5383"/>
                  </a:lnTo>
                  <a:lnTo>
                    <a:pt x="10376" y="5383"/>
                  </a:lnTo>
                  <a:lnTo>
                    <a:pt x="10278" y="5261"/>
                  </a:lnTo>
                  <a:lnTo>
                    <a:pt x="10205" y="5139"/>
                  </a:lnTo>
                  <a:lnTo>
                    <a:pt x="10156" y="4993"/>
                  </a:lnTo>
                  <a:lnTo>
                    <a:pt x="10132" y="4847"/>
                  </a:lnTo>
                  <a:lnTo>
                    <a:pt x="10156" y="4676"/>
                  </a:lnTo>
                  <a:lnTo>
                    <a:pt x="10205" y="4530"/>
                  </a:lnTo>
                  <a:lnTo>
                    <a:pt x="10278" y="4408"/>
                  </a:lnTo>
                  <a:lnTo>
                    <a:pt x="10376" y="4287"/>
                  </a:lnTo>
                  <a:lnTo>
                    <a:pt x="10376" y="4287"/>
                  </a:lnTo>
                  <a:lnTo>
                    <a:pt x="11326" y="3313"/>
                  </a:lnTo>
                  <a:lnTo>
                    <a:pt x="11326" y="3313"/>
                  </a:lnTo>
                  <a:lnTo>
                    <a:pt x="11496" y="3166"/>
                  </a:lnTo>
                  <a:lnTo>
                    <a:pt x="11666" y="3045"/>
                  </a:lnTo>
                  <a:lnTo>
                    <a:pt x="11861" y="2947"/>
                  </a:lnTo>
                  <a:lnTo>
                    <a:pt x="12032" y="2850"/>
                  </a:lnTo>
                  <a:lnTo>
                    <a:pt x="12227" y="2777"/>
                  </a:lnTo>
                  <a:lnTo>
                    <a:pt x="12446" y="2728"/>
                  </a:lnTo>
                  <a:lnTo>
                    <a:pt x="12641" y="2704"/>
                  </a:lnTo>
                  <a:lnTo>
                    <a:pt x="12836" y="2704"/>
                  </a:lnTo>
                  <a:lnTo>
                    <a:pt x="13055" y="2704"/>
                  </a:lnTo>
                  <a:lnTo>
                    <a:pt x="13250" y="2728"/>
                  </a:lnTo>
                  <a:lnTo>
                    <a:pt x="13469" y="2777"/>
                  </a:lnTo>
                  <a:lnTo>
                    <a:pt x="13664" y="2850"/>
                  </a:lnTo>
                  <a:lnTo>
                    <a:pt x="13834" y="2947"/>
                  </a:lnTo>
                  <a:lnTo>
                    <a:pt x="14029" y="3045"/>
                  </a:lnTo>
                  <a:lnTo>
                    <a:pt x="14199" y="3166"/>
                  </a:lnTo>
                  <a:lnTo>
                    <a:pt x="14370" y="3313"/>
                  </a:lnTo>
                  <a:lnTo>
                    <a:pt x="14370" y="3313"/>
                  </a:lnTo>
                  <a:lnTo>
                    <a:pt x="14516" y="3483"/>
                  </a:lnTo>
                  <a:lnTo>
                    <a:pt x="14638" y="3653"/>
                  </a:lnTo>
                  <a:lnTo>
                    <a:pt x="14735" y="3848"/>
                  </a:lnTo>
                  <a:lnTo>
                    <a:pt x="14833" y="4019"/>
                  </a:lnTo>
                  <a:lnTo>
                    <a:pt x="14906" y="4214"/>
                  </a:lnTo>
                  <a:lnTo>
                    <a:pt x="14954" y="4433"/>
                  </a:lnTo>
                  <a:lnTo>
                    <a:pt x="14979" y="4628"/>
                  </a:lnTo>
                  <a:lnTo>
                    <a:pt x="14979" y="4847"/>
                  </a:lnTo>
                  <a:lnTo>
                    <a:pt x="14979" y="5042"/>
                  </a:lnTo>
                  <a:lnTo>
                    <a:pt x="14954" y="5237"/>
                  </a:lnTo>
                  <a:lnTo>
                    <a:pt x="14906" y="5456"/>
                  </a:lnTo>
                  <a:lnTo>
                    <a:pt x="14833" y="5651"/>
                  </a:lnTo>
                  <a:lnTo>
                    <a:pt x="14735" y="5821"/>
                  </a:lnTo>
                  <a:lnTo>
                    <a:pt x="14638" y="6016"/>
                  </a:lnTo>
                  <a:lnTo>
                    <a:pt x="14516" y="6186"/>
                  </a:lnTo>
                  <a:lnTo>
                    <a:pt x="14370" y="6357"/>
                  </a:lnTo>
                  <a:lnTo>
                    <a:pt x="14370" y="6357"/>
                  </a:lnTo>
                  <a:lnTo>
                    <a:pt x="13396" y="7307"/>
                  </a:lnTo>
                  <a:lnTo>
                    <a:pt x="13396" y="7307"/>
                  </a:lnTo>
                  <a:close/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1"/>
            <p:cNvSpPr/>
            <p:nvPr/>
          </p:nvSpPr>
          <p:spPr>
            <a:xfrm>
              <a:off x="595725" y="4668875"/>
              <a:ext cx="73100" cy="73100"/>
            </a:xfrm>
            <a:custGeom>
              <a:rect b="b" l="l" r="r" t="t"/>
              <a:pathLst>
                <a:path extrusionOk="0" fill="none" h="2924" w="2924">
                  <a:moveTo>
                    <a:pt x="2656" y="269"/>
                  </a:moveTo>
                  <a:lnTo>
                    <a:pt x="2656" y="269"/>
                  </a:lnTo>
                  <a:lnTo>
                    <a:pt x="2509" y="147"/>
                  </a:lnTo>
                  <a:lnTo>
                    <a:pt x="2363" y="74"/>
                  </a:lnTo>
                  <a:lnTo>
                    <a:pt x="2193" y="25"/>
                  </a:lnTo>
                  <a:lnTo>
                    <a:pt x="2022" y="1"/>
                  </a:lnTo>
                  <a:lnTo>
                    <a:pt x="1852" y="25"/>
                  </a:lnTo>
                  <a:lnTo>
                    <a:pt x="1681" y="74"/>
                  </a:lnTo>
                  <a:lnTo>
                    <a:pt x="1511" y="147"/>
                  </a:lnTo>
                  <a:lnTo>
                    <a:pt x="1365" y="269"/>
                  </a:lnTo>
                  <a:lnTo>
                    <a:pt x="1365" y="269"/>
                  </a:lnTo>
                  <a:lnTo>
                    <a:pt x="1219" y="488"/>
                  </a:lnTo>
                  <a:lnTo>
                    <a:pt x="999" y="829"/>
                  </a:lnTo>
                  <a:lnTo>
                    <a:pt x="561" y="1730"/>
                  </a:lnTo>
                  <a:lnTo>
                    <a:pt x="171" y="2558"/>
                  </a:lnTo>
                  <a:lnTo>
                    <a:pt x="1" y="2924"/>
                  </a:lnTo>
                  <a:lnTo>
                    <a:pt x="1" y="2924"/>
                  </a:lnTo>
                  <a:lnTo>
                    <a:pt x="366" y="2753"/>
                  </a:lnTo>
                  <a:lnTo>
                    <a:pt x="1194" y="2363"/>
                  </a:lnTo>
                  <a:lnTo>
                    <a:pt x="2095" y="1925"/>
                  </a:lnTo>
                  <a:lnTo>
                    <a:pt x="2436" y="1706"/>
                  </a:lnTo>
                  <a:lnTo>
                    <a:pt x="2656" y="1560"/>
                  </a:lnTo>
                  <a:lnTo>
                    <a:pt x="2656" y="1560"/>
                  </a:lnTo>
                  <a:lnTo>
                    <a:pt x="2777" y="1414"/>
                  </a:lnTo>
                  <a:lnTo>
                    <a:pt x="2850" y="1243"/>
                  </a:lnTo>
                  <a:lnTo>
                    <a:pt x="2899" y="1073"/>
                  </a:lnTo>
                  <a:lnTo>
                    <a:pt x="2923" y="902"/>
                  </a:lnTo>
                  <a:lnTo>
                    <a:pt x="2899" y="732"/>
                  </a:lnTo>
                  <a:lnTo>
                    <a:pt x="2850" y="561"/>
                  </a:lnTo>
                  <a:lnTo>
                    <a:pt x="2777" y="415"/>
                  </a:lnTo>
                  <a:lnTo>
                    <a:pt x="2656" y="269"/>
                  </a:lnTo>
                  <a:lnTo>
                    <a:pt x="2656" y="269"/>
                  </a:lnTo>
                  <a:close/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652350" y="4711500"/>
              <a:ext cx="46925" cy="46925"/>
            </a:xfrm>
            <a:custGeom>
              <a:rect b="b" l="l" r="r" t="t"/>
              <a:pathLst>
                <a:path extrusionOk="0" fill="none" h="1877" w="1877">
                  <a:moveTo>
                    <a:pt x="1657" y="244"/>
                  </a:moveTo>
                  <a:lnTo>
                    <a:pt x="1657" y="244"/>
                  </a:lnTo>
                  <a:lnTo>
                    <a:pt x="1535" y="147"/>
                  </a:lnTo>
                  <a:lnTo>
                    <a:pt x="1413" y="74"/>
                  </a:lnTo>
                  <a:lnTo>
                    <a:pt x="1267" y="25"/>
                  </a:lnTo>
                  <a:lnTo>
                    <a:pt x="1121" y="1"/>
                  </a:lnTo>
                  <a:lnTo>
                    <a:pt x="975" y="25"/>
                  </a:lnTo>
                  <a:lnTo>
                    <a:pt x="829" y="74"/>
                  </a:lnTo>
                  <a:lnTo>
                    <a:pt x="707" y="147"/>
                  </a:lnTo>
                  <a:lnTo>
                    <a:pt x="585" y="244"/>
                  </a:lnTo>
                  <a:lnTo>
                    <a:pt x="585" y="244"/>
                  </a:lnTo>
                  <a:lnTo>
                    <a:pt x="464" y="391"/>
                  </a:lnTo>
                  <a:lnTo>
                    <a:pt x="366" y="610"/>
                  </a:lnTo>
                  <a:lnTo>
                    <a:pt x="269" y="878"/>
                  </a:lnTo>
                  <a:lnTo>
                    <a:pt x="171" y="1170"/>
                  </a:lnTo>
                  <a:lnTo>
                    <a:pt x="50" y="1681"/>
                  </a:lnTo>
                  <a:lnTo>
                    <a:pt x="1" y="1876"/>
                  </a:lnTo>
                  <a:lnTo>
                    <a:pt x="1" y="1876"/>
                  </a:lnTo>
                  <a:lnTo>
                    <a:pt x="220" y="1852"/>
                  </a:lnTo>
                  <a:lnTo>
                    <a:pt x="731" y="1706"/>
                  </a:lnTo>
                  <a:lnTo>
                    <a:pt x="999" y="1633"/>
                  </a:lnTo>
                  <a:lnTo>
                    <a:pt x="1267" y="1535"/>
                  </a:lnTo>
                  <a:lnTo>
                    <a:pt x="1511" y="1413"/>
                  </a:lnTo>
                  <a:lnTo>
                    <a:pt x="1657" y="1316"/>
                  </a:lnTo>
                  <a:lnTo>
                    <a:pt x="1657" y="1316"/>
                  </a:lnTo>
                  <a:lnTo>
                    <a:pt x="1754" y="1194"/>
                  </a:lnTo>
                  <a:lnTo>
                    <a:pt x="1827" y="1048"/>
                  </a:lnTo>
                  <a:lnTo>
                    <a:pt x="1876" y="926"/>
                  </a:lnTo>
                  <a:lnTo>
                    <a:pt x="1876" y="780"/>
                  </a:lnTo>
                  <a:lnTo>
                    <a:pt x="1876" y="634"/>
                  </a:lnTo>
                  <a:lnTo>
                    <a:pt x="1827" y="488"/>
                  </a:lnTo>
                  <a:lnTo>
                    <a:pt x="1754" y="366"/>
                  </a:lnTo>
                  <a:lnTo>
                    <a:pt x="1657" y="244"/>
                  </a:lnTo>
                  <a:lnTo>
                    <a:pt x="1657" y="244"/>
                  </a:lnTo>
                  <a:close/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579300" y="4638450"/>
              <a:ext cx="46900" cy="46900"/>
            </a:xfrm>
            <a:custGeom>
              <a:rect b="b" l="l" r="r" t="t"/>
              <a:pathLst>
                <a:path extrusionOk="0" fill="none" h="1876" w="1876">
                  <a:moveTo>
                    <a:pt x="1632" y="219"/>
                  </a:moveTo>
                  <a:lnTo>
                    <a:pt x="1632" y="219"/>
                  </a:lnTo>
                  <a:lnTo>
                    <a:pt x="1510" y="122"/>
                  </a:lnTo>
                  <a:lnTo>
                    <a:pt x="1388" y="49"/>
                  </a:lnTo>
                  <a:lnTo>
                    <a:pt x="1242" y="0"/>
                  </a:lnTo>
                  <a:lnTo>
                    <a:pt x="1096" y="0"/>
                  </a:lnTo>
                  <a:lnTo>
                    <a:pt x="950" y="0"/>
                  </a:lnTo>
                  <a:lnTo>
                    <a:pt x="828" y="49"/>
                  </a:lnTo>
                  <a:lnTo>
                    <a:pt x="682" y="122"/>
                  </a:lnTo>
                  <a:lnTo>
                    <a:pt x="560" y="219"/>
                  </a:lnTo>
                  <a:lnTo>
                    <a:pt x="560" y="219"/>
                  </a:lnTo>
                  <a:lnTo>
                    <a:pt x="463" y="366"/>
                  </a:lnTo>
                  <a:lnTo>
                    <a:pt x="341" y="609"/>
                  </a:lnTo>
                  <a:lnTo>
                    <a:pt x="244" y="877"/>
                  </a:lnTo>
                  <a:lnTo>
                    <a:pt x="171" y="1145"/>
                  </a:lnTo>
                  <a:lnTo>
                    <a:pt x="25" y="1656"/>
                  </a:lnTo>
                  <a:lnTo>
                    <a:pt x="0" y="1876"/>
                  </a:lnTo>
                  <a:lnTo>
                    <a:pt x="0" y="1876"/>
                  </a:lnTo>
                  <a:lnTo>
                    <a:pt x="195" y="1827"/>
                  </a:lnTo>
                  <a:lnTo>
                    <a:pt x="707" y="1705"/>
                  </a:lnTo>
                  <a:lnTo>
                    <a:pt x="999" y="1608"/>
                  </a:lnTo>
                  <a:lnTo>
                    <a:pt x="1267" y="1510"/>
                  </a:lnTo>
                  <a:lnTo>
                    <a:pt x="1486" y="1413"/>
                  </a:lnTo>
                  <a:lnTo>
                    <a:pt x="1632" y="1291"/>
                  </a:lnTo>
                  <a:lnTo>
                    <a:pt x="1632" y="1291"/>
                  </a:lnTo>
                  <a:lnTo>
                    <a:pt x="1729" y="1169"/>
                  </a:lnTo>
                  <a:lnTo>
                    <a:pt x="1802" y="1048"/>
                  </a:lnTo>
                  <a:lnTo>
                    <a:pt x="1851" y="901"/>
                  </a:lnTo>
                  <a:lnTo>
                    <a:pt x="1876" y="755"/>
                  </a:lnTo>
                  <a:lnTo>
                    <a:pt x="1851" y="609"/>
                  </a:lnTo>
                  <a:lnTo>
                    <a:pt x="1802" y="463"/>
                  </a:lnTo>
                  <a:lnTo>
                    <a:pt x="1729" y="341"/>
                  </a:lnTo>
                  <a:lnTo>
                    <a:pt x="1632" y="219"/>
                  </a:lnTo>
                  <a:lnTo>
                    <a:pt x="1632" y="219"/>
                  </a:lnTo>
                  <a:close/>
                </a:path>
              </a:pathLst>
            </a:custGeom>
            <a:noFill/>
            <a:ln cap="rnd" cmpd="sng" w="19050">
              <a:solidFill>
                <a:srgbClr val="29466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1"/>
          <p:cNvSpPr/>
          <p:nvPr/>
        </p:nvSpPr>
        <p:spPr>
          <a:xfrm>
            <a:off x="3555314" y="991872"/>
            <a:ext cx="229724" cy="219349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1"/>
          <p:cNvSpPr/>
          <p:nvPr/>
        </p:nvSpPr>
        <p:spPr>
          <a:xfrm rot="2697369">
            <a:off x="5069196" y="2114882"/>
            <a:ext cx="348744" cy="332994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1"/>
          <p:cNvSpPr/>
          <p:nvPr/>
        </p:nvSpPr>
        <p:spPr>
          <a:xfrm>
            <a:off x="5345087" y="1924787"/>
            <a:ext cx="139684" cy="133412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1"/>
          <p:cNvSpPr/>
          <p:nvPr/>
        </p:nvSpPr>
        <p:spPr>
          <a:xfrm rot="1280130">
            <a:off x="3396157" y="1653523"/>
            <a:ext cx="139667" cy="133406"/>
          </a:xfrm>
          <a:custGeom>
            <a:rect b="b" l="l" r="r" t="t"/>
            <a:pathLst>
              <a:path extrusionOk="0" fill="none" h="14419" w="15101">
                <a:moveTo>
                  <a:pt x="7234" y="293"/>
                </a:moveTo>
                <a:lnTo>
                  <a:pt x="7234" y="293"/>
                </a:lnTo>
                <a:lnTo>
                  <a:pt x="7307" y="171"/>
                </a:lnTo>
                <a:lnTo>
                  <a:pt x="7380" y="74"/>
                </a:lnTo>
                <a:lnTo>
                  <a:pt x="7477" y="25"/>
                </a:lnTo>
                <a:lnTo>
                  <a:pt x="7550" y="1"/>
                </a:lnTo>
                <a:lnTo>
                  <a:pt x="7623" y="25"/>
                </a:lnTo>
                <a:lnTo>
                  <a:pt x="7721" y="74"/>
                </a:lnTo>
                <a:lnTo>
                  <a:pt x="7794" y="171"/>
                </a:lnTo>
                <a:lnTo>
                  <a:pt x="7867" y="293"/>
                </a:lnTo>
                <a:lnTo>
                  <a:pt x="9523" y="4092"/>
                </a:lnTo>
                <a:lnTo>
                  <a:pt x="9523" y="4092"/>
                </a:lnTo>
                <a:lnTo>
                  <a:pt x="9596" y="4214"/>
                </a:lnTo>
                <a:lnTo>
                  <a:pt x="9718" y="4360"/>
                </a:lnTo>
                <a:lnTo>
                  <a:pt x="9840" y="4482"/>
                </a:lnTo>
                <a:lnTo>
                  <a:pt x="9986" y="4604"/>
                </a:lnTo>
                <a:lnTo>
                  <a:pt x="10132" y="4701"/>
                </a:lnTo>
                <a:lnTo>
                  <a:pt x="10302" y="4774"/>
                </a:lnTo>
                <a:lnTo>
                  <a:pt x="10449" y="4847"/>
                </a:lnTo>
                <a:lnTo>
                  <a:pt x="10619" y="4872"/>
                </a:lnTo>
                <a:lnTo>
                  <a:pt x="14711" y="5286"/>
                </a:lnTo>
                <a:lnTo>
                  <a:pt x="14711" y="5286"/>
                </a:lnTo>
                <a:lnTo>
                  <a:pt x="14857" y="5310"/>
                </a:lnTo>
                <a:lnTo>
                  <a:pt x="14979" y="5359"/>
                </a:lnTo>
                <a:lnTo>
                  <a:pt x="15052" y="5407"/>
                </a:lnTo>
                <a:lnTo>
                  <a:pt x="15100" y="5505"/>
                </a:lnTo>
                <a:lnTo>
                  <a:pt x="15100" y="5578"/>
                </a:lnTo>
                <a:lnTo>
                  <a:pt x="15076" y="5675"/>
                </a:lnTo>
                <a:lnTo>
                  <a:pt x="15027" y="5773"/>
                </a:lnTo>
                <a:lnTo>
                  <a:pt x="14906" y="5895"/>
                </a:lnTo>
                <a:lnTo>
                  <a:pt x="11837" y="8622"/>
                </a:lnTo>
                <a:lnTo>
                  <a:pt x="11837" y="8622"/>
                </a:lnTo>
                <a:lnTo>
                  <a:pt x="11715" y="8744"/>
                </a:lnTo>
                <a:lnTo>
                  <a:pt x="11618" y="8890"/>
                </a:lnTo>
                <a:lnTo>
                  <a:pt x="11545" y="9061"/>
                </a:lnTo>
                <a:lnTo>
                  <a:pt x="11472" y="9231"/>
                </a:lnTo>
                <a:lnTo>
                  <a:pt x="11423" y="9402"/>
                </a:lnTo>
                <a:lnTo>
                  <a:pt x="11398" y="9572"/>
                </a:lnTo>
                <a:lnTo>
                  <a:pt x="11398" y="9743"/>
                </a:lnTo>
                <a:lnTo>
                  <a:pt x="11423" y="9913"/>
                </a:lnTo>
                <a:lnTo>
                  <a:pt x="12300" y="13956"/>
                </a:lnTo>
                <a:lnTo>
                  <a:pt x="12300" y="13956"/>
                </a:lnTo>
                <a:lnTo>
                  <a:pt x="12324" y="14102"/>
                </a:lnTo>
                <a:lnTo>
                  <a:pt x="12300" y="14200"/>
                </a:lnTo>
                <a:lnTo>
                  <a:pt x="12275" y="14297"/>
                </a:lnTo>
                <a:lnTo>
                  <a:pt x="12227" y="14370"/>
                </a:lnTo>
                <a:lnTo>
                  <a:pt x="12129" y="14394"/>
                </a:lnTo>
                <a:lnTo>
                  <a:pt x="12032" y="14419"/>
                </a:lnTo>
                <a:lnTo>
                  <a:pt x="11910" y="14370"/>
                </a:lnTo>
                <a:lnTo>
                  <a:pt x="11788" y="14321"/>
                </a:lnTo>
                <a:lnTo>
                  <a:pt x="8232" y="12227"/>
                </a:lnTo>
                <a:lnTo>
                  <a:pt x="8232" y="12227"/>
                </a:lnTo>
                <a:lnTo>
                  <a:pt x="8086" y="12154"/>
                </a:lnTo>
                <a:lnTo>
                  <a:pt x="7916" y="12105"/>
                </a:lnTo>
                <a:lnTo>
                  <a:pt x="7721" y="12081"/>
                </a:lnTo>
                <a:lnTo>
                  <a:pt x="7550" y="12081"/>
                </a:lnTo>
                <a:lnTo>
                  <a:pt x="7380" y="12081"/>
                </a:lnTo>
                <a:lnTo>
                  <a:pt x="7185" y="12105"/>
                </a:lnTo>
                <a:lnTo>
                  <a:pt x="7015" y="12154"/>
                </a:lnTo>
                <a:lnTo>
                  <a:pt x="6868" y="12227"/>
                </a:lnTo>
                <a:lnTo>
                  <a:pt x="3313" y="14321"/>
                </a:lnTo>
                <a:lnTo>
                  <a:pt x="3313" y="14321"/>
                </a:lnTo>
                <a:lnTo>
                  <a:pt x="3191" y="14370"/>
                </a:lnTo>
                <a:lnTo>
                  <a:pt x="3069" y="14419"/>
                </a:lnTo>
                <a:lnTo>
                  <a:pt x="2972" y="14394"/>
                </a:lnTo>
                <a:lnTo>
                  <a:pt x="2874" y="14370"/>
                </a:lnTo>
                <a:lnTo>
                  <a:pt x="2826" y="14297"/>
                </a:lnTo>
                <a:lnTo>
                  <a:pt x="2801" y="14200"/>
                </a:lnTo>
                <a:lnTo>
                  <a:pt x="2777" y="14102"/>
                </a:lnTo>
                <a:lnTo>
                  <a:pt x="2801" y="13956"/>
                </a:lnTo>
                <a:lnTo>
                  <a:pt x="3678" y="9913"/>
                </a:lnTo>
                <a:lnTo>
                  <a:pt x="3678" y="9913"/>
                </a:lnTo>
                <a:lnTo>
                  <a:pt x="3702" y="9743"/>
                </a:lnTo>
                <a:lnTo>
                  <a:pt x="3702" y="9572"/>
                </a:lnTo>
                <a:lnTo>
                  <a:pt x="3678" y="9402"/>
                </a:lnTo>
                <a:lnTo>
                  <a:pt x="3629" y="9231"/>
                </a:lnTo>
                <a:lnTo>
                  <a:pt x="3556" y="9061"/>
                </a:lnTo>
                <a:lnTo>
                  <a:pt x="3483" y="8890"/>
                </a:lnTo>
                <a:lnTo>
                  <a:pt x="3386" y="8744"/>
                </a:lnTo>
                <a:lnTo>
                  <a:pt x="3264" y="8622"/>
                </a:lnTo>
                <a:lnTo>
                  <a:pt x="195" y="5895"/>
                </a:lnTo>
                <a:lnTo>
                  <a:pt x="195" y="5895"/>
                </a:lnTo>
                <a:lnTo>
                  <a:pt x="73" y="5773"/>
                </a:lnTo>
                <a:lnTo>
                  <a:pt x="25" y="5675"/>
                </a:lnTo>
                <a:lnTo>
                  <a:pt x="0" y="5578"/>
                </a:lnTo>
                <a:lnTo>
                  <a:pt x="0" y="5505"/>
                </a:lnTo>
                <a:lnTo>
                  <a:pt x="49" y="5407"/>
                </a:lnTo>
                <a:lnTo>
                  <a:pt x="122" y="5359"/>
                </a:lnTo>
                <a:lnTo>
                  <a:pt x="244" y="5310"/>
                </a:lnTo>
                <a:lnTo>
                  <a:pt x="390" y="5286"/>
                </a:lnTo>
                <a:lnTo>
                  <a:pt x="4482" y="4872"/>
                </a:lnTo>
                <a:lnTo>
                  <a:pt x="4482" y="4872"/>
                </a:lnTo>
                <a:lnTo>
                  <a:pt x="4652" y="4847"/>
                </a:lnTo>
                <a:lnTo>
                  <a:pt x="4798" y="4774"/>
                </a:lnTo>
                <a:lnTo>
                  <a:pt x="4969" y="4701"/>
                </a:lnTo>
                <a:lnTo>
                  <a:pt x="5115" y="4604"/>
                </a:lnTo>
                <a:lnTo>
                  <a:pt x="5261" y="4482"/>
                </a:lnTo>
                <a:lnTo>
                  <a:pt x="5383" y="4360"/>
                </a:lnTo>
                <a:lnTo>
                  <a:pt x="5505" y="4214"/>
                </a:lnTo>
                <a:lnTo>
                  <a:pt x="5578" y="4092"/>
                </a:lnTo>
                <a:lnTo>
                  <a:pt x="7234" y="293"/>
                </a:lnTo>
                <a:close/>
              </a:path>
            </a:pathLst>
          </a:custGeom>
          <a:noFill/>
          <a:ln cap="rnd" cmpd="sng" w="19050">
            <a:solidFill>
              <a:srgbClr val="FFA8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 txBox="1"/>
          <p:nvPr>
            <p:ph idx="12" type="sldNum"/>
          </p:nvPr>
        </p:nvSpPr>
        <p:spPr>
          <a:xfrm>
            <a:off x="4303575" y="4606750"/>
            <a:ext cx="536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" type="body"/>
          </p:nvPr>
        </p:nvSpPr>
        <p:spPr>
          <a:xfrm>
            <a:off x="3467825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78" name="Google Shape;178;p22"/>
          <p:cNvSpPr txBox="1"/>
          <p:nvPr>
            <p:ph type="title"/>
          </p:nvPr>
        </p:nvSpPr>
        <p:spPr>
          <a:xfrm>
            <a:off x="3468200" y="796375"/>
            <a:ext cx="5218800" cy="669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79" name="Google Shape;179;p22"/>
          <p:cNvSpPr txBox="1"/>
          <p:nvPr>
            <p:ph idx="2" type="body"/>
          </p:nvPr>
        </p:nvSpPr>
        <p:spPr>
          <a:xfrm>
            <a:off x="6153578" y="1614875"/>
            <a:ext cx="2532900" cy="31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80" name="Google Shape;180;p22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433768" y="693650"/>
            <a:ext cx="3692400" cy="768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433768" y="1585101"/>
            <a:ext cx="36924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-6000" y="0"/>
            <a:ext cx="548700" cy="53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294667"/>
                </a:solidFill>
              </a:rPr>
              <a:t>‹#›</a:t>
            </a:fld>
            <a:endParaRPr>
              <a:solidFill>
                <a:srgbClr val="294667"/>
              </a:solidFill>
            </a:endParaRPr>
          </a:p>
        </p:txBody>
      </p:sp>
      <p:grpSp>
        <p:nvGrpSpPr>
          <p:cNvPr id="188" name="Google Shape;188;p23"/>
          <p:cNvGrpSpPr/>
          <p:nvPr/>
        </p:nvGrpSpPr>
        <p:grpSpPr>
          <a:xfrm>
            <a:off x="6311126" y="2106716"/>
            <a:ext cx="1097788" cy="913792"/>
            <a:chOff x="1247825" y="322750"/>
            <a:chExt cx="443300" cy="369000"/>
          </a:xfrm>
        </p:grpSpPr>
        <p:sp>
          <p:nvSpPr>
            <p:cNvPr id="189" name="Google Shape;189;p23"/>
            <p:cNvSpPr/>
            <p:nvPr/>
          </p:nvSpPr>
          <p:spPr>
            <a:xfrm>
              <a:off x="1247825" y="322750"/>
              <a:ext cx="443300" cy="369000"/>
            </a:xfrm>
            <a:custGeom>
              <a:rect b="b" l="l" r="r" t="t"/>
              <a:pathLst>
                <a:path extrusionOk="0" fill="none" h="14760" w="17732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398225" y="386675"/>
              <a:ext cx="142500" cy="25"/>
            </a:xfrm>
            <a:custGeom>
              <a:rect b="b" l="l" r="r" t="t"/>
              <a:pathLst>
                <a:path extrusionOk="0" fill="none" h="1" w="570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1370225" y="450000"/>
              <a:ext cx="198500" cy="197900"/>
            </a:xfrm>
            <a:custGeom>
              <a:rect b="b" l="l" r="r" t="t"/>
              <a:pathLst>
                <a:path extrusionOk="0" fill="none" h="7916" w="794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1403100" y="482875"/>
              <a:ext cx="132750" cy="132150"/>
            </a:xfrm>
            <a:custGeom>
              <a:rect b="b" l="l" r="r" t="t"/>
              <a:pathLst>
                <a:path extrusionOk="0" fill="none" h="5286" w="531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588800" y="435400"/>
              <a:ext cx="66400" cy="43850"/>
            </a:xfrm>
            <a:custGeom>
              <a:rect b="b" l="l" r="r" t="t"/>
              <a:pathLst>
                <a:path extrusionOk="0" fill="none" h="1754" w="2656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cap="rnd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milia template">
  <a:themeElements>
    <a:clrScheme name="Custom 347">
      <a:dk1>
        <a:srgbClr val="021028"/>
      </a:dk1>
      <a:lt1>
        <a:srgbClr val="FFFFFF"/>
      </a:lt1>
      <a:dk2>
        <a:srgbClr val="294667"/>
      </a:dk2>
      <a:lt2>
        <a:srgbClr val="D6DDE4"/>
      </a:lt2>
      <a:accent1>
        <a:srgbClr val="FFB424"/>
      </a:accent1>
      <a:accent2>
        <a:srgbClr val="FF8400"/>
      </a:accent2>
      <a:accent3>
        <a:srgbClr val="4E6D92"/>
      </a:accent3>
      <a:accent4>
        <a:srgbClr val="6BA0E0"/>
      </a:accent4>
      <a:accent5>
        <a:srgbClr val="1FC3A6"/>
      </a:accent5>
      <a:accent6>
        <a:srgbClr val="ABF07F"/>
      </a:accent6>
      <a:hlink>
        <a:srgbClr val="02102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