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Playfair Display"/>
      <p:regular r:id="rId20"/>
      <p:bold r:id="rId21"/>
      <p:italic r:id="rId22"/>
      <p:boldItalic r:id="rId23"/>
    </p:embeddedFont>
    <p:embeddedFont>
      <p:font typeface="Lato Light"/>
      <p:regular r:id="rId24"/>
      <p:bold r:id="rId25"/>
      <p:italic r:id="rId26"/>
      <p:boldItalic r:id="rId27"/>
    </p:embeddedFont>
    <p:embeddedFont>
      <p:font typeface="Abel"/>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LatoLight-regular.fntdata"/><Relationship Id="rId23" Type="http://schemas.openxmlformats.org/officeDocument/2006/relationships/font" Target="fonts/PlayfairDispl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Light-italic.fntdata"/><Relationship Id="rId25" Type="http://schemas.openxmlformats.org/officeDocument/2006/relationships/font" Target="fonts/LatoLight-bold.fntdata"/><Relationship Id="rId28" Type="http://schemas.openxmlformats.org/officeDocument/2006/relationships/font" Target="fonts/Abel-regular.fntdata"/><Relationship Id="rId27" Type="http://schemas.openxmlformats.org/officeDocument/2006/relationships/font" Target="fonts/Lato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PH"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1" name="Google Shape;29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17:notes"/>
          <p:cNvSpPr/>
          <p:nvPr>
            <p:ph idx="2" type="sldImg"/>
          </p:nvPr>
        </p:nvSpPr>
        <p:spPr>
          <a:xfrm>
            <a:off x="-16994187" y="-11796713"/>
            <a:ext cx="22169437" cy="12471401"/>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3" name="Google Shape;333;p17:notes"/>
          <p:cNvSpPr txBox="1"/>
          <p:nvPr>
            <p:ph idx="1" type="body"/>
          </p:nvPr>
        </p:nvSpPr>
        <p:spPr>
          <a:xfrm>
            <a:off x="685800" y="4343400"/>
            <a:ext cx="5464175" cy="40925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5" name="Shape 1045"/>
        <p:cNvGrpSpPr/>
        <p:nvPr/>
      </p:nvGrpSpPr>
      <p:grpSpPr>
        <a:xfrm>
          <a:off x="0" y="0"/>
          <a:ext cx="0" cy="0"/>
          <a:chOff x="0" y="0"/>
          <a:chExt cx="0" cy="0"/>
        </a:xfrm>
      </p:grpSpPr>
      <p:sp>
        <p:nvSpPr>
          <p:cNvPr id="1046" name="Google Shape;104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7" name="Google Shape;104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48" name="Google Shape;104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7" name="Shape 1187"/>
        <p:cNvGrpSpPr/>
        <p:nvPr/>
      </p:nvGrpSpPr>
      <p:grpSpPr>
        <a:xfrm>
          <a:off x="0" y="0"/>
          <a:ext cx="0" cy="0"/>
          <a:chOff x="0" y="0"/>
          <a:chExt cx="0" cy="0"/>
        </a:xfrm>
      </p:grpSpPr>
      <p:sp>
        <p:nvSpPr>
          <p:cNvPr id="1188" name="Google Shape;11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89" name="Google Shape;118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90" name="Google Shape;119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0" name="Shape 1300"/>
        <p:cNvGrpSpPr/>
        <p:nvPr/>
      </p:nvGrpSpPr>
      <p:grpSpPr>
        <a:xfrm>
          <a:off x="0" y="0"/>
          <a:ext cx="0" cy="0"/>
          <a:chOff x="0" y="0"/>
          <a:chExt cx="0" cy="0"/>
        </a:xfrm>
      </p:grpSpPr>
      <p:sp>
        <p:nvSpPr>
          <p:cNvPr id="1301" name="Google Shape;13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2" name="Google Shape;130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03" name="Google Shape;130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1" name="Google Shape;22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Playfair Display"/>
              <a:buNone/>
              <a:defRPr b="0" i="0" sz="44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1pPr>
            <a:lvl2pPr indent="0" lvl="1"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2pPr>
            <a:lvl3pPr indent="0" lvl="2"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3pPr>
            <a:lvl4pPr indent="0" lvl="3"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4pPr>
            <a:lvl5pPr indent="0" lvl="4"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5pPr>
            <a:lvl6pPr indent="0" lvl="5"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6pPr>
            <a:lvl7pPr indent="0" lvl="6"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7pPr>
            <a:lvl8pPr indent="0" lvl="7"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8pPr>
            <a:lvl9pPr indent="0" lvl="8"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60" name="Google Shape;60;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61" name="Google Shape;6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12"/>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3200"/>
              <a:buFont typeface="Playfair Display"/>
              <a:buNone/>
              <a:defRPr b="0" i="0" sz="32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2"/>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Playfair Display"/>
                <a:ea typeface="Playfair Display"/>
                <a:cs typeface="Playfair Display"/>
                <a:sym typeface="Playfair Display"/>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9pPr>
          </a:lstStyle>
          <a:p/>
        </p:txBody>
      </p:sp>
      <p:sp>
        <p:nvSpPr>
          <p:cNvPr id="65" name="Google Shape;65;p12"/>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Playfair Display"/>
                <a:ea typeface="Playfair Display"/>
                <a:cs typeface="Playfair Display"/>
                <a:sym typeface="Playfair Display"/>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Playfair Display"/>
                <a:ea typeface="Playfair Display"/>
                <a:cs typeface="Playfair Display"/>
                <a:sym typeface="Playfair Display"/>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Playfair Display"/>
                <a:ea typeface="Playfair Display"/>
                <a:cs typeface="Playfair Display"/>
                <a:sym typeface="Playfair Display"/>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9pPr>
          </a:lstStyle>
          <a:p/>
        </p:txBody>
      </p:sp>
      <p:sp>
        <p:nvSpPr>
          <p:cNvPr id="66" name="Google Shape;66;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67" name="Google Shape;67;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68" name="Google Shape;6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13"/>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3200"/>
              <a:buFont typeface="Playfair Display"/>
              <a:buNone/>
              <a:defRPr b="0" i="0" sz="32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3"/>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Playfair Display"/>
                <a:ea typeface="Playfair Display"/>
                <a:cs typeface="Playfair Display"/>
                <a:sym typeface="Playfair Display"/>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Playfair Display"/>
                <a:ea typeface="Playfair Display"/>
                <a:cs typeface="Playfair Display"/>
                <a:sym typeface="Playfair Display"/>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Playfair Display"/>
                <a:ea typeface="Playfair Display"/>
                <a:cs typeface="Playfair Display"/>
                <a:sym typeface="Playfair Display"/>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layfair Display"/>
                <a:ea typeface="Playfair Display"/>
                <a:cs typeface="Playfair Display"/>
                <a:sym typeface="Playfair Display"/>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layfair Display"/>
                <a:ea typeface="Playfair Display"/>
                <a:cs typeface="Playfair Display"/>
                <a:sym typeface="Playfair Display"/>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layfair Display"/>
                <a:ea typeface="Playfair Display"/>
                <a:cs typeface="Playfair Display"/>
                <a:sym typeface="Playfair Display"/>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layfair Display"/>
                <a:ea typeface="Playfair Display"/>
                <a:cs typeface="Playfair Display"/>
                <a:sym typeface="Playfair Display"/>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layfair Display"/>
                <a:ea typeface="Playfair Display"/>
                <a:cs typeface="Playfair Display"/>
                <a:sym typeface="Playfair Display"/>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layfair Display"/>
                <a:ea typeface="Playfair Display"/>
                <a:cs typeface="Playfair Display"/>
                <a:sym typeface="Playfair Display"/>
              </a:defRPr>
            </a:lvl9pPr>
          </a:lstStyle>
          <a:p/>
        </p:txBody>
      </p:sp>
      <p:sp>
        <p:nvSpPr>
          <p:cNvPr id="72" name="Google Shape;72;p13"/>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Playfair Display"/>
                <a:ea typeface="Playfair Display"/>
                <a:cs typeface="Playfair Display"/>
                <a:sym typeface="Playfair Display"/>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Playfair Display"/>
                <a:ea typeface="Playfair Display"/>
                <a:cs typeface="Playfair Display"/>
                <a:sym typeface="Playfair Display"/>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Playfair Display"/>
                <a:ea typeface="Playfair Display"/>
                <a:cs typeface="Playfair Display"/>
                <a:sym typeface="Playfair Display"/>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Playfair Display"/>
                <a:ea typeface="Playfair Display"/>
                <a:cs typeface="Playfair Display"/>
                <a:sym typeface="Playfair Display"/>
              </a:defRPr>
            </a:lvl9pPr>
          </a:lstStyle>
          <a:p/>
        </p:txBody>
      </p:sp>
      <p:sp>
        <p:nvSpPr>
          <p:cNvPr id="73" name="Google Shape;73;p1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74" name="Google Shape;74;p1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75" name="Google Shape;7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6" name="Shape 76"/>
        <p:cNvGrpSpPr/>
        <p:nvPr/>
      </p:nvGrpSpPr>
      <p:grpSpPr>
        <a:xfrm>
          <a:off x="0" y="0"/>
          <a:ext cx="0" cy="0"/>
          <a:chOff x="0" y="0"/>
          <a:chExt cx="0" cy="0"/>
        </a:xfrm>
      </p:grpSpPr>
      <p:sp>
        <p:nvSpPr>
          <p:cNvPr id="77" name="Google Shape;77;p1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Playfair Display"/>
              <a:buNone/>
              <a:defRPr b="0" i="0" sz="44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4"/>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
        <p:nvSpPr>
          <p:cNvPr id="79" name="Google Shape;79;p1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80" name="Google Shape;80;p1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81" name="Google Shape;8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5"/>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Playfair Display"/>
              <a:buNone/>
              <a:defRPr b="0" i="0" sz="44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5"/>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
        <p:nvSpPr>
          <p:cNvPr id="85" name="Google Shape;85;p1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86" name="Google Shape;86;p1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87" name="Google Shape;8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marR="0" rtl="0" algn="ctr">
              <a:lnSpc>
                <a:spcPct val="90000"/>
              </a:lnSpc>
              <a:spcBef>
                <a:spcPts val="0"/>
              </a:spcBef>
              <a:spcAft>
                <a:spcPts val="0"/>
              </a:spcAft>
              <a:buClr>
                <a:schemeClr val="dk1"/>
              </a:buClr>
              <a:buSzPts val="6000"/>
              <a:buFont typeface="Playfair Display"/>
              <a:buNone/>
              <a:defRPr b="0" i="0" sz="60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Playfair Display"/>
                <a:ea typeface="Playfair Display"/>
                <a:cs typeface="Playfair Display"/>
                <a:sym typeface="Playfair Display"/>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Playfair Display"/>
                <a:ea typeface="Playfair Display"/>
                <a:cs typeface="Playfair Display"/>
                <a:sym typeface="Playfair Display"/>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Playfair Display"/>
                <a:ea typeface="Playfair Display"/>
                <a:cs typeface="Playfair Display"/>
                <a:sym typeface="Playfair Display"/>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Playfair Display"/>
                <a:ea typeface="Playfair Display"/>
                <a:cs typeface="Playfair Display"/>
                <a:sym typeface="Playfair Display"/>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Playfair Display"/>
                <a:ea typeface="Playfair Display"/>
                <a:cs typeface="Playfair Display"/>
                <a:sym typeface="Playfair Display"/>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Playfair Display"/>
                <a:ea typeface="Playfair Display"/>
                <a:cs typeface="Playfair Display"/>
                <a:sym typeface="Playfair Display"/>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Playfair Display"/>
                <a:ea typeface="Playfair Display"/>
                <a:cs typeface="Playfair Display"/>
                <a:sym typeface="Playfair Display"/>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Playfair Display"/>
                <a:ea typeface="Playfair Display"/>
                <a:cs typeface="Playfair Display"/>
                <a:sym typeface="Playfair Display"/>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Playfair Display"/>
                <a:ea typeface="Playfair Display"/>
                <a:cs typeface="Playfair Display"/>
                <a:sym typeface="Playfair Display"/>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1pPr>
            <a:lvl2pPr indent="0" lvl="1"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2pPr>
            <a:lvl3pPr indent="0" lvl="2"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3pPr>
            <a:lvl4pPr indent="0" lvl="3"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4pPr>
            <a:lvl5pPr indent="0" lvl="4"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5pPr>
            <a:lvl6pPr indent="0" lvl="5"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6pPr>
            <a:lvl7pPr indent="0" lvl="6"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7pPr>
            <a:lvl8pPr indent="0" lvl="7"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8pPr>
            <a:lvl9pPr indent="0" lvl="8"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Title Slide">
  <p:cSld name="7_Title Slide">
    <p:spTree>
      <p:nvGrpSpPr>
        <p:cNvPr id="27"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ngle Image">
  <p:cSld name="Single Image">
    <p:spTree>
      <p:nvGrpSpPr>
        <p:cNvPr id="28" name="Shape 28"/>
        <p:cNvGrpSpPr/>
        <p:nvPr/>
      </p:nvGrpSpPr>
      <p:grpSpPr>
        <a:xfrm>
          <a:off x="0" y="0"/>
          <a:ext cx="0" cy="0"/>
          <a:chOff x="0" y="0"/>
          <a:chExt cx="0" cy="0"/>
        </a:xfrm>
      </p:grpSpPr>
      <p:sp>
        <p:nvSpPr>
          <p:cNvPr id="29" name="Google Shape;29;p5"/>
          <p:cNvSpPr/>
          <p:nvPr>
            <p:ph idx="2" type="pic"/>
          </p:nvPr>
        </p:nvSpPr>
        <p:spPr>
          <a:xfrm>
            <a:off x="5170488" y="1143000"/>
            <a:ext cx="6075362" cy="4572000"/>
          </a:xfrm>
          <a:prstGeom prst="rect">
            <a:avLst/>
          </a:prstGeom>
          <a:solidFill>
            <a:srgbClr val="D8D8D8"/>
          </a:solid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000"/>
              <a:buFont typeface="Arial"/>
              <a:buChar char="•"/>
              <a:defRPr b="0" i="0" sz="1000" u="none" cap="none" strike="noStrike">
                <a:solidFill>
                  <a:schemeClr val="dk1"/>
                </a:solidFill>
                <a:latin typeface="Playfair Display"/>
                <a:ea typeface="Playfair Display"/>
                <a:cs typeface="Playfair Display"/>
                <a:sym typeface="Playfair Display"/>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efault Slide">
  <p:cSld name="1_Default Slide">
    <p:spTree>
      <p:nvGrpSpPr>
        <p:cNvPr id="30" name="Shape 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7"/>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6000"/>
              <a:buFont typeface="Playfair Display"/>
              <a:buNone/>
              <a:defRPr b="0" i="0" sz="60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7"/>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Playfair Display"/>
                <a:ea typeface="Playfair Display"/>
                <a:cs typeface="Playfair Display"/>
                <a:sym typeface="Playfair Display"/>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Playfair Display"/>
                <a:ea typeface="Playfair Display"/>
                <a:cs typeface="Playfair Display"/>
                <a:sym typeface="Playfair Display"/>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Playfair Display"/>
                <a:ea typeface="Playfair Display"/>
                <a:cs typeface="Playfair Display"/>
                <a:sym typeface="Playfair Display"/>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Playfair Display"/>
                <a:ea typeface="Playfair Display"/>
                <a:cs typeface="Playfair Display"/>
                <a:sym typeface="Playfair Display"/>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Playfair Display"/>
                <a:ea typeface="Playfair Display"/>
                <a:cs typeface="Playfair Display"/>
                <a:sym typeface="Playfair Display"/>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Playfair Display"/>
                <a:ea typeface="Playfair Display"/>
                <a:cs typeface="Playfair Display"/>
                <a:sym typeface="Playfair Display"/>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Playfair Display"/>
                <a:ea typeface="Playfair Display"/>
                <a:cs typeface="Playfair Display"/>
                <a:sym typeface="Playfair Display"/>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Playfair Display"/>
                <a:ea typeface="Playfair Display"/>
                <a:cs typeface="Playfair Display"/>
                <a:sym typeface="Playfair Display"/>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Playfair Display"/>
                <a:ea typeface="Playfair Display"/>
                <a:cs typeface="Playfair Display"/>
                <a:sym typeface="Playfair Display"/>
              </a:defRPr>
            </a:lvl9pPr>
          </a:lstStyle>
          <a:p/>
        </p:txBody>
      </p:sp>
      <p:sp>
        <p:nvSpPr>
          <p:cNvPr id="34" name="Google Shape;34;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35" name="Google Shape;35;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36" name="Google Shape;3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8"/>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Playfair Display"/>
              <a:buNone/>
              <a:defRPr b="0" i="0" sz="44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8"/>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
        <p:nvSpPr>
          <p:cNvPr id="40" name="Google Shape;40;p8"/>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
        <p:nvSpPr>
          <p:cNvPr id="41" name="Google Shape;41;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42" name="Google Shape;42;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43" name="Google Shape;4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Playfair Display"/>
              <a:buNone/>
              <a:defRPr b="0" i="0" sz="44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9"/>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Playfair Display"/>
                <a:ea typeface="Playfair Display"/>
                <a:cs typeface="Playfair Display"/>
                <a:sym typeface="Playfair Display"/>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Playfair Display"/>
                <a:ea typeface="Playfair Display"/>
                <a:cs typeface="Playfair Display"/>
                <a:sym typeface="Playfair Display"/>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Playfair Display"/>
                <a:ea typeface="Playfair Display"/>
                <a:cs typeface="Playfair Display"/>
                <a:sym typeface="Playfair Display"/>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9pPr>
          </a:lstStyle>
          <a:p/>
        </p:txBody>
      </p:sp>
      <p:sp>
        <p:nvSpPr>
          <p:cNvPr id="47" name="Google Shape;47;p9"/>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
        <p:nvSpPr>
          <p:cNvPr id="48" name="Google Shape;48;p9"/>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Playfair Display"/>
                <a:ea typeface="Playfair Display"/>
                <a:cs typeface="Playfair Display"/>
                <a:sym typeface="Playfair Display"/>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Playfair Display"/>
                <a:ea typeface="Playfair Display"/>
                <a:cs typeface="Playfair Display"/>
                <a:sym typeface="Playfair Display"/>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Playfair Display"/>
                <a:ea typeface="Playfair Display"/>
                <a:cs typeface="Playfair Display"/>
                <a:sym typeface="Playfair Display"/>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Playfair Display"/>
                <a:ea typeface="Playfair Display"/>
                <a:cs typeface="Playfair Display"/>
                <a:sym typeface="Playfair Display"/>
              </a:defRPr>
            </a:lvl9pPr>
          </a:lstStyle>
          <a:p/>
        </p:txBody>
      </p:sp>
      <p:sp>
        <p:nvSpPr>
          <p:cNvPr id="49" name="Google Shape;49;p9"/>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
        <p:nvSpPr>
          <p:cNvPr id="50" name="Google Shape;50;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51" name="Google Shape;51;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52" name="Google Shape;5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10"/>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Playfair Display"/>
              <a:buNone/>
              <a:defRPr b="0" i="0" sz="44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56" name="Google Shape;56;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57" name="Google Shape;5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Playfair Display"/>
                <a:ea typeface="Playfair Display"/>
                <a:cs typeface="Playfair Display"/>
                <a:sym typeface="Playfair Display"/>
              </a:defRPr>
            </a:lvl1pPr>
            <a:lvl2pPr indent="0" lvl="1" marL="0" marR="0" rtl="0" algn="r">
              <a:spcBef>
                <a:spcPts val="0"/>
              </a:spcBef>
              <a:buNone/>
              <a:defRPr sz="1200">
                <a:solidFill>
                  <a:srgbClr val="888888"/>
                </a:solidFill>
                <a:latin typeface="Playfair Display"/>
                <a:ea typeface="Playfair Display"/>
                <a:cs typeface="Playfair Display"/>
                <a:sym typeface="Playfair Display"/>
              </a:defRPr>
            </a:lvl2pPr>
            <a:lvl3pPr indent="0" lvl="2" marL="0" marR="0" rtl="0" algn="r">
              <a:spcBef>
                <a:spcPts val="0"/>
              </a:spcBef>
              <a:buNone/>
              <a:defRPr sz="1200">
                <a:solidFill>
                  <a:srgbClr val="888888"/>
                </a:solidFill>
                <a:latin typeface="Playfair Display"/>
                <a:ea typeface="Playfair Display"/>
                <a:cs typeface="Playfair Display"/>
                <a:sym typeface="Playfair Display"/>
              </a:defRPr>
            </a:lvl3pPr>
            <a:lvl4pPr indent="0" lvl="3" marL="0" marR="0" rtl="0" algn="r">
              <a:spcBef>
                <a:spcPts val="0"/>
              </a:spcBef>
              <a:buNone/>
              <a:defRPr sz="1200">
                <a:solidFill>
                  <a:srgbClr val="888888"/>
                </a:solidFill>
                <a:latin typeface="Playfair Display"/>
                <a:ea typeface="Playfair Display"/>
                <a:cs typeface="Playfair Display"/>
                <a:sym typeface="Playfair Display"/>
              </a:defRPr>
            </a:lvl4pPr>
            <a:lvl5pPr indent="0" lvl="4" marL="0" marR="0" rtl="0" algn="r">
              <a:spcBef>
                <a:spcPts val="0"/>
              </a:spcBef>
              <a:buNone/>
              <a:defRPr sz="1200">
                <a:solidFill>
                  <a:srgbClr val="888888"/>
                </a:solidFill>
                <a:latin typeface="Playfair Display"/>
                <a:ea typeface="Playfair Display"/>
                <a:cs typeface="Playfair Display"/>
                <a:sym typeface="Playfair Display"/>
              </a:defRPr>
            </a:lvl5pPr>
            <a:lvl6pPr indent="0" lvl="5" marL="0" marR="0" rtl="0" algn="r">
              <a:spcBef>
                <a:spcPts val="0"/>
              </a:spcBef>
              <a:buNone/>
              <a:defRPr sz="1200">
                <a:solidFill>
                  <a:srgbClr val="888888"/>
                </a:solidFill>
                <a:latin typeface="Playfair Display"/>
                <a:ea typeface="Playfair Display"/>
                <a:cs typeface="Playfair Display"/>
                <a:sym typeface="Playfair Display"/>
              </a:defRPr>
            </a:lvl6pPr>
            <a:lvl7pPr indent="0" lvl="6" marL="0" marR="0" rtl="0" algn="r">
              <a:spcBef>
                <a:spcPts val="0"/>
              </a:spcBef>
              <a:buNone/>
              <a:defRPr sz="1200">
                <a:solidFill>
                  <a:srgbClr val="888888"/>
                </a:solidFill>
                <a:latin typeface="Playfair Display"/>
                <a:ea typeface="Playfair Display"/>
                <a:cs typeface="Playfair Display"/>
                <a:sym typeface="Playfair Display"/>
              </a:defRPr>
            </a:lvl7pPr>
            <a:lvl8pPr indent="0" lvl="7" marL="0" marR="0" rtl="0" algn="r">
              <a:spcBef>
                <a:spcPts val="0"/>
              </a:spcBef>
              <a:buNone/>
              <a:defRPr sz="1200">
                <a:solidFill>
                  <a:srgbClr val="888888"/>
                </a:solidFill>
                <a:latin typeface="Playfair Display"/>
                <a:ea typeface="Playfair Display"/>
                <a:cs typeface="Playfair Display"/>
                <a:sym typeface="Playfair Display"/>
              </a:defRPr>
            </a:lvl8pPr>
            <a:lvl9pPr indent="0" lvl="8" marL="0" marR="0" rtl="0" algn="r">
              <a:spcBef>
                <a:spcPts val="0"/>
              </a:spcBef>
              <a:buNone/>
              <a:defRPr sz="1200">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Playfair Display"/>
              <a:buNone/>
              <a:defRPr b="0" i="0" sz="4400" u="none" cap="none" strike="noStrike">
                <a:solidFill>
                  <a:schemeClr val="dk1"/>
                </a:solidFill>
                <a:latin typeface="Playfair Display"/>
                <a:ea typeface="Playfair Display"/>
                <a:cs typeface="Playfair Display"/>
                <a:sym typeface="Playfair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Playfair Display"/>
                <a:ea typeface="Playfair Display"/>
                <a:cs typeface="Playfair Display"/>
                <a:sym typeface="Playfair Display"/>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layfair Display"/>
                <a:ea typeface="Playfair Display"/>
                <a:cs typeface="Playfair Display"/>
                <a:sym typeface="Playfair Display"/>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layfair Display"/>
                <a:ea typeface="Playfair Display"/>
                <a:cs typeface="Playfair Display"/>
                <a:sym typeface="Playfair Display"/>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layfair Display"/>
                <a:ea typeface="Playfair Display"/>
                <a:cs typeface="Playfair Display"/>
                <a:sym typeface="Playfair Display"/>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Playfair Display"/>
                <a:ea typeface="Playfair Display"/>
                <a:cs typeface="Playfair Display"/>
                <a:sym typeface="Playfair Display"/>
              </a:defRPr>
            </a:lvl1pPr>
            <a:lvl2pPr lvl="1"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2pPr>
            <a:lvl3pPr lvl="2"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3pPr>
            <a:lvl4pPr lvl="3"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4pPr>
            <a:lvl5pPr lvl="4"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5pPr>
            <a:lvl6pPr lvl="5"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6pPr>
            <a:lvl7pPr lvl="6"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7pPr>
            <a:lvl8pPr lvl="7"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8pPr>
            <a:lvl9pPr lvl="8" marR="0" rtl="0" algn="l">
              <a:spcBef>
                <a:spcPts val="0"/>
              </a:spcBef>
              <a:spcAft>
                <a:spcPts val="0"/>
              </a:spcAft>
              <a:buSzPts val="1400"/>
              <a:buNone/>
              <a:defRPr b="0" i="0" sz="1800" u="none" cap="none" strike="noStrike">
                <a:solidFill>
                  <a:schemeClr val="dk1"/>
                </a:solidFill>
                <a:latin typeface="Playfair Display"/>
                <a:ea typeface="Playfair Display"/>
                <a:cs typeface="Playfair Display"/>
                <a:sym typeface="Playfair Display"/>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1pPr>
            <a:lvl2pPr indent="0" lvl="1"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2pPr>
            <a:lvl3pPr indent="0" lvl="2"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3pPr>
            <a:lvl4pPr indent="0" lvl="3"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4pPr>
            <a:lvl5pPr indent="0" lvl="4"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5pPr>
            <a:lvl6pPr indent="0" lvl="5"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6pPr>
            <a:lvl7pPr indent="0" lvl="6"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7pPr>
            <a:lvl8pPr indent="0" lvl="7"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8pPr>
            <a:lvl9pPr indent="0" lvl="8" marL="0" marR="0" rtl="0" algn="r">
              <a:spcBef>
                <a:spcPts val="0"/>
              </a:spcBef>
              <a:buNone/>
              <a:defRPr b="0" i="0" sz="1200" u="none" cap="none" strike="noStrike">
                <a:solidFill>
                  <a:srgbClr val="88888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PH"/>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6"/>
          <p:cNvSpPr txBox="1"/>
          <p:nvPr/>
        </p:nvSpPr>
        <p:spPr>
          <a:xfrm>
            <a:off x="495800" y="3218544"/>
            <a:ext cx="584200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7200">
                <a:solidFill>
                  <a:schemeClr val="dk1"/>
                </a:solidFill>
                <a:latin typeface="Playfair Display"/>
                <a:ea typeface="Playfair Display"/>
                <a:cs typeface="Playfair Display"/>
                <a:sym typeface="Playfair Display"/>
              </a:rPr>
              <a:t>Salisbury</a:t>
            </a:r>
            <a:endParaRPr/>
          </a:p>
        </p:txBody>
      </p:sp>
      <p:sp>
        <p:nvSpPr>
          <p:cNvPr id="93" name="Google Shape;93;p16"/>
          <p:cNvSpPr txBox="1"/>
          <p:nvPr/>
        </p:nvSpPr>
        <p:spPr>
          <a:xfrm>
            <a:off x="1061974" y="4418873"/>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Your presentation title</a:t>
            </a:r>
            <a:endParaRPr/>
          </a:p>
        </p:txBody>
      </p:sp>
      <p:sp>
        <p:nvSpPr>
          <p:cNvPr id="94" name="Google Shape;94;p16"/>
          <p:cNvSpPr/>
          <p:nvPr/>
        </p:nvSpPr>
        <p:spPr>
          <a:xfrm rot="5400000">
            <a:off x="6227365" y="991878"/>
            <a:ext cx="5654124" cy="4874245"/>
          </a:xfrm>
          <a:prstGeom prst="triangle">
            <a:avLst>
              <a:gd fmla="val 50000" name="adj"/>
            </a:avLst>
          </a:prstGeom>
          <a:blipFill rotWithShape="0">
            <a:blip r:embed="rId3">
              <a:alphaModFix/>
            </a:blip>
            <a:stretch>
              <a:fillRect b="0" l="-57089"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95" name="Google Shape;95;p16"/>
          <p:cNvSpPr/>
          <p:nvPr/>
        </p:nvSpPr>
        <p:spPr>
          <a:xfrm rot="5400000">
            <a:off x="5644819" y="2907908"/>
            <a:ext cx="2924093" cy="2520770"/>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96" name="Google Shape;96;p16"/>
          <p:cNvSpPr/>
          <p:nvPr/>
        </p:nvSpPr>
        <p:spPr>
          <a:xfrm rot="-5400000">
            <a:off x="8165590" y="2907908"/>
            <a:ext cx="2924093" cy="2520770"/>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97" name="Google Shape;97;p16"/>
          <p:cNvSpPr/>
          <p:nvPr/>
        </p:nvSpPr>
        <p:spPr>
          <a:xfrm rot="5400000">
            <a:off x="-82781" y="3004504"/>
            <a:ext cx="1200330" cy="1034768"/>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98" name="Google Shape;98;p16"/>
          <p:cNvSpPr/>
          <p:nvPr/>
        </p:nvSpPr>
        <p:spPr>
          <a:xfrm rot="5400000">
            <a:off x="2208160" y="1588697"/>
            <a:ext cx="1200330" cy="103476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99" name="Google Shape;99;p16"/>
          <p:cNvSpPr/>
          <p:nvPr/>
        </p:nvSpPr>
        <p:spPr>
          <a:xfrm rot="-5400000">
            <a:off x="4987179" y="272023"/>
            <a:ext cx="1568894" cy="1352495"/>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00" name="Google Shape;100;p16"/>
          <p:cNvSpPr/>
          <p:nvPr/>
        </p:nvSpPr>
        <p:spPr>
          <a:xfrm rot="-5400000">
            <a:off x="6306408" y="4180093"/>
            <a:ext cx="1963846" cy="1692971"/>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01" name="Google Shape;101;p16"/>
          <p:cNvSpPr/>
          <p:nvPr/>
        </p:nvSpPr>
        <p:spPr>
          <a:xfrm rot="5400000">
            <a:off x="9885670" y="430886"/>
            <a:ext cx="1200330" cy="103476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25"/>
          <p:cNvSpPr/>
          <p:nvPr/>
        </p:nvSpPr>
        <p:spPr>
          <a:xfrm>
            <a:off x="4503462" y="2684096"/>
            <a:ext cx="3185076" cy="3185076"/>
          </a:xfrm>
          <a:prstGeom prst="arc">
            <a:avLst>
              <a:gd fmla="val 16200000" name="adj1"/>
              <a:gd fmla="val 2129509" name="adj2"/>
            </a:avLst>
          </a:prstGeom>
          <a:noFill/>
          <a:ln cap="rnd" cmpd="sng" w="190500">
            <a:solidFill>
              <a:srgbClr val="222A35"/>
            </a:solidFill>
            <a:prstDash val="solid"/>
            <a:miter lim="800000"/>
            <a:headEnd len="sm" w="sm" type="none"/>
            <a:tailEnd len="sm" w="sm" type="none"/>
          </a:ln>
          <a:effectLst>
            <a:outerShdw blurRad="50800" rotWithShape="0" algn="tl" dir="2700000" dist="38100">
              <a:srgbClr val="595959">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67" name="Google Shape;267;p25"/>
          <p:cNvSpPr/>
          <p:nvPr/>
        </p:nvSpPr>
        <p:spPr>
          <a:xfrm>
            <a:off x="4731708" y="2912343"/>
            <a:ext cx="2718208" cy="2718208"/>
          </a:xfrm>
          <a:prstGeom prst="arc">
            <a:avLst>
              <a:gd fmla="val 16200000" name="adj1"/>
              <a:gd fmla="val 4126498" name="adj2"/>
            </a:avLst>
          </a:prstGeom>
          <a:noFill/>
          <a:ln cap="rnd" cmpd="sng" w="190500">
            <a:solidFill>
              <a:srgbClr val="323F4F"/>
            </a:solidFill>
            <a:prstDash val="solid"/>
            <a:miter lim="800000"/>
            <a:headEnd len="sm" w="sm" type="none"/>
            <a:tailEnd len="sm" w="sm" type="none"/>
          </a:ln>
          <a:effectLst>
            <a:outerShdw blurRad="50800" rotWithShape="0" algn="tl" dir="2700000" dist="38100">
              <a:srgbClr val="595959">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68" name="Google Shape;268;p25"/>
          <p:cNvSpPr/>
          <p:nvPr/>
        </p:nvSpPr>
        <p:spPr>
          <a:xfrm>
            <a:off x="4966594" y="3147229"/>
            <a:ext cx="2248436" cy="2248436"/>
          </a:xfrm>
          <a:prstGeom prst="arc">
            <a:avLst>
              <a:gd fmla="val 16200000" name="adj1"/>
              <a:gd fmla="val 7768387" name="adj2"/>
            </a:avLst>
          </a:prstGeom>
          <a:noFill/>
          <a:ln cap="rnd" cmpd="sng" w="190500">
            <a:solidFill>
              <a:srgbClr val="8296B0"/>
            </a:solidFill>
            <a:prstDash val="solid"/>
            <a:miter lim="800000"/>
            <a:headEnd len="sm" w="sm" type="none"/>
            <a:tailEnd len="sm" w="sm" type="none"/>
          </a:ln>
          <a:effectLst>
            <a:outerShdw blurRad="50800" rotWithShape="0" algn="tl" dir="2700000" dist="38100">
              <a:srgbClr val="595959">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69" name="Google Shape;269;p25"/>
          <p:cNvSpPr/>
          <p:nvPr/>
        </p:nvSpPr>
        <p:spPr>
          <a:xfrm>
            <a:off x="5201895" y="3382530"/>
            <a:ext cx="1777833" cy="1777833"/>
          </a:xfrm>
          <a:prstGeom prst="arc">
            <a:avLst>
              <a:gd fmla="val 16200000" name="adj1"/>
              <a:gd fmla="val 8772905" name="adj2"/>
            </a:avLst>
          </a:prstGeom>
          <a:noFill/>
          <a:ln cap="rnd" cmpd="sng" w="190500">
            <a:solidFill>
              <a:srgbClr val="B3C6E7"/>
            </a:solidFill>
            <a:prstDash val="solid"/>
            <a:miter lim="800000"/>
            <a:headEnd len="sm" w="sm" type="none"/>
            <a:tailEnd len="sm" w="sm" type="none"/>
          </a:ln>
          <a:effectLst>
            <a:outerShdw blurRad="50800" rotWithShape="0" algn="tl" dir="2700000" dist="38100">
              <a:srgbClr val="595959">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70" name="Google Shape;270;p25"/>
          <p:cNvSpPr/>
          <p:nvPr/>
        </p:nvSpPr>
        <p:spPr>
          <a:xfrm>
            <a:off x="5437196" y="3617831"/>
            <a:ext cx="1307230" cy="1307230"/>
          </a:xfrm>
          <a:prstGeom prst="arc">
            <a:avLst>
              <a:gd fmla="val 16200000" name="adj1"/>
              <a:gd fmla="val 10365946" name="adj2"/>
            </a:avLst>
          </a:prstGeom>
          <a:noFill/>
          <a:ln cap="rnd" cmpd="sng" w="190500">
            <a:solidFill>
              <a:srgbClr val="BFBFBF"/>
            </a:solidFill>
            <a:prstDash val="solid"/>
            <a:miter lim="800000"/>
            <a:headEnd len="sm" w="sm" type="none"/>
            <a:tailEnd len="sm" w="sm" type="none"/>
          </a:ln>
          <a:effectLst>
            <a:outerShdw blurRad="50800" rotWithShape="0" algn="tl" dir="2700000" dist="38100">
              <a:srgbClr val="595959">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71" name="Google Shape;271;p25"/>
          <p:cNvSpPr/>
          <p:nvPr/>
        </p:nvSpPr>
        <p:spPr>
          <a:xfrm>
            <a:off x="1524000" y="2598696"/>
            <a:ext cx="1072106" cy="306467"/>
          </a:xfrm>
          <a:prstGeom prst="roundRect">
            <a:avLst>
              <a:gd fmla="val 16667" name="adj"/>
            </a:avLst>
          </a:prstGeom>
          <a:solidFill>
            <a:srgbClr val="222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lt1"/>
                </a:solidFill>
                <a:latin typeface="Lato Light"/>
                <a:ea typeface="Lato Light"/>
                <a:cs typeface="Lato Light"/>
                <a:sym typeface="Lato Light"/>
              </a:rPr>
              <a:t>PRODUCT A</a:t>
            </a:r>
            <a:endParaRPr/>
          </a:p>
        </p:txBody>
      </p:sp>
      <p:sp>
        <p:nvSpPr>
          <p:cNvPr id="272" name="Google Shape;272;p25"/>
          <p:cNvSpPr txBox="1"/>
          <p:nvPr/>
        </p:nvSpPr>
        <p:spPr>
          <a:xfrm>
            <a:off x="1465161" y="2971500"/>
            <a:ext cx="326613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Lid est laborum dolo rumes fugats untras. Etharums ser quidem rerum facilis dolores nemis omnis fugats</a:t>
            </a:r>
            <a:endParaRPr sz="1200">
              <a:solidFill>
                <a:schemeClr val="dk1"/>
              </a:solidFill>
              <a:latin typeface="Lato Light"/>
              <a:ea typeface="Lato Light"/>
              <a:cs typeface="Lato Light"/>
              <a:sym typeface="Lato Light"/>
            </a:endParaRPr>
          </a:p>
        </p:txBody>
      </p:sp>
      <p:sp>
        <p:nvSpPr>
          <p:cNvPr id="273" name="Google Shape;273;p25"/>
          <p:cNvSpPr/>
          <p:nvPr/>
        </p:nvSpPr>
        <p:spPr>
          <a:xfrm>
            <a:off x="2114896" y="4842415"/>
            <a:ext cx="1072106" cy="306467"/>
          </a:xfrm>
          <a:prstGeom prst="roundRect">
            <a:avLst>
              <a:gd fmla="val 16667" name="adj"/>
            </a:avLst>
          </a:prstGeom>
          <a:solidFill>
            <a:srgbClr val="222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lt1"/>
                </a:solidFill>
                <a:latin typeface="Lato Light"/>
                <a:ea typeface="Lato Light"/>
                <a:cs typeface="Lato Light"/>
                <a:sym typeface="Lato Light"/>
              </a:rPr>
              <a:t>PRODUCT B</a:t>
            </a:r>
            <a:endParaRPr/>
          </a:p>
        </p:txBody>
      </p:sp>
      <p:sp>
        <p:nvSpPr>
          <p:cNvPr id="274" name="Google Shape;274;p25"/>
          <p:cNvSpPr txBox="1"/>
          <p:nvPr/>
        </p:nvSpPr>
        <p:spPr>
          <a:xfrm>
            <a:off x="2056057" y="5215219"/>
            <a:ext cx="291053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Lid est laborum dolo rumes fugats untras. Etharums ser quidem rerum facilis dolores</a:t>
            </a:r>
            <a:endParaRPr/>
          </a:p>
        </p:txBody>
      </p:sp>
      <p:sp>
        <p:nvSpPr>
          <p:cNvPr id="275" name="Google Shape;275;p25"/>
          <p:cNvSpPr/>
          <p:nvPr/>
        </p:nvSpPr>
        <p:spPr>
          <a:xfrm>
            <a:off x="9553962" y="2598695"/>
            <a:ext cx="1081910" cy="306467"/>
          </a:xfrm>
          <a:prstGeom prst="roundRect">
            <a:avLst>
              <a:gd fmla="val 16667" name="adj"/>
            </a:avLst>
          </a:prstGeom>
          <a:solidFill>
            <a:srgbClr val="222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lt1"/>
                </a:solidFill>
                <a:latin typeface="Lato Light"/>
                <a:ea typeface="Lato Light"/>
                <a:cs typeface="Lato Light"/>
                <a:sym typeface="Lato Light"/>
              </a:rPr>
              <a:t>PRODUCT C</a:t>
            </a:r>
            <a:endParaRPr/>
          </a:p>
        </p:txBody>
      </p:sp>
      <p:sp>
        <p:nvSpPr>
          <p:cNvPr id="276" name="Google Shape;276;p25"/>
          <p:cNvSpPr txBox="1"/>
          <p:nvPr/>
        </p:nvSpPr>
        <p:spPr>
          <a:xfrm>
            <a:off x="7992896" y="2967335"/>
            <a:ext cx="2744576"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PH" sz="1200">
                <a:solidFill>
                  <a:schemeClr val="dk1"/>
                </a:solidFill>
                <a:latin typeface="Lato Light"/>
                <a:ea typeface="Lato Light"/>
                <a:cs typeface="Lato Light"/>
                <a:sym typeface="Lato Light"/>
              </a:rPr>
              <a:t>Lid est laborum dolo rumes fugats untras. Etharums ser quidem rerum facilis dolores</a:t>
            </a:r>
            <a:endParaRPr sz="1200">
              <a:solidFill>
                <a:schemeClr val="dk1"/>
              </a:solidFill>
              <a:latin typeface="Lato Light"/>
              <a:ea typeface="Lato Light"/>
              <a:cs typeface="Lato Light"/>
              <a:sym typeface="Lato Light"/>
            </a:endParaRPr>
          </a:p>
        </p:txBody>
      </p:sp>
      <p:sp>
        <p:nvSpPr>
          <p:cNvPr id="277" name="Google Shape;277;p25"/>
          <p:cNvSpPr/>
          <p:nvPr/>
        </p:nvSpPr>
        <p:spPr>
          <a:xfrm>
            <a:off x="8987024" y="4879757"/>
            <a:ext cx="1090080" cy="306467"/>
          </a:xfrm>
          <a:prstGeom prst="roundRect">
            <a:avLst>
              <a:gd fmla="val 16667" name="adj"/>
            </a:avLst>
          </a:prstGeom>
          <a:solidFill>
            <a:srgbClr val="222A3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lt1"/>
                </a:solidFill>
                <a:latin typeface="Lato Light"/>
                <a:ea typeface="Lato Light"/>
                <a:cs typeface="Lato Light"/>
                <a:sym typeface="Lato Light"/>
              </a:rPr>
              <a:t>PRODUCT D</a:t>
            </a:r>
            <a:endParaRPr/>
          </a:p>
        </p:txBody>
      </p:sp>
      <p:sp>
        <p:nvSpPr>
          <p:cNvPr id="278" name="Google Shape;278;p25"/>
          <p:cNvSpPr txBox="1"/>
          <p:nvPr/>
        </p:nvSpPr>
        <p:spPr>
          <a:xfrm>
            <a:off x="7923424" y="5222536"/>
            <a:ext cx="2271068"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PH" sz="1200">
                <a:solidFill>
                  <a:schemeClr val="dk1"/>
                </a:solidFill>
                <a:latin typeface="Lato Light"/>
                <a:ea typeface="Lato Light"/>
                <a:cs typeface="Lato Light"/>
                <a:sym typeface="Lato Light"/>
              </a:rPr>
              <a:t>Lid est laborum dolo rumes fugats untras. rerum facilis dolores</a:t>
            </a:r>
            <a:endParaRPr/>
          </a:p>
        </p:txBody>
      </p:sp>
      <p:sp>
        <p:nvSpPr>
          <p:cNvPr id="279" name="Google Shape;279;p25"/>
          <p:cNvSpPr txBox="1"/>
          <p:nvPr/>
        </p:nvSpPr>
        <p:spPr>
          <a:xfrm>
            <a:off x="6214123" y="5522771"/>
            <a:ext cx="26481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Abel"/>
                <a:ea typeface="Abel"/>
                <a:cs typeface="Abel"/>
                <a:sym typeface="Abel"/>
              </a:rPr>
              <a:t>C</a:t>
            </a:r>
            <a:endParaRPr/>
          </a:p>
        </p:txBody>
      </p:sp>
      <p:sp>
        <p:nvSpPr>
          <p:cNvPr id="280" name="Google Shape;280;p25"/>
          <p:cNvSpPr txBox="1"/>
          <p:nvPr/>
        </p:nvSpPr>
        <p:spPr>
          <a:xfrm>
            <a:off x="5151708" y="4417639"/>
            <a:ext cx="27443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Abel"/>
                <a:ea typeface="Abel"/>
                <a:cs typeface="Abel"/>
                <a:sym typeface="Abel"/>
              </a:rPr>
              <a:t>A</a:t>
            </a:r>
            <a:endParaRPr/>
          </a:p>
        </p:txBody>
      </p:sp>
      <p:sp>
        <p:nvSpPr>
          <p:cNvPr id="281" name="Google Shape;281;p25"/>
          <p:cNvSpPr txBox="1"/>
          <p:nvPr/>
        </p:nvSpPr>
        <p:spPr>
          <a:xfrm>
            <a:off x="5070081" y="4879757"/>
            <a:ext cx="26642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Abel"/>
                <a:ea typeface="Abel"/>
                <a:cs typeface="Abel"/>
                <a:sym typeface="Abel"/>
              </a:rPr>
              <a:t>C</a:t>
            </a:r>
            <a:endParaRPr/>
          </a:p>
        </p:txBody>
      </p:sp>
      <p:sp>
        <p:nvSpPr>
          <p:cNvPr id="282" name="Google Shape;282;p25"/>
          <p:cNvSpPr txBox="1"/>
          <p:nvPr/>
        </p:nvSpPr>
        <p:spPr>
          <a:xfrm>
            <a:off x="7102393" y="5236109"/>
            <a:ext cx="27924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Abel"/>
                <a:ea typeface="Abel"/>
                <a:cs typeface="Abel"/>
                <a:sym typeface="Abel"/>
              </a:rPr>
              <a:t>D</a:t>
            </a:r>
            <a:endParaRPr/>
          </a:p>
        </p:txBody>
      </p:sp>
      <p:sp>
        <p:nvSpPr>
          <p:cNvPr id="283" name="Google Shape;283;p25"/>
          <p:cNvSpPr txBox="1"/>
          <p:nvPr/>
        </p:nvSpPr>
        <p:spPr>
          <a:xfrm>
            <a:off x="482939" y="337403"/>
            <a:ext cx="589935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Playfair Display"/>
                <a:ea typeface="Playfair Display"/>
                <a:cs typeface="Playfair Display"/>
                <a:sym typeface="Playfair Display"/>
              </a:rPr>
              <a:t>Our Graphs</a:t>
            </a:r>
            <a:endParaRPr/>
          </a:p>
        </p:txBody>
      </p:sp>
      <p:sp>
        <p:nvSpPr>
          <p:cNvPr id="284" name="Google Shape;284;p25"/>
          <p:cNvSpPr txBox="1"/>
          <p:nvPr/>
        </p:nvSpPr>
        <p:spPr>
          <a:xfrm>
            <a:off x="0" y="1076067"/>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A Startup PowerPoint Presentation</a:t>
            </a:r>
            <a:endParaRPr/>
          </a:p>
        </p:txBody>
      </p:sp>
      <p:grpSp>
        <p:nvGrpSpPr>
          <p:cNvPr id="285" name="Google Shape;285;p25"/>
          <p:cNvGrpSpPr/>
          <p:nvPr/>
        </p:nvGrpSpPr>
        <p:grpSpPr>
          <a:xfrm>
            <a:off x="3928368" y="320791"/>
            <a:ext cx="633413" cy="755276"/>
            <a:chOff x="3432616" y="337403"/>
            <a:chExt cx="633413" cy="755276"/>
          </a:xfrm>
        </p:grpSpPr>
        <p:sp>
          <p:nvSpPr>
            <p:cNvPr id="286" name="Google Shape;286;p25"/>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87" name="Google Shape;287;p25"/>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26"/>
          <p:cNvSpPr txBox="1"/>
          <p:nvPr/>
        </p:nvSpPr>
        <p:spPr>
          <a:xfrm>
            <a:off x="482939" y="337403"/>
            <a:ext cx="589935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Playfair Display"/>
                <a:ea typeface="Playfair Display"/>
                <a:cs typeface="Playfair Display"/>
                <a:sym typeface="Playfair Display"/>
              </a:rPr>
              <a:t>Our Graphs</a:t>
            </a:r>
            <a:endParaRPr/>
          </a:p>
        </p:txBody>
      </p:sp>
      <p:sp>
        <p:nvSpPr>
          <p:cNvPr id="294" name="Google Shape;294;p26"/>
          <p:cNvSpPr txBox="1"/>
          <p:nvPr/>
        </p:nvSpPr>
        <p:spPr>
          <a:xfrm>
            <a:off x="0" y="1076067"/>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A Startup PowerPoint Presentation</a:t>
            </a:r>
            <a:endParaRPr/>
          </a:p>
        </p:txBody>
      </p:sp>
      <p:grpSp>
        <p:nvGrpSpPr>
          <p:cNvPr id="295" name="Google Shape;295;p26"/>
          <p:cNvGrpSpPr/>
          <p:nvPr/>
        </p:nvGrpSpPr>
        <p:grpSpPr>
          <a:xfrm>
            <a:off x="3928368" y="320791"/>
            <a:ext cx="633413" cy="755276"/>
            <a:chOff x="3432616" y="337403"/>
            <a:chExt cx="633413" cy="755276"/>
          </a:xfrm>
        </p:grpSpPr>
        <p:sp>
          <p:nvSpPr>
            <p:cNvPr id="296" name="Google Shape;296;p26"/>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97" name="Google Shape;297;p26"/>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pic>
        <p:nvPicPr>
          <p:cNvPr id="298" name="Google Shape;298;p26"/>
          <p:cNvPicPr preferRelativeResize="0"/>
          <p:nvPr/>
        </p:nvPicPr>
        <p:blipFill rotWithShape="1">
          <a:blip r:embed="rId3">
            <a:alphaModFix/>
          </a:blip>
          <a:srcRect b="48701" l="0" r="0" t="0"/>
          <a:stretch/>
        </p:blipFill>
        <p:spPr>
          <a:xfrm>
            <a:off x="0" y="1891175"/>
            <a:ext cx="12192000" cy="4154027"/>
          </a:xfrm>
          <a:prstGeom prst="rect">
            <a:avLst/>
          </a:prstGeom>
          <a:noFill/>
          <a:ln>
            <a:noFill/>
          </a:ln>
        </p:spPr>
      </p:pic>
      <p:sp>
        <p:nvSpPr>
          <p:cNvPr id="299" name="Google Shape;299;p26"/>
          <p:cNvSpPr/>
          <p:nvPr/>
        </p:nvSpPr>
        <p:spPr>
          <a:xfrm>
            <a:off x="0" y="1891175"/>
            <a:ext cx="12192000" cy="4154100"/>
          </a:xfrm>
          <a:prstGeom prst="rect">
            <a:avLst/>
          </a:prstGeom>
          <a:solidFill>
            <a:srgbClr val="252738">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300" name="Google Shape;300;p26"/>
          <p:cNvSpPr txBox="1"/>
          <p:nvPr/>
        </p:nvSpPr>
        <p:spPr>
          <a:xfrm>
            <a:off x="8298527" y="2330532"/>
            <a:ext cx="25785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2400">
                <a:solidFill>
                  <a:schemeClr val="lt1"/>
                </a:solidFill>
                <a:latin typeface="Playfair Display"/>
                <a:ea typeface="Playfair Display"/>
                <a:cs typeface="Playfair Display"/>
                <a:sym typeface="Playfair Display"/>
              </a:rPr>
              <a:t>About the Graph</a:t>
            </a:r>
            <a:endParaRPr/>
          </a:p>
        </p:txBody>
      </p:sp>
      <p:sp>
        <p:nvSpPr>
          <p:cNvPr id="301" name="Google Shape;301;p26"/>
          <p:cNvSpPr txBox="1"/>
          <p:nvPr/>
        </p:nvSpPr>
        <p:spPr>
          <a:xfrm>
            <a:off x="8298527" y="2806218"/>
            <a:ext cx="2298600" cy="30471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200">
                <a:solidFill>
                  <a:schemeClr val="lt1"/>
                </a:solidFill>
                <a:latin typeface="Lato Light"/>
                <a:ea typeface="Lato Light"/>
                <a:cs typeface="Lato Light"/>
                <a:sym typeface="Lato Light"/>
              </a:rPr>
              <a:t>Lid est laborum dolo rumes fugats untras. Etharums ser quidem rerum facilis doloresLid est laborum dolo rumes fugats untras. Etharums ser quidem rerum facilis dolores</a:t>
            </a:r>
            <a:endParaRPr sz="1200">
              <a:solidFill>
                <a:schemeClr val="lt1"/>
              </a:solidFill>
              <a:latin typeface="Lato Light"/>
              <a:ea typeface="Lato Light"/>
              <a:cs typeface="Lato Light"/>
              <a:sym typeface="Lato Light"/>
            </a:endParaRPr>
          </a:p>
          <a:p>
            <a:pPr indent="0" lvl="0" marL="0" marR="0" rtl="0" algn="just">
              <a:spcBef>
                <a:spcPts val="0"/>
              </a:spcBef>
              <a:spcAft>
                <a:spcPts val="0"/>
              </a:spcAft>
              <a:buNone/>
            </a:pPr>
            <a:r>
              <a:t/>
            </a:r>
            <a:endParaRPr sz="1200">
              <a:solidFill>
                <a:schemeClr val="lt1"/>
              </a:solidFill>
              <a:latin typeface="Lato Light"/>
              <a:ea typeface="Lato Light"/>
              <a:cs typeface="Lato Light"/>
              <a:sym typeface="Lato Light"/>
            </a:endParaRPr>
          </a:p>
          <a:p>
            <a:pPr indent="0" lvl="0" marL="0" marR="0" rtl="0" algn="just">
              <a:spcBef>
                <a:spcPts val="0"/>
              </a:spcBef>
              <a:spcAft>
                <a:spcPts val="0"/>
              </a:spcAft>
              <a:buNone/>
            </a:pPr>
            <a:r>
              <a:rPr lang="en-PH" sz="1200">
                <a:solidFill>
                  <a:schemeClr val="lt1"/>
                </a:solidFill>
                <a:latin typeface="Lato Light"/>
                <a:ea typeface="Lato Light"/>
                <a:cs typeface="Lato Light"/>
                <a:sym typeface="Lato Light"/>
              </a:rPr>
              <a:t>Lid est laborum dolo rumes fugats untras. Etharums ser quidem rerum facilis doloresLid est laborum dolo rumes fugats untras. Etharums ser quidem rerum facilis dolores</a:t>
            </a:r>
            <a:endParaRPr sz="1200">
              <a:solidFill>
                <a:schemeClr val="lt1"/>
              </a:solidFill>
              <a:latin typeface="Lato Light"/>
              <a:ea typeface="Lato Light"/>
              <a:cs typeface="Lato Light"/>
              <a:sym typeface="Lato Light"/>
            </a:endParaRPr>
          </a:p>
          <a:p>
            <a:pPr indent="0" lvl="0" marL="0" marR="0" rtl="0" algn="just">
              <a:spcBef>
                <a:spcPts val="0"/>
              </a:spcBef>
              <a:spcAft>
                <a:spcPts val="0"/>
              </a:spcAft>
              <a:buNone/>
            </a:pPr>
            <a:r>
              <a:t/>
            </a:r>
            <a:endParaRPr sz="1200">
              <a:solidFill>
                <a:schemeClr val="lt1"/>
              </a:solidFill>
              <a:latin typeface="Lato Light"/>
              <a:ea typeface="Lato Light"/>
              <a:cs typeface="Lato Light"/>
              <a:sym typeface="Lato Light"/>
            </a:endParaRPr>
          </a:p>
          <a:p>
            <a:pPr indent="0" lvl="0" marL="0" marR="0" rtl="0" algn="just">
              <a:spcBef>
                <a:spcPts val="0"/>
              </a:spcBef>
              <a:spcAft>
                <a:spcPts val="0"/>
              </a:spcAft>
              <a:buNone/>
            </a:pPr>
            <a:r>
              <a:t/>
            </a:r>
            <a:endParaRPr sz="1200">
              <a:solidFill>
                <a:schemeClr val="lt1"/>
              </a:solidFill>
              <a:latin typeface="Lato Light"/>
              <a:ea typeface="Lato Light"/>
              <a:cs typeface="Lato Light"/>
              <a:sym typeface="Lato Light"/>
            </a:endParaRPr>
          </a:p>
          <a:p>
            <a:pPr indent="0" lvl="0" marL="0" marR="0" rtl="0" algn="just">
              <a:spcBef>
                <a:spcPts val="0"/>
              </a:spcBef>
              <a:spcAft>
                <a:spcPts val="0"/>
              </a:spcAft>
              <a:buNone/>
            </a:pPr>
            <a:r>
              <a:t/>
            </a:r>
            <a:endParaRPr sz="1200">
              <a:solidFill>
                <a:schemeClr val="lt1"/>
              </a:solidFill>
              <a:latin typeface="Lato Light"/>
              <a:ea typeface="Lato Light"/>
              <a:cs typeface="Lato Light"/>
              <a:sym typeface="Lato Light"/>
            </a:endParaRPr>
          </a:p>
        </p:txBody>
      </p:sp>
      <p:sp>
        <p:nvSpPr>
          <p:cNvPr id="302" name="Google Shape;302;p26"/>
          <p:cNvSpPr txBox="1"/>
          <p:nvPr/>
        </p:nvSpPr>
        <p:spPr>
          <a:xfrm>
            <a:off x="1293750" y="2382350"/>
            <a:ext cx="748200" cy="32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PH">
                <a:solidFill>
                  <a:srgbClr val="FFFFFF"/>
                </a:solidFill>
              </a:rPr>
              <a:t>7</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6</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5</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4</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3</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2</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1</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0</a:t>
            </a:r>
            <a:endParaRPr>
              <a:solidFill>
                <a:srgbClr val="FFFFFF"/>
              </a:solidFill>
            </a:endParaRPr>
          </a:p>
          <a:p>
            <a:pPr indent="0" lvl="0" marL="0" rtl="0" algn="l">
              <a:spcBef>
                <a:spcPts val="0"/>
              </a:spcBef>
              <a:spcAft>
                <a:spcPts val="0"/>
              </a:spcAft>
              <a:buNone/>
            </a:pPr>
            <a:r>
              <a:t/>
            </a:r>
            <a:endParaRPr>
              <a:solidFill>
                <a:srgbClr val="FFFFFF"/>
              </a:solidFill>
            </a:endParaRPr>
          </a:p>
        </p:txBody>
      </p:sp>
      <p:cxnSp>
        <p:nvCxnSpPr>
          <p:cNvPr id="303" name="Google Shape;303;p26"/>
          <p:cNvCxnSpPr/>
          <p:nvPr/>
        </p:nvCxnSpPr>
        <p:spPr>
          <a:xfrm>
            <a:off x="1596850" y="2590750"/>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04" name="Google Shape;304;p26"/>
          <p:cNvCxnSpPr/>
          <p:nvPr/>
        </p:nvCxnSpPr>
        <p:spPr>
          <a:xfrm>
            <a:off x="1596850" y="3016366"/>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05" name="Google Shape;305;p26"/>
          <p:cNvCxnSpPr/>
          <p:nvPr/>
        </p:nvCxnSpPr>
        <p:spPr>
          <a:xfrm>
            <a:off x="1596850" y="3441982"/>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06" name="Google Shape;306;p26"/>
          <p:cNvCxnSpPr/>
          <p:nvPr/>
        </p:nvCxnSpPr>
        <p:spPr>
          <a:xfrm>
            <a:off x="1596850" y="3867598"/>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07" name="Google Shape;307;p26"/>
          <p:cNvCxnSpPr/>
          <p:nvPr/>
        </p:nvCxnSpPr>
        <p:spPr>
          <a:xfrm>
            <a:off x="1596850" y="4293214"/>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08" name="Google Shape;308;p26"/>
          <p:cNvCxnSpPr/>
          <p:nvPr/>
        </p:nvCxnSpPr>
        <p:spPr>
          <a:xfrm>
            <a:off x="1596850" y="4718830"/>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09" name="Google Shape;309;p26"/>
          <p:cNvCxnSpPr/>
          <p:nvPr/>
        </p:nvCxnSpPr>
        <p:spPr>
          <a:xfrm>
            <a:off x="1596850" y="5144446"/>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10" name="Google Shape;310;p26"/>
          <p:cNvCxnSpPr/>
          <p:nvPr/>
        </p:nvCxnSpPr>
        <p:spPr>
          <a:xfrm>
            <a:off x="1596850" y="5570063"/>
            <a:ext cx="2339700" cy="0"/>
          </a:xfrm>
          <a:prstGeom prst="straightConnector1">
            <a:avLst/>
          </a:prstGeom>
          <a:noFill/>
          <a:ln cap="flat" cmpd="sng" w="9525">
            <a:solidFill>
              <a:srgbClr val="FFFFFF"/>
            </a:solidFill>
            <a:prstDash val="solid"/>
            <a:round/>
            <a:headEnd len="med" w="med" type="none"/>
            <a:tailEnd len="med" w="med" type="none"/>
          </a:ln>
        </p:spPr>
      </p:cxnSp>
      <p:sp>
        <p:nvSpPr>
          <p:cNvPr id="311" name="Google Shape;311;p26"/>
          <p:cNvSpPr/>
          <p:nvPr/>
        </p:nvSpPr>
        <p:spPr>
          <a:xfrm>
            <a:off x="1782500" y="4293225"/>
            <a:ext cx="465900" cy="1284300"/>
          </a:xfrm>
          <a:prstGeom prst="rect">
            <a:avLst/>
          </a:prstGeom>
          <a:solidFill>
            <a:srgbClr val="323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2248400" y="3654650"/>
            <a:ext cx="465900" cy="1923000"/>
          </a:xfrm>
          <a:prstGeom prst="rect">
            <a:avLst/>
          </a:prstGeom>
          <a:solidFill>
            <a:srgbClr val="8296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6"/>
          <p:cNvSpPr/>
          <p:nvPr/>
        </p:nvSpPr>
        <p:spPr>
          <a:xfrm>
            <a:off x="2714300" y="2925275"/>
            <a:ext cx="465900" cy="2652300"/>
          </a:xfrm>
          <a:prstGeom prst="rect">
            <a:avLst/>
          </a:prstGeom>
          <a:solidFill>
            <a:srgbClr val="E7E6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6"/>
          <p:cNvSpPr/>
          <p:nvPr/>
        </p:nvSpPr>
        <p:spPr>
          <a:xfrm>
            <a:off x="3176025" y="4459800"/>
            <a:ext cx="465900" cy="11178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txBox="1"/>
          <p:nvPr/>
        </p:nvSpPr>
        <p:spPr>
          <a:xfrm>
            <a:off x="4524625" y="2382350"/>
            <a:ext cx="748200" cy="32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PH">
                <a:solidFill>
                  <a:srgbClr val="FFFFFF"/>
                </a:solidFill>
              </a:rPr>
              <a:t>7</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6</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5</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4</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3</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2</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1</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PH">
                <a:solidFill>
                  <a:srgbClr val="FFFFFF"/>
                </a:solidFill>
              </a:rPr>
              <a:t>0</a:t>
            </a:r>
            <a:endParaRPr>
              <a:solidFill>
                <a:srgbClr val="FFFFFF"/>
              </a:solidFill>
            </a:endParaRPr>
          </a:p>
          <a:p>
            <a:pPr indent="0" lvl="0" marL="0" rtl="0" algn="l">
              <a:spcBef>
                <a:spcPts val="0"/>
              </a:spcBef>
              <a:spcAft>
                <a:spcPts val="0"/>
              </a:spcAft>
              <a:buNone/>
            </a:pPr>
            <a:r>
              <a:t/>
            </a:r>
            <a:endParaRPr>
              <a:solidFill>
                <a:srgbClr val="FFFFFF"/>
              </a:solidFill>
            </a:endParaRPr>
          </a:p>
        </p:txBody>
      </p:sp>
      <p:cxnSp>
        <p:nvCxnSpPr>
          <p:cNvPr id="316" name="Google Shape;316;p26"/>
          <p:cNvCxnSpPr/>
          <p:nvPr/>
        </p:nvCxnSpPr>
        <p:spPr>
          <a:xfrm>
            <a:off x="4827725" y="2590750"/>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17" name="Google Shape;317;p26"/>
          <p:cNvCxnSpPr/>
          <p:nvPr/>
        </p:nvCxnSpPr>
        <p:spPr>
          <a:xfrm>
            <a:off x="4827725" y="3016366"/>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18" name="Google Shape;318;p26"/>
          <p:cNvCxnSpPr/>
          <p:nvPr/>
        </p:nvCxnSpPr>
        <p:spPr>
          <a:xfrm>
            <a:off x="4827725" y="3441982"/>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19" name="Google Shape;319;p26"/>
          <p:cNvCxnSpPr/>
          <p:nvPr/>
        </p:nvCxnSpPr>
        <p:spPr>
          <a:xfrm>
            <a:off x="4827725" y="3867598"/>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20" name="Google Shape;320;p26"/>
          <p:cNvCxnSpPr/>
          <p:nvPr/>
        </p:nvCxnSpPr>
        <p:spPr>
          <a:xfrm>
            <a:off x="4827725" y="4293214"/>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21" name="Google Shape;321;p26"/>
          <p:cNvCxnSpPr/>
          <p:nvPr/>
        </p:nvCxnSpPr>
        <p:spPr>
          <a:xfrm>
            <a:off x="4827725" y="4718830"/>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22" name="Google Shape;322;p26"/>
          <p:cNvCxnSpPr/>
          <p:nvPr/>
        </p:nvCxnSpPr>
        <p:spPr>
          <a:xfrm>
            <a:off x="4827725" y="5144446"/>
            <a:ext cx="2339700" cy="0"/>
          </a:xfrm>
          <a:prstGeom prst="straightConnector1">
            <a:avLst/>
          </a:prstGeom>
          <a:noFill/>
          <a:ln cap="flat" cmpd="sng" w="9525">
            <a:solidFill>
              <a:srgbClr val="FFFFFF"/>
            </a:solidFill>
            <a:prstDash val="solid"/>
            <a:round/>
            <a:headEnd len="med" w="med" type="none"/>
            <a:tailEnd len="med" w="med" type="none"/>
          </a:ln>
        </p:spPr>
      </p:cxnSp>
      <p:cxnSp>
        <p:nvCxnSpPr>
          <p:cNvPr id="323" name="Google Shape;323;p26"/>
          <p:cNvCxnSpPr/>
          <p:nvPr/>
        </p:nvCxnSpPr>
        <p:spPr>
          <a:xfrm>
            <a:off x="4827725" y="5570063"/>
            <a:ext cx="2339700" cy="0"/>
          </a:xfrm>
          <a:prstGeom prst="straightConnector1">
            <a:avLst/>
          </a:prstGeom>
          <a:noFill/>
          <a:ln cap="flat" cmpd="sng" w="9525">
            <a:solidFill>
              <a:srgbClr val="FFFFFF"/>
            </a:solidFill>
            <a:prstDash val="solid"/>
            <a:round/>
            <a:headEnd len="med" w="med" type="none"/>
            <a:tailEnd len="med" w="med" type="none"/>
          </a:ln>
        </p:spPr>
      </p:cxnSp>
      <p:sp>
        <p:nvSpPr>
          <p:cNvPr id="324" name="Google Shape;324;p26"/>
          <p:cNvSpPr/>
          <p:nvPr/>
        </p:nvSpPr>
        <p:spPr>
          <a:xfrm>
            <a:off x="5013375" y="4293225"/>
            <a:ext cx="465900" cy="1284300"/>
          </a:xfrm>
          <a:prstGeom prst="rect">
            <a:avLst/>
          </a:prstGeom>
          <a:solidFill>
            <a:srgbClr val="323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p:nvPr/>
        </p:nvSpPr>
        <p:spPr>
          <a:xfrm>
            <a:off x="5479275" y="3654650"/>
            <a:ext cx="465900" cy="1923000"/>
          </a:xfrm>
          <a:prstGeom prst="rect">
            <a:avLst/>
          </a:prstGeom>
          <a:solidFill>
            <a:srgbClr val="8296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5945175" y="2925275"/>
            <a:ext cx="465900" cy="2652300"/>
          </a:xfrm>
          <a:prstGeom prst="rect">
            <a:avLst/>
          </a:prstGeom>
          <a:solidFill>
            <a:srgbClr val="E7E6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6406900" y="4459800"/>
            <a:ext cx="465900" cy="11178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rot="5400000">
            <a:off x="10781625" y="4667075"/>
            <a:ext cx="1384200" cy="1193400"/>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329" name="Google Shape;329;p26"/>
          <p:cNvSpPr/>
          <p:nvPr/>
        </p:nvSpPr>
        <p:spPr>
          <a:xfrm rot="-5400000">
            <a:off x="7351989" y="2259797"/>
            <a:ext cx="830700" cy="716100"/>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330" name="Google Shape;330;p26"/>
          <p:cNvSpPr/>
          <p:nvPr/>
        </p:nvSpPr>
        <p:spPr>
          <a:xfrm rot="5400000">
            <a:off x="10905125" y="4357431"/>
            <a:ext cx="929700" cy="801300"/>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27"/>
          <p:cNvSpPr/>
          <p:nvPr/>
        </p:nvSpPr>
        <p:spPr>
          <a:xfrm>
            <a:off x="889362" y="4787951"/>
            <a:ext cx="310561" cy="271009"/>
          </a:xfrm>
          <a:custGeom>
            <a:rect b="b" l="l" r="r" t="t"/>
            <a:pathLst>
              <a:path extrusionOk="0" h="815" w="934">
                <a:moveTo>
                  <a:pt x="0" y="239"/>
                </a:moveTo>
                <a:lnTo>
                  <a:pt x="0" y="239"/>
                </a:lnTo>
                <a:cubicBezTo>
                  <a:pt x="0" y="537"/>
                  <a:pt x="463" y="814"/>
                  <a:pt x="463" y="814"/>
                </a:cubicBezTo>
                <a:cubicBezTo>
                  <a:pt x="463" y="814"/>
                  <a:pt x="933" y="537"/>
                  <a:pt x="933" y="239"/>
                </a:cubicBezTo>
                <a:cubicBezTo>
                  <a:pt x="933" y="119"/>
                  <a:pt x="844" y="0"/>
                  <a:pt x="702" y="0"/>
                </a:cubicBezTo>
                <a:cubicBezTo>
                  <a:pt x="583" y="0"/>
                  <a:pt x="463" y="90"/>
                  <a:pt x="463" y="209"/>
                </a:cubicBezTo>
                <a:cubicBezTo>
                  <a:pt x="463" y="90"/>
                  <a:pt x="351" y="0"/>
                  <a:pt x="224" y="0"/>
                </a:cubicBezTo>
                <a:cubicBezTo>
                  <a:pt x="90" y="0"/>
                  <a:pt x="0" y="119"/>
                  <a:pt x="0" y="23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6" name="Google Shape;336;p27"/>
          <p:cNvSpPr/>
          <p:nvPr/>
        </p:nvSpPr>
        <p:spPr>
          <a:xfrm>
            <a:off x="1572010" y="4767443"/>
            <a:ext cx="231456" cy="310561"/>
          </a:xfrm>
          <a:custGeom>
            <a:rect b="b" l="l" r="r" t="t"/>
            <a:pathLst>
              <a:path extrusionOk="0" h="935" w="695">
                <a:moveTo>
                  <a:pt x="351" y="934"/>
                </a:moveTo>
                <a:lnTo>
                  <a:pt x="694" y="463"/>
                </a:lnTo>
                <a:lnTo>
                  <a:pt x="351" y="0"/>
                </a:lnTo>
                <a:lnTo>
                  <a:pt x="0" y="463"/>
                </a:lnTo>
                <a:lnTo>
                  <a:pt x="351" y="93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7" name="Google Shape;337;p27"/>
          <p:cNvSpPr/>
          <p:nvPr/>
        </p:nvSpPr>
        <p:spPr>
          <a:xfrm>
            <a:off x="2177018" y="4767443"/>
            <a:ext cx="290053" cy="310561"/>
          </a:xfrm>
          <a:custGeom>
            <a:rect b="b" l="l" r="r" t="t"/>
            <a:pathLst>
              <a:path extrusionOk="0" h="935" w="874">
                <a:moveTo>
                  <a:pt x="432" y="934"/>
                </a:moveTo>
                <a:lnTo>
                  <a:pt x="432" y="934"/>
                </a:lnTo>
                <a:cubicBezTo>
                  <a:pt x="567" y="934"/>
                  <a:pt x="567" y="934"/>
                  <a:pt x="567" y="934"/>
                </a:cubicBezTo>
                <a:cubicBezTo>
                  <a:pt x="462" y="934"/>
                  <a:pt x="462" y="650"/>
                  <a:pt x="462" y="650"/>
                </a:cubicBezTo>
                <a:cubicBezTo>
                  <a:pt x="462" y="553"/>
                  <a:pt x="462" y="553"/>
                  <a:pt x="462" y="553"/>
                </a:cubicBezTo>
                <a:cubicBezTo>
                  <a:pt x="462" y="672"/>
                  <a:pt x="552" y="754"/>
                  <a:pt x="656" y="754"/>
                </a:cubicBezTo>
                <a:cubicBezTo>
                  <a:pt x="783" y="754"/>
                  <a:pt x="873" y="642"/>
                  <a:pt x="873" y="523"/>
                </a:cubicBezTo>
                <a:cubicBezTo>
                  <a:pt x="873" y="247"/>
                  <a:pt x="432" y="0"/>
                  <a:pt x="432" y="0"/>
                </a:cubicBezTo>
                <a:cubicBezTo>
                  <a:pt x="432" y="0"/>
                  <a:pt x="0" y="247"/>
                  <a:pt x="0" y="523"/>
                </a:cubicBezTo>
                <a:cubicBezTo>
                  <a:pt x="0" y="642"/>
                  <a:pt x="97" y="754"/>
                  <a:pt x="223" y="754"/>
                </a:cubicBezTo>
                <a:cubicBezTo>
                  <a:pt x="328" y="754"/>
                  <a:pt x="395" y="665"/>
                  <a:pt x="403" y="553"/>
                </a:cubicBezTo>
                <a:cubicBezTo>
                  <a:pt x="403" y="650"/>
                  <a:pt x="403" y="650"/>
                  <a:pt x="403" y="650"/>
                </a:cubicBezTo>
                <a:cubicBezTo>
                  <a:pt x="403" y="650"/>
                  <a:pt x="403" y="934"/>
                  <a:pt x="298" y="934"/>
                </a:cubicBezTo>
                <a:cubicBezTo>
                  <a:pt x="432" y="934"/>
                  <a:pt x="432" y="934"/>
                  <a:pt x="432" y="93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8" name="Google Shape;338;p27"/>
          <p:cNvSpPr/>
          <p:nvPr/>
        </p:nvSpPr>
        <p:spPr>
          <a:xfrm>
            <a:off x="2915332" y="4950557"/>
            <a:ext cx="45412" cy="127447"/>
          </a:xfrm>
          <a:custGeom>
            <a:rect b="b" l="l" r="r" t="t"/>
            <a:pathLst>
              <a:path extrusionOk="0" h="382" w="135">
                <a:moveTo>
                  <a:pt x="105" y="0"/>
                </a:moveTo>
                <a:lnTo>
                  <a:pt x="105" y="0"/>
                </a:lnTo>
                <a:cubicBezTo>
                  <a:pt x="105" y="97"/>
                  <a:pt x="105" y="97"/>
                  <a:pt x="105" y="97"/>
                </a:cubicBezTo>
                <a:cubicBezTo>
                  <a:pt x="105" y="97"/>
                  <a:pt x="105" y="381"/>
                  <a:pt x="0" y="381"/>
                </a:cubicBezTo>
                <a:cubicBezTo>
                  <a:pt x="134" y="381"/>
                  <a:pt x="134" y="381"/>
                  <a:pt x="134" y="381"/>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9" name="Google Shape;339;p27"/>
          <p:cNvSpPr/>
          <p:nvPr/>
        </p:nvSpPr>
        <p:spPr>
          <a:xfrm>
            <a:off x="2960745" y="4950557"/>
            <a:ext cx="45413" cy="127447"/>
          </a:xfrm>
          <a:custGeom>
            <a:rect b="b" l="l" r="r" t="t"/>
            <a:pathLst>
              <a:path extrusionOk="0" h="382" w="136">
                <a:moveTo>
                  <a:pt x="0" y="381"/>
                </a:moveTo>
                <a:lnTo>
                  <a:pt x="0" y="381"/>
                </a:lnTo>
                <a:cubicBezTo>
                  <a:pt x="135" y="381"/>
                  <a:pt x="135" y="381"/>
                  <a:pt x="135" y="381"/>
                </a:cubicBezTo>
                <a:cubicBezTo>
                  <a:pt x="30" y="381"/>
                  <a:pt x="30" y="97"/>
                  <a:pt x="30" y="97"/>
                </a:cubicBezTo>
                <a:cubicBezTo>
                  <a:pt x="30" y="0"/>
                  <a:pt x="30" y="0"/>
                  <a:pt x="3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40" name="Google Shape;340;p27"/>
          <p:cNvSpPr/>
          <p:nvPr/>
        </p:nvSpPr>
        <p:spPr>
          <a:xfrm>
            <a:off x="2803999" y="4777698"/>
            <a:ext cx="310561" cy="235850"/>
          </a:xfrm>
          <a:custGeom>
            <a:rect b="b" l="l" r="r" t="t"/>
            <a:pathLst>
              <a:path extrusionOk="0" h="710" w="934">
                <a:moveTo>
                  <a:pt x="500" y="523"/>
                </a:moveTo>
                <a:lnTo>
                  <a:pt x="500" y="523"/>
                </a:lnTo>
                <a:cubicBezTo>
                  <a:pt x="500" y="635"/>
                  <a:pt x="620" y="709"/>
                  <a:pt x="731" y="709"/>
                </a:cubicBezTo>
                <a:cubicBezTo>
                  <a:pt x="843" y="709"/>
                  <a:pt x="933" y="620"/>
                  <a:pt x="933" y="508"/>
                </a:cubicBezTo>
                <a:cubicBezTo>
                  <a:pt x="933" y="396"/>
                  <a:pt x="843" y="306"/>
                  <a:pt x="731" y="306"/>
                </a:cubicBezTo>
                <a:cubicBezTo>
                  <a:pt x="694" y="306"/>
                  <a:pt x="657" y="314"/>
                  <a:pt x="620" y="336"/>
                </a:cubicBezTo>
                <a:cubicBezTo>
                  <a:pt x="650" y="299"/>
                  <a:pt x="672" y="254"/>
                  <a:pt x="672" y="202"/>
                </a:cubicBezTo>
                <a:cubicBezTo>
                  <a:pt x="672" y="90"/>
                  <a:pt x="582" y="0"/>
                  <a:pt x="470" y="0"/>
                </a:cubicBezTo>
                <a:cubicBezTo>
                  <a:pt x="358" y="0"/>
                  <a:pt x="269" y="90"/>
                  <a:pt x="269" y="202"/>
                </a:cubicBezTo>
                <a:cubicBezTo>
                  <a:pt x="269" y="254"/>
                  <a:pt x="284" y="299"/>
                  <a:pt x="313" y="336"/>
                </a:cubicBezTo>
                <a:cubicBezTo>
                  <a:pt x="284" y="314"/>
                  <a:pt x="246" y="306"/>
                  <a:pt x="209" y="306"/>
                </a:cubicBezTo>
                <a:cubicBezTo>
                  <a:pt x="97" y="306"/>
                  <a:pt x="0" y="396"/>
                  <a:pt x="0" y="508"/>
                </a:cubicBezTo>
                <a:cubicBezTo>
                  <a:pt x="0" y="620"/>
                  <a:pt x="97" y="709"/>
                  <a:pt x="209" y="709"/>
                </a:cubicBezTo>
                <a:cubicBezTo>
                  <a:pt x="321" y="709"/>
                  <a:pt x="441" y="635"/>
                  <a:pt x="441" y="523"/>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41" name="Google Shape;341;p27"/>
          <p:cNvSpPr/>
          <p:nvPr/>
        </p:nvSpPr>
        <p:spPr>
          <a:xfrm>
            <a:off x="3518876" y="4787951"/>
            <a:ext cx="235850" cy="271009"/>
          </a:xfrm>
          <a:custGeom>
            <a:rect b="b" l="l" r="r" t="t"/>
            <a:pathLst>
              <a:path extrusionOk="0" h="815" w="710">
                <a:moveTo>
                  <a:pt x="418" y="814"/>
                </a:moveTo>
                <a:lnTo>
                  <a:pt x="0" y="605"/>
                </a:lnTo>
                <a:lnTo>
                  <a:pt x="298" y="0"/>
                </a:lnTo>
                <a:lnTo>
                  <a:pt x="709" y="209"/>
                </a:lnTo>
                <a:lnTo>
                  <a:pt x="418" y="81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42" name="Google Shape;342;p27"/>
          <p:cNvSpPr/>
          <p:nvPr/>
        </p:nvSpPr>
        <p:spPr>
          <a:xfrm>
            <a:off x="3444164" y="4792346"/>
            <a:ext cx="153816" cy="265148"/>
          </a:xfrm>
          <a:custGeom>
            <a:rect b="b" l="l" r="r" t="t"/>
            <a:pathLst>
              <a:path extrusionOk="0" h="800" w="464">
                <a:moveTo>
                  <a:pt x="463" y="119"/>
                </a:moveTo>
                <a:lnTo>
                  <a:pt x="403" y="0"/>
                </a:lnTo>
                <a:lnTo>
                  <a:pt x="0" y="209"/>
                </a:lnTo>
                <a:lnTo>
                  <a:pt x="268" y="799"/>
                </a:lnTo>
                <a:lnTo>
                  <a:pt x="463" y="70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43" name="Google Shape;343;p27"/>
          <p:cNvSpPr/>
          <p:nvPr/>
        </p:nvSpPr>
        <p:spPr>
          <a:xfrm>
            <a:off x="3608234" y="4881706"/>
            <a:ext cx="60062" cy="84965"/>
          </a:xfrm>
          <a:custGeom>
            <a:rect b="b" l="l" r="r" t="t"/>
            <a:pathLst>
              <a:path extrusionOk="0" h="254" w="180">
                <a:moveTo>
                  <a:pt x="14" y="253"/>
                </a:moveTo>
                <a:lnTo>
                  <a:pt x="179" y="179"/>
                </a:lnTo>
                <a:lnTo>
                  <a:pt x="164" y="0"/>
                </a:lnTo>
                <a:lnTo>
                  <a:pt x="0" y="74"/>
                </a:lnTo>
                <a:lnTo>
                  <a:pt x="14" y="25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44" name="Google Shape;344;p27"/>
          <p:cNvCxnSpPr/>
          <p:nvPr/>
        </p:nvCxnSpPr>
        <p:spPr>
          <a:xfrm flipH="1">
            <a:off x="3621419" y="4806995"/>
            <a:ext cx="7324" cy="10254"/>
          </a:xfrm>
          <a:prstGeom prst="straightConnector1">
            <a:avLst/>
          </a:prstGeom>
          <a:noFill/>
          <a:ln cap="flat" cmpd="sng" w="34275">
            <a:solidFill>
              <a:schemeClr val="dk1"/>
            </a:solidFill>
            <a:prstDash val="solid"/>
            <a:round/>
            <a:headEnd len="med" w="med" type="none"/>
            <a:tailEnd len="med" w="med" type="none"/>
          </a:ln>
        </p:spPr>
      </p:cxnSp>
      <p:cxnSp>
        <p:nvCxnSpPr>
          <p:cNvPr id="345" name="Google Shape;345;p27"/>
          <p:cNvCxnSpPr/>
          <p:nvPr/>
        </p:nvCxnSpPr>
        <p:spPr>
          <a:xfrm rot="10800000">
            <a:off x="3467604" y="4865592"/>
            <a:ext cx="7325" cy="13184"/>
          </a:xfrm>
          <a:prstGeom prst="straightConnector1">
            <a:avLst/>
          </a:prstGeom>
          <a:noFill/>
          <a:ln cap="flat" cmpd="sng" w="34275">
            <a:solidFill>
              <a:schemeClr val="dk1"/>
            </a:solidFill>
            <a:prstDash val="solid"/>
            <a:round/>
            <a:headEnd len="med" w="med" type="none"/>
            <a:tailEnd len="med" w="med" type="none"/>
          </a:ln>
        </p:spPr>
      </p:cxnSp>
      <p:cxnSp>
        <p:nvCxnSpPr>
          <p:cNvPr id="346" name="Google Shape;346;p27"/>
          <p:cNvCxnSpPr/>
          <p:nvPr/>
        </p:nvCxnSpPr>
        <p:spPr>
          <a:xfrm flipH="1">
            <a:off x="3646322" y="5028197"/>
            <a:ext cx="7325" cy="10255"/>
          </a:xfrm>
          <a:prstGeom prst="straightConnector1">
            <a:avLst/>
          </a:prstGeom>
          <a:noFill/>
          <a:ln cap="flat" cmpd="sng" w="34275">
            <a:solidFill>
              <a:schemeClr val="dk1"/>
            </a:solidFill>
            <a:prstDash val="solid"/>
            <a:round/>
            <a:headEnd len="med" w="med" type="none"/>
            <a:tailEnd len="med" w="med" type="none"/>
          </a:ln>
        </p:spPr>
      </p:cxnSp>
      <p:sp>
        <p:nvSpPr>
          <p:cNvPr id="347" name="Google Shape;347;p27"/>
          <p:cNvSpPr/>
          <p:nvPr/>
        </p:nvSpPr>
        <p:spPr>
          <a:xfrm>
            <a:off x="4157576" y="4787951"/>
            <a:ext cx="232921" cy="271009"/>
          </a:xfrm>
          <a:custGeom>
            <a:rect b="b" l="l" r="r" t="t"/>
            <a:pathLst>
              <a:path extrusionOk="0" h="815" w="702">
                <a:moveTo>
                  <a:pt x="418" y="814"/>
                </a:moveTo>
                <a:lnTo>
                  <a:pt x="0" y="605"/>
                </a:lnTo>
                <a:lnTo>
                  <a:pt x="298" y="0"/>
                </a:lnTo>
                <a:lnTo>
                  <a:pt x="701" y="209"/>
                </a:lnTo>
                <a:lnTo>
                  <a:pt x="418" y="81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48" name="Google Shape;348;p27"/>
          <p:cNvSpPr/>
          <p:nvPr/>
        </p:nvSpPr>
        <p:spPr>
          <a:xfrm>
            <a:off x="4079936" y="4792346"/>
            <a:ext cx="156746" cy="265148"/>
          </a:xfrm>
          <a:custGeom>
            <a:rect b="b" l="l" r="r" t="t"/>
            <a:pathLst>
              <a:path extrusionOk="0" h="800" w="471">
                <a:moveTo>
                  <a:pt x="470" y="119"/>
                </a:moveTo>
                <a:lnTo>
                  <a:pt x="411" y="0"/>
                </a:lnTo>
                <a:lnTo>
                  <a:pt x="0" y="209"/>
                </a:lnTo>
                <a:lnTo>
                  <a:pt x="276" y="799"/>
                </a:lnTo>
                <a:lnTo>
                  <a:pt x="470" y="70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49" name="Google Shape;349;p27"/>
          <p:cNvCxnSpPr/>
          <p:nvPr/>
        </p:nvCxnSpPr>
        <p:spPr>
          <a:xfrm flipH="1">
            <a:off x="4260120" y="4806995"/>
            <a:ext cx="7324" cy="10254"/>
          </a:xfrm>
          <a:prstGeom prst="straightConnector1">
            <a:avLst/>
          </a:prstGeom>
          <a:noFill/>
          <a:ln cap="flat" cmpd="sng" w="34275">
            <a:solidFill>
              <a:schemeClr val="dk1"/>
            </a:solidFill>
            <a:prstDash val="solid"/>
            <a:round/>
            <a:headEnd len="med" w="med" type="none"/>
            <a:tailEnd len="med" w="med" type="none"/>
          </a:ln>
        </p:spPr>
      </p:cxnSp>
      <p:cxnSp>
        <p:nvCxnSpPr>
          <p:cNvPr id="350" name="Google Shape;350;p27"/>
          <p:cNvCxnSpPr/>
          <p:nvPr/>
        </p:nvCxnSpPr>
        <p:spPr>
          <a:xfrm rot="10800000">
            <a:off x="4104840" y="4865592"/>
            <a:ext cx="7324" cy="13184"/>
          </a:xfrm>
          <a:prstGeom prst="straightConnector1">
            <a:avLst/>
          </a:prstGeom>
          <a:noFill/>
          <a:ln cap="flat" cmpd="sng" w="34275">
            <a:solidFill>
              <a:schemeClr val="dk1"/>
            </a:solidFill>
            <a:prstDash val="solid"/>
            <a:round/>
            <a:headEnd len="med" w="med" type="none"/>
            <a:tailEnd len="med" w="med" type="none"/>
          </a:ln>
        </p:spPr>
      </p:cxnSp>
      <p:cxnSp>
        <p:nvCxnSpPr>
          <p:cNvPr id="351" name="Google Shape;351;p27"/>
          <p:cNvCxnSpPr/>
          <p:nvPr/>
        </p:nvCxnSpPr>
        <p:spPr>
          <a:xfrm flipH="1">
            <a:off x="4285023" y="5028197"/>
            <a:ext cx="7325" cy="10255"/>
          </a:xfrm>
          <a:prstGeom prst="straightConnector1">
            <a:avLst/>
          </a:prstGeom>
          <a:noFill/>
          <a:ln cap="flat" cmpd="sng" w="34275">
            <a:solidFill>
              <a:schemeClr val="dk1"/>
            </a:solidFill>
            <a:prstDash val="solid"/>
            <a:round/>
            <a:headEnd len="med" w="med" type="none"/>
            <a:tailEnd len="med" w="med" type="none"/>
          </a:ln>
        </p:spPr>
      </p:cxnSp>
      <p:sp>
        <p:nvSpPr>
          <p:cNvPr id="352" name="Google Shape;352;p27"/>
          <p:cNvSpPr/>
          <p:nvPr/>
        </p:nvSpPr>
        <p:spPr>
          <a:xfrm>
            <a:off x="4226427" y="4871451"/>
            <a:ext cx="106939" cy="92289"/>
          </a:xfrm>
          <a:custGeom>
            <a:rect b="b" l="l" r="r" t="t"/>
            <a:pathLst>
              <a:path extrusionOk="0" h="277" w="322">
                <a:moveTo>
                  <a:pt x="44" y="45"/>
                </a:moveTo>
                <a:lnTo>
                  <a:pt x="44" y="45"/>
                </a:lnTo>
                <a:cubicBezTo>
                  <a:pt x="0" y="127"/>
                  <a:pt x="89" y="269"/>
                  <a:pt x="89" y="269"/>
                </a:cubicBezTo>
                <a:cubicBezTo>
                  <a:pt x="89" y="269"/>
                  <a:pt x="253" y="276"/>
                  <a:pt x="298" y="194"/>
                </a:cubicBezTo>
                <a:cubicBezTo>
                  <a:pt x="313" y="164"/>
                  <a:pt x="321" y="112"/>
                  <a:pt x="283" y="89"/>
                </a:cubicBezTo>
                <a:cubicBezTo>
                  <a:pt x="253" y="74"/>
                  <a:pt x="194" y="74"/>
                  <a:pt x="179" y="104"/>
                </a:cubicBezTo>
                <a:cubicBezTo>
                  <a:pt x="194" y="74"/>
                  <a:pt x="179" y="37"/>
                  <a:pt x="149" y="15"/>
                </a:cubicBezTo>
                <a:cubicBezTo>
                  <a:pt x="112" y="0"/>
                  <a:pt x="59" y="15"/>
                  <a:pt x="44" y="4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353" name="Google Shape;353;p27"/>
          <p:cNvGrpSpPr/>
          <p:nvPr/>
        </p:nvGrpSpPr>
        <p:grpSpPr>
          <a:xfrm>
            <a:off x="889362" y="995299"/>
            <a:ext cx="310561" cy="186043"/>
            <a:chOff x="1775548" y="1990598"/>
            <a:chExt cx="621122" cy="372086"/>
          </a:xfrm>
        </p:grpSpPr>
        <p:sp>
          <p:nvSpPr>
            <p:cNvPr id="354" name="Google Shape;354;p27"/>
            <p:cNvSpPr/>
            <p:nvPr/>
          </p:nvSpPr>
          <p:spPr>
            <a:xfrm>
              <a:off x="1775548" y="1990598"/>
              <a:ext cx="621122" cy="372086"/>
            </a:xfrm>
            <a:custGeom>
              <a:rect b="b" l="l" r="r" t="t"/>
              <a:pathLst>
                <a:path extrusionOk="0" h="560" w="934">
                  <a:moveTo>
                    <a:pt x="933" y="559"/>
                  </a:moveTo>
                  <a:lnTo>
                    <a:pt x="0" y="559"/>
                  </a:lnTo>
                  <a:lnTo>
                    <a:pt x="0" y="0"/>
                  </a:lnTo>
                  <a:lnTo>
                    <a:pt x="933" y="0"/>
                  </a:lnTo>
                  <a:lnTo>
                    <a:pt x="933" y="5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55" name="Google Shape;355;p27"/>
            <p:cNvSpPr/>
            <p:nvPr/>
          </p:nvSpPr>
          <p:spPr>
            <a:xfrm>
              <a:off x="1775548" y="1990598"/>
              <a:ext cx="621122" cy="199228"/>
            </a:xfrm>
            <a:custGeom>
              <a:rect b="b" l="l" r="r" t="t"/>
              <a:pathLst>
                <a:path extrusionOk="0" h="299" w="934">
                  <a:moveTo>
                    <a:pt x="0" y="0"/>
                  </a:moveTo>
                  <a:lnTo>
                    <a:pt x="463" y="298"/>
                  </a:lnTo>
                  <a:lnTo>
                    <a:pt x="93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56" name="Google Shape;356;p27"/>
          <p:cNvGrpSpPr/>
          <p:nvPr/>
        </p:nvGrpSpPr>
        <p:grpSpPr>
          <a:xfrm>
            <a:off x="1526598" y="936703"/>
            <a:ext cx="310561" cy="310561"/>
            <a:chOff x="3050021" y="1873405"/>
            <a:chExt cx="621122" cy="621122"/>
          </a:xfrm>
        </p:grpSpPr>
        <p:sp>
          <p:nvSpPr>
            <p:cNvPr id="357" name="Google Shape;357;p27"/>
            <p:cNvSpPr/>
            <p:nvPr/>
          </p:nvSpPr>
          <p:spPr>
            <a:xfrm>
              <a:off x="3050021" y="2119511"/>
              <a:ext cx="621122" cy="193368"/>
            </a:xfrm>
            <a:custGeom>
              <a:rect b="b" l="l" r="r" t="t"/>
              <a:pathLst>
                <a:path extrusionOk="0" h="292" w="934">
                  <a:moveTo>
                    <a:pt x="0" y="0"/>
                  </a:moveTo>
                  <a:lnTo>
                    <a:pt x="470" y="291"/>
                  </a:lnTo>
                  <a:lnTo>
                    <a:pt x="93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58" name="Google Shape;358;p27"/>
            <p:cNvSpPr/>
            <p:nvPr/>
          </p:nvSpPr>
          <p:spPr>
            <a:xfrm>
              <a:off x="3050021" y="2081422"/>
              <a:ext cx="621122" cy="413105"/>
            </a:xfrm>
            <a:custGeom>
              <a:rect b="b" l="l" r="r" t="t"/>
              <a:pathLst>
                <a:path extrusionOk="0" h="620" w="934">
                  <a:moveTo>
                    <a:pt x="156" y="0"/>
                  </a:moveTo>
                  <a:lnTo>
                    <a:pt x="0" y="60"/>
                  </a:lnTo>
                  <a:lnTo>
                    <a:pt x="0" y="619"/>
                  </a:lnTo>
                  <a:lnTo>
                    <a:pt x="933" y="619"/>
                  </a:lnTo>
                  <a:lnTo>
                    <a:pt x="933" y="60"/>
                  </a:lnTo>
                  <a:lnTo>
                    <a:pt x="933" y="60"/>
                  </a:lnTo>
                  <a:lnTo>
                    <a:pt x="776"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59" name="Google Shape;359;p27"/>
            <p:cNvSpPr/>
            <p:nvPr/>
          </p:nvSpPr>
          <p:spPr>
            <a:xfrm>
              <a:off x="3155494" y="1873405"/>
              <a:ext cx="416034" cy="307630"/>
            </a:xfrm>
            <a:custGeom>
              <a:rect b="b" l="l" r="r" t="t"/>
              <a:pathLst>
                <a:path extrusionOk="0" h="464" w="628">
                  <a:moveTo>
                    <a:pt x="0" y="463"/>
                  </a:moveTo>
                  <a:lnTo>
                    <a:pt x="0" y="0"/>
                  </a:lnTo>
                  <a:lnTo>
                    <a:pt x="627" y="0"/>
                  </a:lnTo>
                  <a:lnTo>
                    <a:pt x="627" y="46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60" name="Google Shape;360;p27"/>
          <p:cNvGrpSpPr/>
          <p:nvPr/>
        </p:nvGrpSpPr>
        <p:grpSpPr>
          <a:xfrm>
            <a:off x="2166763" y="936703"/>
            <a:ext cx="310561" cy="310561"/>
            <a:chOff x="4330350" y="1873405"/>
            <a:chExt cx="621122" cy="621122"/>
          </a:xfrm>
        </p:grpSpPr>
        <p:cxnSp>
          <p:nvCxnSpPr>
            <p:cNvPr id="361" name="Google Shape;361;p27"/>
            <p:cNvCxnSpPr/>
            <p:nvPr/>
          </p:nvCxnSpPr>
          <p:spPr>
            <a:xfrm>
              <a:off x="4676071" y="1952509"/>
              <a:ext cx="90826" cy="2931"/>
            </a:xfrm>
            <a:prstGeom prst="straightConnector1">
              <a:avLst/>
            </a:prstGeom>
            <a:noFill/>
            <a:ln cap="flat" cmpd="sng" w="34275">
              <a:solidFill>
                <a:schemeClr val="dk1"/>
              </a:solidFill>
              <a:prstDash val="solid"/>
              <a:round/>
              <a:headEnd len="med" w="med" type="none"/>
              <a:tailEnd len="med" w="med" type="none"/>
            </a:ln>
          </p:spPr>
        </p:cxnSp>
        <p:cxnSp>
          <p:nvCxnSpPr>
            <p:cNvPr id="362" name="Google Shape;362;p27"/>
            <p:cNvCxnSpPr/>
            <p:nvPr/>
          </p:nvCxnSpPr>
          <p:spPr>
            <a:xfrm>
              <a:off x="4509070" y="2031616"/>
              <a:ext cx="257824" cy="2929"/>
            </a:xfrm>
            <a:prstGeom prst="straightConnector1">
              <a:avLst/>
            </a:prstGeom>
            <a:noFill/>
            <a:ln cap="flat" cmpd="sng" w="34275">
              <a:solidFill>
                <a:schemeClr val="dk1"/>
              </a:solidFill>
              <a:prstDash val="solid"/>
              <a:round/>
              <a:headEnd len="med" w="med" type="none"/>
              <a:tailEnd len="med" w="med" type="none"/>
            </a:ln>
          </p:spPr>
        </p:cxnSp>
        <p:cxnSp>
          <p:nvCxnSpPr>
            <p:cNvPr id="363" name="Google Shape;363;p27"/>
            <p:cNvCxnSpPr/>
            <p:nvPr/>
          </p:nvCxnSpPr>
          <p:spPr>
            <a:xfrm>
              <a:off x="4509070" y="2110718"/>
              <a:ext cx="257824" cy="2931"/>
            </a:xfrm>
            <a:prstGeom prst="straightConnector1">
              <a:avLst/>
            </a:prstGeom>
            <a:noFill/>
            <a:ln cap="flat" cmpd="sng" w="34275">
              <a:solidFill>
                <a:schemeClr val="dk1"/>
              </a:solidFill>
              <a:prstDash val="solid"/>
              <a:round/>
              <a:headEnd len="med" w="med" type="none"/>
              <a:tailEnd len="med" w="med" type="none"/>
            </a:ln>
          </p:spPr>
        </p:cxnSp>
        <p:sp>
          <p:nvSpPr>
            <p:cNvPr id="364" name="Google Shape;364;p27"/>
            <p:cNvSpPr/>
            <p:nvPr/>
          </p:nvSpPr>
          <p:spPr>
            <a:xfrm>
              <a:off x="4330350" y="2119511"/>
              <a:ext cx="621122" cy="193368"/>
            </a:xfrm>
            <a:custGeom>
              <a:rect b="b" l="l" r="r" t="t"/>
              <a:pathLst>
                <a:path extrusionOk="0" h="292" w="935">
                  <a:moveTo>
                    <a:pt x="0" y="0"/>
                  </a:moveTo>
                  <a:lnTo>
                    <a:pt x="463" y="291"/>
                  </a:lnTo>
                  <a:lnTo>
                    <a:pt x="934"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65" name="Google Shape;365;p27"/>
            <p:cNvSpPr/>
            <p:nvPr/>
          </p:nvSpPr>
          <p:spPr>
            <a:xfrm>
              <a:off x="4330350" y="2081422"/>
              <a:ext cx="621122" cy="413105"/>
            </a:xfrm>
            <a:custGeom>
              <a:rect b="b" l="l" r="r" t="t"/>
              <a:pathLst>
                <a:path extrusionOk="0" h="620" w="935">
                  <a:moveTo>
                    <a:pt x="157" y="0"/>
                  </a:moveTo>
                  <a:lnTo>
                    <a:pt x="0" y="60"/>
                  </a:lnTo>
                  <a:lnTo>
                    <a:pt x="0" y="619"/>
                  </a:lnTo>
                  <a:lnTo>
                    <a:pt x="934" y="619"/>
                  </a:lnTo>
                  <a:lnTo>
                    <a:pt x="934" y="60"/>
                  </a:lnTo>
                  <a:lnTo>
                    <a:pt x="934" y="60"/>
                  </a:lnTo>
                  <a:lnTo>
                    <a:pt x="777"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66" name="Google Shape;366;p27"/>
            <p:cNvSpPr/>
            <p:nvPr/>
          </p:nvSpPr>
          <p:spPr>
            <a:xfrm>
              <a:off x="4429965" y="1873405"/>
              <a:ext cx="421894" cy="307630"/>
            </a:xfrm>
            <a:custGeom>
              <a:rect b="b" l="l" r="r" t="t"/>
              <a:pathLst>
                <a:path extrusionOk="0" h="464" w="635">
                  <a:moveTo>
                    <a:pt x="0" y="463"/>
                  </a:moveTo>
                  <a:lnTo>
                    <a:pt x="0" y="0"/>
                  </a:lnTo>
                  <a:lnTo>
                    <a:pt x="634" y="0"/>
                  </a:lnTo>
                  <a:lnTo>
                    <a:pt x="634" y="46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67" name="Google Shape;367;p27"/>
          <p:cNvGrpSpPr/>
          <p:nvPr/>
        </p:nvGrpSpPr>
        <p:grpSpPr>
          <a:xfrm>
            <a:off x="2804000" y="976255"/>
            <a:ext cx="309096" cy="205088"/>
            <a:chOff x="5604824" y="1952509"/>
            <a:chExt cx="618191" cy="410176"/>
          </a:xfrm>
        </p:grpSpPr>
        <p:sp>
          <p:nvSpPr>
            <p:cNvPr id="368" name="Google Shape;368;p27"/>
            <p:cNvSpPr/>
            <p:nvPr/>
          </p:nvSpPr>
          <p:spPr>
            <a:xfrm>
              <a:off x="5604824" y="2040404"/>
              <a:ext cx="521509" cy="322281"/>
            </a:xfrm>
            <a:custGeom>
              <a:rect b="b" l="l" r="r" t="t"/>
              <a:pathLst>
                <a:path extrusionOk="0" h="486" w="785">
                  <a:moveTo>
                    <a:pt x="784" y="485"/>
                  </a:moveTo>
                  <a:lnTo>
                    <a:pt x="0" y="485"/>
                  </a:lnTo>
                  <a:lnTo>
                    <a:pt x="0" y="0"/>
                  </a:lnTo>
                  <a:lnTo>
                    <a:pt x="784" y="0"/>
                  </a:lnTo>
                  <a:lnTo>
                    <a:pt x="784" y="48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69" name="Google Shape;369;p27"/>
            <p:cNvSpPr/>
            <p:nvPr/>
          </p:nvSpPr>
          <p:spPr>
            <a:xfrm>
              <a:off x="5692719" y="1952509"/>
              <a:ext cx="530296" cy="319352"/>
            </a:xfrm>
            <a:custGeom>
              <a:rect b="b" l="l" r="r" t="t"/>
              <a:pathLst>
                <a:path extrusionOk="0" h="479" w="800">
                  <a:moveTo>
                    <a:pt x="0" y="104"/>
                  </a:moveTo>
                  <a:lnTo>
                    <a:pt x="0" y="0"/>
                  </a:lnTo>
                  <a:lnTo>
                    <a:pt x="799" y="0"/>
                  </a:lnTo>
                  <a:lnTo>
                    <a:pt x="799" y="478"/>
                  </a:lnTo>
                  <a:lnTo>
                    <a:pt x="680" y="47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70" name="Google Shape;370;p27"/>
            <p:cNvSpPr/>
            <p:nvPr/>
          </p:nvSpPr>
          <p:spPr>
            <a:xfrm>
              <a:off x="5604824" y="2040404"/>
              <a:ext cx="521509" cy="149422"/>
            </a:xfrm>
            <a:custGeom>
              <a:rect b="b" l="l" r="r" t="t"/>
              <a:pathLst>
                <a:path extrusionOk="0" h="225" w="785">
                  <a:moveTo>
                    <a:pt x="0" y="0"/>
                  </a:moveTo>
                  <a:lnTo>
                    <a:pt x="396" y="224"/>
                  </a:lnTo>
                  <a:lnTo>
                    <a:pt x="784"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71" name="Google Shape;371;p27"/>
          <p:cNvGrpSpPr/>
          <p:nvPr/>
        </p:nvGrpSpPr>
        <p:grpSpPr>
          <a:xfrm>
            <a:off x="3444164" y="995299"/>
            <a:ext cx="310561" cy="206552"/>
            <a:chOff x="6885153" y="1990598"/>
            <a:chExt cx="621122" cy="413103"/>
          </a:xfrm>
        </p:grpSpPr>
        <p:sp>
          <p:nvSpPr>
            <p:cNvPr id="372" name="Google Shape;372;p27"/>
            <p:cNvSpPr/>
            <p:nvPr/>
          </p:nvSpPr>
          <p:spPr>
            <a:xfrm>
              <a:off x="6885153" y="1990598"/>
              <a:ext cx="621122" cy="413103"/>
            </a:xfrm>
            <a:custGeom>
              <a:rect b="b" l="l" r="r" t="t"/>
              <a:pathLst>
                <a:path extrusionOk="0" h="620" w="934">
                  <a:moveTo>
                    <a:pt x="933" y="619"/>
                  </a:moveTo>
                  <a:lnTo>
                    <a:pt x="0" y="619"/>
                  </a:lnTo>
                  <a:lnTo>
                    <a:pt x="0" y="0"/>
                  </a:lnTo>
                  <a:lnTo>
                    <a:pt x="933" y="0"/>
                  </a:lnTo>
                  <a:lnTo>
                    <a:pt x="933" y="6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73" name="Google Shape;373;p27"/>
            <p:cNvSpPr/>
            <p:nvPr/>
          </p:nvSpPr>
          <p:spPr>
            <a:xfrm>
              <a:off x="7359784" y="2052124"/>
              <a:ext cx="84966" cy="99613"/>
            </a:xfrm>
            <a:custGeom>
              <a:rect b="b" l="l" r="r" t="t"/>
              <a:pathLst>
                <a:path extrusionOk="0" h="150" w="128">
                  <a:moveTo>
                    <a:pt x="127" y="149"/>
                  </a:moveTo>
                  <a:lnTo>
                    <a:pt x="0" y="149"/>
                  </a:lnTo>
                  <a:lnTo>
                    <a:pt x="0" y="0"/>
                  </a:lnTo>
                  <a:lnTo>
                    <a:pt x="127" y="0"/>
                  </a:lnTo>
                  <a:lnTo>
                    <a:pt x="127"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74" name="Google Shape;374;p27"/>
            <p:cNvCxnSpPr/>
            <p:nvPr/>
          </p:nvCxnSpPr>
          <p:spPr>
            <a:xfrm>
              <a:off x="7260171" y="2040404"/>
              <a:ext cx="2931" cy="313492"/>
            </a:xfrm>
            <a:prstGeom prst="straightConnector1">
              <a:avLst/>
            </a:prstGeom>
            <a:noFill/>
            <a:ln cap="flat" cmpd="sng" w="34275">
              <a:solidFill>
                <a:schemeClr val="dk1"/>
              </a:solidFill>
              <a:prstDash val="solid"/>
              <a:round/>
              <a:headEnd len="med" w="med" type="none"/>
              <a:tailEnd len="med" w="med" type="none"/>
            </a:ln>
          </p:spPr>
        </p:cxnSp>
        <p:cxnSp>
          <p:nvCxnSpPr>
            <p:cNvPr id="375" name="Google Shape;375;p27"/>
            <p:cNvCxnSpPr/>
            <p:nvPr/>
          </p:nvCxnSpPr>
          <p:spPr>
            <a:xfrm>
              <a:off x="6934963" y="2069702"/>
              <a:ext cx="278332" cy="2931"/>
            </a:xfrm>
            <a:prstGeom prst="straightConnector1">
              <a:avLst/>
            </a:prstGeom>
            <a:noFill/>
            <a:ln cap="flat" cmpd="sng" w="34275">
              <a:solidFill>
                <a:schemeClr val="dk1"/>
              </a:solidFill>
              <a:prstDash val="solid"/>
              <a:round/>
              <a:headEnd len="med" w="med" type="none"/>
              <a:tailEnd len="med" w="med" type="none"/>
            </a:ln>
          </p:spPr>
        </p:cxnSp>
        <p:cxnSp>
          <p:nvCxnSpPr>
            <p:cNvPr id="376" name="Google Shape;376;p27"/>
            <p:cNvCxnSpPr/>
            <p:nvPr/>
          </p:nvCxnSpPr>
          <p:spPr>
            <a:xfrm>
              <a:off x="6934963" y="2131229"/>
              <a:ext cx="237315" cy="2929"/>
            </a:xfrm>
            <a:prstGeom prst="straightConnector1">
              <a:avLst/>
            </a:prstGeom>
            <a:noFill/>
            <a:ln cap="flat" cmpd="sng" w="34275">
              <a:solidFill>
                <a:schemeClr val="dk1"/>
              </a:solidFill>
              <a:prstDash val="solid"/>
              <a:round/>
              <a:headEnd len="med" w="med" type="none"/>
              <a:tailEnd len="med" w="med" type="none"/>
            </a:ln>
          </p:spPr>
        </p:cxnSp>
        <p:cxnSp>
          <p:nvCxnSpPr>
            <p:cNvPr id="377" name="Google Shape;377;p27"/>
            <p:cNvCxnSpPr/>
            <p:nvPr/>
          </p:nvCxnSpPr>
          <p:spPr>
            <a:xfrm>
              <a:off x="6934961" y="2189826"/>
              <a:ext cx="257824" cy="2929"/>
            </a:xfrm>
            <a:prstGeom prst="straightConnector1">
              <a:avLst/>
            </a:prstGeom>
            <a:noFill/>
            <a:ln cap="flat" cmpd="sng" w="34275">
              <a:solidFill>
                <a:schemeClr val="dk1"/>
              </a:solidFill>
              <a:prstDash val="solid"/>
              <a:round/>
              <a:headEnd len="med" w="med" type="none"/>
              <a:tailEnd len="med" w="med" type="none"/>
            </a:ln>
          </p:spPr>
        </p:cxnSp>
      </p:grpSp>
      <p:grpSp>
        <p:nvGrpSpPr>
          <p:cNvPr id="378" name="Google Shape;378;p27"/>
          <p:cNvGrpSpPr/>
          <p:nvPr/>
        </p:nvGrpSpPr>
        <p:grpSpPr>
          <a:xfrm>
            <a:off x="4079935" y="986509"/>
            <a:ext cx="312027" cy="215343"/>
            <a:chOff x="8156695" y="1973018"/>
            <a:chExt cx="624053" cy="430685"/>
          </a:xfrm>
        </p:grpSpPr>
        <p:sp>
          <p:nvSpPr>
            <p:cNvPr id="379" name="Google Shape;379;p27"/>
            <p:cNvSpPr/>
            <p:nvPr/>
          </p:nvSpPr>
          <p:spPr>
            <a:xfrm>
              <a:off x="8156695" y="2060915"/>
              <a:ext cx="530298" cy="342788"/>
            </a:xfrm>
            <a:custGeom>
              <a:rect b="b" l="l" r="r" t="t"/>
              <a:pathLst>
                <a:path extrusionOk="0" h="516" w="800">
                  <a:moveTo>
                    <a:pt x="799" y="515"/>
                  </a:moveTo>
                  <a:lnTo>
                    <a:pt x="0" y="515"/>
                  </a:lnTo>
                  <a:lnTo>
                    <a:pt x="0" y="0"/>
                  </a:lnTo>
                  <a:lnTo>
                    <a:pt x="799" y="0"/>
                  </a:lnTo>
                  <a:lnTo>
                    <a:pt x="799" y="51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80" name="Google Shape;380;p27"/>
            <p:cNvSpPr/>
            <p:nvPr/>
          </p:nvSpPr>
          <p:spPr>
            <a:xfrm>
              <a:off x="8253381" y="1973018"/>
              <a:ext cx="527367" cy="336928"/>
            </a:xfrm>
            <a:custGeom>
              <a:rect b="b" l="l" r="r" t="t"/>
              <a:pathLst>
                <a:path extrusionOk="0" h="508" w="792">
                  <a:moveTo>
                    <a:pt x="0" y="89"/>
                  </a:moveTo>
                  <a:lnTo>
                    <a:pt x="0" y="0"/>
                  </a:lnTo>
                  <a:lnTo>
                    <a:pt x="791" y="0"/>
                  </a:lnTo>
                  <a:lnTo>
                    <a:pt x="791" y="507"/>
                  </a:lnTo>
                  <a:lnTo>
                    <a:pt x="702" y="50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81" name="Google Shape;381;p27"/>
            <p:cNvSpPr/>
            <p:nvPr/>
          </p:nvSpPr>
          <p:spPr>
            <a:xfrm>
              <a:off x="8569802" y="2110720"/>
              <a:ext cx="70317" cy="79106"/>
            </a:xfrm>
            <a:custGeom>
              <a:rect b="b" l="l" r="r" t="t"/>
              <a:pathLst>
                <a:path extrusionOk="0" h="120" w="105">
                  <a:moveTo>
                    <a:pt x="104" y="119"/>
                  </a:moveTo>
                  <a:lnTo>
                    <a:pt x="0" y="119"/>
                  </a:lnTo>
                  <a:lnTo>
                    <a:pt x="0" y="0"/>
                  </a:lnTo>
                  <a:lnTo>
                    <a:pt x="104" y="0"/>
                  </a:lnTo>
                  <a:lnTo>
                    <a:pt x="104" y="1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82" name="Google Shape;382;p27"/>
            <p:cNvCxnSpPr/>
            <p:nvPr/>
          </p:nvCxnSpPr>
          <p:spPr>
            <a:xfrm>
              <a:off x="8478976" y="2101931"/>
              <a:ext cx="2931" cy="263684"/>
            </a:xfrm>
            <a:prstGeom prst="straightConnector1">
              <a:avLst/>
            </a:prstGeom>
            <a:noFill/>
            <a:ln cap="flat" cmpd="sng" w="34275">
              <a:solidFill>
                <a:schemeClr val="dk1"/>
              </a:solidFill>
              <a:prstDash val="solid"/>
              <a:round/>
              <a:headEnd len="med" w="med" type="none"/>
              <a:tailEnd len="med" w="med" type="none"/>
            </a:ln>
          </p:spPr>
        </p:cxnSp>
        <p:cxnSp>
          <p:nvCxnSpPr>
            <p:cNvPr id="383" name="Google Shape;383;p27"/>
            <p:cNvCxnSpPr/>
            <p:nvPr/>
          </p:nvCxnSpPr>
          <p:spPr>
            <a:xfrm>
              <a:off x="8197715" y="2131229"/>
              <a:ext cx="243175" cy="2929"/>
            </a:xfrm>
            <a:prstGeom prst="straightConnector1">
              <a:avLst/>
            </a:prstGeom>
            <a:noFill/>
            <a:ln cap="flat" cmpd="sng" w="34275">
              <a:solidFill>
                <a:schemeClr val="dk1"/>
              </a:solidFill>
              <a:prstDash val="solid"/>
              <a:round/>
              <a:headEnd len="med" w="med" type="none"/>
              <a:tailEnd len="med" w="med" type="none"/>
            </a:ln>
          </p:spPr>
        </p:cxnSp>
        <p:cxnSp>
          <p:nvCxnSpPr>
            <p:cNvPr id="384" name="Google Shape;384;p27"/>
            <p:cNvCxnSpPr/>
            <p:nvPr/>
          </p:nvCxnSpPr>
          <p:spPr>
            <a:xfrm>
              <a:off x="8197713" y="2181035"/>
              <a:ext cx="213877" cy="2931"/>
            </a:xfrm>
            <a:prstGeom prst="straightConnector1">
              <a:avLst/>
            </a:prstGeom>
            <a:noFill/>
            <a:ln cap="flat" cmpd="sng" w="34275">
              <a:solidFill>
                <a:schemeClr val="dk1"/>
              </a:solidFill>
              <a:prstDash val="solid"/>
              <a:round/>
              <a:headEnd len="med" w="med" type="none"/>
              <a:tailEnd len="med" w="med" type="none"/>
            </a:ln>
          </p:spPr>
        </p:cxnSp>
        <p:cxnSp>
          <p:nvCxnSpPr>
            <p:cNvPr id="385" name="Google Shape;385;p27"/>
            <p:cNvCxnSpPr/>
            <p:nvPr/>
          </p:nvCxnSpPr>
          <p:spPr>
            <a:xfrm>
              <a:off x="8197713" y="2230844"/>
              <a:ext cx="222666" cy="2929"/>
            </a:xfrm>
            <a:prstGeom prst="straightConnector1">
              <a:avLst/>
            </a:prstGeom>
            <a:noFill/>
            <a:ln cap="flat" cmpd="sng" w="34275">
              <a:solidFill>
                <a:schemeClr val="dk1"/>
              </a:solidFill>
              <a:prstDash val="solid"/>
              <a:round/>
              <a:headEnd len="med" w="med" type="none"/>
              <a:tailEnd len="med" w="med" type="none"/>
            </a:ln>
          </p:spPr>
        </p:cxnSp>
      </p:grpSp>
      <p:grpSp>
        <p:nvGrpSpPr>
          <p:cNvPr id="386" name="Google Shape;386;p27"/>
          <p:cNvGrpSpPr/>
          <p:nvPr/>
        </p:nvGrpSpPr>
        <p:grpSpPr>
          <a:xfrm>
            <a:off x="4765514" y="936703"/>
            <a:ext cx="221202" cy="309096"/>
            <a:chOff x="9527853" y="1873405"/>
            <a:chExt cx="442403" cy="618191"/>
          </a:xfrm>
        </p:grpSpPr>
        <p:sp>
          <p:nvSpPr>
            <p:cNvPr id="387" name="Google Shape;387;p27"/>
            <p:cNvSpPr/>
            <p:nvPr/>
          </p:nvSpPr>
          <p:spPr>
            <a:xfrm>
              <a:off x="9674343" y="1873405"/>
              <a:ext cx="140631" cy="70317"/>
            </a:xfrm>
            <a:custGeom>
              <a:rect b="b" l="l" r="r" t="t"/>
              <a:pathLst>
                <a:path extrusionOk="0" h="106" w="210">
                  <a:moveTo>
                    <a:pt x="0" y="105"/>
                  </a:moveTo>
                  <a:lnTo>
                    <a:pt x="0" y="0"/>
                  </a:lnTo>
                  <a:lnTo>
                    <a:pt x="209" y="0"/>
                  </a:lnTo>
                  <a:lnTo>
                    <a:pt x="209" y="1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88" name="Google Shape;388;p27"/>
            <p:cNvSpPr/>
            <p:nvPr/>
          </p:nvSpPr>
          <p:spPr>
            <a:xfrm>
              <a:off x="9565941" y="1961300"/>
              <a:ext cx="363297" cy="530296"/>
            </a:xfrm>
            <a:custGeom>
              <a:rect b="b" l="l" r="r" t="t"/>
              <a:pathLst>
                <a:path extrusionOk="0" h="799" w="546">
                  <a:moveTo>
                    <a:pt x="0" y="0"/>
                  </a:moveTo>
                  <a:lnTo>
                    <a:pt x="0" y="798"/>
                  </a:lnTo>
                  <a:lnTo>
                    <a:pt x="545" y="798"/>
                  </a:lnTo>
                  <a:lnTo>
                    <a:pt x="545"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89" name="Google Shape;389;p27"/>
            <p:cNvCxnSpPr/>
            <p:nvPr/>
          </p:nvCxnSpPr>
          <p:spPr>
            <a:xfrm>
              <a:off x="9686061" y="2060915"/>
              <a:ext cx="2931" cy="342788"/>
            </a:xfrm>
            <a:prstGeom prst="straightConnector1">
              <a:avLst/>
            </a:prstGeom>
            <a:noFill/>
            <a:ln cap="flat" cmpd="sng" w="34275">
              <a:solidFill>
                <a:schemeClr val="dk1"/>
              </a:solidFill>
              <a:prstDash val="solid"/>
              <a:round/>
              <a:headEnd len="med" w="med" type="none"/>
              <a:tailEnd len="med" w="med" type="none"/>
            </a:ln>
          </p:spPr>
        </p:cxnSp>
        <p:cxnSp>
          <p:nvCxnSpPr>
            <p:cNvPr id="390" name="Google Shape;390;p27"/>
            <p:cNvCxnSpPr/>
            <p:nvPr/>
          </p:nvCxnSpPr>
          <p:spPr>
            <a:xfrm>
              <a:off x="9806187" y="2060915"/>
              <a:ext cx="2929" cy="342788"/>
            </a:xfrm>
            <a:prstGeom prst="straightConnector1">
              <a:avLst/>
            </a:prstGeom>
            <a:noFill/>
            <a:ln cap="flat" cmpd="sng" w="34275">
              <a:solidFill>
                <a:schemeClr val="dk1"/>
              </a:solidFill>
              <a:prstDash val="solid"/>
              <a:round/>
              <a:headEnd len="med" w="med" type="none"/>
              <a:tailEnd len="med" w="med" type="none"/>
            </a:ln>
          </p:spPr>
        </p:cxnSp>
        <p:cxnSp>
          <p:nvCxnSpPr>
            <p:cNvPr id="391" name="Google Shape;391;p27"/>
            <p:cNvCxnSpPr/>
            <p:nvPr/>
          </p:nvCxnSpPr>
          <p:spPr>
            <a:xfrm>
              <a:off x="9527853" y="1952509"/>
              <a:ext cx="442403" cy="2931"/>
            </a:xfrm>
            <a:prstGeom prst="straightConnector1">
              <a:avLst/>
            </a:prstGeom>
            <a:noFill/>
            <a:ln cap="flat" cmpd="sng" w="34275">
              <a:solidFill>
                <a:schemeClr val="dk1"/>
              </a:solidFill>
              <a:prstDash val="solid"/>
              <a:round/>
              <a:headEnd len="med" w="med" type="none"/>
              <a:tailEnd len="med" w="med" type="none"/>
            </a:ln>
          </p:spPr>
        </p:cxnSp>
      </p:grpSp>
      <p:grpSp>
        <p:nvGrpSpPr>
          <p:cNvPr id="392" name="Google Shape;392;p27"/>
          <p:cNvGrpSpPr/>
          <p:nvPr/>
        </p:nvGrpSpPr>
        <p:grpSpPr>
          <a:xfrm>
            <a:off x="5404214" y="936703"/>
            <a:ext cx="218273" cy="309096"/>
            <a:chOff x="10805253" y="1873405"/>
            <a:chExt cx="436545" cy="618191"/>
          </a:xfrm>
        </p:grpSpPr>
        <p:sp>
          <p:nvSpPr>
            <p:cNvPr id="393" name="Google Shape;393;p27"/>
            <p:cNvSpPr/>
            <p:nvPr/>
          </p:nvSpPr>
          <p:spPr>
            <a:xfrm>
              <a:off x="10954676" y="1873405"/>
              <a:ext cx="140631" cy="70317"/>
            </a:xfrm>
            <a:custGeom>
              <a:rect b="b" l="l" r="r" t="t"/>
              <a:pathLst>
                <a:path extrusionOk="0" h="106" w="210">
                  <a:moveTo>
                    <a:pt x="0" y="105"/>
                  </a:moveTo>
                  <a:lnTo>
                    <a:pt x="0" y="0"/>
                  </a:lnTo>
                  <a:lnTo>
                    <a:pt x="209" y="0"/>
                  </a:lnTo>
                  <a:lnTo>
                    <a:pt x="209" y="1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4" name="Google Shape;394;p27"/>
            <p:cNvSpPr/>
            <p:nvPr/>
          </p:nvSpPr>
          <p:spPr>
            <a:xfrm>
              <a:off x="10846272" y="1961300"/>
              <a:ext cx="357437" cy="530296"/>
            </a:xfrm>
            <a:custGeom>
              <a:rect b="b" l="l" r="r" t="t"/>
              <a:pathLst>
                <a:path extrusionOk="0" h="799" w="538">
                  <a:moveTo>
                    <a:pt x="0" y="0"/>
                  </a:moveTo>
                  <a:lnTo>
                    <a:pt x="0" y="798"/>
                  </a:lnTo>
                  <a:lnTo>
                    <a:pt x="537" y="798"/>
                  </a:lnTo>
                  <a:lnTo>
                    <a:pt x="537"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95" name="Google Shape;395;p27"/>
            <p:cNvCxnSpPr/>
            <p:nvPr/>
          </p:nvCxnSpPr>
          <p:spPr>
            <a:xfrm>
              <a:off x="10805253" y="1952509"/>
              <a:ext cx="436545" cy="2931"/>
            </a:xfrm>
            <a:prstGeom prst="straightConnector1">
              <a:avLst/>
            </a:prstGeom>
            <a:noFill/>
            <a:ln cap="flat" cmpd="sng" w="34275">
              <a:solidFill>
                <a:schemeClr val="dk1"/>
              </a:solidFill>
              <a:prstDash val="solid"/>
              <a:round/>
              <a:headEnd len="med" w="med" type="none"/>
              <a:tailEnd len="med" w="med" type="none"/>
            </a:ln>
          </p:spPr>
        </p:cxnSp>
        <p:sp>
          <p:nvSpPr>
            <p:cNvPr id="396" name="Google Shape;396;p27"/>
            <p:cNvSpPr/>
            <p:nvPr/>
          </p:nvSpPr>
          <p:spPr>
            <a:xfrm>
              <a:off x="10934165" y="2219124"/>
              <a:ext cx="120124" cy="90824"/>
            </a:xfrm>
            <a:custGeom>
              <a:rect b="b" l="l" r="r" t="t"/>
              <a:pathLst>
                <a:path extrusionOk="0" h="135" w="181">
                  <a:moveTo>
                    <a:pt x="0" y="0"/>
                  </a:moveTo>
                  <a:lnTo>
                    <a:pt x="0" y="0"/>
                  </a:lnTo>
                  <a:cubicBezTo>
                    <a:pt x="0" y="67"/>
                    <a:pt x="53" y="134"/>
                    <a:pt x="120" y="134"/>
                  </a:cubicBezTo>
                  <a:cubicBezTo>
                    <a:pt x="180" y="134"/>
                    <a:pt x="180" y="134"/>
                    <a:pt x="180" y="13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7" name="Google Shape;397;p27"/>
            <p:cNvSpPr/>
            <p:nvPr/>
          </p:nvSpPr>
          <p:spPr>
            <a:xfrm>
              <a:off x="11024992" y="2268930"/>
              <a:ext cx="29298" cy="84966"/>
            </a:xfrm>
            <a:custGeom>
              <a:rect b="b" l="l" r="r" t="t"/>
              <a:pathLst>
                <a:path extrusionOk="0" h="127" w="46">
                  <a:moveTo>
                    <a:pt x="0" y="126"/>
                  </a:moveTo>
                  <a:lnTo>
                    <a:pt x="45" y="59"/>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8" name="Google Shape;398;p27"/>
            <p:cNvSpPr/>
            <p:nvPr/>
          </p:nvSpPr>
          <p:spPr>
            <a:xfrm>
              <a:off x="10995694" y="2131229"/>
              <a:ext cx="120122" cy="90824"/>
            </a:xfrm>
            <a:custGeom>
              <a:rect b="b" l="l" r="r" t="t"/>
              <a:pathLst>
                <a:path extrusionOk="0" h="135" w="180">
                  <a:moveTo>
                    <a:pt x="179" y="134"/>
                  </a:moveTo>
                  <a:lnTo>
                    <a:pt x="179" y="134"/>
                  </a:lnTo>
                  <a:cubicBezTo>
                    <a:pt x="179" y="67"/>
                    <a:pt x="127" y="0"/>
                    <a:pt x="60" y="0"/>
                  </a:cubicBezTo>
                  <a:cubicBezTo>
                    <a:pt x="0" y="0"/>
                    <a:pt x="0"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9" name="Google Shape;399;p27"/>
            <p:cNvSpPr/>
            <p:nvPr/>
          </p:nvSpPr>
          <p:spPr>
            <a:xfrm>
              <a:off x="10995694" y="2090211"/>
              <a:ext cx="29298" cy="79104"/>
            </a:xfrm>
            <a:custGeom>
              <a:rect b="b" l="l" r="r" t="t"/>
              <a:pathLst>
                <a:path extrusionOk="0" h="120" w="46">
                  <a:moveTo>
                    <a:pt x="45" y="0"/>
                  </a:moveTo>
                  <a:lnTo>
                    <a:pt x="0" y="60"/>
                  </a:lnTo>
                  <a:lnTo>
                    <a:pt x="45" y="11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400" name="Google Shape;400;p27"/>
          <p:cNvGrpSpPr/>
          <p:nvPr/>
        </p:nvGrpSpPr>
        <p:grpSpPr>
          <a:xfrm>
            <a:off x="6042915" y="936703"/>
            <a:ext cx="221202" cy="309096"/>
            <a:chOff x="12082655" y="1873405"/>
            <a:chExt cx="442403" cy="618191"/>
          </a:xfrm>
        </p:grpSpPr>
        <p:sp>
          <p:nvSpPr>
            <p:cNvPr id="401" name="Google Shape;401;p27"/>
            <p:cNvSpPr/>
            <p:nvPr/>
          </p:nvSpPr>
          <p:spPr>
            <a:xfrm>
              <a:off x="12229146" y="1873405"/>
              <a:ext cx="140631" cy="70317"/>
            </a:xfrm>
            <a:custGeom>
              <a:rect b="b" l="l" r="r" t="t"/>
              <a:pathLst>
                <a:path extrusionOk="0" h="106" w="210">
                  <a:moveTo>
                    <a:pt x="0" y="105"/>
                  </a:moveTo>
                  <a:lnTo>
                    <a:pt x="0" y="0"/>
                  </a:lnTo>
                  <a:lnTo>
                    <a:pt x="209" y="0"/>
                  </a:lnTo>
                  <a:lnTo>
                    <a:pt x="209" y="1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02" name="Google Shape;402;p27"/>
            <p:cNvSpPr/>
            <p:nvPr/>
          </p:nvSpPr>
          <p:spPr>
            <a:xfrm>
              <a:off x="12120744" y="1961300"/>
              <a:ext cx="363297" cy="530296"/>
            </a:xfrm>
            <a:custGeom>
              <a:rect b="b" l="l" r="r" t="t"/>
              <a:pathLst>
                <a:path extrusionOk="0" h="799" w="546">
                  <a:moveTo>
                    <a:pt x="0" y="0"/>
                  </a:moveTo>
                  <a:lnTo>
                    <a:pt x="0" y="798"/>
                  </a:lnTo>
                  <a:lnTo>
                    <a:pt x="545" y="798"/>
                  </a:lnTo>
                  <a:lnTo>
                    <a:pt x="545"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03" name="Google Shape;403;p27"/>
            <p:cNvCxnSpPr/>
            <p:nvPr/>
          </p:nvCxnSpPr>
          <p:spPr>
            <a:xfrm>
              <a:off x="12082655" y="1952509"/>
              <a:ext cx="442403" cy="2931"/>
            </a:xfrm>
            <a:prstGeom prst="straightConnector1">
              <a:avLst/>
            </a:prstGeom>
            <a:noFill/>
            <a:ln cap="flat" cmpd="sng" w="34275">
              <a:solidFill>
                <a:schemeClr val="dk1"/>
              </a:solidFill>
              <a:prstDash val="solid"/>
              <a:round/>
              <a:headEnd len="med" w="med" type="none"/>
              <a:tailEnd len="med" w="med" type="none"/>
            </a:ln>
          </p:spPr>
        </p:cxnSp>
        <p:cxnSp>
          <p:nvCxnSpPr>
            <p:cNvPr id="404" name="Google Shape;404;p27"/>
            <p:cNvCxnSpPr/>
            <p:nvPr/>
          </p:nvCxnSpPr>
          <p:spPr>
            <a:xfrm rot="10800000">
              <a:off x="12229146" y="2148809"/>
              <a:ext cx="143562" cy="143560"/>
            </a:xfrm>
            <a:prstGeom prst="straightConnector1">
              <a:avLst/>
            </a:prstGeom>
            <a:noFill/>
            <a:ln cap="flat" cmpd="sng" w="34275">
              <a:solidFill>
                <a:schemeClr val="dk1"/>
              </a:solidFill>
              <a:prstDash val="solid"/>
              <a:round/>
              <a:headEnd len="med" w="med" type="none"/>
              <a:tailEnd len="med" w="med" type="none"/>
            </a:ln>
          </p:spPr>
        </p:cxnSp>
        <p:cxnSp>
          <p:nvCxnSpPr>
            <p:cNvPr id="405" name="Google Shape;405;p27"/>
            <p:cNvCxnSpPr/>
            <p:nvPr/>
          </p:nvCxnSpPr>
          <p:spPr>
            <a:xfrm flipH="1" rot="10800000">
              <a:off x="12229146" y="2148809"/>
              <a:ext cx="137702" cy="143560"/>
            </a:xfrm>
            <a:prstGeom prst="straightConnector1">
              <a:avLst/>
            </a:prstGeom>
            <a:noFill/>
            <a:ln cap="flat" cmpd="sng" w="34275">
              <a:solidFill>
                <a:schemeClr val="dk1"/>
              </a:solidFill>
              <a:prstDash val="solid"/>
              <a:round/>
              <a:headEnd len="med" w="med" type="none"/>
              <a:tailEnd len="med" w="med" type="none"/>
            </a:ln>
          </p:spPr>
        </p:cxnSp>
      </p:grpSp>
      <p:grpSp>
        <p:nvGrpSpPr>
          <p:cNvPr id="406" name="Google Shape;406;p27"/>
          <p:cNvGrpSpPr/>
          <p:nvPr/>
        </p:nvGrpSpPr>
        <p:grpSpPr>
          <a:xfrm>
            <a:off x="6681615" y="936703"/>
            <a:ext cx="257826" cy="309096"/>
            <a:chOff x="13360056" y="1873405"/>
            <a:chExt cx="515651" cy="618191"/>
          </a:xfrm>
        </p:grpSpPr>
        <p:sp>
          <p:nvSpPr>
            <p:cNvPr id="407" name="Google Shape;407;p27"/>
            <p:cNvSpPr/>
            <p:nvPr/>
          </p:nvSpPr>
          <p:spPr>
            <a:xfrm>
              <a:off x="13776094" y="2198615"/>
              <a:ext cx="99613" cy="164070"/>
            </a:xfrm>
            <a:custGeom>
              <a:rect b="b" l="l" r="r" t="t"/>
              <a:pathLst>
                <a:path extrusionOk="0" h="247" w="150">
                  <a:moveTo>
                    <a:pt x="0" y="30"/>
                  </a:moveTo>
                  <a:lnTo>
                    <a:pt x="89" y="0"/>
                  </a:lnTo>
                  <a:lnTo>
                    <a:pt x="149" y="209"/>
                  </a:lnTo>
                  <a:lnTo>
                    <a:pt x="59" y="246"/>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08" name="Google Shape;408;p27"/>
            <p:cNvSpPr/>
            <p:nvPr/>
          </p:nvSpPr>
          <p:spPr>
            <a:xfrm>
              <a:off x="13360056" y="1990598"/>
              <a:ext cx="357437" cy="500998"/>
            </a:xfrm>
            <a:custGeom>
              <a:rect b="b" l="l" r="r" t="t"/>
              <a:pathLst>
                <a:path extrusionOk="0" h="754" w="538">
                  <a:moveTo>
                    <a:pt x="537" y="0"/>
                  </a:moveTo>
                  <a:lnTo>
                    <a:pt x="537" y="753"/>
                  </a:lnTo>
                  <a:lnTo>
                    <a:pt x="0" y="753"/>
                  </a:lnTo>
                  <a:lnTo>
                    <a:pt x="0" y="0"/>
                  </a:lnTo>
                  <a:lnTo>
                    <a:pt x="537"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09" name="Google Shape;409;p27"/>
            <p:cNvCxnSpPr/>
            <p:nvPr/>
          </p:nvCxnSpPr>
          <p:spPr>
            <a:xfrm>
              <a:off x="13480181" y="2081422"/>
              <a:ext cx="2929" cy="342790"/>
            </a:xfrm>
            <a:prstGeom prst="straightConnector1">
              <a:avLst/>
            </a:prstGeom>
            <a:noFill/>
            <a:ln cap="flat" cmpd="sng" w="34275">
              <a:solidFill>
                <a:schemeClr val="dk1"/>
              </a:solidFill>
              <a:prstDash val="solid"/>
              <a:round/>
              <a:headEnd len="med" w="med" type="none"/>
              <a:tailEnd len="med" w="med" type="none"/>
            </a:ln>
          </p:spPr>
        </p:cxnSp>
        <p:cxnSp>
          <p:nvCxnSpPr>
            <p:cNvPr id="410" name="Google Shape;410;p27"/>
            <p:cNvCxnSpPr/>
            <p:nvPr/>
          </p:nvCxnSpPr>
          <p:spPr>
            <a:xfrm>
              <a:off x="13597373" y="2081422"/>
              <a:ext cx="2929" cy="342790"/>
            </a:xfrm>
            <a:prstGeom prst="straightConnector1">
              <a:avLst/>
            </a:prstGeom>
            <a:noFill/>
            <a:ln cap="flat" cmpd="sng" w="34275">
              <a:solidFill>
                <a:schemeClr val="dk1"/>
              </a:solidFill>
              <a:prstDash val="solid"/>
              <a:round/>
              <a:headEnd len="med" w="med" type="none"/>
              <a:tailEnd len="med" w="med" type="none"/>
            </a:ln>
          </p:spPr>
        </p:cxnSp>
        <p:cxnSp>
          <p:nvCxnSpPr>
            <p:cNvPr id="411" name="Google Shape;411;p27"/>
            <p:cNvCxnSpPr/>
            <p:nvPr/>
          </p:nvCxnSpPr>
          <p:spPr>
            <a:xfrm>
              <a:off x="13738005" y="2081420"/>
              <a:ext cx="120122" cy="410176"/>
            </a:xfrm>
            <a:prstGeom prst="straightConnector1">
              <a:avLst/>
            </a:prstGeom>
            <a:noFill/>
            <a:ln cap="flat" cmpd="sng" w="34275">
              <a:solidFill>
                <a:schemeClr val="dk1"/>
              </a:solidFill>
              <a:prstDash val="solid"/>
              <a:round/>
              <a:headEnd len="med" w="med" type="none"/>
              <a:tailEnd len="med" w="med" type="none"/>
            </a:ln>
          </p:spPr>
        </p:cxnSp>
        <p:sp>
          <p:nvSpPr>
            <p:cNvPr id="412" name="Google Shape;412;p27"/>
            <p:cNvSpPr/>
            <p:nvPr/>
          </p:nvSpPr>
          <p:spPr>
            <a:xfrm>
              <a:off x="13380566" y="1923211"/>
              <a:ext cx="128911" cy="70317"/>
            </a:xfrm>
            <a:custGeom>
              <a:rect b="b" l="l" r="r" t="t"/>
              <a:pathLst>
                <a:path extrusionOk="0" h="106" w="195">
                  <a:moveTo>
                    <a:pt x="0" y="105"/>
                  </a:moveTo>
                  <a:lnTo>
                    <a:pt x="30" y="0"/>
                  </a:lnTo>
                  <a:lnTo>
                    <a:pt x="157" y="0"/>
                  </a:lnTo>
                  <a:lnTo>
                    <a:pt x="194" y="1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13" name="Google Shape;413;p27"/>
            <p:cNvSpPr/>
            <p:nvPr/>
          </p:nvSpPr>
          <p:spPr>
            <a:xfrm>
              <a:off x="13483109" y="1873405"/>
              <a:ext cx="213877" cy="120122"/>
            </a:xfrm>
            <a:custGeom>
              <a:rect b="b" l="l" r="r" t="t"/>
              <a:pathLst>
                <a:path extrusionOk="0" h="181" w="322">
                  <a:moveTo>
                    <a:pt x="0" y="75"/>
                  </a:moveTo>
                  <a:lnTo>
                    <a:pt x="67" y="0"/>
                  </a:lnTo>
                  <a:lnTo>
                    <a:pt x="246" y="0"/>
                  </a:lnTo>
                  <a:lnTo>
                    <a:pt x="321" y="18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414" name="Google Shape;414;p27"/>
          <p:cNvSpPr/>
          <p:nvPr/>
        </p:nvSpPr>
        <p:spPr>
          <a:xfrm>
            <a:off x="939169" y="1573938"/>
            <a:ext cx="208017" cy="310561"/>
          </a:xfrm>
          <a:custGeom>
            <a:rect b="b" l="l" r="r" t="t"/>
            <a:pathLst>
              <a:path extrusionOk="0" h="934" w="628">
                <a:moveTo>
                  <a:pt x="627" y="933"/>
                </a:moveTo>
                <a:lnTo>
                  <a:pt x="0" y="933"/>
                </a:lnTo>
                <a:lnTo>
                  <a:pt x="0" y="0"/>
                </a:lnTo>
                <a:lnTo>
                  <a:pt x="627" y="0"/>
                </a:lnTo>
                <a:lnTo>
                  <a:pt x="627"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15" name="Google Shape;415;p27"/>
          <p:cNvCxnSpPr/>
          <p:nvPr/>
        </p:nvCxnSpPr>
        <p:spPr>
          <a:xfrm>
            <a:off x="1088589" y="1573938"/>
            <a:ext cx="1466" cy="304701"/>
          </a:xfrm>
          <a:prstGeom prst="straightConnector1">
            <a:avLst/>
          </a:prstGeom>
          <a:noFill/>
          <a:ln cap="flat" cmpd="sng" w="34275">
            <a:solidFill>
              <a:schemeClr val="dk1"/>
            </a:solidFill>
            <a:prstDash val="solid"/>
            <a:round/>
            <a:headEnd len="med" w="med" type="none"/>
            <a:tailEnd len="med" w="med" type="none"/>
          </a:ln>
        </p:spPr>
      </p:cxnSp>
      <p:cxnSp>
        <p:nvCxnSpPr>
          <p:cNvPr id="416" name="Google Shape;416;p27"/>
          <p:cNvCxnSpPr/>
          <p:nvPr/>
        </p:nvCxnSpPr>
        <p:spPr>
          <a:xfrm flipH="1">
            <a:off x="917196" y="1650114"/>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17" name="Google Shape;417;p27"/>
          <p:cNvCxnSpPr/>
          <p:nvPr/>
        </p:nvCxnSpPr>
        <p:spPr>
          <a:xfrm flipH="1">
            <a:off x="917196" y="1610562"/>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18" name="Google Shape;418;p27"/>
          <p:cNvCxnSpPr/>
          <p:nvPr/>
        </p:nvCxnSpPr>
        <p:spPr>
          <a:xfrm flipH="1">
            <a:off x="917196" y="1689667"/>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19" name="Google Shape;419;p27"/>
          <p:cNvCxnSpPr/>
          <p:nvPr/>
        </p:nvCxnSpPr>
        <p:spPr>
          <a:xfrm flipH="1">
            <a:off x="917196" y="1729219"/>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20" name="Google Shape;420;p27"/>
          <p:cNvCxnSpPr/>
          <p:nvPr/>
        </p:nvCxnSpPr>
        <p:spPr>
          <a:xfrm flipH="1">
            <a:off x="917196" y="1770236"/>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21" name="Google Shape;421;p27"/>
          <p:cNvCxnSpPr/>
          <p:nvPr/>
        </p:nvCxnSpPr>
        <p:spPr>
          <a:xfrm flipH="1">
            <a:off x="917196" y="1809790"/>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22" name="Google Shape;422;p27"/>
          <p:cNvCxnSpPr/>
          <p:nvPr/>
        </p:nvCxnSpPr>
        <p:spPr>
          <a:xfrm flipH="1">
            <a:off x="917196" y="1849341"/>
            <a:ext cx="42482" cy="1466"/>
          </a:xfrm>
          <a:prstGeom prst="straightConnector1">
            <a:avLst/>
          </a:prstGeom>
          <a:noFill/>
          <a:ln cap="flat" cmpd="sng" w="34275">
            <a:solidFill>
              <a:schemeClr val="dk1"/>
            </a:solidFill>
            <a:prstDash val="solid"/>
            <a:round/>
            <a:headEnd len="med" w="med" type="none"/>
            <a:tailEnd len="med" w="med" type="none"/>
          </a:ln>
        </p:spPr>
      </p:cxnSp>
      <p:sp>
        <p:nvSpPr>
          <p:cNvPr id="423" name="Google Shape;423;p27"/>
          <p:cNvSpPr/>
          <p:nvPr/>
        </p:nvSpPr>
        <p:spPr>
          <a:xfrm>
            <a:off x="1541247" y="1584193"/>
            <a:ext cx="200693" cy="290053"/>
          </a:xfrm>
          <a:custGeom>
            <a:rect b="b" l="l" r="r" t="t"/>
            <a:pathLst>
              <a:path extrusionOk="0" h="874" w="605">
                <a:moveTo>
                  <a:pt x="604" y="873"/>
                </a:moveTo>
                <a:lnTo>
                  <a:pt x="0" y="873"/>
                </a:lnTo>
                <a:lnTo>
                  <a:pt x="0" y="0"/>
                </a:lnTo>
                <a:lnTo>
                  <a:pt x="604" y="0"/>
                </a:lnTo>
                <a:lnTo>
                  <a:pt x="604" y="87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24" name="Google Shape;424;p27"/>
          <p:cNvCxnSpPr/>
          <p:nvPr/>
        </p:nvCxnSpPr>
        <p:spPr>
          <a:xfrm>
            <a:off x="1693598" y="1584193"/>
            <a:ext cx="1465" cy="285657"/>
          </a:xfrm>
          <a:prstGeom prst="straightConnector1">
            <a:avLst/>
          </a:prstGeom>
          <a:noFill/>
          <a:ln cap="flat" cmpd="sng" w="34275">
            <a:solidFill>
              <a:schemeClr val="dk1"/>
            </a:solidFill>
            <a:prstDash val="solid"/>
            <a:round/>
            <a:headEnd len="med" w="med" type="none"/>
            <a:tailEnd len="med" w="med" type="none"/>
          </a:ln>
        </p:spPr>
      </p:cxnSp>
      <p:cxnSp>
        <p:nvCxnSpPr>
          <p:cNvPr id="425" name="Google Shape;425;p27"/>
          <p:cNvCxnSpPr/>
          <p:nvPr/>
        </p:nvCxnSpPr>
        <p:spPr>
          <a:xfrm flipH="1">
            <a:off x="1520738" y="1650114"/>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26" name="Google Shape;426;p27"/>
          <p:cNvCxnSpPr/>
          <p:nvPr/>
        </p:nvCxnSpPr>
        <p:spPr>
          <a:xfrm flipH="1">
            <a:off x="1520738" y="1610562"/>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27" name="Google Shape;427;p27"/>
          <p:cNvCxnSpPr/>
          <p:nvPr/>
        </p:nvCxnSpPr>
        <p:spPr>
          <a:xfrm flipH="1">
            <a:off x="1520738" y="1689667"/>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28" name="Google Shape;428;p27"/>
          <p:cNvCxnSpPr/>
          <p:nvPr/>
        </p:nvCxnSpPr>
        <p:spPr>
          <a:xfrm flipH="1">
            <a:off x="1520738" y="1729219"/>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29" name="Google Shape;429;p27"/>
          <p:cNvCxnSpPr/>
          <p:nvPr/>
        </p:nvCxnSpPr>
        <p:spPr>
          <a:xfrm flipH="1">
            <a:off x="1520738" y="1770236"/>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30" name="Google Shape;430;p27"/>
          <p:cNvCxnSpPr/>
          <p:nvPr/>
        </p:nvCxnSpPr>
        <p:spPr>
          <a:xfrm flipH="1">
            <a:off x="1520738" y="1809790"/>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31" name="Google Shape;431;p27"/>
          <p:cNvCxnSpPr/>
          <p:nvPr/>
        </p:nvCxnSpPr>
        <p:spPr>
          <a:xfrm flipH="1">
            <a:off x="1520738" y="1849341"/>
            <a:ext cx="42482" cy="1466"/>
          </a:xfrm>
          <a:prstGeom prst="straightConnector1">
            <a:avLst/>
          </a:prstGeom>
          <a:noFill/>
          <a:ln cap="flat" cmpd="sng" w="34275">
            <a:solidFill>
              <a:schemeClr val="dk1"/>
            </a:solidFill>
            <a:prstDash val="solid"/>
            <a:round/>
            <a:headEnd len="med" w="med" type="none"/>
            <a:tailEnd len="med" w="med" type="none"/>
          </a:ln>
        </p:spPr>
      </p:cxnSp>
      <p:sp>
        <p:nvSpPr>
          <p:cNvPr id="432" name="Google Shape;432;p27"/>
          <p:cNvSpPr/>
          <p:nvPr/>
        </p:nvSpPr>
        <p:spPr>
          <a:xfrm>
            <a:off x="1797606" y="1573938"/>
            <a:ext cx="39553" cy="304701"/>
          </a:xfrm>
          <a:custGeom>
            <a:rect b="b" l="l" r="r" t="t"/>
            <a:pathLst>
              <a:path extrusionOk="0" h="919" w="121">
                <a:moveTo>
                  <a:pt x="0" y="0"/>
                </a:moveTo>
                <a:lnTo>
                  <a:pt x="0" y="799"/>
                </a:lnTo>
                <a:lnTo>
                  <a:pt x="60" y="918"/>
                </a:lnTo>
                <a:lnTo>
                  <a:pt x="120" y="799"/>
                </a:lnTo>
                <a:lnTo>
                  <a:pt x="120"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33" name="Google Shape;433;p27"/>
          <p:cNvCxnSpPr/>
          <p:nvPr/>
        </p:nvCxnSpPr>
        <p:spPr>
          <a:xfrm>
            <a:off x="1797606" y="1625211"/>
            <a:ext cx="39553" cy="1465"/>
          </a:xfrm>
          <a:prstGeom prst="straightConnector1">
            <a:avLst/>
          </a:prstGeom>
          <a:noFill/>
          <a:ln cap="flat" cmpd="sng" w="34275">
            <a:solidFill>
              <a:schemeClr val="dk1"/>
            </a:solidFill>
            <a:prstDash val="solid"/>
            <a:round/>
            <a:headEnd len="med" w="med" type="none"/>
            <a:tailEnd len="med" w="med" type="none"/>
          </a:ln>
        </p:spPr>
      </p:cxnSp>
      <p:sp>
        <p:nvSpPr>
          <p:cNvPr id="434" name="Google Shape;434;p27"/>
          <p:cNvSpPr/>
          <p:nvPr/>
        </p:nvSpPr>
        <p:spPr>
          <a:xfrm>
            <a:off x="2436307" y="1584193"/>
            <a:ext cx="39553" cy="290053"/>
          </a:xfrm>
          <a:custGeom>
            <a:rect b="b" l="l" r="r" t="t"/>
            <a:pathLst>
              <a:path extrusionOk="0" h="874" w="121">
                <a:moveTo>
                  <a:pt x="120" y="0"/>
                </a:moveTo>
                <a:lnTo>
                  <a:pt x="120" y="754"/>
                </a:lnTo>
                <a:lnTo>
                  <a:pt x="60" y="873"/>
                </a:lnTo>
                <a:lnTo>
                  <a:pt x="0" y="754"/>
                </a:lnTo>
                <a:lnTo>
                  <a:pt x="0" y="0"/>
                </a:lnTo>
                <a:lnTo>
                  <a:pt x="12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35" name="Google Shape;435;p27"/>
          <p:cNvSpPr/>
          <p:nvPr/>
        </p:nvSpPr>
        <p:spPr>
          <a:xfrm>
            <a:off x="2414333" y="1606166"/>
            <a:ext cx="21973" cy="49807"/>
          </a:xfrm>
          <a:custGeom>
            <a:rect b="b" l="l" r="r" t="t"/>
            <a:pathLst>
              <a:path extrusionOk="0" h="150" w="68">
                <a:moveTo>
                  <a:pt x="67"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36" name="Google Shape;436;p27"/>
          <p:cNvSpPr/>
          <p:nvPr/>
        </p:nvSpPr>
        <p:spPr>
          <a:xfrm>
            <a:off x="2181412" y="1584193"/>
            <a:ext cx="199228" cy="290053"/>
          </a:xfrm>
          <a:custGeom>
            <a:rect b="b" l="l" r="r" t="t"/>
            <a:pathLst>
              <a:path extrusionOk="0" h="874" w="599">
                <a:moveTo>
                  <a:pt x="598" y="873"/>
                </a:moveTo>
                <a:lnTo>
                  <a:pt x="0" y="873"/>
                </a:lnTo>
                <a:lnTo>
                  <a:pt x="0" y="0"/>
                </a:lnTo>
                <a:lnTo>
                  <a:pt x="598" y="0"/>
                </a:lnTo>
                <a:lnTo>
                  <a:pt x="598" y="87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37" name="Google Shape;437;p27"/>
          <p:cNvCxnSpPr/>
          <p:nvPr/>
        </p:nvCxnSpPr>
        <p:spPr>
          <a:xfrm>
            <a:off x="2330833" y="1584193"/>
            <a:ext cx="1466" cy="285657"/>
          </a:xfrm>
          <a:prstGeom prst="straightConnector1">
            <a:avLst/>
          </a:prstGeom>
          <a:noFill/>
          <a:ln cap="flat" cmpd="sng" w="34275">
            <a:solidFill>
              <a:schemeClr val="dk1"/>
            </a:solidFill>
            <a:prstDash val="solid"/>
            <a:round/>
            <a:headEnd len="med" w="med" type="none"/>
            <a:tailEnd len="med" w="med" type="none"/>
          </a:ln>
        </p:spPr>
      </p:cxnSp>
      <p:cxnSp>
        <p:nvCxnSpPr>
          <p:cNvPr id="438" name="Google Shape;438;p27"/>
          <p:cNvCxnSpPr/>
          <p:nvPr/>
        </p:nvCxnSpPr>
        <p:spPr>
          <a:xfrm flipH="1">
            <a:off x="2160904" y="1650114"/>
            <a:ext cx="42483" cy="1466"/>
          </a:xfrm>
          <a:prstGeom prst="straightConnector1">
            <a:avLst/>
          </a:prstGeom>
          <a:noFill/>
          <a:ln cap="flat" cmpd="sng" w="34275">
            <a:solidFill>
              <a:schemeClr val="dk1"/>
            </a:solidFill>
            <a:prstDash val="solid"/>
            <a:round/>
            <a:headEnd len="med" w="med" type="none"/>
            <a:tailEnd len="med" w="med" type="none"/>
          </a:ln>
        </p:spPr>
      </p:cxnSp>
      <p:cxnSp>
        <p:nvCxnSpPr>
          <p:cNvPr id="439" name="Google Shape;439;p27"/>
          <p:cNvCxnSpPr/>
          <p:nvPr/>
        </p:nvCxnSpPr>
        <p:spPr>
          <a:xfrm flipH="1">
            <a:off x="2160904" y="1610562"/>
            <a:ext cx="42483" cy="1465"/>
          </a:xfrm>
          <a:prstGeom prst="straightConnector1">
            <a:avLst/>
          </a:prstGeom>
          <a:noFill/>
          <a:ln cap="flat" cmpd="sng" w="34275">
            <a:solidFill>
              <a:schemeClr val="dk1"/>
            </a:solidFill>
            <a:prstDash val="solid"/>
            <a:round/>
            <a:headEnd len="med" w="med" type="none"/>
            <a:tailEnd len="med" w="med" type="none"/>
          </a:ln>
        </p:spPr>
      </p:cxnSp>
      <p:cxnSp>
        <p:nvCxnSpPr>
          <p:cNvPr id="440" name="Google Shape;440;p27"/>
          <p:cNvCxnSpPr/>
          <p:nvPr/>
        </p:nvCxnSpPr>
        <p:spPr>
          <a:xfrm flipH="1">
            <a:off x="2160904" y="1689667"/>
            <a:ext cx="42483" cy="1465"/>
          </a:xfrm>
          <a:prstGeom prst="straightConnector1">
            <a:avLst/>
          </a:prstGeom>
          <a:noFill/>
          <a:ln cap="flat" cmpd="sng" w="34275">
            <a:solidFill>
              <a:schemeClr val="dk1"/>
            </a:solidFill>
            <a:prstDash val="solid"/>
            <a:round/>
            <a:headEnd len="med" w="med" type="none"/>
            <a:tailEnd len="med" w="med" type="none"/>
          </a:ln>
        </p:spPr>
      </p:cxnSp>
      <p:cxnSp>
        <p:nvCxnSpPr>
          <p:cNvPr id="441" name="Google Shape;441;p27"/>
          <p:cNvCxnSpPr/>
          <p:nvPr/>
        </p:nvCxnSpPr>
        <p:spPr>
          <a:xfrm flipH="1">
            <a:off x="2160904" y="1729219"/>
            <a:ext cx="42483" cy="1466"/>
          </a:xfrm>
          <a:prstGeom prst="straightConnector1">
            <a:avLst/>
          </a:prstGeom>
          <a:noFill/>
          <a:ln cap="flat" cmpd="sng" w="34275">
            <a:solidFill>
              <a:schemeClr val="dk1"/>
            </a:solidFill>
            <a:prstDash val="solid"/>
            <a:round/>
            <a:headEnd len="med" w="med" type="none"/>
            <a:tailEnd len="med" w="med" type="none"/>
          </a:ln>
        </p:spPr>
      </p:cxnSp>
      <p:cxnSp>
        <p:nvCxnSpPr>
          <p:cNvPr id="442" name="Google Shape;442;p27"/>
          <p:cNvCxnSpPr/>
          <p:nvPr/>
        </p:nvCxnSpPr>
        <p:spPr>
          <a:xfrm flipH="1">
            <a:off x="2160904" y="1770236"/>
            <a:ext cx="42483" cy="1466"/>
          </a:xfrm>
          <a:prstGeom prst="straightConnector1">
            <a:avLst/>
          </a:prstGeom>
          <a:noFill/>
          <a:ln cap="flat" cmpd="sng" w="34275">
            <a:solidFill>
              <a:schemeClr val="dk1"/>
            </a:solidFill>
            <a:prstDash val="solid"/>
            <a:round/>
            <a:headEnd len="med" w="med" type="none"/>
            <a:tailEnd len="med" w="med" type="none"/>
          </a:ln>
        </p:spPr>
      </p:cxnSp>
      <p:cxnSp>
        <p:nvCxnSpPr>
          <p:cNvPr id="443" name="Google Shape;443;p27"/>
          <p:cNvCxnSpPr/>
          <p:nvPr/>
        </p:nvCxnSpPr>
        <p:spPr>
          <a:xfrm flipH="1">
            <a:off x="2160904" y="1809790"/>
            <a:ext cx="42483" cy="1465"/>
          </a:xfrm>
          <a:prstGeom prst="straightConnector1">
            <a:avLst/>
          </a:prstGeom>
          <a:noFill/>
          <a:ln cap="flat" cmpd="sng" w="34275">
            <a:solidFill>
              <a:schemeClr val="dk1"/>
            </a:solidFill>
            <a:prstDash val="solid"/>
            <a:round/>
            <a:headEnd len="med" w="med" type="none"/>
            <a:tailEnd len="med" w="med" type="none"/>
          </a:ln>
        </p:spPr>
      </p:cxnSp>
      <p:cxnSp>
        <p:nvCxnSpPr>
          <p:cNvPr id="444" name="Google Shape;444;p27"/>
          <p:cNvCxnSpPr/>
          <p:nvPr/>
        </p:nvCxnSpPr>
        <p:spPr>
          <a:xfrm flipH="1">
            <a:off x="2160904" y="1849341"/>
            <a:ext cx="42483" cy="1466"/>
          </a:xfrm>
          <a:prstGeom prst="straightConnector1">
            <a:avLst/>
          </a:prstGeom>
          <a:noFill/>
          <a:ln cap="flat" cmpd="sng" w="34275">
            <a:solidFill>
              <a:schemeClr val="dk1"/>
            </a:solidFill>
            <a:prstDash val="solid"/>
            <a:round/>
            <a:headEnd len="med" w="med" type="none"/>
            <a:tailEnd len="med" w="med" type="none"/>
          </a:ln>
        </p:spPr>
      </p:cxnSp>
      <p:sp>
        <p:nvSpPr>
          <p:cNvPr id="445" name="Google Shape;445;p27"/>
          <p:cNvSpPr/>
          <p:nvPr/>
        </p:nvSpPr>
        <p:spPr>
          <a:xfrm>
            <a:off x="3075008" y="1573938"/>
            <a:ext cx="39553" cy="304701"/>
          </a:xfrm>
          <a:custGeom>
            <a:rect b="b" l="l" r="r" t="t"/>
            <a:pathLst>
              <a:path extrusionOk="0" h="919" w="120">
                <a:moveTo>
                  <a:pt x="0" y="0"/>
                </a:moveTo>
                <a:lnTo>
                  <a:pt x="0" y="799"/>
                </a:lnTo>
                <a:lnTo>
                  <a:pt x="59" y="918"/>
                </a:lnTo>
                <a:lnTo>
                  <a:pt x="119" y="799"/>
                </a:lnTo>
                <a:lnTo>
                  <a:pt x="119"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46" name="Google Shape;446;p27"/>
          <p:cNvCxnSpPr/>
          <p:nvPr/>
        </p:nvCxnSpPr>
        <p:spPr>
          <a:xfrm>
            <a:off x="3075008" y="1625211"/>
            <a:ext cx="39553" cy="1465"/>
          </a:xfrm>
          <a:prstGeom prst="straightConnector1">
            <a:avLst/>
          </a:prstGeom>
          <a:noFill/>
          <a:ln cap="flat" cmpd="sng" w="34275">
            <a:solidFill>
              <a:schemeClr val="dk1"/>
            </a:solidFill>
            <a:prstDash val="solid"/>
            <a:round/>
            <a:headEnd len="med" w="med" type="none"/>
            <a:tailEnd len="med" w="med" type="none"/>
          </a:ln>
        </p:spPr>
      </p:cxnSp>
      <p:sp>
        <p:nvSpPr>
          <p:cNvPr id="447" name="Google Shape;447;p27"/>
          <p:cNvSpPr/>
          <p:nvPr/>
        </p:nvSpPr>
        <p:spPr>
          <a:xfrm>
            <a:off x="2804000" y="1610562"/>
            <a:ext cx="221201" cy="272474"/>
          </a:xfrm>
          <a:custGeom>
            <a:rect b="b" l="l" r="r" t="t"/>
            <a:pathLst>
              <a:path extrusionOk="0" h="822" w="665">
                <a:moveTo>
                  <a:pt x="202" y="0"/>
                </a:moveTo>
                <a:lnTo>
                  <a:pt x="0" y="0"/>
                </a:lnTo>
                <a:lnTo>
                  <a:pt x="0" y="821"/>
                </a:lnTo>
                <a:lnTo>
                  <a:pt x="664" y="821"/>
                </a:lnTo>
                <a:lnTo>
                  <a:pt x="664" y="0"/>
                </a:lnTo>
                <a:lnTo>
                  <a:pt x="47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48" name="Google Shape;448;p27"/>
          <p:cNvSpPr/>
          <p:nvPr/>
        </p:nvSpPr>
        <p:spPr>
          <a:xfrm>
            <a:off x="2865526" y="1573938"/>
            <a:ext cx="99614" cy="62992"/>
          </a:xfrm>
          <a:custGeom>
            <a:rect b="b" l="l" r="r" t="t"/>
            <a:pathLst>
              <a:path extrusionOk="0" h="188" w="299">
                <a:moveTo>
                  <a:pt x="209" y="59"/>
                </a:moveTo>
                <a:lnTo>
                  <a:pt x="209" y="0"/>
                </a:lnTo>
                <a:lnTo>
                  <a:pt x="89" y="0"/>
                </a:lnTo>
                <a:lnTo>
                  <a:pt x="89" y="59"/>
                </a:lnTo>
                <a:lnTo>
                  <a:pt x="29" y="59"/>
                </a:lnTo>
                <a:lnTo>
                  <a:pt x="0" y="187"/>
                </a:lnTo>
                <a:lnTo>
                  <a:pt x="298" y="187"/>
                </a:lnTo>
                <a:lnTo>
                  <a:pt x="268" y="59"/>
                </a:lnTo>
                <a:lnTo>
                  <a:pt x="209"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49" name="Google Shape;449;p27"/>
          <p:cNvSpPr/>
          <p:nvPr/>
        </p:nvSpPr>
        <p:spPr>
          <a:xfrm>
            <a:off x="3713709" y="1584193"/>
            <a:ext cx="39553" cy="290053"/>
          </a:xfrm>
          <a:custGeom>
            <a:rect b="b" l="l" r="r" t="t"/>
            <a:pathLst>
              <a:path extrusionOk="0" h="874" w="120">
                <a:moveTo>
                  <a:pt x="119" y="0"/>
                </a:moveTo>
                <a:lnTo>
                  <a:pt x="119" y="754"/>
                </a:lnTo>
                <a:lnTo>
                  <a:pt x="59" y="873"/>
                </a:lnTo>
                <a:lnTo>
                  <a:pt x="0" y="754"/>
                </a:lnTo>
                <a:lnTo>
                  <a:pt x="0" y="0"/>
                </a:lnTo>
                <a:lnTo>
                  <a:pt x="11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50" name="Google Shape;450;p27"/>
          <p:cNvSpPr/>
          <p:nvPr/>
        </p:nvSpPr>
        <p:spPr>
          <a:xfrm>
            <a:off x="3694665" y="1606166"/>
            <a:ext cx="20509" cy="49807"/>
          </a:xfrm>
          <a:custGeom>
            <a:rect b="b" l="l" r="r" t="t"/>
            <a:pathLst>
              <a:path extrusionOk="0" h="150" w="61">
                <a:moveTo>
                  <a:pt x="60"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51" name="Google Shape;451;p27"/>
          <p:cNvSpPr/>
          <p:nvPr/>
        </p:nvSpPr>
        <p:spPr>
          <a:xfrm>
            <a:off x="3444164" y="1610562"/>
            <a:ext cx="218273" cy="272474"/>
          </a:xfrm>
          <a:custGeom>
            <a:rect b="b" l="l" r="r" t="t"/>
            <a:pathLst>
              <a:path extrusionOk="0" h="822" w="658">
                <a:moveTo>
                  <a:pt x="194" y="0"/>
                </a:moveTo>
                <a:lnTo>
                  <a:pt x="0" y="0"/>
                </a:lnTo>
                <a:lnTo>
                  <a:pt x="0" y="821"/>
                </a:lnTo>
                <a:lnTo>
                  <a:pt x="657" y="821"/>
                </a:lnTo>
                <a:lnTo>
                  <a:pt x="657" y="0"/>
                </a:lnTo>
                <a:lnTo>
                  <a:pt x="46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52" name="Google Shape;452;p27"/>
          <p:cNvSpPr/>
          <p:nvPr/>
        </p:nvSpPr>
        <p:spPr>
          <a:xfrm>
            <a:off x="3502761" y="1573938"/>
            <a:ext cx="99614" cy="62992"/>
          </a:xfrm>
          <a:custGeom>
            <a:rect b="b" l="l" r="r" t="t"/>
            <a:pathLst>
              <a:path extrusionOk="0" h="188" w="300">
                <a:moveTo>
                  <a:pt x="209" y="59"/>
                </a:moveTo>
                <a:lnTo>
                  <a:pt x="209" y="0"/>
                </a:lnTo>
                <a:lnTo>
                  <a:pt x="89" y="0"/>
                </a:lnTo>
                <a:lnTo>
                  <a:pt x="89" y="59"/>
                </a:lnTo>
                <a:lnTo>
                  <a:pt x="30" y="59"/>
                </a:lnTo>
                <a:lnTo>
                  <a:pt x="0" y="187"/>
                </a:lnTo>
                <a:lnTo>
                  <a:pt x="299" y="187"/>
                </a:lnTo>
                <a:lnTo>
                  <a:pt x="269" y="59"/>
                </a:lnTo>
                <a:lnTo>
                  <a:pt x="209"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53" name="Google Shape;453;p27"/>
          <p:cNvCxnSpPr/>
          <p:nvPr/>
        </p:nvCxnSpPr>
        <p:spPr>
          <a:xfrm>
            <a:off x="4157577" y="1689667"/>
            <a:ext cx="108403" cy="1465"/>
          </a:xfrm>
          <a:prstGeom prst="straightConnector1">
            <a:avLst/>
          </a:prstGeom>
          <a:noFill/>
          <a:ln cap="flat" cmpd="sng" w="34275">
            <a:solidFill>
              <a:schemeClr val="dk1"/>
            </a:solidFill>
            <a:prstDash val="solid"/>
            <a:round/>
            <a:headEnd len="med" w="med" type="none"/>
            <a:tailEnd len="med" w="med" type="none"/>
          </a:ln>
        </p:spPr>
      </p:cxnSp>
      <p:cxnSp>
        <p:nvCxnSpPr>
          <p:cNvPr id="454" name="Google Shape;454;p27"/>
          <p:cNvCxnSpPr/>
          <p:nvPr/>
        </p:nvCxnSpPr>
        <p:spPr>
          <a:xfrm>
            <a:off x="4157577" y="1739474"/>
            <a:ext cx="108403" cy="1465"/>
          </a:xfrm>
          <a:prstGeom prst="straightConnector1">
            <a:avLst/>
          </a:prstGeom>
          <a:noFill/>
          <a:ln cap="flat" cmpd="sng" w="34275">
            <a:solidFill>
              <a:schemeClr val="dk1"/>
            </a:solidFill>
            <a:prstDash val="solid"/>
            <a:round/>
            <a:headEnd len="med" w="med" type="none"/>
            <a:tailEnd len="med" w="med" type="none"/>
          </a:ln>
        </p:spPr>
      </p:cxnSp>
      <p:cxnSp>
        <p:nvCxnSpPr>
          <p:cNvPr id="455" name="Google Shape;455;p27"/>
          <p:cNvCxnSpPr/>
          <p:nvPr/>
        </p:nvCxnSpPr>
        <p:spPr>
          <a:xfrm>
            <a:off x="4157577" y="1789281"/>
            <a:ext cx="108403" cy="1465"/>
          </a:xfrm>
          <a:prstGeom prst="straightConnector1">
            <a:avLst/>
          </a:prstGeom>
          <a:noFill/>
          <a:ln cap="flat" cmpd="sng" w="34275">
            <a:solidFill>
              <a:schemeClr val="dk1"/>
            </a:solidFill>
            <a:prstDash val="solid"/>
            <a:round/>
            <a:headEnd len="med" w="med" type="none"/>
            <a:tailEnd len="med" w="med" type="none"/>
          </a:ln>
        </p:spPr>
      </p:cxnSp>
      <p:cxnSp>
        <p:nvCxnSpPr>
          <p:cNvPr id="456" name="Google Shape;456;p27"/>
          <p:cNvCxnSpPr/>
          <p:nvPr/>
        </p:nvCxnSpPr>
        <p:spPr>
          <a:xfrm>
            <a:off x="4157577" y="1839088"/>
            <a:ext cx="108403" cy="1465"/>
          </a:xfrm>
          <a:prstGeom prst="straightConnector1">
            <a:avLst/>
          </a:prstGeom>
          <a:noFill/>
          <a:ln cap="flat" cmpd="sng" w="34275">
            <a:solidFill>
              <a:schemeClr val="dk1"/>
            </a:solidFill>
            <a:prstDash val="solid"/>
            <a:round/>
            <a:headEnd len="med" w="med" type="none"/>
            <a:tailEnd len="med" w="med" type="none"/>
          </a:ln>
        </p:spPr>
      </p:cxnSp>
      <p:cxnSp>
        <p:nvCxnSpPr>
          <p:cNvPr id="457" name="Google Shape;457;p27"/>
          <p:cNvCxnSpPr/>
          <p:nvPr/>
        </p:nvCxnSpPr>
        <p:spPr>
          <a:xfrm flipH="1">
            <a:off x="4115094" y="1689667"/>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458" name="Google Shape;458;p27"/>
          <p:cNvCxnSpPr/>
          <p:nvPr/>
        </p:nvCxnSpPr>
        <p:spPr>
          <a:xfrm flipH="1">
            <a:off x="4115094" y="1739474"/>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459" name="Google Shape;459;p27"/>
          <p:cNvCxnSpPr/>
          <p:nvPr/>
        </p:nvCxnSpPr>
        <p:spPr>
          <a:xfrm flipH="1">
            <a:off x="4115094" y="1789281"/>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460" name="Google Shape;460;p27"/>
          <p:cNvCxnSpPr/>
          <p:nvPr/>
        </p:nvCxnSpPr>
        <p:spPr>
          <a:xfrm flipH="1">
            <a:off x="4115094" y="1839088"/>
            <a:ext cx="23438" cy="1465"/>
          </a:xfrm>
          <a:prstGeom prst="straightConnector1">
            <a:avLst/>
          </a:prstGeom>
          <a:noFill/>
          <a:ln cap="flat" cmpd="sng" w="34275">
            <a:solidFill>
              <a:schemeClr val="dk1"/>
            </a:solidFill>
            <a:prstDash val="solid"/>
            <a:round/>
            <a:headEnd len="med" w="med" type="none"/>
            <a:tailEnd len="med" w="med" type="none"/>
          </a:ln>
        </p:spPr>
      </p:cxnSp>
      <p:sp>
        <p:nvSpPr>
          <p:cNvPr id="461" name="Google Shape;461;p27"/>
          <p:cNvSpPr/>
          <p:nvPr/>
        </p:nvSpPr>
        <p:spPr>
          <a:xfrm>
            <a:off x="4079936" y="1610562"/>
            <a:ext cx="221202" cy="272474"/>
          </a:xfrm>
          <a:custGeom>
            <a:rect b="b" l="l" r="r" t="t"/>
            <a:pathLst>
              <a:path extrusionOk="0" h="822" w="666">
                <a:moveTo>
                  <a:pt x="202" y="0"/>
                </a:moveTo>
                <a:lnTo>
                  <a:pt x="0" y="0"/>
                </a:lnTo>
                <a:lnTo>
                  <a:pt x="0" y="821"/>
                </a:lnTo>
                <a:lnTo>
                  <a:pt x="665" y="821"/>
                </a:lnTo>
                <a:lnTo>
                  <a:pt x="665" y="0"/>
                </a:lnTo>
                <a:lnTo>
                  <a:pt x="47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62" name="Google Shape;462;p27"/>
          <p:cNvSpPr/>
          <p:nvPr/>
        </p:nvSpPr>
        <p:spPr>
          <a:xfrm>
            <a:off x="4142927" y="1573938"/>
            <a:ext cx="99614" cy="62992"/>
          </a:xfrm>
          <a:custGeom>
            <a:rect b="b" l="l" r="r" t="t"/>
            <a:pathLst>
              <a:path extrusionOk="0" h="188" w="299">
                <a:moveTo>
                  <a:pt x="209" y="59"/>
                </a:moveTo>
                <a:lnTo>
                  <a:pt x="209" y="0"/>
                </a:lnTo>
                <a:lnTo>
                  <a:pt x="89" y="0"/>
                </a:lnTo>
                <a:lnTo>
                  <a:pt x="89" y="59"/>
                </a:lnTo>
                <a:lnTo>
                  <a:pt x="30" y="59"/>
                </a:lnTo>
                <a:lnTo>
                  <a:pt x="0" y="187"/>
                </a:lnTo>
                <a:lnTo>
                  <a:pt x="298" y="187"/>
                </a:lnTo>
                <a:lnTo>
                  <a:pt x="269" y="59"/>
                </a:lnTo>
                <a:lnTo>
                  <a:pt x="209"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63" name="Google Shape;463;p27"/>
          <p:cNvSpPr/>
          <p:nvPr/>
        </p:nvSpPr>
        <p:spPr>
          <a:xfrm>
            <a:off x="4350944" y="1625210"/>
            <a:ext cx="39552" cy="303237"/>
          </a:xfrm>
          <a:custGeom>
            <a:rect b="b" l="l" r="r" t="t"/>
            <a:pathLst>
              <a:path extrusionOk="0" h="911" w="120">
                <a:moveTo>
                  <a:pt x="0" y="0"/>
                </a:moveTo>
                <a:lnTo>
                  <a:pt x="0" y="791"/>
                </a:lnTo>
                <a:lnTo>
                  <a:pt x="60" y="910"/>
                </a:lnTo>
                <a:lnTo>
                  <a:pt x="119" y="791"/>
                </a:lnTo>
                <a:lnTo>
                  <a:pt x="119"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64" name="Google Shape;464;p27"/>
          <p:cNvCxnSpPr/>
          <p:nvPr/>
        </p:nvCxnSpPr>
        <p:spPr>
          <a:xfrm>
            <a:off x="4350944" y="1625211"/>
            <a:ext cx="39552" cy="1465"/>
          </a:xfrm>
          <a:prstGeom prst="straightConnector1">
            <a:avLst/>
          </a:prstGeom>
          <a:noFill/>
          <a:ln cap="flat" cmpd="sng" w="34275">
            <a:solidFill>
              <a:schemeClr val="dk1"/>
            </a:solidFill>
            <a:prstDash val="solid"/>
            <a:round/>
            <a:headEnd len="med" w="med" type="none"/>
            <a:tailEnd len="med" w="med" type="none"/>
          </a:ln>
        </p:spPr>
      </p:cxnSp>
      <p:cxnSp>
        <p:nvCxnSpPr>
          <p:cNvPr id="465" name="Google Shape;465;p27"/>
          <p:cNvCxnSpPr/>
          <p:nvPr/>
        </p:nvCxnSpPr>
        <p:spPr>
          <a:xfrm>
            <a:off x="4794812" y="1689667"/>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466" name="Google Shape;466;p27"/>
          <p:cNvCxnSpPr/>
          <p:nvPr/>
        </p:nvCxnSpPr>
        <p:spPr>
          <a:xfrm>
            <a:off x="4794812" y="1739474"/>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467" name="Google Shape;467;p27"/>
          <p:cNvCxnSpPr/>
          <p:nvPr/>
        </p:nvCxnSpPr>
        <p:spPr>
          <a:xfrm>
            <a:off x="4794812" y="1789281"/>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468" name="Google Shape;468;p27"/>
          <p:cNvCxnSpPr/>
          <p:nvPr/>
        </p:nvCxnSpPr>
        <p:spPr>
          <a:xfrm>
            <a:off x="4794812" y="1839088"/>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469" name="Google Shape;469;p27"/>
          <p:cNvCxnSpPr/>
          <p:nvPr/>
        </p:nvCxnSpPr>
        <p:spPr>
          <a:xfrm flipH="1">
            <a:off x="4753794" y="1689667"/>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470" name="Google Shape;470;p27"/>
          <p:cNvCxnSpPr/>
          <p:nvPr/>
        </p:nvCxnSpPr>
        <p:spPr>
          <a:xfrm flipH="1">
            <a:off x="4753794" y="1739474"/>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471" name="Google Shape;471;p27"/>
          <p:cNvCxnSpPr/>
          <p:nvPr/>
        </p:nvCxnSpPr>
        <p:spPr>
          <a:xfrm flipH="1">
            <a:off x="4753794" y="1789281"/>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472" name="Google Shape;472;p27"/>
          <p:cNvCxnSpPr/>
          <p:nvPr/>
        </p:nvCxnSpPr>
        <p:spPr>
          <a:xfrm flipH="1">
            <a:off x="4753794" y="1839088"/>
            <a:ext cx="21974" cy="1465"/>
          </a:xfrm>
          <a:prstGeom prst="straightConnector1">
            <a:avLst/>
          </a:prstGeom>
          <a:noFill/>
          <a:ln cap="flat" cmpd="sng" w="34275">
            <a:solidFill>
              <a:schemeClr val="dk1"/>
            </a:solidFill>
            <a:prstDash val="solid"/>
            <a:round/>
            <a:headEnd len="med" w="med" type="none"/>
            <a:tailEnd len="med" w="med" type="none"/>
          </a:ln>
        </p:spPr>
      </p:cxnSp>
      <p:sp>
        <p:nvSpPr>
          <p:cNvPr id="473" name="Google Shape;473;p27"/>
          <p:cNvSpPr/>
          <p:nvPr/>
        </p:nvSpPr>
        <p:spPr>
          <a:xfrm>
            <a:off x="4720102" y="1610562"/>
            <a:ext cx="218272" cy="272474"/>
          </a:xfrm>
          <a:custGeom>
            <a:rect b="b" l="l" r="r" t="t"/>
            <a:pathLst>
              <a:path extrusionOk="0" h="822" w="658">
                <a:moveTo>
                  <a:pt x="194" y="0"/>
                </a:moveTo>
                <a:lnTo>
                  <a:pt x="0" y="0"/>
                </a:lnTo>
                <a:lnTo>
                  <a:pt x="0" y="821"/>
                </a:lnTo>
                <a:lnTo>
                  <a:pt x="657" y="821"/>
                </a:lnTo>
                <a:lnTo>
                  <a:pt x="657" y="0"/>
                </a:lnTo>
                <a:lnTo>
                  <a:pt x="46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4" name="Google Shape;474;p27"/>
          <p:cNvSpPr/>
          <p:nvPr/>
        </p:nvSpPr>
        <p:spPr>
          <a:xfrm>
            <a:off x="4780163" y="1573938"/>
            <a:ext cx="99614" cy="62992"/>
          </a:xfrm>
          <a:custGeom>
            <a:rect b="b" l="l" r="r" t="t"/>
            <a:pathLst>
              <a:path extrusionOk="0" h="188" w="300">
                <a:moveTo>
                  <a:pt x="209" y="59"/>
                </a:moveTo>
                <a:lnTo>
                  <a:pt x="209" y="0"/>
                </a:lnTo>
                <a:lnTo>
                  <a:pt x="90" y="0"/>
                </a:lnTo>
                <a:lnTo>
                  <a:pt x="90" y="59"/>
                </a:lnTo>
                <a:lnTo>
                  <a:pt x="30" y="59"/>
                </a:lnTo>
                <a:lnTo>
                  <a:pt x="0" y="187"/>
                </a:lnTo>
                <a:lnTo>
                  <a:pt x="299" y="187"/>
                </a:lnTo>
                <a:lnTo>
                  <a:pt x="269" y="59"/>
                </a:lnTo>
                <a:lnTo>
                  <a:pt x="209"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5" name="Google Shape;475;p27"/>
          <p:cNvSpPr/>
          <p:nvPr/>
        </p:nvSpPr>
        <p:spPr>
          <a:xfrm>
            <a:off x="4991111" y="1584193"/>
            <a:ext cx="39553" cy="290053"/>
          </a:xfrm>
          <a:custGeom>
            <a:rect b="b" l="l" r="r" t="t"/>
            <a:pathLst>
              <a:path extrusionOk="0" h="874" w="120">
                <a:moveTo>
                  <a:pt x="119" y="0"/>
                </a:moveTo>
                <a:lnTo>
                  <a:pt x="119" y="754"/>
                </a:lnTo>
                <a:lnTo>
                  <a:pt x="59" y="873"/>
                </a:lnTo>
                <a:lnTo>
                  <a:pt x="0" y="754"/>
                </a:lnTo>
                <a:lnTo>
                  <a:pt x="0" y="0"/>
                </a:lnTo>
                <a:lnTo>
                  <a:pt x="11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6" name="Google Shape;476;p27"/>
          <p:cNvSpPr/>
          <p:nvPr/>
        </p:nvSpPr>
        <p:spPr>
          <a:xfrm>
            <a:off x="4970601" y="1606166"/>
            <a:ext cx="20509" cy="49807"/>
          </a:xfrm>
          <a:custGeom>
            <a:rect b="b" l="l" r="r" t="t"/>
            <a:pathLst>
              <a:path extrusionOk="0" h="150" w="61">
                <a:moveTo>
                  <a:pt x="60"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7" name="Google Shape;477;p27"/>
          <p:cNvSpPr/>
          <p:nvPr/>
        </p:nvSpPr>
        <p:spPr>
          <a:xfrm>
            <a:off x="5357337" y="1584193"/>
            <a:ext cx="206553" cy="290053"/>
          </a:xfrm>
          <a:custGeom>
            <a:rect b="b" l="l" r="r" t="t"/>
            <a:pathLst>
              <a:path extrusionOk="0" h="874" w="621">
                <a:moveTo>
                  <a:pt x="620" y="186"/>
                </a:moveTo>
                <a:lnTo>
                  <a:pt x="620" y="873"/>
                </a:lnTo>
                <a:lnTo>
                  <a:pt x="0" y="873"/>
                </a:lnTo>
                <a:lnTo>
                  <a:pt x="0" y="0"/>
                </a:lnTo>
                <a:lnTo>
                  <a:pt x="441" y="0"/>
                </a:lnTo>
                <a:lnTo>
                  <a:pt x="620" y="186"/>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8" name="Google Shape;478;p27"/>
          <p:cNvSpPr/>
          <p:nvPr/>
        </p:nvSpPr>
        <p:spPr>
          <a:xfrm>
            <a:off x="5628346" y="1573938"/>
            <a:ext cx="39552" cy="304701"/>
          </a:xfrm>
          <a:custGeom>
            <a:rect b="b" l="l" r="r" t="t"/>
            <a:pathLst>
              <a:path extrusionOk="0" h="919" w="121">
                <a:moveTo>
                  <a:pt x="0" y="0"/>
                </a:moveTo>
                <a:lnTo>
                  <a:pt x="0" y="799"/>
                </a:lnTo>
                <a:lnTo>
                  <a:pt x="60" y="918"/>
                </a:lnTo>
                <a:lnTo>
                  <a:pt x="120" y="799"/>
                </a:lnTo>
                <a:lnTo>
                  <a:pt x="120"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79" name="Google Shape;479;p27"/>
          <p:cNvCxnSpPr/>
          <p:nvPr/>
        </p:nvCxnSpPr>
        <p:spPr>
          <a:xfrm>
            <a:off x="5395424" y="1635465"/>
            <a:ext cx="60062" cy="1466"/>
          </a:xfrm>
          <a:prstGeom prst="straightConnector1">
            <a:avLst/>
          </a:prstGeom>
          <a:noFill/>
          <a:ln cap="flat" cmpd="sng" w="34275">
            <a:solidFill>
              <a:schemeClr val="dk1"/>
            </a:solidFill>
            <a:prstDash val="solid"/>
            <a:round/>
            <a:headEnd len="med" w="med" type="none"/>
            <a:tailEnd len="med" w="med" type="none"/>
          </a:ln>
        </p:spPr>
      </p:cxnSp>
      <p:cxnSp>
        <p:nvCxnSpPr>
          <p:cNvPr id="480" name="Google Shape;480;p27"/>
          <p:cNvCxnSpPr/>
          <p:nvPr/>
        </p:nvCxnSpPr>
        <p:spPr>
          <a:xfrm>
            <a:off x="5395425" y="1685271"/>
            <a:ext cx="134772" cy="1466"/>
          </a:xfrm>
          <a:prstGeom prst="straightConnector1">
            <a:avLst/>
          </a:prstGeom>
          <a:noFill/>
          <a:ln cap="flat" cmpd="sng" w="34275">
            <a:solidFill>
              <a:schemeClr val="dk1"/>
            </a:solidFill>
            <a:prstDash val="solid"/>
            <a:round/>
            <a:headEnd len="med" w="med" type="none"/>
            <a:tailEnd len="med" w="med" type="none"/>
          </a:ln>
        </p:spPr>
      </p:cxnSp>
      <p:cxnSp>
        <p:nvCxnSpPr>
          <p:cNvPr id="481" name="Google Shape;481;p27"/>
          <p:cNvCxnSpPr/>
          <p:nvPr/>
        </p:nvCxnSpPr>
        <p:spPr>
          <a:xfrm>
            <a:off x="5395425" y="1724825"/>
            <a:ext cx="134772" cy="1465"/>
          </a:xfrm>
          <a:prstGeom prst="straightConnector1">
            <a:avLst/>
          </a:prstGeom>
          <a:noFill/>
          <a:ln cap="flat" cmpd="sng" w="34275">
            <a:solidFill>
              <a:schemeClr val="dk1"/>
            </a:solidFill>
            <a:prstDash val="solid"/>
            <a:round/>
            <a:headEnd len="med" w="med" type="none"/>
            <a:tailEnd len="med" w="med" type="none"/>
          </a:ln>
        </p:spPr>
      </p:cxnSp>
      <p:cxnSp>
        <p:nvCxnSpPr>
          <p:cNvPr id="482" name="Google Shape;482;p27"/>
          <p:cNvCxnSpPr/>
          <p:nvPr/>
        </p:nvCxnSpPr>
        <p:spPr>
          <a:xfrm>
            <a:off x="5395425" y="1764376"/>
            <a:ext cx="134772" cy="1466"/>
          </a:xfrm>
          <a:prstGeom prst="straightConnector1">
            <a:avLst/>
          </a:prstGeom>
          <a:noFill/>
          <a:ln cap="flat" cmpd="sng" w="34275">
            <a:solidFill>
              <a:schemeClr val="dk1"/>
            </a:solidFill>
            <a:prstDash val="solid"/>
            <a:round/>
            <a:headEnd len="med" w="med" type="none"/>
            <a:tailEnd len="med" w="med" type="none"/>
          </a:ln>
        </p:spPr>
      </p:cxnSp>
      <p:cxnSp>
        <p:nvCxnSpPr>
          <p:cNvPr id="483" name="Google Shape;483;p27"/>
          <p:cNvCxnSpPr/>
          <p:nvPr/>
        </p:nvCxnSpPr>
        <p:spPr>
          <a:xfrm>
            <a:off x="5395425" y="1803930"/>
            <a:ext cx="134772" cy="1465"/>
          </a:xfrm>
          <a:prstGeom prst="straightConnector1">
            <a:avLst/>
          </a:prstGeom>
          <a:noFill/>
          <a:ln cap="flat" cmpd="sng" w="34275">
            <a:solidFill>
              <a:schemeClr val="dk1"/>
            </a:solidFill>
            <a:prstDash val="solid"/>
            <a:round/>
            <a:headEnd len="med" w="med" type="none"/>
            <a:tailEnd len="med" w="med" type="none"/>
          </a:ln>
        </p:spPr>
      </p:cxnSp>
      <p:sp>
        <p:nvSpPr>
          <p:cNvPr id="484" name="Google Shape;484;p27"/>
          <p:cNvSpPr/>
          <p:nvPr/>
        </p:nvSpPr>
        <p:spPr>
          <a:xfrm>
            <a:off x="5503828" y="1584194"/>
            <a:ext cx="60062" cy="61527"/>
          </a:xfrm>
          <a:custGeom>
            <a:rect b="b" l="l" r="r" t="t"/>
            <a:pathLst>
              <a:path extrusionOk="0" h="187" w="180">
                <a:moveTo>
                  <a:pt x="179" y="186"/>
                </a:moveTo>
                <a:lnTo>
                  <a:pt x="0" y="186"/>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85" name="Google Shape;485;p27"/>
          <p:cNvCxnSpPr/>
          <p:nvPr/>
        </p:nvCxnSpPr>
        <p:spPr>
          <a:xfrm>
            <a:off x="5628346" y="1625211"/>
            <a:ext cx="39552" cy="1465"/>
          </a:xfrm>
          <a:prstGeom prst="straightConnector1">
            <a:avLst/>
          </a:prstGeom>
          <a:noFill/>
          <a:ln cap="flat" cmpd="sng" w="34275">
            <a:solidFill>
              <a:schemeClr val="dk1"/>
            </a:solidFill>
            <a:prstDash val="solid"/>
            <a:round/>
            <a:headEnd len="med" w="med" type="none"/>
            <a:tailEnd len="med" w="med" type="none"/>
          </a:ln>
        </p:spPr>
      </p:cxnSp>
      <p:sp>
        <p:nvSpPr>
          <p:cNvPr id="486" name="Google Shape;486;p27"/>
          <p:cNvSpPr/>
          <p:nvPr/>
        </p:nvSpPr>
        <p:spPr>
          <a:xfrm>
            <a:off x="6268511" y="1584193"/>
            <a:ext cx="39553" cy="290053"/>
          </a:xfrm>
          <a:custGeom>
            <a:rect b="b" l="l" r="r" t="t"/>
            <a:pathLst>
              <a:path extrusionOk="0" h="874" w="120">
                <a:moveTo>
                  <a:pt x="119" y="0"/>
                </a:moveTo>
                <a:lnTo>
                  <a:pt x="119" y="754"/>
                </a:lnTo>
                <a:lnTo>
                  <a:pt x="60" y="873"/>
                </a:lnTo>
                <a:lnTo>
                  <a:pt x="0" y="754"/>
                </a:lnTo>
                <a:lnTo>
                  <a:pt x="0" y="0"/>
                </a:lnTo>
                <a:lnTo>
                  <a:pt x="11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87" name="Google Shape;487;p27"/>
          <p:cNvSpPr/>
          <p:nvPr/>
        </p:nvSpPr>
        <p:spPr>
          <a:xfrm>
            <a:off x="6248003" y="1606166"/>
            <a:ext cx="20509" cy="49807"/>
          </a:xfrm>
          <a:custGeom>
            <a:rect b="b" l="l" r="r" t="t"/>
            <a:pathLst>
              <a:path extrusionOk="0" h="150" w="61">
                <a:moveTo>
                  <a:pt x="60"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88" name="Google Shape;488;p27"/>
          <p:cNvSpPr/>
          <p:nvPr/>
        </p:nvSpPr>
        <p:spPr>
          <a:xfrm>
            <a:off x="5997503" y="1584193"/>
            <a:ext cx="203623" cy="290053"/>
          </a:xfrm>
          <a:custGeom>
            <a:rect b="b" l="l" r="r" t="t"/>
            <a:pathLst>
              <a:path extrusionOk="0" h="874" w="613">
                <a:moveTo>
                  <a:pt x="612" y="186"/>
                </a:moveTo>
                <a:lnTo>
                  <a:pt x="612" y="873"/>
                </a:lnTo>
                <a:lnTo>
                  <a:pt x="0" y="873"/>
                </a:lnTo>
                <a:lnTo>
                  <a:pt x="0" y="0"/>
                </a:lnTo>
                <a:lnTo>
                  <a:pt x="433" y="0"/>
                </a:lnTo>
                <a:lnTo>
                  <a:pt x="612" y="186"/>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89" name="Google Shape;489;p27"/>
          <p:cNvCxnSpPr/>
          <p:nvPr/>
        </p:nvCxnSpPr>
        <p:spPr>
          <a:xfrm>
            <a:off x="6032662" y="1635465"/>
            <a:ext cx="60061" cy="1466"/>
          </a:xfrm>
          <a:prstGeom prst="straightConnector1">
            <a:avLst/>
          </a:prstGeom>
          <a:noFill/>
          <a:ln cap="flat" cmpd="sng" w="34275">
            <a:solidFill>
              <a:schemeClr val="dk1"/>
            </a:solidFill>
            <a:prstDash val="solid"/>
            <a:round/>
            <a:headEnd len="med" w="med" type="none"/>
            <a:tailEnd len="med" w="med" type="none"/>
          </a:ln>
        </p:spPr>
      </p:cxnSp>
      <p:cxnSp>
        <p:nvCxnSpPr>
          <p:cNvPr id="490" name="Google Shape;490;p27"/>
          <p:cNvCxnSpPr/>
          <p:nvPr/>
        </p:nvCxnSpPr>
        <p:spPr>
          <a:xfrm>
            <a:off x="6032661" y="1685271"/>
            <a:ext cx="133307" cy="1466"/>
          </a:xfrm>
          <a:prstGeom prst="straightConnector1">
            <a:avLst/>
          </a:prstGeom>
          <a:noFill/>
          <a:ln cap="flat" cmpd="sng" w="34275">
            <a:solidFill>
              <a:schemeClr val="dk1"/>
            </a:solidFill>
            <a:prstDash val="solid"/>
            <a:round/>
            <a:headEnd len="med" w="med" type="none"/>
            <a:tailEnd len="med" w="med" type="none"/>
          </a:ln>
        </p:spPr>
      </p:cxnSp>
      <p:cxnSp>
        <p:nvCxnSpPr>
          <p:cNvPr id="491" name="Google Shape;491;p27"/>
          <p:cNvCxnSpPr/>
          <p:nvPr/>
        </p:nvCxnSpPr>
        <p:spPr>
          <a:xfrm>
            <a:off x="6032661" y="1724825"/>
            <a:ext cx="133307" cy="1465"/>
          </a:xfrm>
          <a:prstGeom prst="straightConnector1">
            <a:avLst/>
          </a:prstGeom>
          <a:noFill/>
          <a:ln cap="flat" cmpd="sng" w="34275">
            <a:solidFill>
              <a:schemeClr val="dk1"/>
            </a:solidFill>
            <a:prstDash val="solid"/>
            <a:round/>
            <a:headEnd len="med" w="med" type="none"/>
            <a:tailEnd len="med" w="med" type="none"/>
          </a:ln>
        </p:spPr>
      </p:cxnSp>
      <p:cxnSp>
        <p:nvCxnSpPr>
          <p:cNvPr id="492" name="Google Shape;492;p27"/>
          <p:cNvCxnSpPr/>
          <p:nvPr/>
        </p:nvCxnSpPr>
        <p:spPr>
          <a:xfrm>
            <a:off x="6032661" y="1764376"/>
            <a:ext cx="133307" cy="1466"/>
          </a:xfrm>
          <a:prstGeom prst="straightConnector1">
            <a:avLst/>
          </a:prstGeom>
          <a:noFill/>
          <a:ln cap="flat" cmpd="sng" w="34275">
            <a:solidFill>
              <a:schemeClr val="dk1"/>
            </a:solidFill>
            <a:prstDash val="solid"/>
            <a:round/>
            <a:headEnd len="med" w="med" type="none"/>
            <a:tailEnd len="med" w="med" type="none"/>
          </a:ln>
        </p:spPr>
      </p:cxnSp>
      <p:cxnSp>
        <p:nvCxnSpPr>
          <p:cNvPr id="493" name="Google Shape;493;p27"/>
          <p:cNvCxnSpPr/>
          <p:nvPr/>
        </p:nvCxnSpPr>
        <p:spPr>
          <a:xfrm>
            <a:off x="6032661" y="1803930"/>
            <a:ext cx="133307" cy="1465"/>
          </a:xfrm>
          <a:prstGeom prst="straightConnector1">
            <a:avLst/>
          </a:prstGeom>
          <a:noFill/>
          <a:ln cap="flat" cmpd="sng" w="34275">
            <a:solidFill>
              <a:schemeClr val="dk1"/>
            </a:solidFill>
            <a:prstDash val="solid"/>
            <a:round/>
            <a:headEnd len="med" w="med" type="none"/>
            <a:tailEnd len="med" w="med" type="none"/>
          </a:ln>
        </p:spPr>
      </p:cxnSp>
      <p:sp>
        <p:nvSpPr>
          <p:cNvPr id="494" name="Google Shape;494;p27"/>
          <p:cNvSpPr/>
          <p:nvPr/>
        </p:nvSpPr>
        <p:spPr>
          <a:xfrm>
            <a:off x="6141065" y="1584194"/>
            <a:ext cx="60061" cy="61527"/>
          </a:xfrm>
          <a:custGeom>
            <a:rect b="b" l="l" r="r" t="t"/>
            <a:pathLst>
              <a:path extrusionOk="0" h="187" w="180">
                <a:moveTo>
                  <a:pt x="179" y="186"/>
                </a:moveTo>
                <a:lnTo>
                  <a:pt x="0" y="186"/>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95" name="Google Shape;495;p27"/>
          <p:cNvSpPr/>
          <p:nvPr/>
        </p:nvSpPr>
        <p:spPr>
          <a:xfrm>
            <a:off x="6741678" y="1573938"/>
            <a:ext cx="79105" cy="310561"/>
          </a:xfrm>
          <a:custGeom>
            <a:rect b="b" l="l" r="r" t="t"/>
            <a:pathLst>
              <a:path extrusionOk="0" h="934" w="240">
                <a:moveTo>
                  <a:pt x="239" y="933"/>
                </a:moveTo>
                <a:lnTo>
                  <a:pt x="0" y="933"/>
                </a:lnTo>
                <a:lnTo>
                  <a:pt x="0" y="0"/>
                </a:lnTo>
                <a:lnTo>
                  <a:pt x="239" y="0"/>
                </a:lnTo>
                <a:lnTo>
                  <a:pt x="239"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96" name="Google Shape;496;p27"/>
          <p:cNvCxnSpPr/>
          <p:nvPr/>
        </p:nvCxnSpPr>
        <p:spPr>
          <a:xfrm>
            <a:off x="6785625" y="1631070"/>
            <a:ext cx="35159" cy="1465"/>
          </a:xfrm>
          <a:prstGeom prst="straightConnector1">
            <a:avLst/>
          </a:prstGeom>
          <a:noFill/>
          <a:ln cap="flat" cmpd="sng" w="34275">
            <a:solidFill>
              <a:schemeClr val="dk1"/>
            </a:solidFill>
            <a:prstDash val="solid"/>
            <a:round/>
            <a:headEnd len="med" w="med" type="none"/>
            <a:tailEnd len="med" w="med" type="none"/>
          </a:ln>
        </p:spPr>
      </p:cxnSp>
      <p:cxnSp>
        <p:nvCxnSpPr>
          <p:cNvPr id="497" name="Google Shape;497;p27"/>
          <p:cNvCxnSpPr/>
          <p:nvPr/>
        </p:nvCxnSpPr>
        <p:spPr>
          <a:xfrm flipH="1">
            <a:off x="6804668" y="1680878"/>
            <a:ext cx="17579" cy="1465"/>
          </a:xfrm>
          <a:prstGeom prst="straightConnector1">
            <a:avLst/>
          </a:prstGeom>
          <a:noFill/>
          <a:ln cap="flat" cmpd="sng" w="34275">
            <a:solidFill>
              <a:schemeClr val="dk1"/>
            </a:solidFill>
            <a:prstDash val="solid"/>
            <a:round/>
            <a:headEnd len="med" w="med" type="none"/>
            <a:tailEnd len="med" w="med" type="none"/>
          </a:ln>
        </p:spPr>
      </p:cxnSp>
      <p:cxnSp>
        <p:nvCxnSpPr>
          <p:cNvPr id="498" name="Google Shape;498;p27"/>
          <p:cNvCxnSpPr/>
          <p:nvPr/>
        </p:nvCxnSpPr>
        <p:spPr>
          <a:xfrm flipH="1">
            <a:off x="6804668" y="1779025"/>
            <a:ext cx="17579" cy="1466"/>
          </a:xfrm>
          <a:prstGeom prst="straightConnector1">
            <a:avLst/>
          </a:prstGeom>
          <a:noFill/>
          <a:ln cap="flat" cmpd="sng" w="34275">
            <a:solidFill>
              <a:schemeClr val="dk1"/>
            </a:solidFill>
            <a:prstDash val="solid"/>
            <a:round/>
            <a:headEnd len="med" w="med" type="none"/>
            <a:tailEnd len="med" w="med" type="none"/>
          </a:ln>
        </p:spPr>
      </p:cxnSp>
      <p:cxnSp>
        <p:nvCxnSpPr>
          <p:cNvPr id="499" name="Google Shape;499;p27"/>
          <p:cNvCxnSpPr/>
          <p:nvPr/>
        </p:nvCxnSpPr>
        <p:spPr>
          <a:xfrm>
            <a:off x="6785625" y="1729219"/>
            <a:ext cx="35159" cy="1466"/>
          </a:xfrm>
          <a:prstGeom prst="straightConnector1">
            <a:avLst/>
          </a:prstGeom>
          <a:noFill/>
          <a:ln cap="flat" cmpd="sng" w="34275">
            <a:solidFill>
              <a:schemeClr val="dk1"/>
            </a:solidFill>
            <a:prstDash val="solid"/>
            <a:round/>
            <a:headEnd len="med" w="med" type="none"/>
            <a:tailEnd len="med" w="med" type="none"/>
          </a:ln>
        </p:spPr>
      </p:cxnSp>
      <p:cxnSp>
        <p:nvCxnSpPr>
          <p:cNvPr id="500" name="Google Shape;500;p27"/>
          <p:cNvCxnSpPr/>
          <p:nvPr/>
        </p:nvCxnSpPr>
        <p:spPr>
          <a:xfrm>
            <a:off x="6785625" y="1828833"/>
            <a:ext cx="35159" cy="1466"/>
          </a:xfrm>
          <a:prstGeom prst="straightConnector1">
            <a:avLst/>
          </a:prstGeom>
          <a:noFill/>
          <a:ln cap="flat" cmpd="sng" w="34275">
            <a:solidFill>
              <a:schemeClr val="dk1"/>
            </a:solidFill>
            <a:prstDash val="solid"/>
            <a:round/>
            <a:headEnd len="med" w="med" type="none"/>
            <a:tailEnd len="med" w="med" type="none"/>
          </a:ln>
        </p:spPr>
      </p:cxnSp>
      <p:sp>
        <p:nvSpPr>
          <p:cNvPr id="501" name="Google Shape;501;p27"/>
          <p:cNvSpPr/>
          <p:nvPr/>
        </p:nvSpPr>
        <p:spPr>
          <a:xfrm>
            <a:off x="6671363" y="1578334"/>
            <a:ext cx="39552" cy="304701"/>
          </a:xfrm>
          <a:custGeom>
            <a:rect b="b" l="l" r="r" t="t"/>
            <a:pathLst>
              <a:path extrusionOk="0" h="919" w="120">
                <a:moveTo>
                  <a:pt x="119" y="918"/>
                </a:moveTo>
                <a:lnTo>
                  <a:pt x="119" y="127"/>
                </a:lnTo>
                <a:lnTo>
                  <a:pt x="59" y="0"/>
                </a:lnTo>
                <a:lnTo>
                  <a:pt x="0" y="127"/>
                </a:lnTo>
                <a:lnTo>
                  <a:pt x="0" y="918"/>
                </a:lnTo>
                <a:lnTo>
                  <a:pt x="119" y="918"/>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02" name="Google Shape;502;p27"/>
          <p:cNvCxnSpPr/>
          <p:nvPr/>
        </p:nvCxnSpPr>
        <p:spPr>
          <a:xfrm flipH="1">
            <a:off x="6669897" y="1834692"/>
            <a:ext cx="42483" cy="1466"/>
          </a:xfrm>
          <a:prstGeom prst="straightConnector1">
            <a:avLst/>
          </a:prstGeom>
          <a:noFill/>
          <a:ln cap="flat" cmpd="sng" w="34275">
            <a:solidFill>
              <a:schemeClr val="dk1"/>
            </a:solidFill>
            <a:prstDash val="solid"/>
            <a:round/>
            <a:headEnd len="med" w="med" type="none"/>
            <a:tailEnd len="med" w="med" type="none"/>
          </a:ln>
        </p:spPr>
      </p:cxnSp>
      <p:sp>
        <p:nvSpPr>
          <p:cNvPr id="503" name="Google Shape;503;p27"/>
          <p:cNvSpPr/>
          <p:nvPr/>
        </p:nvSpPr>
        <p:spPr>
          <a:xfrm>
            <a:off x="6870590" y="1584193"/>
            <a:ext cx="39552" cy="290053"/>
          </a:xfrm>
          <a:custGeom>
            <a:rect b="b" l="l" r="r" t="t"/>
            <a:pathLst>
              <a:path extrusionOk="0" h="874" w="120">
                <a:moveTo>
                  <a:pt x="119" y="0"/>
                </a:moveTo>
                <a:lnTo>
                  <a:pt x="119" y="754"/>
                </a:lnTo>
                <a:lnTo>
                  <a:pt x="60" y="873"/>
                </a:lnTo>
                <a:lnTo>
                  <a:pt x="0" y="754"/>
                </a:lnTo>
                <a:lnTo>
                  <a:pt x="0" y="0"/>
                </a:lnTo>
                <a:lnTo>
                  <a:pt x="11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04" name="Google Shape;504;p27"/>
          <p:cNvSpPr/>
          <p:nvPr/>
        </p:nvSpPr>
        <p:spPr>
          <a:xfrm>
            <a:off x="6850081" y="1606166"/>
            <a:ext cx="20509" cy="49807"/>
          </a:xfrm>
          <a:custGeom>
            <a:rect b="b" l="l" r="r" t="t"/>
            <a:pathLst>
              <a:path extrusionOk="0" h="150" w="61">
                <a:moveTo>
                  <a:pt x="60"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05" name="Google Shape;505;p27"/>
          <p:cNvSpPr/>
          <p:nvPr/>
        </p:nvSpPr>
        <p:spPr>
          <a:xfrm>
            <a:off x="889362" y="2218499"/>
            <a:ext cx="306167" cy="304701"/>
          </a:xfrm>
          <a:custGeom>
            <a:rect b="b" l="l" r="r" t="t"/>
            <a:pathLst>
              <a:path extrusionOk="0" h="919" w="920">
                <a:moveTo>
                  <a:pt x="0" y="918"/>
                </a:moveTo>
                <a:lnTo>
                  <a:pt x="0" y="0"/>
                </a:lnTo>
                <a:lnTo>
                  <a:pt x="919" y="918"/>
                </a:lnTo>
                <a:lnTo>
                  <a:pt x="0" y="918"/>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06" name="Google Shape;506;p27"/>
          <p:cNvSpPr/>
          <p:nvPr/>
        </p:nvSpPr>
        <p:spPr>
          <a:xfrm>
            <a:off x="953818" y="2357666"/>
            <a:ext cx="120123" cy="121587"/>
          </a:xfrm>
          <a:custGeom>
            <a:rect b="b" l="l" r="r" t="t"/>
            <a:pathLst>
              <a:path extrusionOk="0" h="367" w="360">
                <a:moveTo>
                  <a:pt x="0" y="366"/>
                </a:moveTo>
                <a:lnTo>
                  <a:pt x="0" y="0"/>
                </a:lnTo>
                <a:lnTo>
                  <a:pt x="359" y="366"/>
                </a:lnTo>
                <a:lnTo>
                  <a:pt x="0" y="366"/>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07" name="Google Shape;507;p27"/>
          <p:cNvCxnSpPr/>
          <p:nvPr/>
        </p:nvCxnSpPr>
        <p:spPr>
          <a:xfrm flipH="1">
            <a:off x="893757" y="2318112"/>
            <a:ext cx="32229" cy="1466"/>
          </a:xfrm>
          <a:prstGeom prst="straightConnector1">
            <a:avLst/>
          </a:prstGeom>
          <a:noFill/>
          <a:ln cap="flat" cmpd="sng" w="34275">
            <a:solidFill>
              <a:schemeClr val="dk1"/>
            </a:solidFill>
            <a:prstDash val="solid"/>
            <a:round/>
            <a:headEnd len="med" w="med" type="none"/>
            <a:tailEnd len="med" w="med" type="none"/>
          </a:ln>
        </p:spPr>
      </p:cxnSp>
      <p:cxnSp>
        <p:nvCxnSpPr>
          <p:cNvPr id="508" name="Google Shape;508;p27"/>
          <p:cNvCxnSpPr/>
          <p:nvPr/>
        </p:nvCxnSpPr>
        <p:spPr>
          <a:xfrm flipH="1">
            <a:off x="892291" y="2357666"/>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09" name="Google Shape;509;p27"/>
          <p:cNvCxnSpPr/>
          <p:nvPr/>
        </p:nvCxnSpPr>
        <p:spPr>
          <a:xfrm flipH="1">
            <a:off x="893757" y="2397218"/>
            <a:ext cx="32229" cy="1466"/>
          </a:xfrm>
          <a:prstGeom prst="straightConnector1">
            <a:avLst/>
          </a:prstGeom>
          <a:noFill/>
          <a:ln cap="flat" cmpd="sng" w="34275">
            <a:solidFill>
              <a:schemeClr val="dk1"/>
            </a:solidFill>
            <a:prstDash val="solid"/>
            <a:round/>
            <a:headEnd len="med" w="med" type="none"/>
            <a:tailEnd len="med" w="med" type="none"/>
          </a:ln>
        </p:spPr>
      </p:cxnSp>
      <p:cxnSp>
        <p:nvCxnSpPr>
          <p:cNvPr id="510" name="Google Shape;510;p27"/>
          <p:cNvCxnSpPr/>
          <p:nvPr/>
        </p:nvCxnSpPr>
        <p:spPr>
          <a:xfrm flipH="1">
            <a:off x="892291" y="2436771"/>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11" name="Google Shape;511;p27"/>
          <p:cNvCxnSpPr/>
          <p:nvPr/>
        </p:nvCxnSpPr>
        <p:spPr>
          <a:xfrm flipH="1">
            <a:off x="893757" y="2479253"/>
            <a:ext cx="32229" cy="1466"/>
          </a:xfrm>
          <a:prstGeom prst="straightConnector1">
            <a:avLst/>
          </a:prstGeom>
          <a:noFill/>
          <a:ln cap="flat" cmpd="sng" w="34275">
            <a:solidFill>
              <a:schemeClr val="dk1"/>
            </a:solidFill>
            <a:prstDash val="solid"/>
            <a:round/>
            <a:headEnd len="med" w="med" type="none"/>
            <a:tailEnd len="med" w="med" type="none"/>
          </a:ln>
        </p:spPr>
      </p:cxnSp>
      <p:sp>
        <p:nvSpPr>
          <p:cNvPr id="512" name="Google Shape;512;p27"/>
          <p:cNvSpPr/>
          <p:nvPr/>
        </p:nvSpPr>
        <p:spPr>
          <a:xfrm>
            <a:off x="978721" y="2214105"/>
            <a:ext cx="221201" cy="218272"/>
          </a:xfrm>
          <a:custGeom>
            <a:rect b="b" l="l" r="r" t="t"/>
            <a:pathLst>
              <a:path extrusionOk="0" h="658" w="665">
                <a:moveTo>
                  <a:pt x="90" y="0"/>
                </a:moveTo>
                <a:lnTo>
                  <a:pt x="0" y="89"/>
                </a:lnTo>
                <a:lnTo>
                  <a:pt x="545" y="627"/>
                </a:lnTo>
                <a:lnTo>
                  <a:pt x="664" y="657"/>
                </a:lnTo>
                <a:lnTo>
                  <a:pt x="635" y="537"/>
                </a:lnTo>
                <a:lnTo>
                  <a:pt x="9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13" name="Google Shape;513;p27"/>
          <p:cNvCxnSpPr/>
          <p:nvPr/>
        </p:nvCxnSpPr>
        <p:spPr>
          <a:xfrm flipH="1" rot="10800000">
            <a:off x="1008019" y="2241937"/>
            <a:ext cx="29299" cy="32229"/>
          </a:xfrm>
          <a:prstGeom prst="straightConnector1">
            <a:avLst/>
          </a:prstGeom>
          <a:noFill/>
          <a:ln cap="flat" cmpd="sng" w="34275">
            <a:solidFill>
              <a:schemeClr val="dk1"/>
            </a:solidFill>
            <a:prstDash val="solid"/>
            <a:round/>
            <a:headEnd len="med" w="med" type="none"/>
            <a:tailEnd len="med" w="med" type="none"/>
          </a:ln>
        </p:spPr>
      </p:cxnSp>
      <p:sp>
        <p:nvSpPr>
          <p:cNvPr id="514" name="Google Shape;514;p27"/>
          <p:cNvSpPr/>
          <p:nvPr/>
        </p:nvSpPr>
        <p:spPr>
          <a:xfrm>
            <a:off x="1526598" y="2237543"/>
            <a:ext cx="310561" cy="260755"/>
          </a:xfrm>
          <a:custGeom>
            <a:rect b="b" l="l" r="r" t="t"/>
            <a:pathLst>
              <a:path extrusionOk="0" h="785" w="934">
                <a:moveTo>
                  <a:pt x="0" y="0"/>
                </a:moveTo>
                <a:lnTo>
                  <a:pt x="0" y="725"/>
                </a:lnTo>
                <a:lnTo>
                  <a:pt x="470" y="784"/>
                </a:lnTo>
                <a:lnTo>
                  <a:pt x="933" y="725"/>
                </a:lnTo>
                <a:lnTo>
                  <a:pt x="933" y="0"/>
                </a:lnTo>
                <a:lnTo>
                  <a:pt x="470" y="6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15" name="Google Shape;515;p27"/>
          <p:cNvCxnSpPr/>
          <p:nvPr/>
        </p:nvCxnSpPr>
        <p:spPr>
          <a:xfrm flipH="1" rot="10800000">
            <a:off x="1683342" y="2256586"/>
            <a:ext cx="1466" cy="243175"/>
          </a:xfrm>
          <a:prstGeom prst="straightConnector1">
            <a:avLst/>
          </a:prstGeom>
          <a:noFill/>
          <a:ln cap="flat" cmpd="sng" w="34275">
            <a:solidFill>
              <a:schemeClr val="dk1"/>
            </a:solidFill>
            <a:prstDash val="solid"/>
            <a:round/>
            <a:headEnd len="med" w="med" type="none"/>
            <a:tailEnd len="med" w="med" type="none"/>
          </a:ln>
        </p:spPr>
      </p:cxnSp>
      <p:cxnSp>
        <p:nvCxnSpPr>
          <p:cNvPr id="516" name="Google Shape;516;p27"/>
          <p:cNvCxnSpPr/>
          <p:nvPr/>
        </p:nvCxnSpPr>
        <p:spPr>
          <a:xfrm>
            <a:off x="1555896" y="2287350"/>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7" name="Google Shape;517;p27"/>
          <p:cNvCxnSpPr/>
          <p:nvPr/>
        </p:nvCxnSpPr>
        <p:spPr>
          <a:xfrm>
            <a:off x="1555896" y="2337157"/>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8" name="Google Shape;518;p27"/>
          <p:cNvCxnSpPr/>
          <p:nvPr/>
        </p:nvCxnSpPr>
        <p:spPr>
          <a:xfrm>
            <a:off x="1555896" y="2386964"/>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9" name="Google Shape;519;p27"/>
          <p:cNvCxnSpPr/>
          <p:nvPr/>
        </p:nvCxnSpPr>
        <p:spPr>
          <a:xfrm>
            <a:off x="1555896" y="2436772"/>
            <a:ext cx="96684" cy="13184"/>
          </a:xfrm>
          <a:prstGeom prst="straightConnector1">
            <a:avLst/>
          </a:prstGeom>
          <a:noFill/>
          <a:ln cap="flat" cmpd="sng" w="34275">
            <a:solidFill>
              <a:schemeClr val="dk1"/>
            </a:solidFill>
            <a:prstDash val="solid"/>
            <a:round/>
            <a:headEnd len="med" w="med" type="none"/>
            <a:tailEnd len="med" w="med" type="none"/>
          </a:ln>
        </p:spPr>
      </p:cxnSp>
      <p:cxnSp>
        <p:nvCxnSpPr>
          <p:cNvPr id="520" name="Google Shape;520;p27"/>
          <p:cNvCxnSpPr/>
          <p:nvPr/>
        </p:nvCxnSpPr>
        <p:spPr>
          <a:xfrm flipH="1">
            <a:off x="1711177" y="2287350"/>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21" name="Google Shape;521;p27"/>
          <p:cNvCxnSpPr/>
          <p:nvPr/>
        </p:nvCxnSpPr>
        <p:spPr>
          <a:xfrm flipH="1">
            <a:off x="1711177" y="2337157"/>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22" name="Google Shape;522;p27"/>
          <p:cNvCxnSpPr/>
          <p:nvPr/>
        </p:nvCxnSpPr>
        <p:spPr>
          <a:xfrm flipH="1">
            <a:off x="1711177" y="2386964"/>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23" name="Google Shape;523;p27"/>
          <p:cNvCxnSpPr/>
          <p:nvPr/>
        </p:nvCxnSpPr>
        <p:spPr>
          <a:xfrm flipH="1">
            <a:off x="1711177" y="2436772"/>
            <a:ext cx="96684" cy="13184"/>
          </a:xfrm>
          <a:prstGeom prst="straightConnector1">
            <a:avLst/>
          </a:prstGeom>
          <a:noFill/>
          <a:ln cap="flat" cmpd="sng" w="34275">
            <a:solidFill>
              <a:schemeClr val="dk1"/>
            </a:solidFill>
            <a:prstDash val="solid"/>
            <a:round/>
            <a:headEnd len="med" w="med" type="none"/>
            <a:tailEnd len="med" w="med" type="none"/>
          </a:ln>
        </p:spPr>
      </p:cxnSp>
      <p:sp>
        <p:nvSpPr>
          <p:cNvPr id="524" name="Google Shape;524;p27"/>
          <p:cNvSpPr/>
          <p:nvPr/>
        </p:nvSpPr>
        <p:spPr>
          <a:xfrm>
            <a:off x="2166763" y="2237543"/>
            <a:ext cx="310561" cy="260755"/>
          </a:xfrm>
          <a:custGeom>
            <a:rect b="b" l="l" r="r" t="t"/>
            <a:pathLst>
              <a:path extrusionOk="0" h="785" w="935">
                <a:moveTo>
                  <a:pt x="0" y="0"/>
                </a:moveTo>
                <a:lnTo>
                  <a:pt x="0" y="725"/>
                </a:lnTo>
                <a:lnTo>
                  <a:pt x="463" y="784"/>
                </a:lnTo>
                <a:lnTo>
                  <a:pt x="934" y="725"/>
                </a:lnTo>
                <a:lnTo>
                  <a:pt x="934" y="0"/>
                </a:lnTo>
                <a:lnTo>
                  <a:pt x="463" y="6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25" name="Google Shape;525;p27"/>
          <p:cNvCxnSpPr/>
          <p:nvPr/>
        </p:nvCxnSpPr>
        <p:spPr>
          <a:xfrm flipH="1" rot="10800000">
            <a:off x="2320580" y="2256586"/>
            <a:ext cx="1465" cy="243175"/>
          </a:xfrm>
          <a:prstGeom prst="straightConnector1">
            <a:avLst/>
          </a:prstGeom>
          <a:noFill/>
          <a:ln cap="flat" cmpd="sng" w="34275">
            <a:solidFill>
              <a:schemeClr val="dk1"/>
            </a:solidFill>
            <a:prstDash val="solid"/>
            <a:round/>
            <a:headEnd len="med" w="med" type="none"/>
            <a:tailEnd len="med" w="med" type="none"/>
          </a:ln>
        </p:spPr>
      </p:cxnSp>
      <p:sp>
        <p:nvSpPr>
          <p:cNvPr id="526" name="Google Shape;526;p27"/>
          <p:cNvSpPr/>
          <p:nvPr/>
        </p:nvSpPr>
        <p:spPr>
          <a:xfrm>
            <a:off x="2803999" y="2237543"/>
            <a:ext cx="310561" cy="260755"/>
          </a:xfrm>
          <a:custGeom>
            <a:rect b="b" l="l" r="r" t="t"/>
            <a:pathLst>
              <a:path extrusionOk="0" h="785" w="934">
                <a:moveTo>
                  <a:pt x="0" y="0"/>
                </a:moveTo>
                <a:lnTo>
                  <a:pt x="0" y="725"/>
                </a:lnTo>
                <a:lnTo>
                  <a:pt x="470" y="784"/>
                </a:lnTo>
                <a:lnTo>
                  <a:pt x="933" y="725"/>
                </a:lnTo>
                <a:lnTo>
                  <a:pt x="933" y="0"/>
                </a:lnTo>
                <a:lnTo>
                  <a:pt x="470" y="6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27" name="Google Shape;527;p27"/>
          <p:cNvCxnSpPr/>
          <p:nvPr/>
        </p:nvCxnSpPr>
        <p:spPr>
          <a:xfrm flipH="1" rot="10800000">
            <a:off x="2960744" y="2256586"/>
            <a:ext cx="1466" cy="243175"/>
          </a:xfrm>
          <a:prstGeom prst="straightConnector1">
            <a:avLst/>
          </a:prstGeom>
          <a:noFill/>
          <a:ln cap="flat" cmpd="sng" w="34275">
            <a:solidFill>
              <a:schemeClr val="dk1"/>
            </a:solidFill>
            <a:prstDash val="solid"/>
            <a:round/>
            <a:headEnd len="med" w="med" type="none"/>
            <a:tailEnd len="med" w="med" type="none"/>
          </a:ln>
        </p:spPr>
      </p:cxnSp>
      <p:sp>
        <p:nvSpPr>
          <p:cNvPr id="528" name="Google Shape;528;p27"/>
          <p:cNvSpPr/>
          <p:nvPr/>
        </p:nvSpPr>
        <p:spPr>
          <a:xfrm>
            <a:off x="3014947" y="2243403"/>
            <a:ext cx="39552" cy="99614"/>
          </a:xfrm>
          <a:custGeom>
            <a:rect b="b" l="l" r="r" t="t"/>
            <a:pathLst>
              <a:path extrusionOk="0" h="300" w="121">
                <a:moveTo>
                  <a:pt x="0" y="15"/>
                </a:moveTo>
                <a:lnTo>
                  <a:pt x="0" y="299"/>
                </a:lnTo>
                <a:lnTo>
                  <a:pt x="60" y="269"/>
                </a:lnTo>
                <a:lnTo>
                  <a:pt x="120" y="299"/>
                </a:lnTo>
                <a:lnTo>
                  <a:pt x="12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29" name="Google Shape;529;p27"/>
          <p:cNvCxnSpPr/>
          <p:nvPr/>
        </p:nvCxnSpPr>
        <p:spPr>
          <a:xfrm>
            <a:off x="2833298" y="2287350"/>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30" name="Google Shape;530;p27"/>
          <p:cNvCxnSpPr/>
          <p:nvPr/>
        </p:nvCxnSpPr>
        <p:spPr>
          <a:xfrm>
            <a:off x="2833298" y="2337157"/>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31" name="Google Shape;531;p27"/>
          <p:cNvCxnSpPr/>
          <p:nvPr/>
        </p:nvCxnSpPr>
        <p:spPr>
          <a:xfrm>
            <a:off x="2833298" y="2386964"/>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32" name="Google Shape;532;p27"/>
          <p:cNvCxnSpPr/>
          <p:nvPr/>
        </p:nvCxnSpPr>
        <p:spPr>
          <a:xfrm>
            <a:off x="2833298" y="2436772"/>
            <a:ext cx="96684" cy="13184"/>
          </a:xfrm>
          <a:prstGeom prst="straightConnector1">
            <a:avLst/>
          </a:prstGeom>
          <a:noFill/>
          <a:ln cap="flat" cmpd="sng" w="34275">
            <a:solidFill>
              <a:schemeClr val="dk1"/>
            </a:solidFill>
            <a:prstDash val="solid"/>
            <a:round/>
            <a:headEnd len="med" w="med" type="none"/>
            <a:tailEnd len="med" w="med" type="none"/>
          </a:ln>
        </p:spPr>
      </p:cxnSp>
      <p:cxnSp>
        <p:nvCxnSpPr>
          <p:cNvPr id="533" name="Google Shape;533;p27"/>
          <p:cNvCxnSpPr/>
          <p:nvPr/>
        </p:nvCxnSpPr>
        <p:spPr>
          <a:xfrm flipH="1">
            <a:off x="2988579" y="2386964"/>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34" name="Google Shape;534;p27"/>
          <p:cNvCxnSpPr/>
          <p:nvPr/>
        </p:nvCxnSpPr>
        <p:spPr>
          <a:xfrm flipH="1">
            <a:off x="2988579" y="2436772"/>
            <a:ext cx="96684" cy="13184"/>
          </a:xfrm>
          <a:prstGeom prst="straightConnector1">
            <a:avLst/>
          </a:prstGeom>
          <a:noFill/>
          <a:ln cap="flat" cmpd="sng" w="34275">
            <a:solidFill>
              <a:schemeClr val="dk1"/>
            </a:solidFill>
            <a:prstDash val="solid"/>
            <a:round/>
            <a:headEnd len="med" w="med" type="none"/>
            <a:tailEnd len="med" w="med" type="none"/>
          </a:ln>
        </p:spPr>
      </p:cxnSp>
      <p:sp>
        <p:nvSpPr>
          <p:cNvPr id="535" name="Google Shape;535;p27"/>
          <p:cNvSpPr/>
          <p:nvPr/>
        </p:nvSpPr>
        <p:spPr>
          <a:xfrm>
            <a:off x="3444164" y="2237543"/>
            <a:ext cx="310561" cy="260755"/>
          </a:xfrm>
          <a:custGeom>
            <a:rect b="b" l="l" r="r" t="t"/>
            <a:pathLst>
              <a:path extrusionOk="0" h="785" w="934">
                <a:moveTo>
                  <a:pt x="0" y="0"/>
                </a:moveTo>
                <a:lnTo>
                  <a:pt x="0" y="725"/>
                </a:lnTo>
                <a:lnTo>
                  <a:pt x="463" y="784"/>
                </a:lnTo>
                <a:lnTo>
                  <a:pt x="933" y="725"/>
                </a:lnTo>
                <a:lnTo>
                  <a:pt x="933" y="0"/>
                </a:lnTo>
                <a:lnTo>
                  <a:pt x="463" y="6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36" name="Google Shape;536;p27"/>
          <p:cNvCxnSpPr/>
          <p:nvPr/>
        </p:nvCxnSpPr>
        <p:spPr>
          <a:xfrm flipH="1" rot="10800000">
            <a:off x="3597981" y="2256586"/>
            <a:ext cx="1465" cy="243175"/>
          </a:xfrm>
          <a:prstGeom prst="straightConnector1">
            <a:avLst/>
          </a:prstGeom>
          <a:noFill/>
          <a:ln cap="flat" cmpd="sng" w="34275">
            <a:solidFill>
              <a:schemeClr val="dk1"/>
            </a:solidFill>
            <a:prstDash val="solid"/>
            <a:round/>
            <a:headEnd len="med" w="med" type="none"/>
            <a:tailEnd len="med" w="med" type="none"/>
          </a:ln>
        </p:spPr>
      </p:cxnSp>
      <p:sp>
        <p:nvSpPr>
          <p:cNvPr id="537" name="Google Shape;537;p27"/>
          <p:cNvSpPr/>
          <p:nvPr/>
        </p:nvSpPr>
        <p:spPr>
          <a:xfrm>
            <a:off x="3652182" y="2243403"/>
            <a:ext cx="42483" cy="99614"/>
          </a:xfrm>
          <a:custGeom>
            <a:rect b="b" l="l" r="r" t="t"/>
            <a:pathLst>
              <a:path extrusionOk="0" h="300" w="128">
                <a:moveTo>
                  <a:pt x="0" y="15"/>
                </a:moveTo>
                <a:lnTo>
                  <a:pt x="0" y="299"/>
                </a:lnTo>
                <a:lnTo>
                  <a:pt x="60" y="269"/>
                </a:lnTo>
                <a:lnTo>
                  <a:pt x="127" y="299"/>
                </a:lnTo>
                <a:lnTo>
                  <a:pt x="127"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38" name="Google Shape;538;p27"/>
          <p:cNvSpPr/>
          <p:nvPr/>
        </p:nvSpPr>
        <p:spPr>
          <a:xfrm>
            <a:off x="4110699" y="2214105"/>
            <a:ext cx="231456" cy="310561"/>
          </a:xfrm>
          <a:custGeom>
            <a:rect b="b" l="l" r="r" t="t"/>
            <a:pathLst>
              <a:path extrusionOk="0" h="934" w="695">
                <a:moveTo>
                  <a:pt x="0" y="0"/>
                </a:moveTo>
                <a:lnTo>
                  <a:pt x="694" y="0"/>
                </a:lnTo>
                <a:lnTo>
                  <a:pt x="694" y="933"/>
                </a:lnTo>
                <a:lnTo>
                  <a:pt x="0" y="933"/>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39" name="Google Shape;539;p27"/>
          <p:cNvCxnSpPr/>
          <p:nvPr/>
        </p:nvCxnSpPr>
        <p:spPr>
          <a:xfrm flipH="1" rot="10800000">
            <a:off x="4153181" y="2217035"/>
            <a:ext cx="1466" cy="307631"/>
          </a:xfrm>
          <a:prstGeom prst="straightConnector1">
            <a:avLst/>
          </a:prstGeom>
          <a:noFill/>
          <a:ln cap="flat" cmpd="sng" w="34275">
            <a:solidFill>
              <a:schemeClr val="dk1"/>
            </a:solidFill>
            <a:prstDash val="solid"/>
            <a:round/>
            <a:headEnd len="med" w="med" type="none"/>
            <a:tailEnd len="med" w="med" type="none"/>
          </a:ln>
        </p:spPr>
      </p:cxnSp>
      <p:cxnSp>
        <p:nvCxnSpPr>
          <p:cNvPr id="540" name="Google Shape;540;p27"/>
          <p:cNvCxnSpPr/>
          <p:nvPr/>
        </p:nvCxnSpPr>
        <p:spPr>
          <a:xfrm>
            <a:off x="4176620" y="2282955"/>
            <a:ext cx="139167" cy="1466"/>
          </a:xfrm>
          <a:prstGeom prst="straightConnector1">
            <a:avLst/>
          </a:prstGeom>
          <a:noFill/>
          <a:ln cap="flat" cmpd="sng" w="34275">
            <a:solidFill>
              <a:schemeClr val="dk1"/>
            </a:solidFill>
            <a:prstDash val="solid"/>
            <a:round/>
            <a:headEnd len="med" w="med" type="none"/>
            <a:tailEnd len="med" w="med" type="none"/>
          </a:ln>
        </p:spPr>
      </p:cxnSp>
      <p:cxnSp>
        <p:nvCxnSpPr>
          <p:cNvPr id="541" name="Google Shape;541;p27"/>
          <p:cNvCxnSpPr/>
          <p:nvPr/>
        </p:nvCxnSpPr>
        <p:spPr>
          <a:xfrm>
            <a:off x="4176620" y="2312253"/>
            <a:ext cx="139167" cy="1466"/>
          </a:xfrm>
          <a:prstGeom prst="straightConnector1">
            <a:avLst/>
          </a:prstGeom>
          <a:noFill/>
          <a:ln cap="flat" cmpd="sng" w="34275">
            <a:solidFill>
              <a:schemeClr val="dk1"/>
            </a:solidFill>
            <a:prstDash val="solid"/>
            <a:round/>
            <a:headEnd len="med" w="med" type="none"/>
            <a:tailEnd len="med" w="med" type="none"/>
          </a:ln>
        </p:spPr>
      </p:cxnSp>
      <p:sp>
        <p:nvSpPr>
          <p:cNvPr id="542" name="Google Shape;542;p27"/>
          <p:cNvSpPr/>
          <p:nvPr/>
        </p:nvSpPr>
        <p:spPr>
          <a:xfrm>
            <a:off x="4720102" y="2214105"/>
            <a:ext cx="228526" cy="310561"/>
          </a:xfrm>
          <a:custGeom>
            <a:rect b="b" l="l" r="r" t="t"/>
            <a:pathLst>
              <a:path extrusionOk="0" h="934" w="688">
                <a:moveTo>
                  <a:pt x="0" y="0"/>
                </a:moveTo>
                <a:lnTo>
                  <a:pt x="687" y="0"/>
                </a:lnTo>
                <a:lnTo>
                  <a:pt x="687" y="933"/>
                </a:lnTo>
                <a:lnTo>
                  <a:pt x="0" y="933"/>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43" name="Google Shape;543;p27"/>
          <p:cNvCxnSpPr/>
          <p:nvPr/>
        </p:nvCxnSpPr>
        <p:spPr>
          <a:xfrm flipH="1" rot="10800000">
            <a:off x="4759654" y="2217035"/>
            <a:ext cx="1466" cy="307631"/>
          </a:xfrm>
          <a:prstGeom prst="straightConnector1">
            <a:avLst/>
          </a:prstGeom>
          <a:noFill/>
          <a:ln cap="flat" cmpd="sng" w="34275">
            <a:solidFill>
              <a:schemeClr val="dk1"/>
            </a:solidFill>
            <a:prstDash val="solid"/>
            <a:round/>
            <a:headEnd len="med" w="med" type="none"/>
            <a:tailEnd len="med" w="med" type="none"/>
          </a:ln>
        </p:spPr>
      </p:cxnSp>
      <p:cxnSp>
        <p:nvCxnSpPr>
          <p:cNvPr id="544" name="Google Shape;544;p27"/>
          <p:cNvCxnSpPr/>
          <p:nvPr/>
        </p:nvCxnSpPr>
        <p:spPr>
          <a:xfrm>
            <a:off x="4784558" y="2282955"/>
            <a:ext cx="139166" cy="1466"/>
          </a:xfrm>
          <a:prstGeom prst="straightConnector1">
            <a:avLst/>
          </a:prstGeom>
          <a:noFill/>
          <a:ln cap="flat" cmpd="sng" w="34275">
            <a:solidFill>
              <a:schemeClr val="dk1"/>
            </a:solidFill>
            <a:prstDash val="solid"/>
            <a:round/>
            <a:headEnd len="med" w="med" type="none"/>
            <a:tailEnd len="med" w="med" type="none"/>
          </a:ln>
        </p:spPr>
      </p:cxnSp>
      <p:cxnSp>
        <p:nvCxnSpPr>
          <p:cNvPr id="545" name="Google Shape;545;p27"/>
          <p:cNvCxnSpPr/>
          <p:nvPr/>
        </p:nvCxnSpPr>
        <p:spPr>
          <a:xfrm>
            <a:off x="4784558" y="2312253"/>
            <a:ext cx="139166" cy="1466"/>
          </a:xfrm>
          <a:prstGeom prst="straightConnector1">
            <a:avLst/>
          </a:prstGeom>
          <a:noFill/>
          <a:ln cap="flat" cmpd="sng" w="34275">
            <a:solidFill>
              <a:schemeClr val="dk1"/>
            </a:solidFill>
            <a:prstDash val="solid"/>
            <a:round/>
            <a:headEnd len="med" w="med" type="none"/>
            <a:tailEnd len="med" w="med" type="none"/>
          </a:ln>
        </p:spPr>
      </p:cxnSp>
      <p:sp>
        <p:nvSpPr>
          <p:cNvPr id="546" name="Google Shape;546;p27"/>
          <p:cNvSpPr/>
          <p:nvPr/>
        </p:nvSpPr>
        <p:spPr>
          <a:xfrm>
            <a:off x="4991111" y="2214105"/>
            <a:ext cx="39553" cy="304701"/>
          </a:xfrm>
          <a:custGeom>
            <a:rect b="b" l="l" r="r" t="t"/>
            <a:pathLst>
              <a:path extrusionOk="0" h="919" w="120">
                <a:moveTo>
                  <a:pt x="0" y="0"/>
                </a:moveTo>
                <a:lnTo>
                  <a:pt x="0" y="799"/>
                </a:lnTo>
                <a:lnTo>
                  <a:pt x="59" y="918"/>
                </a:lnTo>
                <a:lnTo>
                  <a:pt x="119" y="799"/>
                </a:lnTo>
                <a:lnTo>
                  <a:pt x="119"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47" name="Google Shape;547;p27"/>
          <p:cNvCxnSpPr/>
          <p:nvPr/>
        </p:nvCxnSpPr>
        <p:spPr>
          <a:xfrm>
            <a:off x="4991111" y="2262446"/>
            <a:ext cx="39553" cy="1466"/>
          </a:xfrm>
          <a:prstGeom prst="straightConnector1">
            <a:avLst/>
          </a:prstGeom>
          <a:noFill/>
          <a:ln cap="flat" cmpd="sng" w="34275">
            <a:solidFill>
              <a:schemeClr val="dk1"/>
            </a:solidFill>
            <a:prstDash val="solid"/>
            <a:round/>
            <a:headEnd len="med" w="med" type="none"/>
            <a:tailEnd len="med" w="med" type="none"/>
          </a:ln>
        </p:spPr>
      </p:cxnSp>
      <p:sp>
        <p:nvSpPr>
          <p:cNvPr id="548" name="Google Shape;548;p27"/>
          <p:cNvSpPr/>
          <p:nvPr/>
        </p:nvSpPr>
        <p:spPr>
          <a:xfrm>
            <a:off x="5357338" y="2214105"/>
            <a:ext cx="231456" cy="310561"/>
          </a:xfrm>
          <a:custGeom>
            <a:rect b="b" l="l" r="r" t="t"/>
            <a:pathLst>
              <a:path extrusionOk="0" h="934" w="696">
                <a:moveTo>
                  <a:pt x="0" y="0"/>
                </a:moveTo>
                <a:lnTo>
                  <a:pt x="695" y="0"/>
                </a:lnTo>
                <a:lnTo>
                  <a:pt x="695" y="933"/>
                </a:lnTo>
                <a:lnTo>
                  <a:pt x="0" y="933"/>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49" name="Google Shape;549;p27"/>
          <p:cNvCxnSpPr/>
          <p:nvPr/>
        </p:nvCxnSpPr>
        <p:spPr>
          <a:xfrm flipH="1" rot="10800000">
            <a:off x="5399821" y="2217035"/>
            <a:ext cx="1465" cy="307631"/>
          </a:xfrm>
          <a:prstGeom prst="straightConnector1">
            <a:avLst/>
          </a:prstGeom>
          <a:noFill/>
          <a:ln cap="flat" cmpd="sng" w="34275">
            <a:solidFill>
              <a:schemeClr val="dk1"/>
            </a:solidFill>
            <a:prstDash val="solid"/>
            <a:round/>
            <a:headEnd len="med" w="med" type="none"/>
            <a:tailEnd len="med" w="med" type="none"/>
          </a:ln>
        </p:spPr>
      </p:cxnSp>
      <p:cxnSp>
        <p:nvCxnSpPr>
          <p:cNvPr id="550" name="Google Shape;550;p27"/>
          <p:cNvCxnSpPr/>
          <p:nvPr/>
        </p:nvCxnSpPr>
        <p:spPr>
          <a:xfrm>
            <a:off x="5424724" y="2282955"/>
            <a:ext cx="139167" cy="1466"/>
          </a:xfrm>
          <a:prstGeom prst="straightConnector1">
            <a:avLst/>
          </a:prstGeom>
          <a:noFill/>
          <a:ln cap="flat" cmpd="sng" w="34275">
            <a:solidFill>
              <a:schemeClr val="dk1"/>
            </a:solidFill>
            <a:prstDash val="solid"/>
            <a:round/>
            <a:headEnd len="med" w="med" type="none"/>
            <a:tailEnd len="med" w="med" type="none"/>
          </a:ln>
        </p:spPr>
      </p:cxnSp>
      <p:cxnSp>
        <p:nvCxnSpPr>
          <p:cNvPr id="551" name="Google Shape;551;p27"/>
          <p:cNvCxnSpPr/>
          <p:nvPr/>
        </p:nvCxnSpPr>
        <p:spPr>
          <a:xfrm>
            <a:off x="5424724" y="2312253"/>
            <a:ext cx="139167" cy="1466"/>
          </a:xfrm>
          <a:prstGeom prst="straightConnector1">
            <a:avLst/>
          </a:prstGeom>
          <a:noFill/>
          <a:ln cap="flat" cmpd="sng" w="34275">
            <a:solidFill>
              <a:schemeClr val="dk1"/>
            </a:solidFill>
            <a:prstDash val="solid"/>
            <a:round/>
            <a:headEnd len="med" w="med" type="none"/>
            <a:tailEnd len="med" w="med" type="none"/>
          </a:ln>
        </p:spPr>
      </p:cxnSp>
      <p:sp>
        <p:nvSpPr>
          <p:cNvPr id="552" name="Google Shape;552;p27"/>
          <p:cNvSpPr/>
          <p:nvPr/>
        </p:nvSpPr>
        <p:spPr>
          <a:xfrm>
            <a:off x="5628346" y="2222894"/>
            <a:ext cx="39552" cy="290053"/>
          </a:xfrm>
          <a:custGeom>
            <a:rect b="b" l="l" r="r" t="t"/>
            <a:pathLst>
              <a:path extrusionOk="0" h="874" w="121">
                <a:moveTo>
                  <a:pt x="120" y="0"/>
                </a:moveTo>
                <a:lnTo>
                  <a:pt x="120" y="753"/>
                </a:lnTo>
                <a:lnTo>
                  <a:pt x="60" y="873"/>
                </a:lnTo>
                <a:lnTo>
                  <a:pt x="0" y="753"/>
                </a:lnTo>
                <a:lnTo>
                  <a:pt x="0" y="0"/>
                </a:lnTo>
                <a:lnTo>
                  <a:pt x="12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53" name="Google Shape;553;p27"/>
          <p:cNvSpPr/>
          <p:nvPr/>
        </p:nvSpPr>
        <p:spPr>
          <a:xfrm>
            <a:off x="5607838" y="2243403"/>
            <a:ext cx="20509" cy="49807"/>
          </a:xfrm>
          <a:custGeom>
            <a:rect b="b" l="l" r="r" t="t"/>
            <a:pathLst>
              <a:path extrusionOk="0" h="151" w="60">
                <a:moveTo>
                  <a:pt x="59" y="0"/>
                </a:moveTo>
                <a:lnTo>
                  <a:pt x="0" y="0"/>
                </a:lnTo>
                <a:lnTo>
                  <a:pt x="0" y="15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54" name="Google Shape;554;p27"/>
          <p:cNvSpPr/>
          <p:nvPr/>
        </p:nvSpPr>
        <p:spPr>
          <a:xfrm>
            <a:off x="2166763" y="2882104"/>
            <a:ext cx="310561" cy="249035"/>
          </a:xfrm>
          <a:custGeom>
            <a:rect b="b" l="l" r="r" t="t"/>
            <a:pathLst>
              <a:path extrusionOk="0" h="748" w="935">
                <a:moveTo>
                  <a:pt x="934" y="747"/>
                </a:moveTo>
                <a:lnTo>
                  <a:pt x="0" y="747"/>
                </a:lnTo>
                <a:lnTo>
                  <a:pt x="0" y="0"/>
                </a:lnTo>
                <a:lnTo>
                  <a:pt x="934" y="0"/>
                </a:lnTo>
                <a:lnTo>
                  <a:pt x="934" y="74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55" name="Google Shape;555;p27"/>
          <p:cNvCxnSpPr/>
          <p:nvPr/>
        </p:nvCxnSpPr>
        <p:spPr>
          <a:xfrm>
            <a:off x="2166763" y="2923121"/>
            <a:ext cx="310561" cy="1465"/>
          </a:xfrm>
          <a:prstGeom prst="straightConnector1">
            <a:avLst/>
          </a:prstGeom>
          <a:noFill/>
          <a:ln cap="flat" cmpd="sng" w="34275">
            <a:solidFill>
              <a:schemeClr val="dk1"/>
            </a:solidFill>
            <a:prstDash val="solid"/>
            <a:round/>
            <a:headEnd len="med" w="med" type="none"/>
            <a:tailEnd len="med" w="med" type="none"/>
          </a:ln>
        </p:spPr>
      </p:cxnSp>
      <p:cxnSp>
        <p:nvCxnSpPr>
          <p:cNvPr id="556" name="Google Shape;556;p27"/>
          <p:cNvCxnSpPr/>
          <p:nvPr/>
        </p:nvCxnSpPr>
        <p:spPr>
          <a:xfrm flipH="1">
            <a:off x="2188737" y="2902613"/>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57" name="Google Shape;557;p27"/>
          <p:cNvCxnSpPr/>
          <p:nvPr/>
        </p:nvCxnSpPr>
        <p:spPr>
          <a:xfrm flipH="1">
            <a:off x="2229755" y="2902613"/>
            <a:ext cx="21973" cy="1465"/>
          </a:xfrm>
          <a:prstGeom prst="straightConnector1">
            <a:avLst/>
          </a:prstGeom>
          <a:noFill/>
          <a:ln cap="flat" cmpd="sng" w="34275">
            <a:solidFill>
              <a:schemeClr val="dk1"/>
            </a:solidFill>
            <a:prstDash val="solid"/>
            <a:round/>
            <a:headEnd len="med" w="med" type="none"/>
            <a:tailEnd len="med" w="med" type="none"/>
          </a:ln>
        </p:spPr>
      </p:cxnSp>
      <p:cxnSp>
        <p:nvCxnSpPr>
          <p:cNvPr id="558" name="Google Shape;558;p27"/>
          <p:cNvCxnSpPr/>
          <p:nvPr/>
        </p:nvCxnSpPr>
        <p:spPr>
          <a:xfrm flipH="1">
            <a:off x="2269307" y="2902613"/>
            <a:ext cx="23438" cy="1465"/>
          </a:xfrm>
          <a:prstGeom prst="straightConnector1">
            <a:avLst/>
          </a:prstGeom>
          <a:noFill/>
          <a:ln cap="flat" cmpd="sng" w="34275">
            <a:solidFill>
              <a:schemeClr val="dk1"/>
            </a:solidFill>
            <a:prstDash val="solid"/>
            <a:round/>
            <a:headEnd len="med" w="med" type="none"/>
            <a:tailEnd len="med" w="med" type="none"/>
          </a:ln>
        </p:spPr>
      </p:cxnSp>
      <p:sp>
        <p:nvSpPr>
          <p:cNvPr id="559" name="Google Shape;559;p27"/>
          <p:cNvSpPr/>
          <p:nvPr/>
        </p:nvSpPr>
        <p:spPr>
          <a:xfrm>
            <a:off x="2803999" y="2882104"/>
            <a:ext cx="310561" cy="249035"/>
          </a:xfrm>
          <a:custGeom>
            <a:rect b="b" l="l" r="r" t="t"/>
            <a:pathLst>
              <a:path extrusionOk="0" h="748" w="934">
                <a:moveTo>
                  <a:pt x="933" y="747"/>
                </a:moveTo>
                <a:lnTo>
                  <a:pt x="0" y="747"/>
                </a:lnTo>
                <a:lnTo>
                  <a:pt x="0" y="0"/>
                </a:lnTo>
                <a:lnTo>
                  <a:pt x="933" y="0"/>
                </a:lnTo>
                <a:lnTo>
                  <a:pt x="933" y="74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60" name="Google Shape;560;p27"/>
          <p:cNvCxnSpPr/>
          <p:nvPr/>
        </p:nvCxnSpPr>
        <p:spPr>
          <a:xfrm>
            <a:off x="2803999" y="2923121"/>
            <a:ext cx="310561" cy="1465"/>
          </a:xfrm>
          <a:prstGeom prst="straightConnector1">
            <a:avLst/>
          </a:prstGeom>
          <a:noFill/>
          <a:ln cap="flat" cmpd="sng" w="34275">
            <a:solidFill>
              <a:schemeClr val="dk1"/>
            </a:solidFill>
            <a:prstDash val="solid"/>
            <a:round/>
            <a:headEnd len="med" w="med" type="none"/>
            <a:tailEnd len="med" w="med" type="none"/>
          </a:ln>
        </p:spPr>
      </p:cxnSp>
      <p:cxnSp>
        <p:nvCxnSpPr>
          <p:cNvPr id="561" name="Google Shape;561;p27"/>
          <p:cNvCxnSpPr/>
          <p:nvPr/>
        </p:nvCxnSpPr>
        <p:spPr>
          <a:xfrm flipH="1">
            <a:off x="2827438" y="2902613"/>
            <a:ext cx="24903" cy="1465"/>
          </a:xfrm>
          <a:prstGeom prst="straightConnector1">
            <a:avLst/>
          </a:prstGeom>
          <a:noFill/>
          <a:ln cap="flat" cmpd="sng" w="34275">
            <a:solidFill>
              <a:schemeClr val="dk1"/>
            </a:solidFill>
            <a:prstDash val="solid"/>
            <a:round/>
            <a:headEnd len="med" w="med" type="none"/>
            <a:tailEnd len="med" w="med" type="none"/>
          </a:ln>
        </p:spPr>
      </p:cxnSp>
      <p:cxnSp>
        <p:nvCxnSpPr>
          <p:cNvPr id="562" name="Google Shape;562;p27"/>
          <p:cNvCxnSpPr/>
          <p:nvPr/>
        </p:nvCxnSpPr>
        <p:spPr>
          <a:xfrm flipH="1">
            <a:off x="2869920" y="2902613"/>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563" name="Google Shape;563;p27"/>
          <p:cNvCxnSpPr/>
          <p:nvPr/>
        </p:nvCxnSpPr>
        <p:spPr>
          <a:xfrm flipH="1">
            <a:off x="2908007" y="2902613"/>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64" name="Google Shape;564;p27"/>
          <p:cNvCxnSpPr/>
          <p:nvPr/>
        </p:nvCxnSpPr>
        <p:spPr>
          <a:xfrm>
            <a:off x="2828903" y="2971462"/>
            <a:ext cx="136237" cy="1466"/>
          </a:xfrm>
          <a:prstGeom prst="straightConnector1">
            <a:avLst/>
          </a:prstGeom>
          <a:noFill/>
          <a:ln cap="flat" cmpd="sng" w="34275">
            <a:solidFill>
              <a:schemeClr val="dk1"/>
            </a:solidFill>
            <a:prstDash val="solid"/>
            <a:round/>
            <a:headEnd len="med" w="med" type="none"/>
            <a:tailEnd len="med" w="med" type="none"/>
          </a:ln>
        </p:spPr>
      </p:cxnSp>
      <p:cxnSp>
        <p:nvCxnSpPr>
          <p:cNvPr id="565" name="Google Shape;565;p27"/>
          <p:cNvCxnSpPr/>
          <p:nvPr/>
        </p:nvCxnSpPr>
        <p:spPr>
          <a:xfrm>
            <a:off x="2828903" y="3011016"/>
            <a:ext cx="136237" cy="1465"/>
          </a:xfrm>
          <a:prstGeom prst="straightConnector1">
            <a:avLst/>
          </a:prstGeom>
          <a:noFill/>
          <a:ln cap="flat" cmpd="sng" w="34275">
            <a:solidFill>
              <a:schemeClr val="dk1"/>
            </a:solidFill>
            <a:prstDash val="solid"/>
            <a:round/>
            <a:headEnd len="med" w="med" type="none"/>
            <a:tailEnd len="med" w="med" type="none"/>
          </a:ln>
        </p:spPr>
      </p:cxnSp>
      <p:cxnSp>
        <p:nvCxnSpPr>
          <p:cNvPr id="566" name="Google Shape;566;p27"/>
          <p:cNvCxnSpPr/>
          <p:nvPr/>
        </p:nvCxnSpPr>
        <p:spPr>
          <a:xfrm>
            <a:off x="2828903" y="3052033"/>
            <a:ext cx="136237" cy="1465"/>
          </a:xfrm>
          <a:prstGeom prst="straightConnector1">
            <a:avLst/>
          </a:prstGeom>
          <a:noFill/>
          <a:ln cap="flat" cmpd="sng" w="34275">
            <a:solidFill>
              <a:schemeClr val="dk1"/>
            </a:solidFill>
            <a:prstDash val="solid"/>
            <a:round/>
            <a:headEnd len="med" w="med" type="none"/>
            <a:tailEnd len="med" w="med" type="none"/>
          </a:ln>
        </p:spPr>
      </p:cxnSp>
      <p:sp>
        <p:nvSpPr>
          <p:cNvPr id="567" name="Google Shape;567;p27"/>
          <p:cNvSpPr/>
          <p:nvPr/>
        </p:nvSpPr>
        <p:spPr>
          <a:xfrm>
            <a:off x="2990042" y="2971463"/>
            <a:ext cx="93754" cy="79105"/>
          </a:xfrm>
          <a:custGeom>
            <a:rect b="b" l="l" r="r" t="t"/>
            <a:pathLst>
              <a:path extrusionOk="0" h="240" w="284">
                <a:moveTo>
                  <a:pt x="283" y="239"/>
                </a:moveTo>
                <a:lnTo>
                  <a:pt x="0" y="239"/>
                </a:lnTo>
                <a:lnTo>
                  <a:pt x="0" y="0"/>
                </a:lnTo>
                <a:lnTo>
                  <a:pt x="283" y="0"/>
                </a:lnTo>
                <a:lnTo>
                  <a:pt x="283"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68" name="Google Shape;568;p27"/>
          <p:cNvSpPr/>
          <p:nvPr/>
        </p:nvSpPr>
        <p:spPr>
          <a:xfrm>
            <a:off x="889362" y="3535454"/>
            <a:ext cx="310561" cy="221201"/>
          </a:xfrm>
          <a:custGeom>
            <a:rect b="b" l="l" r="r" t="t"/>
            <a:pathLst>
              <a:path extrusionOk="0" h="666" w="934">
                <a:moveTo>
                  <a:pt x="933" y="120"/>
                </a:moveTo>
                <a:lnTo>
                  <a:pt x="933" y="665"/>
                </a:lnTo>
                <a:lnTo>
                  <a:pt x="0" y="665"/>
                </a:lnTo>
                <a:lnTo>
                  <a:pt x="0" y="0"/>
                </a:lnTo>
                <a:lnTo>
                  <a:pt x="314" y="0"/>
                </a:lnTo>
                <a:lnTo>
                  <a:pt x="433" y="120"/>
                </a:lnTo>
                <a:lnTo>
                  <a:pt x="933" y="12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69" name="Google Shape;569;p27"/>
          <p:cNvSpPr/>
          <p:nvPr/>
        </p:nvSpPr>
        <p:spPr>
          <a:xfrm>
            <a:off x="1526597" y="3560357"/>
            <a:ext cx="275404" cy="196298"/>
          </a:xfrm>
          <a:custGeom>
            <a:rect b="b" l="l" r="r" t="t"/>
            <a:pathLst>
              <a:path extrusionOk="0" h="591" w="829">
                <a:moveTo>
                  <a:pt x="828" y="105"/>
                </a:moveTo>
                <a:lnTo>
                  <a:pt x="828" y="590"/>
                </a:lnTo>
                <a:lnTo>
                  <a:pt x="0" y="590"/>
                </a:lnTo>
                <a:lnTo>
                  <a:pt x="0" y="0"/>
                </a:lnTo>
                <a:lnTo>
                  <a:pt x="284" y="0"/>
                </a:lnTo>
                <a:lnTo>
                  <a:pt x="388" y="105"/>
                </a:lnTo>
                <a:lnTo>
                  <a:pt x="828" y="10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70" name="Google Shape;570;p27"/>
          <p:cNvSpPr/>
          <p:nvPr/>
        </p:nvSpPr>
        <p:spPr>
          <a:xfrm>
            <a:off x="1561756" y="3520805"/>
            <a:ext cx="275404" cy="196298"/>
          </a:xfrm>
          <a:custGeom>
            <a:rect b="b" l="l" r="r" t="t"/>
            <a:pathLst>
              <a:path extrusionOk="0" h="590" w="830">
                <a:moveTo>
                  <a:pt x="0" y="89"/>
                </a:moveTo>
                <a:lnTo>
                  <a:pt x="0" y="0"/>
                </a:lnTo>
                <a:lnTo>
                  <a:pt x="284" y="0"/>
                </a:lnTo>
                <a:lnTo>
                  <a:pt x="389" y="104"/>
                </a:lnTo>
                <a:lnTo>
                  <a:pt x="829" y="104"/>
                </a:lnTo>
                <a:lnTo>
                  <a:pt x="829" y="589"/>
                </a:lnTo>
                <a:lnTo>
                  <a:pt x="754" y="58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71" name="Google Shape;571;p27"/>
          <p:cNvSpPr/>
          <p:nvPr/>
        </p:nvSpPr>
        <p:spPr>
          <a:xfrm>
            <a:off x="2166763" y="3510549"/>
            <a:ext cx="310561" cy="271009"/>
          </a:xfrm>
          <a:custGeom>
            <a:rect b="b" l="l" r="r" t="t"/>
            <a:pathLst>
              <a:path extrusionOk="0" h="814" w="935">
                <a:moveTo>
                  <a:pt x="463" y="634"/>
                </a:moveTo>
                <a:lnTo>
                  <a:pt x="934" y="634"/>
                </a:lnTo>
                <a:lnTo>
                  <a:pt x="934" y="0"/>
                </a:lnTo>
                <a:lnTo>
                  <a:pt x="0" y="0"/>
                </a:lnTo>
                <a:lnTo>
                  <a:pt x="0" y="634"/>
                </a:lnTo>
                <a:lnTo>
                  <a:pt x="254" y="634"/>
                </a:lnTo>
                <a:lnTo>
                  <a:pt x="254" y="813"/>
                </a:lnTo>
                <a:lnTo>
                  <a:pt x="463" y="63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72" name="Google Shape;572;p27"/>
          <p:cNvSpPr/>
          <p:nvPr/>
        </p:nvSpPr>
        <p:spPr>
          <a:xfrm>
            <a:off x="2804000" y="3539848"/>
            <a:ext cx="271008" cy="243175"/>
          </a:xfrm>
          <a:custGeom>
            <a:rect b="b" l="l" r="r" t="t"/>
            <a:pathLst>
              <a:path extrusionOk="0" h="733" w="815">
                <a:moveTo>
                  <a:pt x="381" y="575"/>
                </a:moveTo>
                <a:lnTo>
                  <a:pt x="814" y="575"/>
                </a:lnTo>
                <a:lnTo>
                  <a:pt x="814" y="0"/>
                </a:lnTo>
                <a:lnTo>
                  <a:pt x="0" y="0"/>
                </a:lnTo>
                <a:lnTo>
                  <a:pt x="0" y="575"/>
                </a:lnTo>
                <a:lnTo>
                  <a:pt x="202" y="575"/>
                </a:lnTo>
                <a:lnTo>
                  <a:pt x="202" y="732"/>
                </a:lnTo>
                <a:lnTo>
                  <a:pt x="381" y="57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73" name="Google Shape;573;p27"/>
          <p:cNvSpPr/>
          <p:nvPr/>
        </p:nvSpPr>
        <p:spPr>
          <a:xfrm>
            <a:off x="2846482" y="3500295"/>
            <a:ext cx="268079" cy="191903"/>
          </a:xfrm>
          <a:custGeom>
            <a:rect b="b" l="l" r="r" t="t"/>
            <a:pathLst>
              <a:path extrusionOk="0" h="576" w="807">
                <a:moveTo>
                  <a:pt x="716" y="575"/>
                </a:moveTo>
                <a:lnTo>
                  <a:pt x="806" y="575"/>
                </a:lnTo>
                <a:lnTo>
                  <a:pt x="806" y="0"/>
                </a:lnTo>
                <a:lnTo>
                  <a:pt x="0" y="0"/>
                </a:lnTo>
                <a:lnTo>
                  <a:pt x="0" y="9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74" name="Google Shape;574;p27"/>
          <p:cNvCxnSpPr/>
          <p:nvPr/>
        </p:nvCxnSpPr>
        <p:spPr>
          <a:xfrm>
            <a:off x="3469069" y="2971462"/>
            <a:ext cx="260755" cy="1466"/>
          </a:xfrm>
          <a:prstGeom prst="straightConnector1">
            <a:avLst/>
          </a:prstGeom>
          <a:noFill/>
          <a:ln cap="flat" cmpd="sng" w="34275">
            <a:solidFill>
              <a:schemeClr val="dk1"/>
            </a:solidFill>
            <a:prstDash val="solid"/>
            <a:round/>
            <a:headEnd len="med" w="med" type="none"/>
            <a:tailEnd len="med" w="med" type="none"/>
          </a:ln>
        </p:spPr>
      </p:cxnSp>
      <p:cxnSp>
        <p:nvCxnSpPr>
          <p:cNvPr id="575" name="Google Shape;575;p27"/>
          <p:cNvCxnSpPr/>
          <p:nvPr/>
        </p:nvCxnSpPr>
        <p:spPr>
          <a:xfrm>
            <a:off x="3469069" y="3011016"/>
            <a:ext cx="260755" cy="1465"/>
          </a:xfrm>
          <a:prstGeom prst="straightConnector1">
            <a:avLst/>
          </a:prstGeom>
          <a:noFill/>
          <a:ln cap="flat" cmpd="sng" w="34275">
            <a:solidFill>
              <a:schemeClr val="dk1"/>
            </a:solidFill>
            <a:prstDash val="solid"/>
            <a:round/>
            <a:headEnd len="med" w="med" type="none"/>
            <a:tailEnd len="med" w="med" type="none"/>
          </a:ln>
        </p:spPr>
      </p:cxnSp>
      <p:cxnSp>
        <p:nvCxnSpPr>
          <p:cNvPr id="576" name="Google Shape;576;p27"/>
          <p:cNvCxnSpPr/>
          <p:nvPr/>
        </p:nvCxnSpPr>
        <p:spPr>
          <a:xfrm>
            <a:off x="3469069" y="3052033"/>
            <a:ext cx="260755" cy="1465"/>
          </a:xfrm>
          <a:prstGeom prst="straightConnector1">
            <a:avLst/>
          </a:prstGeom>
          <a:noFill/>
          <a:ln cap="flat" cmpd="sng" w="34275">
            <a:solidFill>
              <a:schemeClr val="dk1"/>
            </a:solidFill>
            <a:prstDash val="solid"/>
            <a:round/>
            <a:headEnd len="med" w="med" type="none"/>
            <a:tailEnd len="med" w="med" type="none"/>
          </a:ln>
        </p:spPr>
      </p:cxnSp>
      <p:sp>
        <p:nvSpPr>
          <p:cNvPr id="577" name="Google Shape;577;p27"/>
          <p:cNvSpPr/>
          <p:nvPr/>
        </p:nvSpPr>
        <p:spPr>
          <a:xfrm>
            <a:off x="3444164" y="2882104"/>
            <a:ext cx="310561" cy="249035"/>
          </a:xfrm>
          <a:custGeom>
            <a:rect b="b" l="l" r="r" t="t"/>
            <a:pathLst>
              <a:path extrusionOk="0" h="748" w="934">
                <a:moveTo>
                  <a:pt x="933" y="747"/>
                </a:moveTo>
                <a:lnTo>
                  <a:pt x="0" y="747"/>
                </a:lnTo>
                <a:lnTo>
                  <a:pt x="0" y="0"/>
                </a:lnTo>
                <a:lnTo>
                  <a:pt x="933" y="0"/>
                </a:lnTo>
                <a:lnTo>
                  <a:pt x="933" y="74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78" name="Google Shape;578;p27"/>
          <p:cNvCxnSpPr/>
          <p:nvPr/>
        </p:nvCxnSpPr>
        <p:spPr>
          <a:xfrm>
            <a:off x="3444164" y="2923121"/>
            <a:ext cx="310561" cy="1465"/>
          </a:xfrm>
          <a:prstGeom prst="straightConnector1">
            <a:avLst/>
          </a:prstGeom>
          <a:noFill/>
          <a:ln cap="flat" cmpd="sng" w="34275">
            <a:solidFill>
              <a:schemeClr val="dk1"/>
            </a:solidFill>
            <a:prstDash val="solid"/>
            <a:round/>
            <a:headEnd len="med" w="med" type="none"/>
            <a:tailEnd len="med" w="med" type="none"/>
          </a:ln>
        </p:spPr>
      </p:cxnSp>
      <p:cxnSp>
        <p:nvCxnSpPr>
          <p:cNvPr id="579" name="Google Shape;579;p27"/>
          <p:cNvCxnSpPr/>
          <p:nvPr/>
        </p:nvCxnSpPr>
        <p:spPr>
          <a:xfrm flipH="1">
            <a:off x="3467604" y="2902613"/>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580" name="Google Shape;580;p27"/>
          <p:cNvCxnSpPr/>
          <p:nvPr/>
        </p:nvCxnSpPr>
        <p:spPr>
          <a:xfrm flipH="1">
            <a:off x="3505691" y="2902613"/>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81" name="Google Shape;581;p27"/>
          <p:cNvCxnSpPr/>
          <p:nvPr/>
        </p:nvCxnSpPr>
        <p:spPr>
          <a:xfrm flipH="1">
            <a:off x="3545244" y="2902613"/>
            <a:ext cx="23438" cy="1465"/>
          </a:xfrm>
          <a:prstGeom prst="straightConnector1">
            <a:avLst/>
          </a:prstGeom>
          <a:noFill/>
          <a:ln cap="flat" cmpd="sng" w="34275">
            <a:solidFill>
              <a:schemeClr val="dk1"/>
            </a:solidFill>
            <a:prstDash val="solid"/>
            <a:round/>
            <a:headEnd len="med" w="med" type="none"/>
            <a:tailEnd len="med" w="med" type="none"/>
          </a:ln>
        </p:spPr>
      </p:cxnSp>
      <p:sp>
        <p:nvSpPr>
          <p:cNvPr id="582" name="Google Shape;582;p27"/>
          <p:cNvSpPr/>
          <p:nvPr/>
        </p:nvSpPr>
        <p:spPr>
          <a:xfrm>
            <a:off x="4128278" y="2887964"/>
            <a:ext cx="218272" cy="272474"/>
          </a:xfrm>
          <a:custGeom>
            <a:rect b="b" l="l" r="r" t="t"/>
            <a:pathLst>
              <a:path extrusionOk="0" h="822" w="658">
                <a:moveTo>
                  <a:pt x="194" y="0"/>
                </a:moveTo>
                <a:lnTo>
                  <a:pt x="0" y="0"/>
                </a:lnTo>
                <a:lnTo>
                  <a:pt x="0" y="821"/>
                </a:lnTo>
                <a:lnTo>
                  <a:pt x="657" y="821"/>
                </a:lnTo>
                <a:lnTo>
                  <a:pt x="657" y="0"/>
                </a:lnTo>
                <a:lnTo>
                  <a:pt x="46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83" name="Google Shape;583;p27"/>
          <p:cNvSpPr/>
          <p:nvPr/>
        </p:nvSpPr>
        <p:spPr>
          <a:xfrm>
            <a:off x="4186875" y="2849875"/>
            <a:ext cx="99614" cy="62991"/>
          </a:xfrm>
          <a:custGeom>
            <a:rect b="b" l="l" r="r" t="t"/>
            <a:pathLst>
              <a:path extrusionOk="0" h="188" w="300">
                <a:moveTo>
                  <a:pt x="209" y="67"/>
                </a:moveTo>
                <a:lnTo>
                  <a:pt x="209" y="0"/>
                </a:lnTo>
                <a:lnTo>
                  <a:pt x="90" y="0"/>
                </a:lnTo>
                <a:lnTo>
                  <a:pt x="90" y="67"/>
                </a:lnTo>
                <a:lnTo>
                  <a:pt x="30" y="67"/>
                </a:lnTo>
                <a:lnTo>
                  <a:pt x="0" y="187"/>
                </a:lnTo>
                <a:lnTo>
                  <a:pt x="299" y="187"/>
                </a:lnTo>
                <a:lnTo>
                  <a:pt x="269" y="67"/>
                </a:lnTo>
                <a:lnTo>
                  <a:pt x="209" y="6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84" name="Google Shape;584;p27"/>
          <p:cNvCxnSpPr/>
          <p:nvPr/>
        </p:nvCxnSpPr>
        <p:spPr>
          <a:xfrm>
            <a:off x="4838759" y="2967068"/>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585" name="Google Shape;585;p27"/>
          <p:cNvCxnSpPr/>
          <p:nvPr/>
        </p:nvCxnSpPr>
        <p:spPr>
          <a:xfrm>
            <a:off x="4838759" y="3016876"/>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586" name="Google Shape;586;p27"/>
          <p:cNvCxnSpPr/>
          <p:nvPr/>
        </p:nvCxnSpPr>
        <p:spPr>
          <a:xfrm>
            <a:off x="4838759" y="3066682"/>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587" name="Google Shape;587;p27"/>
          <p:cNvCxnSpPr/>
          <p:nvPr/>
        </p:nvCxnSpPr>
        <p:spPr>
          <a:xfrm>
            <a:off x="4838759" y="3116490"/>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588" name="Google Shape;588;p27"/>
          <p:cNvCxnSpPr/>
          <p:nvPr/>
        </p:nvCxnSpPr>
        <p:spPr>
          <a:xfrm flipH="1">
            <a:off x="4797742" y="2967068"/>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89" name="Google Shape;589;p27"/>
          <p:cNvCxnSpPr/>
          <p:nvPr/>
        </p:nvCxnSpPr>
        <p:spPr>
          <a:xfrm flipH="1">
            <a:off x="4797742" y="3016876"/>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90" name="Google Shape;590;p27"/>
          <p:cNvCxnSpPr/>
          <p:nvPr/>
        </p:nvCxnSpPr>
        <p:spPr>
          <a:xfrm flipH="1">
            <a:off x="4797742" y="3066682"/>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91" name="Google Shape;591;p27"/>
          <p:cNvCxnSpPr/>
          <p:nvPr/>
        </p:nvCxnSpPr>
        <p:spPr>
          <a:xfrm flipH="1">
            <a:off x="4797742" y="3116490"/>
            <a:ext cx="23438" cy="1465"/>
          </a:xfrm>
          <a:prstGeom prst="straightConnector1">
            <a:avLst/>
          </a:prstGeom>
          <a:noFill/>
          <a:ln cap="flat" cmpd="sng" w="34275">
            <a:solidFill>
              <a:schemeClr val="dk1"/>
            </a:solidFill>
            <a:prstDash val="solid"/>
            <a:round/>
            <a:headEnd len="med" w="med" type="none"/>
            <a:tailEnd len="med" w="med" type="none"/>
          </a:ln>
        </p:spPr>
      </p:cxnSp>
      <p:sp>
        <p:nvSpPr>
          <p:cNvPr id="592" name="Google Shape;592;p27"/>
          <p:cNvSpPr/>
          <p:nvPr/>
        </p:nvSpPr>
        <p:spPr>
          <a:xfrm>
            <a:off x="4765514" y="2887964"/>
            <a:ext cx="221202" cy="272474"/>
          </a:xfrm>
          <a:custGeom>
            <a:rect b="b" l="l" r="r" t="t"/>
            <a:pathLst>
              <a:path extrusionOk="0" h="822" w="665">
                <a:moveTo>
                  <a:pt x="194" y="0"/>
                </a:moveTo>
                <a:lnTo>
                  <a:pt x="0" y="0"/>
                </a:lnTo>
                <a:lnTo>
                  <a:pt x="0" y="821"/>
                </a:lnTo>
                <a:lnTo>
                  <a:pt x="664" y="821"/>
                </a:lnTo>
                <a:lnTo>
                  <a:pt x="664" y="0"/>
                </a:lnTo>
                <a:lnTo>
                  <a:pt x="462"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3" name="Google Shape;593;p27"/>
          <p:cNvSpPr/>
          <p:nvPr/>
        </p:nvSpPr>
        <p:spPr>
          <a:xfrm>
            <a:off x="4824110" y="2849875"/>
            <a:ext cx="99614" cy="62991"/>
          </a:xfrm>
          <a:custGeom>
            <a:rect b="b" l="l" r="r" t="t"/>
            <a:pathLst>
              <a:path extrusionOk="0" h="188" w="299">
                <a:moveTo>
                  <a:pt x="209" y="67"/>
                </a:moveTo>
                <a:lnTo>
                  <a:pt x="209" y="0"/>
                </a:lnTo>
                <a:lnTo>
                  <a:pt x="89" y="0"/>
                </a:lnTo>
                <a:lnTo>
                  <a:pt x="89" y="67"/>
                </a:lnTo>
                <a:lnTo>
                  <a:pt x="30" y="67"/>
                </a:lnTo>
                <a:lnTo>
                  <a:pt x="0" y="187"/>
                </a:lnTo>
                <a:lnTo>
                  <a:pt x="298" y="187"/>
                </a:lnTo>
                <a:lnTo>
                  <a:pt x="268" y="67"/>
                </a:lnTo>
                <a:lnTo>
                  <a:pt x="209" y="6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4" name="Google Shape;594;p27"/>
          <p:cNvSpPr/>
          <p:nvPr/>
        </p:nvSpPr>
        <p:spPr>
          <a:xfrm>
            <a:off x="5399820" y="2849875"/>
            <a:ext cx="228526" cy="310561"/>
          </a:xfrm>
          <a:custGeom>
            <a:rect b="b" l="l" r="r" t="t"/>
            <a:pathLst>
              <a:path extrusionOk="0" h="934" w="688">
                <a:moveTo>
                  <a:pt x="209" y="0"/>
                </a:moveTo>
                <a:lnTo>
                  <a:pt x="687" y="0"/>
                </a:lnTo>
                <a:lnTo>
                  <a:pt x="687" y="933"/>
                </a:lnTo>
                <a:lnTo>
                  <a:pt x="0" y="933"/>
                </a:lnTo>
                <a:lnTo>
                  <a:pt x="0" y="217"/>
                </a:lnTo>
                <a:lnTo>
                  <a:pt x="20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5" name="Google Shape;595;p27"/>
          <p:cNvSpPr/>
          <p:nvPr/>
        </p:nvSpPr>
        <p:spPr>
          <a:xfrm>
            <a:off x="5399820" y="2849875"/>
            <a:ext cx="70316" cy="71780"/>
          </a:xfrm>
          <a:custGeom>
            <a:rect b="b" l="l" r="r" t="t"/>
            <a:pathLst>
              <a:path extrusionOk="0" h="218" w="210">
                <a:moveTo>
                  <a:pt x="0" y="217"/>
                </a:moveTo>
                <a:lnTo>
                  <a:pt x="209" y="217"/>
                </a:lnTo>
                <a:lnTo>
                  <a:pt x="20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6" name="Google Shape;596;p27"/>
          <p:cNvSpPr/>
          <p:nvPr/>
        </p:nvSpPr>
        <p:spPr>
          <a:xfrm>
            <a:off x="6671363" y="2892357"/>
            <a:ext cx="193368" cy="268079"/>
          </a:xfrm>
          <a:custGeom>
            <a:rect b="b" l="l" r="r" t="t"/>
            <a:pathLst>
              <a:path extrusionOk="0" h="807" w="583">
                <a:moveTo>
                  <a:pt x="179" y="0"/>
                </a:moveTo>
                <a:lnTo>
                  <a:pt x="582" y="0"/>
                </a:lnTo>
                <a:lnTo>
                  <a:pt x="582" y="806"/>
                </a:lnTo>
                <a:lnTo>
                  <a:pt x="0" y="806"/>
                </a:lnTo>
                <a:lnTo>
                  <a:pt x="0" y="179"/>
                </a:lnTo>
                <a:lnTo>
                  <a:pt x="17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7" name="Google Shape;597;p27"/>
          <p:cNvSpPr/>
          <p:nvPr/>
        </p:nvSpPr>
        <p:spPr>
          <a:xfrm>
            <a:off x="6751932" y="2849875"/>
            <a:ext cx="158211" cy="271008"/>
          </a:xfrm>
          <a:custGeom>
            <a:rect b="b" l="l" r="r" t="t"/>
            <a:pathLst>
              <a:path extrusionOk="0" h="815" w="478">
                <a:moveTo>
                  <a:pt x="0" y="82"/>
                </a:moveTo>
                <a:lnTo>
                  <a:pt x="74" y="0"/>
                </a:lnTo>
                <a:lnTo>
                  <a:pt x="477" y="0"/>
                </a:lnTo>
                <a:lnTo>
                  <a:pt x="477" y="814"/>
                </a:lnTo>
                <a:lnTo>
                  <a:pt x="373" y="814"/>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8" name="Google Shape;598;p27"/>
          <p:cNvSpPr/>
          <p:nvPr/>
        </p:nvSpPr>
        <p:spPr>
          <a:xfrm>
            <a:off x="6671363" y="2892357"/>
            <a:ext cx="60061" cy="60062"/>
          </a:xfrm>
          <a:custGeom>
            <a:rect b="b" l="l" r="r" t="t"/>
            <a:pathLst>
              <a:path extrusionOk="0" h="180" w="180">
                <a:moveTo>
                  <a:pt x="0" y="179"/>
                </a:moveTo>
                <a:lnTo>
                  <a:pt x="179" y="179"/>
                </a:lnTo>
                <a:lnTo>
                  <a:pt x="17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9" name="Google Shape;599;p27"/>
          <p:cNvSpPr/>
          <p:nvPr/>
        </p:nvSpPr>
        <p:spPr>
          <a:xfrm>
            <a:off x="6037056" y="2849875"/>
            <a:ext cx="231456" cy="310561"/>
          </a:xfrm>
          <a:custGeom>
            <a:rect b="b" l="l" r="r" t="t"/>
            <a:pathLst>
              <a:path extrusionOk="0" h="934" w="695">
                <a:moveTo>
                  <a:pt x="209" y="0"/>
                </a:moveTo>
                <a:lnTo>
                  <a:pt x="694" y="0"/>
                </a:lnTo>
                <a:lnTo>
                  <a:pt x="694" y="933"/>
                </a:lnTo>
                <a:lnTo>
                  <a:pt x="0" y="933"/>
                </a:lnTo>
                <a:lnTo>
                  <a:pt x="0" y="217"/>
                </a:lnTo>
                <a:lnTo>
                  <a:pt x="20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00" name="Google Shape;600;p27"/>
          <p:cNvSpPr/>
          <p:nvPr/>
        </p:nvSpPr>
        <p:spPr>
          <a:xfrm>
            <a:off x="6037055" y="2849875"/>
            <a:ext cx="70316" cy="71780"/>
          </a:xfrm>
          <a:custGeom>
            <a:rect b="b" l="l" r="r" t="t"/>
            <a:pathLst>
              <a:path extrusionOk="0" h="218" w="210">
                <a:moveTo>
                  <a:pt x="0" y="217"/>
                </a:moveTo>
                <a:lnTo>
                  <a:pt x="209" y="217"/>
                </a:lnTo>
                <a:lnTo>
                  <a:pt x="20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01" name="Google Shape;601;p27"/>
          <p:cNvCxnSpPr/>
          <p:nvPr/>
        </p:nvCxnSpPr>
        <p:spPr>
          <a:xfrm>
            <a:off x="6151319" y="2917262"/>
            <a:ext cx="68851" cy="1465"/>
          </a:xfrm>
          <a:prstGeom prst="straightConnector1">
            <a:avLst/>
          </a:prstGeom>
          <a:noFill/>
          <a:ln cap="flat" cmpd="sng" w="34275">
            <a:solidFill>
              <a:schemeClr val="dk1"/>
            </a:solidFill>
            <a:prstDash val="solid"/>
            <a:round/>
            <a:headEnd len="med" w="med" type="none"/>
            <a:tailEnd len="med" w="med" type="none"/>
          </a:ln>
        </p:spPr>
      </p:cxnSp>
      <p:cxnSp>
        <p:nvCxnSpPr>
          <p:cNvPr id="602" name="Google Shape;602;p27"/>
          <p:cNvCxnSpPr/>
          <p:nvPr/>
        </p:nvCxnSpPr>
        <p:spPr>
          <a:xfrm>
            <a:off x="6082468" y="2967068"/>
            <a:ext cx="139166" cy="1465"/>
          </a:xfrm>
          <a:prstGeom prst="straightConnector1">
            <a:avLst/>
          </a:prstGeom>
          <a:noFill/>
          <a:ln cap="flat" cmpd="sng" w="34275">
            <a:solidFill>
              <a:schemeClr val="dk1"/>
            </a:solidFill>
            <a:prstDash val="solid"/>
            <a:round/>
            <a:headEnd len="med" w="med" type="none"/>
            <a:tailEnd len="med" w="med" type="none"/>
          </a:ln>
        </p:spPr>
      </p:cxnSp>
      <p:cxnSp>
        <p:nvCxnSpPr>
          <p:cNvPr id="603" name="Google Shape;603;p27"/>
          <p:cNvCxnSpPr/>
          <p:nvPr/>
        </p:nvCxnSpPr>
        <p:spPr>
          <a:xfrm>
            <a:off x="6082468" y="3016876"/>
            <a:ext cx="139166" cy="1465"/>
          </a:xfrm>
          <a:prstGeom prst="straightConnector1">
            <a:avLst/>
          </a:prstGeom>
          <a:noFill/>
          <a:ln cap="flat" cmpd="sng" w="34275">
            <a:solidFill>
              <a:schemeClr val="dk1"/>
            </a:solidFill>
            <a:prstDash val="solid"/>
            <a:round/>
            <a:headEnd len="med" w="med" type="none"/>
            <a:tailEnd len="med" w="med" type="none"/>
          </a:ln>
        </p:spPr>
      </p:cxnSp>
      <p:cxnSp>
        <p:nvCxnSpPr>
          <p:cNvPr id="604" name="Google Shape;604;p27"/>
          <p:cNvCxnSpPr/>
          <p:nvPr/>
        </p:nvCxnSpPr>
        <p:spPr>
          <a:xfrm>
            <a:off x="6082468" y="3066682"/>
            <a:ext cx="139166" cy="1465"/>
          </a:xfrm>
          <a:prstGeom prst="straightConnector1">
            <a:avLst/>
          </a:prstGeom>
          <a:noFill/>
          <a:ln cap="flat" cmpd="sng" w="34275">
            <a:solidFill>
              <a:schemeClr val="dk1"/>
            </a:solidFill>
            <a:prstDash val="solid"/>
            <a:round/>
            <a:headEnd len="med" w="med" type="none"/>
            <a:tailEnd len="med" w="med" type="none"/>
          </a:ln>
        </p:spPr>
      </p:cxnSp>
      <p:cxnSp>
        <p:nvCxnSpPr>
          <p:cNvPr id="605" name="Google Shape;605;p27"/>
          <p:cNvCxnSpPr/>
          <p:nvPr/>
        </p:nvCxnSpPr>
        <p:spPr>
          <a:xfrm>
            <a:off x="6082468" y="3116490"/>
            <a:ext cx="139166" cy="1465"/>
          </a:xfrm>
          <a:prstGeom prst="straightConnector1">
            <a:avLst/>
          </a:prstGeom>
          <a:noFill/>
          <a:ln cap="flat" cmpd="sng" w="34275">
            <a:solidFill>
              <a:schemeClr val="dk1"/>
            </a:solidFill>
            <a:prstDash val="solid"/>
            <a:round/>
            <a:headEnd len="med" w="med" type="none"/>
            <a:tailEnd len="med" w="med" type="none"/>
          </a:ln>
        </p:spPr>
      </p:cxnSp>
      <p:grpSp>
        <p:nvGrpSpPr>
          <p:cNvPr id="606" name="Google Shape;606;p27"/>
          <p:cNvGrpSpPr/>
          <p:nvPr/>
        </p:nvGrpSpPr>
        <p:grpSpPr>
          <a:xfrm>
            <a:off x="3444164" y="3510549"/>
            <a:ext cx="310561" cy="271009"/>
            <a:chOff x="6885153" y="7021098"/>
            <a:chExt cx="621122" cy="542018"/>
          </a:xfrm>
        </p:grpSpPr>
        <p:cxnSp>
          <p:nvCxnSpPr>
            <p:cNvPr id="607" name="Google Shape;607;p27"/>
            <p:cNvCxnSpPr/>
            <p:nvPr/>
          </p:nvCxnSpPr>
          <p:spPr>
            <a:xfrm>
              <a:off x="6973050" y="7129503"/>
              <a:ext cx="442403" cy="2929"/>
            </a:xfrm>
            <a:prstGeom prst="straightConnector1">
              <a:avLst/>
            </a:prstGeom>
            <a:noFill/>
            <a:ln cap="flat" cmpd="sng" w="34275">
              <a:solidFill>
                <a:schemeClr val="dk1"/>
              </a:solidFill>
              <a:prstDash val="solid"/>
              <a:round/>
              <a:headEnd len="med" w="med" type="none"/>
              <a:tailEnd len="med" w="med" type="none"/>
            </a:ln>
          </p:spPr>
        </p:cxnSp>
        <p:cxnSp>
          <p:nvCxnSpPr>
            <p:cNvPr id="608" name="Google Shape;608;p27"/>
            <p:cNvCxnSpPr/>
            <p:nvPr/>
          </p:nvCxnSpPr>
          <p:spPr>
            <a:xfrm>
              <a:off x="6973050" y="7229116"/>
              <a:ext cx="442403" cy="2929"/>
            </a:xfrm>
            <a:prstGeom prst="straightConnector1">
              <a:avLst/>
            </a:prstGeom>
            <a:noFill/>
            <a:ln cap="flat" cmpd="sng" w="34275">
              <a:solidFill>
                <a:schemeClr val="dk1"/>
              </a:solidFill>
              <a:prstDash val="solid"/>
              <a:round/>
              <a:headEnd len="med" w="med" type="none"/>
              <a:tailEnd len="med" w="med" type="none"/>
            </a:ln>
          </p:spPr>
        </p:cxnSp>
        <p:cxnSp>
          <p:nvCxnSpPr>
            <p:cNvPr id="609" name="Google Shape;609;p27"/>
            <p:cNvCxnSpPr/>
            <p:nvPr/>
          </p:nvCxnSpPr>
          <p:spPr>
            <a:xfrm>
              <a:off x="6973050" y="7328731"/>
              <a:ext cx="442403" cy="2929"/>
            </a:xfrm>
            <a:prstGeom prst="straightConnector1">
              <a:avLst/>
            </a:prstGeom>
            <a:noFill/>
            <a:ln cap="flat" cmpd="sng" w="34275">
              <a:solidFill>
                <a:schemeClr val="dk1"/>
              </a:solidFill>
              <a:prstDash val="solid"/>
              <a:round/>
              <a:headEnd len="med" w="med" type="none"/>
              <a:tailEnd len="med" w="med" type="none"/>
            </a:ln>
          </p:spPr>
        </p:cxnSp>
        <p:sp>
          <p:nvSpPr>
            <p:cNvPr id="610" name="Google Shape;610;p27"/>
            <p:cNvSpPr/>
            <p:nvPr/>
          </p:nvSpPr>
          <p:spPr>
            <a:xfrm>
              <a:off x="6885153" y="7021098"/>
              <a:ext cx="621122" cy="542018"/>
            </a:xfrm>
            <a:custGeom>
              <a:rect b="b" l="l" r="r" t="t"/>
              <a:pathLst>
                <a:path extrusionOk="0" h="814" w="934">
                  <a:moveTo>
                    <a:pt x="463" y="634"/>
                  </a:moveTo>
                  <a:lnTo>
                    <a:pt x="933" y="634"/>
                  </a:lnTo>
                  <a:lnTo>
                    <a:pt x="933" y="0"/>
                  </a:lnTo>
                  <a:lnTo>
                    <a:pt x="0" y="0"/>
                  </a:lnTo>
                  <a:lnTo>
                    <a:pt x="0" y="634"/>
                  </a:lnTo>
                  <a:lnTo>
                    <a:pt x="254" y="634"/>
                  </a:lnTo>
                  <a:lnTo>
                    <a:pt x="254" y="813"/>
                  </a:lnTo>
                  <a:lnTo>
                    <a:pt x="463" y="63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611" name="Google Shape;611;p27"/>
          <p:cNvSpPr/>
          <p:nvPr/>
        </p:nvSpPr>
        <p:spPr>
          <a:xfrm>
            <a:off x="6018013" y="2214105"/>
            <a:ext cx="271008" cy="199228"/>
          </a:xfrm>
          <a:custGeom>
            <a:rect b="b" l="l" r="r" t="t"/>
            <a:pathLst>
              <a:path extrusionOk="0" h="598" w="815">
                <a:moveTo>
                  <a:pt x="0" y="597"/>
                </a:moveTo>
                <a:lnTo>
                  <a:pt x="90" y="0"/>
                </a:lnTo>
                <a:lnTo>
                  <a:pt x="724" y="0"/>
                </a:lnTo>
                <a:lnTo>
                  <a:pt x="814"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12" name="Google Shape;612;p27"/>
          <p:cNvSpPr/>
          <p:nvPr/>
        </p:nvSpPr>
        <p:spPr>
          <a:xfrm>
            <a:off x="6018013" y="2411867"/>
            <a:ext cx="271008" cy="111333"/>
          </a:xfrm>
          <a:custGeom>
            <a:rect b="b" l="l" r="r" t="t"/>
            <a:pathLst>
              <a:path extrusionOk="0" h="337" w="815">
                <a:moveTo>
                  <a:pt x="239" y="0"/>
                </a:moveTo>
                <a:lnTo>
                  <a:pt x="239" y="0"/>
                </a:lnTo>
                <a:cubicBezTo>
                  <a:pt x="239" y="97"/>
                  <a:pt x="313" y="172"/>
                  <a:pt x="403" y="172"/>
                </a:cubicBezTo>
                <a:cubicBezTo>
                  <a:pt x="500" y="172"/>
                  <a:pt x="567" y="97"/>
                  <a:pt x="567" y="0"/>
                </a:cubicBezTo>
                <a:cubicBezTo>
                  <a:pt x="814" y="0"/>
                  <a:pt x="814" y="0"/>
                  <a:pt x="814" y="0"/>
                </a:cubicBezTo>
                <a:cubicBezTo>
                  <a:pt x="814" y="336"/>
                  <a:pt x="814" y="336"/>
                  <a:pt x="814" y="336"/>
                </a:cubicBezTo>
                <a:cubicBezTo>
                  <a:pt x="0" y="336"/>
                  <a:pt x="0" y="336"/>
                  <a:pt x="0" y="336"/>
                </a:cubicBezTo>
                <a:cubicBezTo>
                  <a:pt x="0" y="0"/>
                  <a:pt x="0" y="0"/>
                  <a:pt x="0" y="0"/>
                </a:cubicBezTo>
                <a:lnTo>
                  <a:pt x="239" y="0"/>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13" name="Google Shape;613;p27"/>
          <p:cNvSpPr/>
          <p:nvPr/>
        </p:nvSpPr>
        <p:spPr>
          <a:xfrm>
            <a:off x="6656713" y="2214105"/>
            <a:ext cx="268078" cy="199228"/>
          </a:xfrm>
          <a:custGeom>
            <a:rect b="b" l="l" r="r" t="t"/>
            <a:pathLst>
              <a:path extrusionOk="0" h="598" w="807">
                <a:moveTo>
                  <a:pt x="0" y="597"/>
                </a:moveTo>
                <a:lnTo>
                  <a:pt x="89" y="0"/>
                </a:lnTo>
                <a:lnTo>
                  <a:pt x="716" y="0"/>
                </a:lnTo>
                <a:lnTo>
                  <a:pt x="806"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14" name="Google Shape;614;p27"/>
          <p:cNvSpPr/>
          <p:nvPr/>
        </p:nvSpPr>
        <p:spPr>
          <a:xfrm>
            <a:off x="6656713" y="2411867"/>
            <a:ext cx="268078" cy="111333"/>
          </a:xfrm>
          <a:custGeom>
            <a:rect b="b" l="l" r="r" t="t"/>
            <a:pathLst>
              <a:path extrusionOk="0" h="337" w="80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15" name="Google Shape;615;p27"/>
          <p:cNvCxnSpPr/>
          <p:nvPr/>
        </p:nvCxnSpPr>
        <p:spPr>
          <a:xfrm>
            <a:off x="6691871" y="2362059"/>
            <a:ext cx="199228" cy="1466"/>
          </a:xfrm>
          <a:prstGeom prst="straightConnector1">
            <a:avLst/>
          </a:prstGeom>
          <a:noFill/>
          <a:ln cap="flat" cmpd="sng" w="34275">
            <a:solidFill>
              <a:schemeClr val="dk1"/>
            </a:solidFill>
            <a:prstDash val="solid"/>
            <a:round/>
            <a:headEnd len="med" w="med" type="none"/>
            <a:tailEnd len="med" w="med" type="none"/>
          </a:ln>
        </p:spPr>
      </p:cxnSp>
      <p:cxnSp>
        <p:nvCxnSpPr>
          <p:cNvPr id="616" name="Google Shape;616;p27"/>
          <p:cNvCxnSpPr/>
          <p:nvPr/>
        </p:nvCxnSpPr>
        <p:spPr>
          <a:xfrm>
            <a:off x="6702125" y="2312253"/>
            <a:ext cx="178719" cy="1466"/>
          </a:xfrm>
          <a:prstGeom prst="straightConnector1">
            <a:avLst/>
          </a:prstGeom>
          <a:noFill/>
          <a:ln cap="flat" cmpd="sng" w="34275">
            <a:solidFill>
              <a:schemeClr val="dk1"/>
            </a:solidFill>
            <a:prstDash val="solid"/>
            <a:round/>
            <a:headEnd len="med" w="med" type="none"/>
            <a:tailEnd len="med" w="med" type="none"/>
          </a:ln>
        </p:spPr>
      </p:cxnSp>
      <p:cxnSp>
        <p:nvCxnSpPr>
          <p:cNvPr id="617" name="Google Shape;617;p27"/>
          <p:cNvCxnSpPr/>
          <p:nvPr/>
        </p:nvCxnSpPr>
        <p:spPr>
          <a:xfrm>
            <a:off x="6710914" y="2262446"/>
            <a:ext cx="158211" cy="1466"/>
          </a:xfrm>
          <a:prstGeom prst="straightConnector1">
            <a:avLst/>
          </a:prstGeom>
          <a:noFill/>
          <a:ln cap="flat" cmpd="sng" w="34275">
            <a:solidFill>
              <a:schemeClr val="dk1"/>
            </a:solidFill>
            <a:prstDash val="solid"/>
            <a:round/>
            <a:headEnd len="med" w="med" type="none"/>
            <a:tailEnd len="med" w="med" type="none"/>
          </a:ln>
        </p:spPr>
      </p:cxnSp>
      <p:sp>
        <p:nvSpPr>
          <p:cNvPr id="618" name="Google Shape;618;p27"/>
          <p:cNvSpPr/>
          <p:nvPr/>
        </p:nvSpPr>
        <p:spPr>
          <a:xfrm>
            <a:off x="1526598" y="2923121"/>
            <a:ext cx="271008" cy="208017"/>
          </a:xfrm>
          <a:custGeom>
            <a:rect b="b" l="l" r="r" t="t"/>
            <a:pathLst>
              <a:path extrusionOk="0" h="628" w="814">
                <a:moveTo>
                  <a:pt x="813" y="627"/>
                </a:moveTo>
                <a:lnTo>
                  <a:pt x="0" y="627"/>
                </a:lnTo>
                <a:lnTo>
                  <a:pt x="0" y="0"/>
                </a:lnTo>
                <a:lnTo>
                  <a:pt x="813" y="0"/>
                </a:lnTo>
                <a:lnTo>
                  <a:pt x="813" y="62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19" name="Google Shape;619;p27"/>
          <p:cNvSpPr/>
          <p:nvPr/>
        </p:nvSpPr>
        <p:spPr>
          <a:xfrm>
            <a:off x="1579335" y="2882104"/>
            <a:ext cx="257825" cy="213877"/>
          </a:xfrm>
          <a:custGeom>
            <a:rect b="b" l="l" r="r" t="t"/>
            <a:pathLst>
              <a:path extrusionOk="0" h="643" w="778">
                <a:moveTo>
                  <a:pt x="0" y="75"/>
                </a:moveTo>
                <a:lnTo>
                  <a:pt x="0" y="0"/>
                </a:lnTo>
                <a:lnTo>
                  <a:pt x="777" y="0"/>
                </a:lnTo>
                <a:lnTo>
                  <a:pt x="777" y="642"/>
                </a:lnTo>
                <a:lnTo>
                  <a:pt x="702" y="642"/>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20" name="Google Shape;620;p27"/>
          <p:cNvCxnSpPr/>
          <p:nvPr/>
        </p:nvCxnSpPr>
        <p:spPr>
          <a:xfrm>
            <a:off x="1526597" y="2962673"/>
            <a:ext cx="269544" cy="1466"/>
          </a:xfrm>
          <a:prstGeom prst="straightConnector1">
            <a:avLst/>
          </a:prstGeom>
          <a:noFill/>
          <a:ln cap="flat" cmpd="sng" w="34275">
            <a:solidFill>
              <a:schemeClr val="dk1"/>
            </a:solidFill>
            <a:prstDash val="solid"/>
            <a:round/>
            <a:headEnd len="med" w="med" type="none"/>
            <a:tailEnd len="med" w="med" type="none"/>
          </a:ln>
        </p:spPr>
      </p:cxnSp>
      <p:cxnSp>
        <p:nvCxnSpPr>
          <p:cNvPr id="621" name="Google Shape;621;p27"/>
          <p:cNvCxnSpPr/>
          <p:nvPr/>
        </p:nvCxnSpPr>
        <p:spPr>
          <a:xfrm flipH="1">
            <a:off x="1550036" y="2942164"/>
            <a:ext cx="23438" cy="1466"/>
          </a:xfrm>
          <a:prstGeom prst="straightConnector1">
            <a:avLst/>
          </a:prstGeom>
          <a:noFill/>
          <a:ln cap="flat" cmpd="sng" w="34275">
            <a:solidFill>
              <a:schemeClr val="dk1"/>
            </a:solidFill>
            <a:prstDash val="solid"/>
            <a:round/>
            <a:headEnd len="med" w="med" type="none"/>
            <a:tailEnd len="med" w="med" type="none"/>
          </a:ln>
        </p:spPr>
      </p:cxnSp>
      <p:cxnSp>
        <p:nvCxnSpPr>
          <p:cNvPr id="622" name="Google Shape;622;p27"/>
          <p:cNvCxnSpPr/>
          <p:nvPr/>
        </p:nvCxnSpPr>
        <p:spPr>
          <a:xfrm flipH="1">
            <a:off x="1591054" y="2942164"/>
            <a:ext cx="23438" cy="1466"/>
          </a:xfrm>
          <a:prstGeom prst="straightConnector1">
            <a:avLst/>
          </a:prstGeom>
          <a:noFill/>
          <a:ln cap="flat" cmpd="sng" w="34275">
            <a:solidFill>
              <a:schemeClr val="dk1"/>
            </a:solidFill>
            <a:prstDash val="solid"/>
            <a:round/>
            <a:headEnd len="med" w="med" type="none"/>
            <a:tailEnd len="med" w="med" type="none"/>
          </a:ln>
        </p:spPr>
      </p:cxnSp>
      <p:cxnSp>
        <p:nvCxnSpPr>
          <p:cNvPr id="623" name="Google Shape;623;p27"/>
          <p:cNvCxnSpPr/>
          <p:nvPr/>
        </p:nvCxnSpPr>
        <p:spPr>
          <a:xfrm flipH="1">
            <a:off x="1632071" y="2942164"/>
            <a:ext cx="21973" cy="1466"/>
          </a:xfrm>
          <a:prstGeom prst="straightConnector1">
            <a:avLst/>
          </a:prstGeom>
          <a:noFill/>
          <a:ln cap="flat" cmpd="sng" w="34275">
            <a:solidFill>
              <a:schemeClr val="dk1"/>
            </a:solidFill>
            <a:prstDash val="solid"/>
            <a:round/>
            <a:headEnd len="med" w="med" type="none"/>
            <a:tailEnd len="med" w="med" type="none"/>
          </a:ln>
        </p:spPr>
      </p:cxnSp>
      <p:sp>
        <p:nvSpPr>
          <p:cNvPr id="624" name="Google Shape;624;p27"/>
          <p:cNvSpPr/>
          <p:nvPr/>
        </p:nvSpPr>
        <p:spPr>
          <a:xfrm>
            <a:off x="893757" y="2860129"/>
            <a:ext cx="300307" cy="300307"/>
          </a:xfrm>
          <a:custGeom>
            <a:rect b="b" l="l" r="r" t="t"/>
            <a:pathLst>
              <a:path extrusionOk="0" h="904" w="905">
                <a:moveTo>
                  <a:pt x="448" y="0"/>
                </a:moveTo>
                <a:lnTo>
                  <a:pt x="0" y="455"/>
                </a:lnTo>
                <a:lnTo>
                  <a:pt x="135" y="455"/>
                </a:lnTo>
                <a:lnTo>
                  <a:pt x="135" y="903"/>
                </a:lnTo>
                <a:lnTo>
                  <a:pt x="314" y="903"/>
                </a:lnTo>
                <a:lnTo>
                  <a:pt x="314" y="664"/>
                </a:lnTo>
                <a:lnTo>
                  <a:pt x="553" y="664"/>
                </a:lnTo>
                <a:lnTo>
                  <a:pt x="553" y="903"/>
                </a:lnTo>
                <a:lnTo>
                  <a:pt x="732" y="903"/>
                </a:lnTo>
                <a:lnTo>
                  <a:pt x="732" y="455"/>
                </a:lnTo>
                <a:lnTo>
                  <a:pt x="904" y="455"/>
                </a:lnTo>
                <a:lnTo>
                  <a:pt x="448"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25" name="Google Shape;625;p27"/>
          <p:cNvSpPr/>
          <p:nvPr/>
        </p:nvSpPr>
        <p:spPr>
          <a:xfrm>
            <a:off x="4079935" y="3490041"/>
            <a:ext cx="200694" cy="199228"/>
          </a:xfrm>
          <a:custGeom>
            <a:rect b="b" l="l" r="r" t="t"/>
            <a:pathLst>
              <a:path extrusionOk="0" h="598" w="606">
                <a:moveTo>
                  <a:pt x="605" y="299"/>
                </a:moveTo>
                <a:lnTo>
                  <a:pt x="605" y="299"/>
                </a:lnTo>
                <a:cubicBezTo>
                  <a:pt x="605" y="463"/>
                  <a:pt x="470" y="597"/>
                  <a:pt x="306" y="597"/>
                </a:cubicBezTo>
                <a:cubicBezTo>
                  <a:pt x="135" y="597"/>
                  <a:pt x="0" y="463"/>
                  <a:pt x="0" y="299"/>
                </a:cubicBezTo>
                <a:cubicBezTo>
                  <a:pt x="0" y="134"/>
                  <a:pt x="135" y="0"/>
                  <a:pt x="306" y="0"/>
                </a:cubicBezTo>
                <a:cubicBezTo>
                  <a:pt x="470" y="0"/>
                  <a:pt x="605" y="134"/>
                  <a:pt x="605"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26" name="Google Shape;626;p27"/>
          <p:cNvCxnSpPr/>
          <p:nvPr/>
        </p:nvCxnSpPr>
        <p:spPr>
          <a:xfrm>
            <a:off x="4251330" y="3658506"/>
            <a:ext cx="29299" cy="29299"/>
          </a:xfrm>
          <a:prstGeom prst="straightConnector1">
            <a:avLst/>
          </a:prstGeom>
          <a:noFill/>
          <a:ln cap="flat" cmpd="sng" w="34275">
            <a:solidFill>
              <a:schemeClr val="dk1"/>
            </a:solidFill>
            <a:prstDash val="solid"/>
            <a:round/>
            <a:headEnd len="med" w="med" type="none"/>
            <a:tailEnd len="med" w="med" type="none"/>
          </a:ln>
        </p:spPr>
      </p:cxnSp>
      <p:sp>
        <p:nvSpPr>
          <p:cNvPr id="627" name="Google Shape;627;p27"/>
          <p:cNvSpPr/>
          <p:nvPr/>
        </p:nvSpPr>
        <p:spPr>
          <a:xfrm>
            <a:off x="4265980" y="3673155"/>
            <a:ext cx="124517" cy="127447"/>
          </a:xfrm>
          <a:custGeom>
            <a:rect b="b" l="l" r="r" t="t"/>
            <a:pathLst>
              <a:path extrusionOk="0" h="382" w="374">
                <a:moveTo>
                  <a:pt x="0" y="90"/>
                </a:moveTo>
                <a:lnTo>
                  <a:pt x="90" y="0"/>
                </a:lnTo>
                <a:lnTo>
                  <a:pt x="373" y="292"/>
                </a:lnTo>
                <a:lnTo>
                  <a:pt x="284"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28" name="Google Shape;628;p27"/>
          <p:cNvCxnSpPr/>
          <p:nvPr/>
        </p:nvCxnSpPr>
        <p:spPr>
          <a:xfrm>
            <a:off x="4774303" y="3589655"/>
            <a:ext cx="89361" cy="1466"/>
          </a:xfrm>
          <a:prstGeom prst="straightConnector1">
            <a:avLst/>
          </a:prstGeom>
          <a:noFill/>
          <a:ln cap="flat" cmpd="sng" w="34275">
            <a:solidFill>
              <a:schemeClr val="dk1"/>
            </a:solidFill>
            <a:prstDash val="solid"/>
            <a:round/>
            <a:headEnd len="med" w="med" type="none"/>
            <a:tailEnd len="med" w="med" type="none"/>
          </a:ln>
        </p:spPr>
      </p:cxnSp>
      <p:sp>
        <p:nvSpPr>
          <p:cNvPr id="629" name="Google Shape;629;p27"/>
          <p:cNvSpPr/>
          <p:nvPr/>
        </p:nvSpPr>
        <p:spPr>
          <a:xfrm>
            <a:off x="4720102" y="3490041"/>
            <a:ext cx="199228" cy="199228"/>
          </a:xfrm>
          <a:custGeom>
            <a:rect b="b" l="l" r="r" t="t"/>
            <a:pathLst>
              <a:path extrusionOk="0" h="598" w="598">
                <a:moveTo>
                  <a:pt x="597" y="299"/>
                </a:moveTo>
                <a:lnTo>
                  <a:pt x="597" y="299"/>
                </a:lnTo>
                <a:cubicBezTo>
                  <a:pt x="597" y="463"/>
                  <a:pt x="463" y="597"/>
                  <a:pt x="299" y="597"/>
                </a:cubicBezTo>
                <a:cubicBezTo>
                  <a:pt x="135" y="597"/>
                  <a:pt x="0" y="463"/>
                  <a:pt x="0" y="299"/>
                </a:cubicBezTo>
                <a:cubicBezTo>
                  <a:pt x="0" y="134"/>
                  <a:pt x="135" y="0"/>
                  <a:pt x="299" y="0"/>
                </a:cubicBezTo>
                <a:cubicBezTo>
                  <a:pt x="463" y="0"/>
                  <a:pt x="597" y="134"/>
                  <a:pt x="597"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30" name="Google Shape;630;p27"/>
          <p:cNvCxnSpPr/>
          <p:nvPr/>
        </p:nvCxnSpPr>
        <p:spPr>
          <a:xfrm>
            <a:off x="4888566" y="3658506"/>
            <a:ext cx="29299" cy="29299"/>
          </a:xfrm>
          <a:prstGeom prst="straightConnector1">
            <a:avLst/>
          </a:prstGeom>
          <a:noFill/>
          <a:ln cap="flat" cmpd="sng" w="34275">
            <a:solidFill>
              <a:schemeClr val="dk1"/>
            </a:solidFill>
            <a:prstDash val="solid"/>
            <a:round/>
            <a:headEnd len="med" w="med" type="none"/>
            <a:tailEnd len="med" w="med" type="none"/>
          </a:ln>
        </p:spPr>
      </p:cxnSp>
      <p:sp>
        <p:nvSpPr>
          <p:cNvPr id="631" name="Google Shape;631;p27"/>
          <p:cNvSpPr/>
          <p:nvPr/>
        </p:nvSpPr>
        <p:spPr>
          <a:xfrm>
            <a:off x="4904681" y="3673155"/>
            <a:ext cx="125982" cy="127447"/>
          </a:xfrm>
          <a:custGeom>
            <a:rect b="b" l="l" r="r" t="t"/>
            <a:pathLst>
              <a:path extrusionOk="0" h="382" w="381">
                <a:moveTo>
                  <a:pt x="0" y="90"/>
                </a:moveTo>
                <a:lnTo>
                  <a:pt x="89" y="0"/>
                </a:lnTo>
                <a:lnTo>
                  <a:pt x="380" y="292"/>
                </a:lnTo>
                <a:lnTo>
                  <a:pt x="291"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32" name="Google Shape;632;p27"/>
          <p:cNvCxnSpPr/>
          <p:nvPr/>
        </p:nvCxnSpPr>
        <p:spPr>
          <a:xfrm>
            <a:off x="5414469" y="3589655"/>
            <a:ext cx="89360" cy="1466"/>
          </a:xfrm>
          <a:prstGeom prst="straightConnector1">
            <a:avLst/>
          </a:prstGeom>
          <a:noFill/>
          <a:ln cap="flat" cmpd="sng" w="34275">
            <a:solidFill>
              <a:schemeClr val="dk1"/>
            </a:solidFill>
            <a:prstDash val="solid"/>
            <a:round/>
            <a:headEnd len="med" w="med" type="none"/>
            <a:tailEnd len="med" w="med" type="none"/>
          </a:ln>
        </p:spPr>
      </p:cxnSp>
      <p:cxnSp>
        <p:nvCxnSpPr>
          <p:cNvPr id="633" name="Google Shape;633;p27"/>
          <p:cNvCxnSpPr/>
          <p:nvPr/>
        </p:nvCxnSpPr>
        <p:spPr>
          <a:xfrm>
            <a:off x="5459881" y="3544243"/>
            <a:ext cx="1466" cy="89360"/>
          </a:xfrm>
          <a:prstGeom prst="straightConnector1">
            <a:avLst/>
          </a:prstGeom>
          <a:noFill/>
          <a:ln cap="flat" cmpd="sng" w="34275">
            <a:solidFill>
              <a:schemeClr val="dk1"/>
            </a:solidFill>
            <a:prstDash val="solid"/>
            <a:round/>
            <a:headEnd len="med" w="med" type="none"/>
            <a:tailEnd len="med" w="med" type="none"/>
          </a:ln>
        </p:spPr>
      </p:cxnSp>
      <p:sp>
        <p:nvSpPr>
          <p:cNvPr id="634" name="Google Shape;634;p27"/>
          <p:cNvSpPr/>
          <p:nvPr/>
        </p:nvSpPr>
        <p:spPr>
          <a:xfrm>
            <a:off x="5357337" y="3490041"/>
            <a:ext cx="200694" cy="199228"/>
          </a:xfrm>
          <a:custGeom>
            <a:rect b="b" l="l" r="r" t="t"/>
            <a:pathLst>
              <a:path extrusionOk="0" h="598" w="606">
                <a:moveTo>
                  <a:pt x="605" y="299"/>
                </a:moveTo>
                <a:lnTo>
                  <a:pt x="605" y="299"/>
                </a:lnTo>
                <a:cubicBezTo>
                  <a:pt x="605" y="463"/>
                  <a:pt x="471" y="597"/>
                  <a:pt x="306" y="597"/>
                </a:cubicBezTo>
                <a:cubicBezTo>
                  <a:pt x="135" y="597"/>
                  <a:pt x="0" y="463"/>
                  <a:pt x="0" y="299"/>
                </a:cubicBezTo>
                <a:cubicBezTo>
                  <a:pt x="0" y="134"/>
                  <a:pt x="135" y="0"/>
                  <a:pt x="306" y="0"/>
                </a:cubicBezTo>
                <a:cubicBezTo>
                  <a:pt x="471" y="0"/>
                  <a:pt x="605" y="134"/>
                  <a:pt x="605"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35" name="Google Shape;635;p27"/>
          <p:cNvCxnSpPr/>
          <p:nvPr/>
        </p:nvCxnSpPr>
        <p:spPr>
          <a:xfrm>
            <a:off x="5528732" y="3658506"/>
            <a:ext cx="29299" cy="29299"/>
          </a:xfrm>
          <a:prstGeom prst="straightConnector1">
            <a:avLst/>
          </a:prstGeom>
          <a:noFill/>
          <a:ln cap="flat" cmpd="sng" w="34275">
            <a:solidFill>
              <a:schemeClr val="dk1"/>
            </a:solidFill>
            <a:prstDash val="solid"/>
            <a:round/>
            <a:headEnd len="med" w="med" type="none"/>
            <a:tailEnd len="med" w="med" type="none"/>
          </a:ln>
        </p:spPr>
      </p:cxnSp>
      <p:sp>
        <p:nvSpPr>
          <p:cNvPr id="636" name="Google Shape;636;p27"/>
          <p:cNvSpPr/>
          <p:nvPr/>
        </p:nvSpPr>
        <p:spPr>
          <a:xfrm>
            <a:off x="5543382" y="3673155"/>
            <a:ext cx="124517" cy="127447"/>
          </a:xfrm>
          <a:custGeom>
            <a:rect b="b" l="l" r="r" t="t"/>
            <a:pathLst>
              <a:path extrusionOk="0" h="382" w="375">
                <a:moveTo>
                  <a:pt x="0" y="90"/>
                </a:moveTo>
                <a:lnTo>
                  <a:pt x="90" y="0"/>
                </a:lnTo>
                <a:lnTo>
                  <a:pt x="374" y="292"/>
                </a:lnTo>
                <a:lnTo>
                  <a:pt x="284"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37" name="Google Shape;637;p27"/>
          <p:cNvSpPr/>
          <p:nvPr/>
        </p:nvSpPr>
        <p:spPr>
          <a:xfrm>
            <a:off x="6111767" y="3614558"/>
            <a:ext cx="79105" cy="39552"/>
          </a:xfrm>
          <a:custGeom>
            <a:rect b="b" l="l" r="r" t="t"/>
            <a:pathLst>
              <a:path extrusionOk="0" h="121" w="239">
                <a:moveTo>
                  <a:pt x="0" y="120"/>
                </a:moveTo>
                <a:lnTo>
                  <a:pt x="119" y="0"/>
                </a:lnTo>
                <a:lnTo>
                  <a:pt x="238" y="12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38" name="Google Shape;638;p27"/>
          <p:cNvCxnSpPr/>
          <p:nvPr/>
        </p:nvCxnSpPr>
        <p:spPr>
          <a:xfrm>
            <a:off x="6151318" y="3614558"/>
            <a:ext cx="1466" cy="161141"/>
          </a:xfrm>
          <a:prstGeom prst="straightConnector1">
            <a:avLst/>
          </a:prstGeom>
          <a:noFill/>
          <a:ln cap="flat" cmpd="sng" w="34275">
            <a:solidFill>
              <a:schemeClr val="dk1"/>
            </a:solidFill>
            <a:prstDash val="solid"/>
            <a:round/>
            <a:headEnd len="med" w="med" type="none"/>
            <a:tailEnd len="med" w="med" type="none"/>
          </a:ln>
        </p:spPr>
      </p:cxnSp>
      <p:sp>
        <p:nvSpPr>
          <p:cNvPr id="639" name="Google Shape;639;p27"/>
          <p:cNvSpPr/>
          <p:nvPr/>
        </p:nvSpPr>
        <p:spPr>
          <a:xfrm>
            <a:off x="5997503" y="3514945"/>
            <a:ext cx="310561" cy="178719"/>
          </a:xfrm>
          <a:custGeom>
            <a:rect b="b" l="l" r="r" t="t"/>
            <a:pathLst>
              <a:path extrusionOk="0" h="538" w="934">
                <a:moveTo>
                  <a:pt x="344" y="537"/>
                </a:moveTo>
                <a:lnTo>
                  <a:pt x="0" y="537"/>
                </a:lnTo>
                <a:lnTo>
                  <a:pt x="0" y="0"/>
                </a:lnTo>
                <a:lnTo>
                  <a:pt x="933" y="0"/>
                </a:lnTo>
                <a:lnTo>
                  <a:pt x="933" y="537"/>
                </a:lnTo>
                <a:lnTo>
                  <a:pt x="582" y="53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0" name="Google Shape;640;p27"/>
          <p:cNvSpPr/>
          <p:nvPr/>
        </p:nvSpPr>
        <p:spPr>
          <a:xfrm>
            <a:off x="6751932" y="3736146"/>
            <a:ext cx="79105" cy="39553"/>
          </a:xfrm>
          <a:custGeom>
            <a:rect b="b" l="l" r="r" t="t"/>
            <a:pathLst>
              <a:path extrusionOk="0" h="120" w="239">
                <a:moveTo>
                  <a:pt x="238" y="0"/>
                </a:moveTo>
                <a:lnTo>
                  <a:pt x="119" y="119"/>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41" name="Google Shape;641;p27"/>
          <p:cNvCxnSpPr/>
          <p:nvPr/>
        </p:nvCxnSpPr>
        <p:spPr>
          <a:xfrm flipH="1" rot="10800000">
            <a:off x="6791485" y="3613093"/>
            <a:ext cx="1465" cy="164070"/>
          </a:xfrm>
          <a:prstGeom prst="straightConnector1">
            <a:avLst/>
          </a:prstGeom>
          <a:noFill/>
          <a:ln cap="flat" cmpd="sng" w="34275">
            <a:solidFill>
              <a:schemeClr val="dk1"/>
            </a:solidFill>
            <a:prstDash val="solid"/>
            <a:round/>
            <a:headEnd len="med" w="med" type="none"/>
            <a:tailEnd len="med" w="med" type="none"/>
          </a:ln>
        </p:spPr>
      </p:cxnSp>
      <p:sp>
        <p:nvSpPr>
          <p:cNvPr id="642" name="Google Shape;642;p27"/>
          <p:cNvSpPr/>
          <p:nvPr/>
        </p:nvSpPr>
        <p:spPr>
          <a:xfrm>
            <a:off x="6634739" y="3514945"/>
            <a:ext cx="310561" cy="178719"/>
          </a:xfrm>
          <a:custGeom>
            <a:rect b="b" l="l" r="r" t="t"/>
            <a:pathLst>
              <a:path extrusionOk="0" h="538" w="934">
                <a:moveTo>
                  <a:pt x="351" y="537"/>
                </a:moveTo>
                <a:lnTo>
                  <a:pt x="0" y="537"/>
                </a:lnTo>
                <a:lnTo>
                  <a:pt x="0" y="0"/>
                </a:lnTo>
                <a:lnTo>
                  <a:pt x="933" y="0"/>
                </a:lnTo>
                <a:lnTo>
                  <a:pt x="933" y="537"/>
                </a:lnTo>
                <a:lnTo>
                  <a:pt x="589" y="53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43" name="Google Shape;643;p27"/>
          <p:cNvCxnSpPr/>
          <p:nvPr/>
        </p:nvCxnSpPr>
        <p:spPr>
          <a:xfrm flipH="1">
            <a:off x="971397" y="4174155"/>
            <a:ext cx="142097" cy="1465"/>
          </a:xfrm>
          <a:prstGeom prst="straightConnector1">
            <a:avLst/>
          </a:prstGeom>
          <a:noFill/>
          <a:ln cap="flat" cmpd="sng" w="34275">
            <a:solidFill>
              <a:schemeClr val="dk1"/>
            </a:solidFill>
            <a:prstDash val="solid"/>
            <a:round/>
            <a:headEnd len="med" w="med" type="none"/>
            <a:tailEnd len="med" w="med" type="none"/>
          </a:ln>
        </p:spPr>
      </p:cxnSp>
      <p:sp>
        <p:nvSpPr>
          <p:cNvPr id="644" name="Google Shape;644;p27"/>
          <p:cNvSpPr/>
          <p:nvPr/>
        </p:nvSpPr>
        <p:spPr>
          <a:xfrm>
            <a:off x="889362" y="4174155"/>
            <a:ext cx="310561" cy="238780"/>
          </a:xfrm>
          <a:custGeom>
            <a:rect b="b" l="l" r="r" t="t"/>
            <a:pathLst>
              <a:path extrusionOk="0" h="718" w="934">
                <a:moveTo>
                  <a:pt x="165" y="0"/>
                </a:moveTo>
                <a:lnTo>
                  <a:pt x="0" y="0"/>
                </a:lnTo>
                <a:lnTo>
                  <a:pt x="0" y="717"/>
                </a:lnTo>
                <a:lnTo>
                  <a:pt x="933" y="717"/>
                </a:lnTo>
                <a:lnTo>
                  <a:pt x="933" y="0"/>
                </a:lnTo>
                <a:lnTo>
                  <a:pt x="762"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5" name="Google Shape;645;p27"/>
          <p:cNvSpPr/>
          <p:nvPr/>
        </p:nvSpPr>
        <p:spPr>
          <a:xfrm>
            <a:off x="943564" y="4155110"/>
            <a:ext cx="29299" cy="39553"/>
          </a:xfrm>
          <a:custGeom>
            <a:rect b="b" l="l" r="r" t="t"/>
            <a:pathLst>
              <a:path extrusionOk="0" h="120" w="90">
                <a:moveTo>
                  <a:pt x="0" y="119"/>
                </a:moveTo>
                <a:lnTo>
                  <a:pt x="0" y="0"/>
                </a:lnTo>
                <a:lnTo>
                  <a:pt x="89" y="0"/>
                </a:lnTo>
                <a:lnTo>
                  <a:pt x="89" y="119"/>
                </a:lnTo>
                <a:lnTo>
                  <a:pt x="0" y="1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6" name="Google Shape;646;p27"/>
          <p:cNvSpPr/>
          <p:nvPr/>
        </p:nvSpPr>
        <p:spPr>
          <a:xfrm>
            <a:off x="1112028" y="4155110"/>
            <a:ext cx="30764" cy="39553"/>
          </a:xfrm>
          <a:custGeom>
            <a:rect b="b" l="l" r="r" t="t"/>
            <a:pathLst>
              <a:path extrusionOk="0" h="120" w="91">
                <a:moveTo>
                  <a:pt x="0" y="119"/>
                </a:moveTo>
                <a:lnTo>
                  <a:pt x="0" y="0"/>
                </a:lnTo>
                <a:lnTo>
                  <a:pt x="90" y="0"/>
                </a:lnTo>
                <a:lnTo>
                  <a:pt x="90" y="119"/>
                </a:lnTo>
                <a:lnTo>
                  <a:pt x="0" y="1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7" name="Google Shape;647;p27"/>
          <p:cNvSpPr/>
          <p:nvPr/>
        </p:nvSpPr>
        <p:spPr>
          <a:xfrm>
            <a:off x="934775" y="4244470"/>
            <a:ext cx="49807" cy="49807"/>
          </a:xfrm>
          <a:custGeom>
            <a:rect b="b" l="l" r="r" t="t"/>
            <a:pathLst>
              <a:path extrusionOk="0" h="151" w="150">
                <a:moveTo>
                  <a:pt x="149" y="150"/>
                </a:moveTo>
                <a:lnTo>
                  <a:pt x="0" y="150"/>
                </a:lnTo>
                <a:lnTo>
                  <a:pt x="0" y="0"/>
                </a:lnTo>
                <a:lnTo>
                  <a:pt x="149" y="0"/>
                </a:lnTo>
                <a:lnTo>
                  <a:pt x="149" y="15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8" name="Google Shape;648;p27"/>
          <p:cNvSpPr/>
          <p:nvPr/>
        </p:nvSpPr>
        <p:spPr>
          <a:xfrm>
            <a:off x="934775" y="4333830"/>
            <a:ext cx="49807" cy="49807"/>
          </a:xfrm>
          <a:custGeom>
            <a:rect b="b" l="l" r="r" t="t"/>
            <a:pathLst>
              <a:path extrusionOk="0" h="150" w="150">
                <a:moveTo>
                  <a:pt x="149" y="149"/>
                </a:moveTo>
                <a:lnTo>
                  <a:pt x="0" y="149"/>
                </a:lnTo>
                <a:lnTo>
                  <a:pt x="0" y="0"/>
                </a:lnTo>
                <a:lnTo>
                  <a:pt x="149" y="0"/>
                </a:lnTo>
                <a:lnTo>
                  <a:pt x="149"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9" name="Google Shape;649;p27"/>
          <p:cNvSpPr/>
          <p:nvPr/>
        </p:nvSpPr>
        <p:spPr>
          <a:xfrm>
            <a:off x="1103239" y="4244470"/>
            <a:ext cx="52737" cy="49807"/>
          </a:xfrm>
          <a:custGeom>
            <a:rect b="b" l="l" r="r" t="t"/>
            <a:pathLst>
              <a:path extrusionOk="0" h="151" w="158">
                <a:moveTo>
                  <a:pt x="157" y="150"/>
                </a:moveTo>
                <a:lnTo>
                  <a:pt x="0" y="150"/>
                </a:lnTo>
                <a:lnTo>
                  <a:pt x="0" y="0"/>
                </a:lnTo>
                <a:lnTo>
                  <a:pt x="157" y="0"/>
                </a:lnTo>
                <a:lnTo>
                  <a:pt x="157" y="15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50" name="Google Shape;650;p27"/>
          <p:cNvSpPr/>
          <p:nvPr/>
        </p:nvSpPr>
        <p:spPr>
          <a:xfrm>
            <a:off x="1103239" y="4333830"/>
            <a:ext cx="52737" cy="49807"/>
          </a:xfrm>
          <a:custGeom>
            <a:rect b="b" l="l" r="r" t="t"/>
            <a:pathLst>
              <a:path extrusionOk="0" h="150" w="158">
                <a:moveTo>
                  <a:pt x="157" y="149"/>
                </a:moveTo>
                <a:lnTo>
                  <a:pt x="0" y="149"/>
                </a:lnTo>
                <a:lnTo>
                  <a:pt x="0" y="0"/>
                </a:lnTo>
                <a:lnTo>
                  <a:pt x="157" y="0"/>
                </a:lnTo>
                <a:lnTo>
                  <a:pt x="157"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51" name="Google Shape;651;p27"/>
          <p:cNvSpPr/>
          <p:nvPr/>
        </p:nvSpPr>
        <p:spPr>
          <a:xfrm>
            <a:off x="1018274" y="4244470"/>
            <a:ext cx="49807" cy="49807"/>
          </a:xfrm>
          <a:custGeom>
            <a:rect b="b" l="l" r="r" t="t"/>
            <a:pathLst>
              <a:path extrusionOk="0" h="151" w="150">
                <a:moveTo>
                  <a:pt x="149" y="150"/>
                </a:moveTo>
                <a:lnTo>
                  <a:pt x="0" y="150"/>
                </a:lnTo>
                <a:lnTo>
                  <a:pt x="0" y="0"/>
                </a:lnTo>
                <a:lnTo>
                  <a:pt x="149" y="0"/>
                </a:lnTo>
                <a:lnTo>
                  <a:pt x="149" y="15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52" name="Google Shape;652;p27"/>
          <p:cNvSpPr/>
          <p:nvPr/>
        </p:nvSpPr>
        <p:spPr>
          <a:xfrm>
            <a:off x="1018274" y="4333830"/>
            <a:ext cx="49807" cy="49807"/>
          </a:xfrm>
          <a:custGeom>
            <a:rect b="b" l="l" r="r" t="t"/>
            <a:pathLst>
              <a:path extrusionOk="0" h="150" w="150">
                <a:moveTo>
                  <a:pt x="149" y="149"/>
                </a:moveTo>
                <a:lnTo>
                  <a:pt x="0" y="149"/>
                </a:lnTo>
                <a:lnTo>
                  <a:pt x="0" y="0"/>
                </a:lnTo>
                <a:lnTo>
                  <a:pt x="149" y="0"/>
                </a:lnTo>
                <a:lnTo>
                  <a:pt x="149"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53" name="Google Shape;653;p27"/>
          <p:cNvCxnSpPr/>
          <p:nvPr/>
        </p:nvCxnSpPr>
        <p:spPr>
          <a:xfrm>
            <a:off x="889362" y="4215172"/>
            <a:ext cx="310561" cy="1465"/>
          </a:xfrm>
          <a:prstGeom prst="straightConnector1">
            <a:avLst/>
          </a:prstGeom>
          <a:noFill/>
          <a:ln cap="flat" cmpd="sng" w="34275">
            <a:solidFill>
              <a:schemeClr val="dk1"/>
            </a:solidFill>
            <a:prstDash val="solid"/>
            <a:round/>
            <a:headEnd len="med" w="med" type="none"/>
            <a:tailEnd len="med" w="med" type="none"/>
          </a:ln>
        </p:spPr>
      </p:cxnSp>
      <p:sp>
        <p:nvSpPr>
          <p:cNvPr id="654" name="Google Shape;654;p27"/>
          <p:cNvSpPr/>
          <p:nvPr/>
        </p:nvSpPr>
        <p:spPr>
          <a:xfrm>
            <a:off x="1608633" y="4127277"/>
            <a:ext cx="149421" cy="152351"/>
          </a:xfrm>
          <a:custGeom>
            <a:rect b="b" l="l" r="r" t="t"/>
            <a:pathLst>
              <a:path extrusionOk="0" h="457" w="449">
                <a:moveTo>
                  <a:pt x="448" y="232"/>
                </a:moveTo>
                <a:lnTo>
                  <a:pt x="448" y="232"/>
                </a:lnTo>
                <a:cubicBezTo>
                  <a:pt x="448" y="351"/>
                  <a:pt x="343" y="456"/>
                  <a:pt x="224" y="456"/>
                </a:cubicBezTo>
                <a:cubicBezTo>
                  <a:pt x="97" y="456"/>
                  <a:pt x="0" y="351"/>
                  <a:pt x="0" y="232"/>
                </a:cubicBezTo>
                <a:cubicBezTo>
                  <a:pt x="0" y="105"/>
                  <a:pt x="97" y="0"/>
                  <a:pt x="224" y="0"/>
                </a:cubicBezTo>
                <a:cubicBezTo>
                  <a:pt x="343" y="0"/>
                  <a:pt x="448" y="105"/>
                  <a:pt x="448" y="232"/>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55" name="Google Shape;655;p27"/>
          <p:cNvSpPr/>
          <p:nvPr/>
        </p:nvSpPr>
        <p:spPr>
          <a:xfrm>
            <a:off x="1633537" y="4155111"/>
            <a:ext cx="49807" cy="49807"/>
          </a:xfrm>
          <a:custGeom>
            <a:rect b="b" l="l" r="r" t="t"/>
            <a:pathLst>
              <a:path extrusionOk="0" h="150" w="150">
                <a:moveTo>
                  <a:pt x="0" y="149"/>
                </a:moveTo>
                <a:lnTo>
                  <a:pt x="0" y="149"/>
                </a:lnTo>
                <a:cubicBezTo>
                  <a:pt x="0" y="67"/>
                  <a:pt x="67" y="0"/>
                  <a:pt x="149"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56" name="Google Shape;656;p27"/>
          <p:cNvCxnSpPr/>
          <p:nvPr/>
        </p:nvCxnSpPr>
        <p:spPr>
          <a:xfrm flipH="1" rot="10800000">
            <a:off x="1683342" y="4276699"/>
            <a:ext cx="1466" cy="167000"/>
          </a:xfrm>
          <a:prstGeom prst="straightConnector1">
            <a:avLst/>
          </a:prstGeom>
          <a:noFill/>
          <a:ln cap="flat" cmpd="sng" w="34275">
            <a:solidFill>
              <a:schemeClr val="dk1"/>
            </a:solidFill>
            <a:prstDash val="solid"/>
            <a:round/>
            <a:headEnd len="med" w="med" type="none"/>
            <a:tailEnd len="med" w="med" type="none"/>
          </a:ln>
        </p:spPr>
      </p:cxnSp>
      <p:cxnSp>
        <p:nvCxnSpPr>
          <p:cNvPr id="657" name="Google Shape;657;p27"/>
          <p:cNvCxnSpPr/>
          <p:nvPr/>
        </p:nvCxnSpPr>
        <p:spPr>
          <a:xfrm flipH="1" rot="10800000">
            <a:off x="2320580" y="4301600"/>
            <a:ext cx="1465" cy="142097"/>
          </a:xfrm>
          <a:prstGeom prst="straightConnector1">
            <a:avLst/>
          </a:prstGeom>
          <a:noFill/>
          <a:ln cap="flat" cmpd="sng" w="34275">
            <a:solidFill>
              <a:schemeClr val="dk1"/>
            </a:solidFill>
            <a:prstDash val="solid"/>
            <a:round/>
            <a:headEnd len="med" w="med" type="none"/>
            <a:tailEnd len="med" w="med" type="none"/>
          </a:ln>
        </p:spPr>
      </p:cxnSp>
      <p:sp>
        <p:nvSpPr>
          <p:cNvPr id="658" name="Google Shape;658;p27"/>
          <p:cNvSpPr/>
          <p:nvPr/>
        </p:nvSpPr>
        <p:spPr>
          <a:xfrm>
            <a:off x="2235615" y="4127277"/>
            <a:ext cx="84965" cy="177253"/>
          </a:xfrm>
          <a:custGeom>
            <a:rect b="b" l="l" r="r" t="t"/>
            <a:pathLst>
              <a:path extrusionOk="0" h="532" w="254">
                <a:moveTo>
                  <a:pt x="253" y="0"/>
                </a:moveTo>
                <a:lnTo>
                  <a:pt x="104" y="0"/>
                </a:lnTo>
                <a:lnTo>
                  <a:pt x="104" y="68"/>
                </a:lnTo>
                <a:lnTo>
                  <a:pt x="179" y="127"/>
                </a:lnTo>
                <a:lnTo>
                  <a:pt x="149" y="381"/>
                </a:lnTo>
                <a:lnTo>
                  <a:pt x="15" y="441"/>
                </a:lnTo>
                <a:lnTo>
                  <a:pt x="0" y="531"/>
                </a:lnTo>
                <a:lnTo>
                  <a:pt x="253" y="531"/>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59" name="Google Shape;659;p27"/>
          <p:cNvSpPr/>
          <p:nvPr/>
        </p:nvSpPr>
        <p:spPr>
          <a:xfrm>
            <a:off x="2320580" y="4127277"/>
            <a:ext cx="84965" cy="177253"/>
          </a:xfrm>
          <a:custGeom>
            <a:rect b="b" l="l" r="r" t="t"/>
            <a:pathLst>
              <a:path extrusionOk="0" h="532" w="255">
                <a:moveTo>
                  <a:pt x="0" y="0"/>
                </a:moveTo>
                <a:lnTo>
                  <a:pt x="150" y="0"/>
                </a:lnTo>
                <a:lnTo>
                  <a:pt x="150" y="68"/>
                </a:lnTo>
                <a:lnTo>
                  <a:pt x="75" y="127"/>
                </a:lnTo>
                <a:lnTo>
                  <a:pt x="105" y="381"/>
                </a:lnTo>
                <a:lnTo>
                  <a:pt x="239" y="441"/>
                </a:lnTo>
                <a:lnTo>
                  <a:pt x="254" y="531"/>
                </a:lnTo>
                <a:lnTo>
                  <a:pt x="0" y="531"/>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0" name="Google Shape;660;p27"/>
          <p:cNvSpPr/>
          <p:nvPr/>
        </p:nvSpPr>
        <p:spPr>
          <a:xfrm>
            <a:off x="2890429" y="4127277"/>
            <a:ext cx="139167" cy="306166"/>
          </a:xfrm>
          <a:custGeom>
            <a:rect b="b" l="l" r="r" t="t"/>
            <a:pathLst>
              <a:path extrusionOk="0" h="920" w="419">
                <a:moveTo>
                  <a:pt x="0" y="0"/>
                </a:moveTo>
                <a:lnTo>
                  <a:pt x="418" y="0"/>
                </a:lnTo>
                <a:lnTo>
                  <a:pt x="418" y="919"/>
                </a:lnTo>
                <a:lnTo>
                  <a:pt x="209" y="710"/>
                </a:lnTo>
                <a:lnTo>
                  <a:pt x="0" y="919"/>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661" name="Google Shape;661;p27"/>
          <p:cNvGrpSpPr/>
          <p:nvPr/>
        </p:nvGrpSpPr>
        <p:grpSpPr>
          <a:xfrm>
            <a:off x="3498367" y="4122883"/>
            <a:ext cx="206552" cy="320816"/>
            <a:chOff x="6993559" y="8245765"/>
            <a:chExt cx="413103" cy="641631"/>
          </a:xfrm>
        </p:grpSpPr>
        <p:cxnSp>
          <p:nvCxnSpPr>
            <p:cNvPr id="662" name="Google Shape;662;p27"/>
            <p:cNvCxnSpPr/>
            <p:nvPr/>
          </p:nvCxnSpPr>
          <p:spPr>
            <a:xfrm>
              <a:off x="6993559" y="8245765"/>
              <a:ext cx="2929" cy="641631"/>
            </a:xfrm>
            <a:prstGeom prst="straightConnector1">
              <a:avLst/>
            </a:prstGeom>
            <a:noFill/>
            <a:ln cap="flat" cmpd="sng" w="34275">
              <a:solidFill>
                <a:schemeClr val="dk1"/>
              </a:solidFill>
              <a:prstDash val="solid"/>
              <a:round/>
              <a:headEnd len="med" w="med" type="none"/>
              <a:tailEnd len="med" w="med" type="none"/>
            </a:ln>
          </p:spPr>
        </p:cxnSp>
        <p:sp>
          <p:nvSpPr>
            <p:cNvPr id="663" name="Google Shape;663;p27"/>
            <p:cNvSpPr/>
            <p:nvPr/>
          </p:nvSpPr>
          <p:spPr>
            <a:xfrm>
              <a:off x="6993559" y="8310220"/>
              <a:ext cx="413103" cy="237317"/>
            </a:xfrm>
            <a:custGeom>
              <a:rect b="b" l="l" r="r" t="t"/>
              <a:pathLst>
                <a:path extrusionOk="0" h="359" w="621">
                  <a:moveTo>
                    <a:pt x="0" y="0"/>
                  </a:moveTo>
                  <a:lnTo>
                    <a:pt x="620" y="0"/>
                  </a:lnTo>
                  <a:lnTo>
                    <a:pt x="523" y="179"/>
                  </a:lnTo>
                  <a:lnTo>
                    <a:pt x="620" y="358"/>
                  </a:lnTo>
                  <a:lnTo>
                    <a:pt x="0" y="35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cxnSp>
        <p:nvCxnSpPr>
          <p:cNvPr id="664" name="Google Shape;664;p27"/>
          <p:cNvCxnSpPr/>
          <p:nvPr/>
        </p:nvCxnSpPr>
        <p:spPr>
          <a:xfrm>
            <a:off x="4110700" y="4122883"/>
            <a:ext cx="1465" cy="320816"/>
          </a:xfrm>
          <a:prstGeom prst="straightConnector1">
            <a:avLst/>
          </a:prstGeom>
          <a:noFill/>
          <a:ln cap="flat" cmpd="sng" w="34275">
            <a:solidFill>
              <a:schemeClr val="dk1"/>
            </a:solidFill>
            <a:prstDash val="solid"/>
            <a:round/>
            <a:headEnd len="med" w="med" type="none"/>
            <a:tailEnd len="med" w="med" type="none"/>
          </a:ln>
        </p:spPr>
      </p:cxnSp>
      <p:sp>
        <p:nvSpPr>
          <p:cNvPr id="665" name="Google Shape;665;p27"/>
          <p:cNvSpPr/>
          <p:nvPr/>
        </p:nvSpPr>
        <p:spPr>
          <a:xfrm>
            <a:off x="4207384" y="4155110"/>
            <a:ext cx="153815" cy="143562"/>
          </a:xfrm>
          <a:custGeom>
            <a:rect b="b" l="l" r="r" t="t"/>
            <a:pathLst>
              <a:path extrusionOk="0" h="433" w="464">
                <a:moveTo>
                  <a:pt x="89" y="0"/>
                </a:moveTo>
                <a:lnTo>
                  <a:pt x="0" y="74"/>
                </a:lnTo>
                <a:lnTo>
                  <a:pt x="0" y="432"/>
                </a:lnTo>
                <a:lnTo>
                  <a:pt x="463" y="432"/>
                </a:lnTo>
                <a:lnTo>
                  <a:pt x="373" y="253"/>
                </a:lnTo>
                <a:lnTo>
                  <a:pt x="463" y="74"/>
                </a:lnTo>
                <a:lnTo>
                  <a:pt x="0" y="74"/>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6" name="Google Shape;666;p27"/>
          <p:cNvSpPr/>
          <p:nvPr/>
        </p:nvSpPr>
        <p:spPr>
          <a:xfrm>
            <a:off x="4110700" y="4155110"/>
            <a:ext cx="125982" cy="118659"/>
          </a:xfrm>
          <a:custGeom>
            <a:rect b="b" l="l" r="r" t="t"/>
            <a:pathLst>
              <a:path extrusionOk="0" h="359" w="381">
                <a:moveTo>
                  <a:pt x="291" y="358"/>
                </a:moveTo>
                <a:lnTo>
                  <a:pt x="0" y="358"/>
                </a:lnTo>
                <a:lnTo>
                  <a:pt x="0" y="0"/>
                </a:lnTo>
                <a:lnTo>
                  <a:pt x="380" y="0"/>
                </a:lnTo>
                <a:lnTo>
                  <a:pt x="380" y="74"/>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7" name="Google Shape;667;p27"/>
          <p:cNvSpPr/>
          <p:nvPr/>
        </p:nvSpPr>
        <p:spPr>
          <a:xfrm>
            <a:off x="4720102" y="4229821"/>
            <a:ext cx="290053" cy="120123"/>
          </a:xfrm>
          <a:custGeom>
            <a:rect b="b" l="l" r="r" t="t"/>
            <a:pathLst>
              <a:path extrusionOk="0" h="360" w="874">
                <a:moveTo>
                  <a:pt x="0" y="0"/>
                </a:moveTo>
                <a:lnTo>
                  <a:pt x="0" y="359"/>
                </a:lnTo>
                <a:lnTo>
                  <a:pt x="873" y="359"/>
                </a:lnTo>
                <a:lnTo>
                  <a:pt x="873"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8" name="Google Shape;668;p27"/>
          <p:cNvSpPr/>
          <p:nvPr/>
        </p:nvSpPr>
        <p:spPr>
          <a:xfrm>
            <a:off x="5010154" y="4259119"/>
            <a:ext cx="20509" cy="60061"/>
          </a:xfrm>
          <a:custGeom>
            <a:rect b="b" l="l" r="r" t="t"/>
            <a:pathLst>
              <a:path extrusionOk="0" h="180" w="61">
                <a:moveTo>
                  <a:pt x="0" y="0"/>
                </a:moveTo>
                <a:lnTo>
                  <a:pt x="60" y="0"/>
                </a:lnTo>
                <a:lnTo>
                  <a:pt x="60" y="179"/>
                </a:lnTo>
                <a:lnTo>
                  <a:pt x="0" y="17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9" name="Google Shape;669;p27"/>
          <p:cNvSpPr/>
          <p:nvPr/>
        </p:nvSpPr>
        <p:spPr>
          <a:xfrm>
            <a:off x="4740611" y="4248865"/>
            <a:ext cx="64456" cy="79105"/>
          </a:xfrm>
          <a:custGeom>
            <a:rect b="b" l="l" r="r" t="t"/>
            <a:pathLst>
              <a:path extrusionOk="0" h="240" w="195">
                <a:moveTo>
                  <a:pt x="194" y="239"/>
                </a:moveTo>
                <a:lnTo>
                  <a:pt x="0" y="239"/>
                </a:lnTo>
                <a:lnTo>
                  <a:pt x="0" y="0"/>
                </a:lnTo>
                <a:lnTo>
                  <a:pt x="134" y="0"/>
                </a:lnTo>
                <a:lnTo>
                  <a:pt x="194"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0" name="Google Shape;670;p27"/>
          <p:cNvSpPr/>
          <p:nvPr/>
        </p:nvSpPr>
        <p:spPr>
          <a:xfrm>
            <a:off x="5357337" y="4229821"/>
            <a:ext cx="290053" cy="120123"/>
          </a:xfrm>
          <a:custGeom>
            <a:rect b="b" l="l" r="r" t="t"/>
            <a:pathLst>
              <a:path extrusionOk="0" h="360" w="875">
                <a:moveTo>
                  <a:pt x="0" y="0"/>
                </a:moveTo>
                <a:lnTo>
                  <a:pt x="0" y="359"/>
                </a:lnTo>
                <a:lnTo>
                  <a:pt x="874" y="359"/>
                </a:lnTo>
                <a:lnTo>
                  <a:pt x="874"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1" name="Google Shape;671;p27"/>
          <p:cNvSpPr/>
          <p:nvPr/>
        </p:nvSpPr>
        <p:spPr>
          <a:xfrm>
            <a:off x="5647390" y="4259119"/>
            <a:ext cx="20509" cy="60061"/>
          </a:xfrm>
          <a:custGeom>
            <a:rect b="b" l="l" r="r" t="t"/>
            <a:pathLst>
              <a:path extrusionOk="0" h="180" w="61">
                <a:moveTo>
                  <a:pt x="0" y="0"/>
                </a:moveTo>
                <a:lnTo>
                  <a:pt x="60" y="0"/>
                </a:lnTo>
                <a:lnTo>
                  <a:pt x="60" y="179"/>
                </a:lnTo>
                <a:lnTo>
                  <a:pt x="0" y="17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2" name="Google Shape;672;p27"/>
          <p:cNvSpPr/>
          <p:nvPr/>
        </p:nvSpPr>
        <p:spPr>
          <a:xfrm>
            <a:off x="5377846" y="4248865"/>
            <a:ext cx="142097" cy="79105"/>
          </a:xfrm>
          <a:custGeom>
            <a:rect b="b" l="l" r="r" t="t"/>
            <a:pathLst>
              <a:path extrusionOk="0" h="240" w="427">
                <a:moveTo>
                  <a:pt x="426" y="239"/>
                </a:moveTo>
                <a:lnTo>
                  <a:pt x="0" y="239"/>
                </a:lnTo>
                <a:lnTo>
                  <a:pt x="0" y="0"/>
                </a:lnTo>
                <a:lnTo>
                  <a:pt x="366" y="0"/>
                </a:lnTo>
                <a:lnTo>
                  <a:pt x="426"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3" name="Google Shape;673;p27"/>
          <p:cNvSpPr/>
          <p:nvPr/>
        </p:nvSpPr>
        <p:spPr>
          <a:xfrm>
            <a:off x="5997503" y="4229821"/>
            <a:ext cx="290053" cy="120123"/>
          </a:xfrm>
          <a:custGeom>
            <a:rect b="b" l="l" r="r" t="t"/>
            <a:pathLst>
              <a:path extrusionOk="0" h="360" w="875">
                <a:moveTo>
                  <a:pt x="0" y="0"/>
                </a:moveTo>
                <a:lnTo>
                  <a:pt x="0" y="359"/>
                </a:lnTo>
                <a:lnTo>
                  <a:pt x="874" y="359"/>
                </a:lnTo>
                <a:lnTo>
                  <a:pt x="874"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4" name="Google Shape;674;p27"/>
          <p:cNvSpPr/>
          <p:nvPr/>
        </p:nvSpPr>
        <p:spPr>
          <a:xfrm>
            <a:off x="6287556" y="4259119"/>
            <a:ext cx="20509" cy="60061"/>
          </a:xfrm>
          <a:custGeom>
            <a:rect b="b" l="l" r="r" t="t"/>
            <a:pathLst>
              <a:path extrusionOk="0" h="180" w="60">
                <a:moveTo>
                  <a:pt x="0" y="0"/>
                </a:moveTo>
                <a:lnTo>
                  <a:pt x="59" y="0"/>
                </a:lnTo>
                <a:lnTo>
                  <a:pt x="59" y="179"/>
                </a:lnTo>
                <a:lnTo>
                  <a:pt x="0" y="17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5" name="Google Shape;675;p27"/>
          <p:cNvSpPr/>
          <p:nvPr/>
        </p:nvSpPr>
        <p:spPr>
          <a:xfrm>
            <a:off x="6018013" y="4248865"/>
            <a:ext cx="250499" cy="79105"/>
          </a:xfrm>
          <a:custGeom>
            <a:rect b="b" l="l" r="r" t="t"/>
            <a:pathLst>
              <a:path extrusionOk="0" h="240" w="755">
                <a:moveTo>
                  <a:pt x="754" y="239"/>
                </a:moveTo>
                <a:lnTo>
                  <a:pt x="0" y="239"/>
                </a:lnTo>
                <a:lnTo>
                  <a:pt x="0" y="0"/>
                </a:lnTo>
                <a:lnTo>
                  <a:pt x="754" y="0"/>
                </a:lnTo>
                <a:lnTo>
                  <a:pt x="754"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6" name="Google Shape;676;p27"/>
          <p:cNvSpPr/>
          <p:nvPr/>
        </p:nvSpPr>
        <p:spPr>
          <a:xfrm>
            <a:off x="6634739" y="4229821"/>
            <a:ext cx="290053" cy="120123"/>
          </a:xfrm>
          <a:custGeom>
            <a:rect b="b" l="l" r="r" t="t"/>
            <a:pathLst>
              <a:path extrusionOk="0" h="360" w="874">
                <a:moveTo>
                  <a:pt x="0" y="0"/>
                </a:moveTo>
                <a:lnTo>
                  <a:pt x="0" y="359"/>
                </a:lnTo>
                <a:lnTo>
                  <a:pt x="873" y="359"/>
                </a:lnTo>
                <a:lnTo>
                  <a:pt x="873"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7" name="Google Shape;677;p27"/>
          <p:cNvSpPr/>
          <p:nvPr/>
        </p:nvSpPr>
        <p:spPr>
          <a:xfrm>
            <a:off x="6924791" y="4259119"/>
            <a:ext cx="20509" cy="60061"/>
          </a:xfrm>
          <a:custGeom>
            <a:rect b="b" l="l" r="r" t="t"/>
            <a:pathLst>
              <a:path extrusionOk="0" h="180" w="61">
                <a:moveTo>
                  <a:pt x="0" y="0"/>
                </a:moveTo>
                <a:lnTo>
                  <a:pt x="60" y="0"/>
                </a:lnTo>
                <a:lnTo>
                  <a:pt x="60" y="179"/>
                </a:lnTo>
                <a:lnTo>
                  <a:pt x="0" y="17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8" name="Google Shape;678;p27"/>
          <p:cNvSpPr/>
          <p:nvPr/>
        </p:nvSpPr>
        <p:spPr>
          <a:xfrm>
            <a:off x="6656713" y="4248865"/>
            <a:ext cx="247570" cy="79105"/>
          </a:xfrm>
          <a:custGeom>
            <a:rect b="b" l="l" r="r" t="t"/>
            <a:pathLst>
              <a:path extrusionOk="0" h="240" w="747">
                <a:moveTo>
                  <a:pt x="746" y="239"/>
                </a:moveTo>
                <a:lnTo>
                  <a:pt x="0" y="239"/>
                </a:lnTo>
                <a:lnTo>
                  <a:pt x="0" y="0"/>
                </a:lnTo>
                <a:lnTo>
                  <a:pt x="746" y="0"/>
                </a:lnTo>
                <a:lnTo>
                  <a:pt x="746"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9" name="Google Shape;679;p27"/>
          <p:cNvSpPr/>
          <p:nvPr/>
        </p:nvSpPr>
        <p:spPr>
          <a:xfrm>
            <a:off x="6741678" y="4273769"/>
            <a:ext cx="70316" cy="30763"/>
          </a:xfrm>
          <a:custGeom>
            <a:rect b="b" l="l" r="r" t="t"/>
            <a:pathLst>
              <a:path extrusionOk="0" h="91" w="210">
                <a:moveTo>
                  <a:pt x="0" y="45"/>
                </a:moveTo>
                <a:lnTo>
                  <a:pt x="104" y="0"/>
                </a:lnTo>
                <a:lnTo>
                  <a:pt x="104" y="90"/>
                </a:lnTo>
                <a:lnTo>
                  <a:pt x="209" y="4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80" name="Google Shape;680;p27"/>
          <p:cNvSpPr/>
          <p:nvPr/>
        </p:nvSpPr>
        <p:spPr>
          <a:xfrm>
            <a:off x="4705452" y="4752794"/>
            <a:ext cx="339859" cy="339859"/>
          </a:xfrm>
          <a:custGeom>
            <a:rect b="b" l="l" r="r" t="t"/>
            <a:pathLst>
              <a:path extrusionOk="0" h="1023" w="1024">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81" name="Google Shape;681;p27"/>
          <p:cNvSpPr/>
          <p:nvPr/>
        </p:nvSpPr>
        <p:spPr>
          <a:xfrm>
            <a:off x="4873917" y="4846548"/>
            <a:ext cx="1466" cy="109869"/>
          </a:xfrm>
          <a:custGeom>
            <a:rect b="b" l="l" r="r" t="t"/>
            <a:pathLst>
              <a:path extrusionOk="0" h="330" w="1">
                <a:moveTo>
                  <a:pt x="0" y="0"/>
                </a:moveTo>
                <a:lnTo>
                  <a:pt x="0" y="329"/>
                </a:lnTo>
                <a:lnTo>
                  <a:pt x="0" y="0"/>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82" name="Google Shape;682;p27"/>
          <p:cNvCxnSpPr/>
          <p:nvPr/>
        </p:nvCxnSpPr>
        <p:spPr>
          <a:xfrm>
            <a:off x="4873917" y="4846548"/>
            <a:ext cx="1466" cy="109869"/>
          </a:xfrm>
          <a:prstGeom prst="straightConnector1">
            <a:avLst/>
          </a:prstGeom>
          <a:noFill/>
          <a:ln cap="flat" cmpd="sng" w="34275">
            <a:solidFill>
              <a:schemeClr val="dk1"/>
            </a:solidFill>
            <a:prstDash val="solid"/>
            <a:round/>
            <a:headEnd len="med" w="med" type="none"/>
            <a:tailEnd len="med" w="med" type="none"/>
          </a:ln>
        </p:spPr>
      </p:cxnSp>
      <p:sp>
        <p:nvSpPr>
          <p:cNvPr id="683" name="Google Shape;683;p27"/>
          <p:cNvSpPr/>
          <p:nvPr/>
        </p:nvSpPr>
        <p:spPr>
          <a:xfrm>
            <a:off x="4873917" y="4975460"/>
            <a:ext cx="1466" cy="23438"/>
          </a:xfrm>
          <a:custGeom>
            <a:rect b="b" l="l" r="r" t="t"/>
            <a:pathLst>
              <a:path extrusionOk="0" h="69" w="1">
                <a:moveTo>
                  <a:pt x="0" y="0"/>
                </a:moveTo>
                <a:lnTo>
                  <a:pt x="0" y="68"/>
                </a:lnTo>
                <a:lnTo>
                  <a:pt x="0" y="0"/>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84" name="Google Shape;684;p27"/>
          <p:cNvCxnSpPr/>
          <p:nvPr/>
        </p:nvCxnSpPr>
        <p:spPr>
          <a:xfrm>
            <a:off x="4873917" y="4975461"/>
            <a:ext cx="1466" cy="21974"/>
          </a:xfrm>
          <a:prstGeom prst="straightConnector1">
            <a:avLst/>
          </a:prstGeom>
          <a:noFill/>
          <a:ln cap="flat" cmpd="sng" w="34275">
            <a:solidFill>
              <a:schemeClr val="dk1"/>
            </a:solidFill>
            <a:prstDash val="solid"/>
            <a:round/>
            <a:headEnd len="med" w="med" type="none"/>
            <a:tailEnd len="med" w="med" type="none"/>
          </a:ln>
        </p:spPr>
      </p:cxnSp>
      <p:sp>
        <p:nvSpPr>
          <p:cNvPr id="685" name="Google Shape;685;p27"/>
          <p:cNvSpPr/>
          <p:nvPr/>
        </p:nvSpPr>
        <p:spPr>
          <a:xfrm>
            <a:off x="5342688" y="4752794"/>
            <a:ext cx="339859" cy="339859"/>
          </a:xfrm>
          <a:custGeom>
            <a:rect b="b" l="l" r="r" t="t"/>
            <a:pathLst>
              <a:path extrusionOk="0" h="1023" w="1023">
                <a:moveTo>
                  <a:pt x="843" y="179"/>
                </a:moveTo>
                <a:lnTo>
                  <a:pt x="843" y="179"/>
                </a:lnTo>
                <a:cubicBezTo>
                  <a:pt x="1022" y="365"/>
                  <a:pt x="1022" y="656"/>
                  <a:pt x="843" y="836"/>
                </a:cubicBezTo>
                <a:cubicBezTo>
                  <a:pt x="664" y="1022"/>
                  <a:pt x="365" y="1022"/>
                  <a:pt x="186" y="836"/>
                </a:cubicBezTo>
                <a:cubicBezTo>
                  <a:pt x="0" y="656"/>
                  <a:pt x="0" y="365"/>
                  <a:pt x="186" y="179"/>
                </a:cubicBezTo>
                <a:cubicBezTo>
                  <a:pt x="365" y="0"/>
                  <a:pt x="664" y="0"/>
                  <a:pt x="843"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86" name="Google Shape;686;p27"/>
          <p:cNvSpPr/>
          <p:nvPr/>
        </p:nvSpPr>
        <p:spPr>
          <a:xfrm>
            <a:off x="5503828" y="4975460"/>
            <a:ext cx="1466" cy="23438"/>
          </a:xfrm>
          <a:custGeom>
            <a:rect b="b" l="l" r="r" t="t"/>
            <a:pathLst>
              <a:path extrusionOk="0" h="69" w="1">
                <a:moveTo>
                  <a:pt x="0" y="0"/>
                </a:moveTo>
                <a:lnTo>
                  <a:pt x="0" y="68"/>
                </a:lnTo>
                <a:lnTo>
                  <a:pt x="0" y="0"/>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87" name="Google Shape;687;p27"/>
          <p:cNvCxnSpPr/>
          <p:nvPr/>
        </p:nvCxnSpPr>
        <p:spPr>
          <a:xfrm>
            <a:off x="5503828" y="4975461"/>
            <a:ext cx="1466" cy="21974"/>
          </a:xfrm>
          <a:prstGeom prst="straightConnector1">
            <a:avLst/>
          </a:prstGeom>
          <a:noFill/>
          <a:ln cap="flat" cmpd="sng" w="34275">
            <a:solidFill>
              <a:schemeClr val="dk1"/>
            </a:solidFill>
            <a:prstDash val="solid"/>
            <a:round/>
            <a:headEnd len="med" w="med" type="none"/>
            <a:tailEnd len="med" w="med" type="none"/>
          </a:ln>
        </p:spPr>
      </p:cxnSp>
      <p:sp>
        <p:nvSpPr>
          <p:cNvPr id="688" name="Google Shape;688;p27"/>
          <p:cNvSpPr/>
          <p:nvPr/>
        </p:nvSpPr>
        <p:spPr>
          <a:xfrm>
            <a:off x="5474531" y="4842154"/>
            <a:ext cx="79105" cy="114263"/>
          </a:xfrm>
          <a:custGeom>
            <a:rect b="b" l="l" r="r" t="t"/>
            <a:pathLst>
              <a:path extrusionOk="0" h="345" w="240">
                <a:moveTo>
                  <a:pt x="0" y="75"/>
                </a:moveTo>
                <a:lnTo>
                  <a:pt x="0" y="75"/>
                </a:lnTo>
                <a:cubicBezTo>
                  <a:pt x="0" y="30"/>
                  <a:pt x="30" y="0"/>
                  <a:pt x="120" y="0"/>
                </a:cubicBezTo>
                <a:cubicBezTo>
                  <a:pt x="194" y="0"/>
                  <a:pt x="239" y="45"/>
                  <a:pt x="239" y="105"/>
                </a:cubicBezTo>
                <a:cubicBezTo>
                  <a:pt x="239" y="164"/>
                  <a:pt x="150" y="209"/>
                  <a:pt x="150" y="209"/>
                </a:cubicBezTo>
                <a:cubicBezTo>
                  <a:pt x="150" y="209"/>
                  <a:pt x="90" y="239"/>
                  <a:pt x="90" y="329"/>
                </a:cubicBezTo>
                <a:cubicBezTo>
                  <a:pt x="90" y="344"/>
                  <a:pt x="90" y="344"/>
                  <a:pt x="90" y="34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89" name="Google Shape;689;p27"/>
          <p:cNvSpPr/>
          <p:nvPr/>
        </p:nvSpPr>
        <p:spPr>
          <a:xfrm>
            <a:off x="5982854" y="4752794"/>
            <a:ext cx="339859" cy="339859"/>
          </a:xfrm>
          <a:custGeom>
            <a:rect b="b" l="l" r="r" t="t"/>
            <a:pathLst>
              <a:path extrusionOk="0" h="1023" w="1024">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90" name="Google Shape;690;p27"/>
          <p:cNvCxnSpPr/>
          <p:nvPr/>
        </p:nvCxnSpPr>
        <p:spPr>
          <a:xfrm>
            <a:off x="6042915" y="4812856"/>
            <a:ext cx="218273" cy="218272"/>
          </a:xfrm>
          <a:prstGeom prst="straightConnector1">
            <a:avLst/>
          </a:prstGeom>
          <a:noFill/>
          <a:ln cap="flat" cmpd="sng" w="34275">
            <a:solidFill>
              <a:schemeClr val="dk1"/>
            </a:solidFill>
            <a:prstDash val="solid"/>
            <a:round/>
            <a:headEnd len="med" w="med" type="none"/>
            <a:tailEnd len="med" w="med" type="none"/>
          </a:ln>
        </p:spPr>
      </p:cxnSp>
      <p:sp>
        <p:nvSpPr>
          <p:cNvPr id="691" name="Google Shape;691;p27"/>
          <p:cNvSpPr/>
          <p:nvPr/>
        </p:nvSpPr>
        <p:spPr>
          <a:xfrm>
            <a:off x="6620090" y="4752794"/>
            <a:ext cx="339859" cy="339859"/>
          </a:xfrm>
          <a:custGeom>
            <a:rect b="b" l="l" r="r" t="t"/>
            <a:pathLst>
              <a:path extrusionOk="0" h="1023" w="1024">
                <a:moveTo>
                  <a:pt x="843" y="179"/>
                </a:moveTo>
                <a:lnTo>
                  <a:pt x="843" y="179"/>
                </a:lnTo>
                <a:cubicBezTo>
                  <a:pt x="1023" y="365"/>
                  <a:pt x="1023" y="656"/>
                  <a:pt x="843" y="836"/>
                </a:cubicBezTo>
                <a:cubicBezTo>
                  <a:pt x="664" y="1022"/>
                  <a:pt x="366" y="1022"/>
                  <a:pt x="187" y="836"/>
                </a:cubicBezTo>
                <a:cubicBezTo>
                  <a:pt x="0" y="656"/>
                  <a:pt x="0" y="365"/>
                  <a:pt x="187" y="179"/>
                </a:cubicBezTo>
                <a:cubicBezTo>
                  <a:pt x="366" y="0"/>
                  <a:pt x="664" y="0"/>
                  <a:pt x="843"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92" name="Google Shape;692;p27"/>
          <p:cNvSpPr/>
          <p:nvPr/>
        </p:nvSpPr>
        <p:spPr>
          <a:xfrm>
            <a:off x="6791485" y="4886100"/>
            <a:ext cx="1465" cy="111333"/>
          </a:xfrm>
          <a:custGeom>
            <a:rect b="b" l="l" r="r" t="t"/>
            <a:pathLst>
              <a:path extrusionOk="0" h="337" w="1">
                <a:moveTo>
                  <a:pt x="0" y="336"/>
                </a:moveTo>
                <a:lnTo>
                  <a:pt x="0" y="0"/>
                </a:lnTo>
                <a:lnTo>
                  <a:pt x="0" y="336"/>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93" name="Google Shape;693;p27"/>
          <p:cNvCxnSpPr/>
          <p:nvPr/>
        </p:nvCxnSpPr>
        <p:spPr>
          <a:xfrm flipH="1" rot="10800000">
            <a:off x="6791485" y="4886101"/>
            <a:ext cx="1465" cy="114263"/>
          </a:xfrm>
          <a:prstGeom prst="straightConnector1">
            <a:avLst/>
          </a:prstGeom>
          <a:noFill/>
          <a:ln cap="flat" cmpd="sng" w="34275">
            <a:solidFill>
              <a:schemeClr val="dk1"/>
            </a:solidFill>
            <a:prstDash val="solid"/>
            <a:round/>
            <a:headEnd len="med" w="med" type="none"/>
            <a:tailEnd len="med" w="med" type="none"/>
          </a:ln>
        </p:spPr>
      </p:cxnSp>
      <p:sp>
        <p:nvSpPr>
          <p:cNvPr id="694" name="Google Shape;694;p27"/>
          <p:cNvSpPr/>
          <p:nvPr/>
        </p:nvSpPr>
        <p:spPr>
          <a:xfrm>
            <a:off x="6791485" y="4846547"/>
            <a:ext cx="1465" cy="20509"/>
          </a:xfrm>
          <a:custGeom>
            <a:rect b="b" l="l" r="r" t="t"/>
            <a:pathLst>
              <a:path extrusionOk="0" h="61" w="1">
                <a:moveTo>
                  <a:pt x="0" y="60"/>
                </a:moveTo>
                <a:lnTo>
                  <a:pt x="0" y="0"/>
                </a:lnTo>
                <a:lnTo>
                  <a:pt x="0" y="60"/>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95" name="Google Shape;695;p27"/>
          <p:cNvCxnSpPr/>
          <p:nvPr/>
        </p:nvCxnSpPr>
        <p:spPr>
          <a:xfrm flipH="1" rot="10800000">
            <a:off x="6791485" y="4845083"/>
            <a:ext cx="1465" cy="23438"/>
          </a:xfrm>
          <a:prstGeom prst="straightConnector1">
            <a:avLst/>
          </a:prstGeom>
          <a:noFill/>
          <a:ln cap="flat" cmpd="sng" w="34275">
            <a:solidFill>
              <a:schemeClr val="dk1"/>
            </a:solidFill>
            <a:prstDash val="solid"/>
            <a:round/>
            <a:headEnd len="med" w="med" type="none"/>
            <a:tailEnd len="med" w="med" type="none"/>
          </a:ln>
        </p:spPr>
      </p:cxnSp>
      <p:grpSp>
        <p:nvGrpSpPr>
          <p:cNvPr id="696" name="Google Shape;696;p27"/>
          <p:cNvGrpSpPr/>
          <p:nvPr/>
        </p:nvGrpSpPr>
        <p:grpSpPr>
          <a:xfrm>
            <a:off x="914266" y="5406143"/>
            <a:ext cx="265149" cy="307633"/>
            <a:chOff x="1825356" y="10812285"/>
            <a:chExt cx="530297" cy="615266"/>
          </a:xfrm>
        </p:grpSpPr>
        <p:cxnSp>
          <p:nvCxnSpPr>
            <p:cNvPr id="697" name="Google Shape;697;p27"/>
            <p:cNvCxnSpPr/>
            <p:nvPr/>
          </p:nvCxnSpPr>
          <p:spPr>
            <a:xfrm>
              <a:off x="2083180" y="10932411"/>
              <a:ext cx="2929" cy="495140"/>
            </a:xfrm>
            <a:prstGeom prst="straightConnector1">
              <a:avLst/>
            </a:prstGeom>
            <a:noFill/>
            <a:ln cap="flat" cmpd="sng" w="34275">
              <a:solidFill>
                <a:schemeClr val="dk1"/>
              </a:solidFill>
              <a:prstDash val="solid"/>
              <a:round/>
              <a:headEnd len="med" w="med" type="none"/>
              <a:tailEnd len="med" w="med" type="none"/>
            </a:ln>
          </p:spPr>
        </p:cxnSp>
        <p:sp>
          <p:nvSpPr>
            <p:cNvPr id="698" name="Google Shape;698;p27"/>
            <p:cNvSpPr/>
            <p:nvPr/>
          </p:nvSpPr>
          <p:spPr>
            <a:xfrm>
              <a:off x="1825356" y="11269339"/>
              <a:ext cx="128911" cy="99613"/>
            </a:xfrm>
            <a:custGeom>
              <a:rect b="b" l="l" r="r" t="t"/>
              <a:pathLst>
                <a:path extrusionOk="0" h="150" w="195">
                  <a:moveTo>
                    <a:pt x="194" y="45"/>
                  </a:moveTo>
                  <a:lnTo>
                    <a:pt x="45"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99" name="Google Shape;699;p27"/>
            <p:cNvSpPr/>
            <p:nvPr/>
          </p:nvSpPr>
          <p:spPr>
            <a:xfrm>
              <a:off x="2212093" y="11269339"/>
              <a:ext cx="143560" cy="99613"/>
            </a:xfrm>
            <a:custGeom>
              <a:rect b="b" l="l" r="r" t="t"/>
              <a:pathLst>
                <a:path extrusionOk="0" h="150" w="218">
                  <a:moveTo>
                    <a:pt x="0" y="45"/>
                  </a:moveTo>
                  <a:lnTo>
                    <a:pt x="157" y="0"/>
                  </a:lnTo>
                  <a:lnTo>
                    <a:pt x="217"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00" name="Google Shape;700;p27"/>
            <p:cNvSpPr/>
            <p:nvPr/>
          </p:nvSpPr>
          <p:spPr>
            <a:xfrm>
              <a:off x="1854654" y="11269339"/>
              <a:ext cx="457052" cy="158210"/>
            </a:xfrm>
            <a:custGeom>
              <a:rect b="b" l="l" r="r" t="t"/>
              <a:pathLst>
                <a:path extrusionOk="0" h="240" w="688">
                  <a:moveTo>
                    <a:pt x="687" y="0"/>
                  </a:moveTo>
                  <a:lnTo>
                    <a:pt x="687" y="0"/>
                  </a:lnTo>
                  <a:cubicBezTo>
                    <a:pt x="642" y="142"/>
                    <a:pt x="507" y="239"/>
                    <a:pt x="343" y="239"/>
                  </a:cubicBezTo>
                  <a:cubicBezTo>
                    <a:pt x="186" y="239"/>
                    <a:pt x="52" y="142"/>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01" name="Google Shape;701;p27"/>
            <p:cNvCxnSpPr/>
            <p:nvPr/>
          </p:nvCxnSpPr>
          <p:spPr>
            <a:xfrm>
              <a:off x="1995285" y="10973427"/>
              <a:ext cx="178719" cy="2929"/>
            </a:xfrm>
            <a:prstGeom prst="straightConnector1">
              <a:avLst/>
            </a:prstGeom>
            <a:noFill/>
            <a:ln cap="flat" cmpd="sng" w="34275">
              <a:solidFill>
                <a:schemeClr val="dk1"/>
              </a:solidFill>
              <a:prstDash val="solid"/>
              <a:round/>
              <a:headEnd len="med" w="med" type="none"/>
              <a:tailEnd len="med" w="med" type="none"/>
            </a:ln>
          </p:spPr>
        </p:cxnSp>
        <p:sp>
          <p:nvSpPr>
            <p:cNvPr id="702" name="Google Shape;702;p27"/>
            <p:cNvSpPr/>
            <p:nvPr/>
          </p:nvSpPr>
          <p:spPr>
            <a:xfrm>
              <a:off x="2024584" y="10812285"/>
              <a:ext cx="120122" cy="120124"/>
            </a:xfrm>
            <a:custGeom>
              <a:rect b="b" l="l" r="r" t="t"/>
              <a:pathLst>
                <a:path extrusionOk="0" h="180" w="180">
                  <a:moveTo>
                    <a:pt x="179" y="90"/>
                  </a:moveTo>
                  <a:lnTo>
                    <a:pt x="179" y="90"/>
                  </a:lnTo>
                  <a:cubicBezTo>
                    <a:pt x="179" y="134"/>
                    <a:pt x="141" y="179"/>
                    <a:pt x="89" y="179"/>
                  </a:cubicBezTo>
                  <a:cubicBezTo>
                    <a:pt x="44" y="179"/>
                    <a:pt x="0" y="134"/>
                    <a:pt x="0" y="90"/>
                  </a:cubicBezTo>
                  <a:cubicBezTo>
                    <a:pt x="0" y="38"/>
                    <a:pt x="44" y="0"/>
                    <a:pt x="89" y="0"/>
                  </a:cubicBezTo>
                  <a:cubicBezTo>
                    <a:pt x="141" y="0"/>
                    <a:pt x="179" y="38"/>
                    <a:pt x="179" y="9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703" name="Google Shape;703;p27"/>
          <p:cNvGrpSpPr/>
          <p:nvPr/>
        </p:nvGrpSpPr>
        <p:grpSpPr>
          <a:xfrm>
            <a:off x="1526597" y="5404679"/>
            <a:ext cx="310562" cy="310562"/>
            <a:chOff x="3050019" y="10809357"/>
            <a:chExt cx="621124" cy="621123"/>
          </a:xfrm>
        </p:grpSpPr>
        <p:sp>
          <p:nvSpPr>
            <p:cNvPr id="704" name="Google Shape;704;p27"/>
            <p:cNvSpPr/>
            <p:nvPr/>
          </p:nvSpPr>
          <p:spPr>
            <a:xfrm>
              <a:off x="3050021" y="10812287"/>
              <a:ext cx="621122" cy="615262"/>
            </a:xfrm>
            <a:custGeom>
              <a:rect b="b" l="l" r="r" t="t"/>
              <a:pathLst>
                <a:path extrusionOk="0" h="927" w="934">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05" name="Google Shape;705;p27"/>
            <p:cNvSpPr/>
            <p:nvPr/>
          </p:nvSpPr>
          <p:spPr>
            <a:xfrm>
              <a:off x="3214090" y="10973429"/>
              <a:ext cx="298841" cy="298841"/>
            </a:xfrm>
            <a:custGeom>
              <a:rect b="b" l="l" r="r" t="t"/>
              <a:pathLst>
                <a:path extrusionOk="0" h="449" w="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06" name="Google Shape;706;p27"/>
            <p:cNvCxnSpPr/>
            <p:nvPr/>
          </p:nvCxnSpPr>
          <p:spPr>
            <a:xfrm flipH="1" rot="10800000">
              <a:off x="3301985" y="10809357"/>
              <a:ext cx="2929" cy="175790"/>
            </a:xfrm>
            <a:prstGeom prst="straightConnector1">
              <a:avLst/>
            </a:prstGeom>
            <a:noFill/>
            <a:ln cap="flat" cmpd="sng" w="34275">
              <a:solidFill>
                <a:schemeClr val="dk1"/>
              </a:solidFill>
              <a:prstDash val="solid"/>
              <a:round/>
              <a:headEnd len="med" w="med" type="none"/>
              <a:tailEnd len="med" w="med" type="none"/>
            </a:ln>
          </p:spPr>
        </p:cxnSp>
        <p:cxnSp>
          <p:nvCxnSpPr>
            <p:cNvPr id="707" name="Google Shape;707;p27"/>
            <p:cNvCxnSpPr/>
            <p:nvPr/>
          </p:nvCxnSpPr>
          <p:spPr>
            <a:xfrm flipH="1" rot="10800000">
              <a:off x="3422106" y="10809357"/>
              <a:ext cx="2931" cy="175790"/>
            </a:xfrm>
            <a:prstGeom prst="straightConnector1">
              <a:avLst/>
            </a:prstGeom>
            <a:noFill/>
            <a:ln cap="flat" cmpd="sng" w="34275">
              <a:solidFill>
                <a:schemeClr val="dk1"/>
              </a:solidFill>
              <a:prstDash val="solid"/>
              <a:round/>
              <a:headEnd len="med" w="med" type="none"/>
              <a:tailEnd len="med" w="med" type="none"/>
            </a:ln>
          </p:spPr>
        </p:cxnSp>
        <p:cxnSp>
          <p:nvCxnSpPr>
            <p:cNvPr id="708" name="Google Shape;708;p27"/>
            <p:cNvCxnSpPr/>
            <p:nvPr/>
          </p:nvCxnSpPr>
          <p:spPr>
            <a:xfrm flipH="1" rot="10800000">
              <a:off x="3301985" y="11254690"/>
              <a:ext cx="2929" cy="175790"/>
            </a:xfrm>
            <a:prstGeom prst="straightConnector1">
              <a:avLst/>
            </a:prstGeom>
            <a:noFill/>
            <a:ln cap="flat" cmpd="sng" w="34275">
              <a:solidFill>
                <a:schemeClr val="dk1"/>
              </a:solidFill>
              <a:prstDash val="solid"/>
              <a:round/>
              <a:headEnd len="med" w="med" type="none"/>
              <a:tailEnd len="med" w="med" type="none"/>
            </a:ln>
          </p:spPr>
        </p:cxnSp>
        <p:cxnSp>
          <p:nvCxnSpPr>
            <p:cNvPr id="709" name="Google Shape;709;p27"/>
            <p:cNvCxnSpPr/>
            <p:nvPr/>
          </p:nvCxnSpPr>
          <p:spPr>
            <a:xfrm flipH="1" rot="10800000">
              <a:off x="3422106" y="11254690"/>
              <a:ext cx="2931" cy="175790"/>
            </a:xfrm>
            <a:prstGeom prst="straightConnector1">
              <a:avLst/>
            </a:prstGeom>
            <a:noFill/>
            <a:ln cap="flat" cmpd="sng" w="34275">
              <a:solidFill>
                <a:schemeClr val="dk1"/>
              </a:solidFill>
              <a:prstDash val="solid"/>
              <a:round/>
              <a:headEnd len="med" w="med" type="none"/>
              <a:tailEnd len="med" w="med" type="none"/>
            </a:ln>
          </p:spPr>
        </p:cxnSp>
        <p:cxnSp>
          <p:nvCxnSpPr>
            <p:cNvPr id="710" name="Google Shape;710;p27"/>
            <p:cNvCxnSpPr/>
            <p:nvPr/>
          </p:nvCxnSpPr>
          <p:spPr>
            <a:xfrm>
              <a:off x="3501213" y="11061322"/>
              <a:ext cx="169930" cy="2929"/>
            </a:xfrm>
            <a:prstGeom prst="straightConnector1">
              <a:avLst/>
            </a:prstGeom>
            <a:noFill/>
            <a:ln cap="flat" cmpd="sng" w="34275">
              <a:solidFill>
                <a:schemeClr val="dk1"/>
              </a:solidFill>
              <a:prstDash val="solid"/>
              <a:round/>
              <a:headEnd len="med" w="med" type="none"/>
              <a:tailEnd len="med" w="med" type="none"/>
            </a:ln>
          </p:spPr>
        </p:cxnSp>
        <p:cxnSp>
          <p:nvCxnSpPr>
            <p:cNvPr id="711" name="Google Shape;711;p27"/>
            <p:cNvCxnSpPr/>
            <p:nvPr/>
          </p:nvCxnSpPr>
          <p:spPr>
            <a:xfrm>
              <a:off x="3501213" y="11181442"/>
              <a:ext cx="169930" cy="2931"/>
            </a:xfrm>
            <a:prstGeom prst="straightConnector1">
              <a:avLst/>
            </a:prstGeom>
            <a:noFill/>
            <a:ln cap="flat" cmpd="sng" w="34275">
              <a:solidFill>
                <a:schemeClr val="dk1"/>
              </a:solidFill>
              <a:prstDash val="solid"/>
              <a:round/>
              <a:headEnd len="med" w="med" type="none"/>
              <a:tailEnd len="med" w="med" type="none"/>
            </a:ln>
          </p:spPr>
        </p:cxnSp>
        <p:cxnSp>
          <p:nvCxnSpPr>
            <p:cNvPr id="712" name="Google Shape;712;p27"/>
            <p:cNvCxnSpPr/>
            <p:nvPr/>
          </p:nvCxnSpPr>
          <p:spPr>
            <a:xfrm>
              <a:off x="3050019" y="11061322"/>
              <a:ext cx="172859" cy="2929"/>
            </a:xfrm>
            <a:prstGeom prst="straightConnector1">
              <a:avLst/>
            </a:prstGeom>
            <a:noFill/>
            <a:ln cap="flat" cmpd="sng" w="34275">
              <a:solidFill>
                <a:schemeClr val="dk1"/>
              </a:solidFill>
              <a:prstDash val="solid"/>
              <a:round/>
              <a:headEnd len="med" w="med" type="none"/>
              <a:tailEnd len="med" w="med" type="none"/>
            </a:ln>
          </p:spPr>
        </p:cxnSp>
        <p:cxnSp>
          <p:nvCxnSpPr>
            <p:cNvPr id="713" name="Google Shape;713;p27"/>
            <p:cNvCxnSpPr/>
            <p:nvPr/>
          </p:nvCxnSpPr>
          <p:spPr>
            <a:xfrm>
              <a:off x="3050019" y="11181442"/>
              <a:ext cx="172859" cy="2931"/>
            </a:xfrm>
            <a:prstGeom prst="straightConnector1">
              <a:avLst/>
            </a:prstGeom>
            <a:noFill/>
            <a:ln cap="flat" cmpd="sng" w="34275">
              <a:solidFill>
                <a:schemeClr val="dk1"/>
              </a:solidFill>
              <a:prstDash val="solid"/>
              <a:round/>
              <a:headEnd len="med" w="med" type="none"/>
              <a:tailEnd len="med" w="med" type="none"/>
            </a:ln>
          </p:spPr>
        </p:cxnSp>
      </p:grpSp>
      <p:cxnSp>
        <p:nvCxnSpPr>
          <p:cNvPr id="714" name="Google Shape;714;p27"/>
          <p:cNvCxnSpPr/>
          <p:nvPr/>
        </p:nvCxnSpPr>
        <p:spPr>
          <a:xfrm>
            <a:off x="2320580" y="5599511"/>
            <a:ext cx="1465" cy="118659"/>
          </a:xfrm>
          <a:prstGeom prst="straightConnector1">
            <a:avLst/>
          </a:prstGeom>
          <a:noFill/>
          <a:ln cap="flat" cmpd="sng" w="34275">
            <a:solidFill>
              <a:schemeClr val="dk1"/>
            </a:solidFill>
            <a:prstDash val="solid"/>
            <a:round/>
            <a:headEnd len="med" w="med" type="none"/>
            <a:tailEnd len="med" w="med" type="none"/>
          </a:ln>
        </p:spPr>
      </p:cxnSp>
      <p:cxnSp>
        <p:nvCxnSpPr>
          <p:cNvPr id="715" name="Google Shape;715;p27"/>
          <p:cNvCxnSpPr/>
          <p:nvPr/>
        </p:nvCxnSpPr>
        <p:spPr>
          <a:xfrm>
            <a:off x="2320580" y="5398819"/>
            <a:ext cx="1465" cy="121587"/>
          </a:xfrm>
          <a:prstGeom prst="straightConnector1">
            <a:avLst/>
          </a:prstGeom>
          <a:noFill/>
          <a:ln cap="flat" cmpd="sng" w="34275">
            <a:solidFill>
              <a:schemeClr val="dk1"/>
            </a:solidFill>
            <a:prstDash val="solid"/>
            <a:round/>
            <a:headEnd len="med" w="med" type="none"/>
            <a:tailEnd len="med" w="med" type="none"/>
          </a:ln>
        </p:spPr>
      </p:cxnSp>
      <p:cxnSp>
        <p:nvCxnSpPr>
          <p:cNvPr id="716" name="Google Shape;716;p27"/>
          <p:cNvCxnSpPr/>
          <p:nvPr/>
        </p:nvCxnSpPr>
        <p:spPr>
          <a:xfrm>
            <a:off x="2349878" y="5584862"/>
            <a:ext cx="106938" cy="83500"/>
          </a:xfrm>
          <a:prstGeom prst="straightConnector1">
            <a:avLst/>
          </a:prstGeom>
          <a:noFill/>
          <a:ln cap="flat" cmpd="sng" w="34275">
            <a:solidFill>
              <a:schemeClr val="dk1"/>
            </a:solidFill>
            <a:prstDash val="solid"/>
            <a:round/>
            <a:headEnd len="med" w="med" type="none"/>
            <a:tailEnd len="med" w="med" type="none"/>
          </a:ln>
        </p:spPr>
      </p:cxnSp>
      <p:cxnSp>
        <p:nvCxnSpPr>
          <p:cNvPr id="717" name="Google Shape;717;p27"/>
          <p:cNvCxnSpPr/>
          <p:nvPr/>
        </p:nvCxnSpPr>
        <p:spPr>
          <a:xfrm>
            <a:off x="2185807" y="5451556"/>
            <a:ext cx="104009" cy="84965"/>
          </a:xfrm>
          <a:prstGeom prst="straightConnector1">
            <a:avLst/>
          </a:prstGeom>
          <a:noFill/>
          <a:ln cap="flat" cmpd="sng" w="34275">
            <a:solidFill>
              <a:schemeClr val="dk1"/>
            </a:solidFill>
            <a:prstDash val="solid"/>
            <a:round/>
            <a:headEnd len="med" w="med" type="none"/>
            <a:tailEnd len="med" w="med" type="none"/>
          </a:ln>
        </p:spPr>
      </p:cxnSp>
      <p:cxnSp>
        <p:nvCxnSpPr>
          <p:cNvPr id="718" name="Google Shape;718;p27"/>
          <p:cNvCxnSpPr/>
          <p:nvPr/>
        </p:nvCxnSpPr>
        <p:spPr>
          <a:xfrm flipH="1" rot="10800000">
            <a:off x="2349878" y="5454485"/>
            <a:ext cx="106938" cy="82035"/>
          </a:xfrm>
          <a:prstGeom prst="straightConnector1">
            <a:avLst/>
          </a:prstGeom>
          <a:noFill/>
          <a:ln cap="flat" cmpd="sng" w="34275">
            <a:solidFill>
              <a:schemeClr val="dk1"/>
            </a:solidFill>
            <a:prstDash val="solid"/>
            <a:round/>
            <a:headEnd len="med" w="med" type="none"/>
            <a:tailEnd len="med" w="med" type="none"/>
          </a:ln>
        </p:spPr>
      </p:cxnSp>
      <p:cxnSp>
        <p:nvCxnSpPr>
          <p:cNvPr id="719" name="Google Shape;719;p27"/>
          <p:cNvCxnSpPr/>
          <p:nvPr/>
        </p:nvCxnSpPr>
        <p:spPr>
          <a:xfrm flipH="1" rot="10800000">
            <a:off x="2185807" y="5584862"/>
            <a:ext cx="104009" cy="82035"/>
          </a:xfrm>
          <a:prstGeom prst="straightConnector1">
            <a:avLst/>
          </a:prstGeom>
          <a:noFill/>
          <a:ln cap="flat" cmpd="sng" w="34275">
            <a:solidFill>
              <a:schemeClr val="dk1"/>
            </a:solidFill>
            <a:prstDash val="solid"/>
            <a:round/>
            <a:headEnd len="med" w="med" type="none"/>
            <a:tailEnd len="med" w="med" type="none"/>
          </a:ln>
        </p:spPr>
      </p:cxnSp>
      <p:sp>
        <p:nvSpPr>
          <p:cNvPr id="720" name="Google Shape;720;p27"/>
          <p:cNvSpPr/>
          <p:nvPr/>
        </p:nvSpPr>
        <p:spPr>
          <a:xfrm>
            <a:off x="2281027" y="5520407"/>
            <a:ext cx="79105" cy="79105"/>
          </a:xfrm>
          <a:custGeom>
            <a:rect b="b" l="l" r="r" t="t"/>
            <a:pathLst>
              <a:path extrusionOk="0" h="239" w="240">
                <a:moveTo>
                  <a:pt x="239" y="119"/>
                </a:moveTo>
                <a:lnTo>
                  <a:pt x="239" y="119"/>
                </a:lnTo>
                <a:cubicBezTo>
                  <a:pt x="239" y="52"/>
                  <a:pt x="187" y="0"/>
                  <a:pt x="119" y="0"/>
                </a:cubicBezTo>
                <a:cubicBezTo>
                  <a:pt x="52" y="0"/>
                  <a:pt x="0" y="52"/>
                  <a:pt x="0" y="119"/>
                </a:cubicBezTo>
                <a:cubicBezTo>
                  <a:pt x="0" y="186"/>
                  <a:pt x="52" y="238"/>
                  <a:pt x="119" y="238"/>
                </a:cubicBezTo>
                <a:cubicBezTo>
                  <a:pt x="187" y="238"/>
                  <a:pt x="239" y="186"/>
                  <a:pt x="239" y="11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1" name="Google Shape;721;p27"/>
          <p:cNvSpPr/>
          <p:nvPr/>
        </p:nvSpPr>
        <p:spPr>
          <a:xfrm>
            <a:off x="2201921" y="5441302"/>
            <a:ext cx="240245" cy="238781"/>
          </a:xfrm>
          <a:custGeom>
            <a:rect b="b" l="l" r="r" t="t"/>
            <a:pathLst>
              <a:path extrusionOk="0" h="717" w="725">
                <a:moveTo>
                  <a:pt x="724" y="358"/>
                </a:moveTo>
                <a:lnTo>
                  <a:pt x="724" y="358"/>
                </a:lnTo>
                <a:cubicBezTo>
                  <a:pt x="724" y="157"/>
                  <a:pt x="560" y="0"/>
                  <a:pt x="358" y="0"/>
                </a:cubicBezTo>
                <a:cubicBezTo>
                  <a:pt x="164" y="0"/>
                  <a:pt x="0" y="157"/>
                  <a:pt x="0" y="358"/>
                </a:cubicBezTo>
                <a:cubicBezTo>
                  <a:pt x="0" y="560"/>
                  <a:pt x="164" y="716"/>
                  <a:pt x="358" y="716"/>
                </a:cubicBezTo>
                <a:cubicBezTo>
                  <a:pt x="560" y="716"/>
                  <a:pt x="724" y="560"/>
                  <a:pt x="724" y="35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2" name="Google Shape;722;p27"/>
          <p:cNvSpPr/>
          <p:nvPr/>
        </p:nvSpPr>
        <p:spPr>
          <a:xfrm>
            <a:off x="2886035" y="5406144"/>
            <a:ext cx="164070" cy="307631"/>
          </a:xfrm>
          <a:custGeom>
            <a:rect b="b" l="l" r="r" t="t"/>
            <a:pathLst>
              <a:path extrusionOk="0" h="927" w="494">
                <a:moveTo>
                  <a:pt x="344" y="0"/>
                </a:moveTo>
                <a:lnTo>
                  <a:pt x="0" y="538"/>
                </a:lnTo>
                <a:lnTo>
                  <a:pt x="209" y="538"/>
                </a:lnTo>
                <a:lnTo>
                  <a:pt x="105" y="926"/>
                </a:lnTo>
                <a:lnTo>
                  <a:pt x="493" y="388"/>
                </a:lnTo>
                <a:lnTo>
                  <a:pt x="284" y="388"/>
                </a:lnTo>
                <a:lnTo>
                  <a:pt x="34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3" name="Google Shape;723;p27"/>
          <p:cNvSpPr/>
          <p:nvPr/>
        </p:nvSpPr>
        <p:spPr>
          <a:xfrm>
            <a:off x="3444164" y="5470600"/>
            <a:ext cx="310561" cy="178719"/>
          </a:xfrm>
          <a:custGeom>
            <a:rect b="b" l="l" r="r" t="t"/>
            <a:pathLst>
              <a:path extrusionOk="0" h="539" w="934">
                <a:moveTo>
                  <a:pt x="597" y="538"/>
                </a:moveTo>
                <a:lnTo>
                  <a:pt x="597" y="538"/>
                </a:lnTo>
                <a:cubicBezTo>
                  <a:pt x="814" y="538"/>
                  <a:pt x="814" y="538"/>
                  <a:pt x="814" y="538"/>
                </a:cubicBezTo>
                <a:cubicBezTo>
                  <a:pt x="881" y="538"/>
                  <a:pt x="933" y="486"/>
                  <a:pt x="933" y="418"/>
                </a:cubicBezTo>
                <a:cubicBezTo>
                  <a:pt x="933" y="351"/>
                  <a:pt x="881" y="299"/>
                  <a:pt x="814" y="299"/>
                </a:cubicBezTo>
                <a:cubicBezTo>
                  <a:pt x="814" y="135"/>
                  <a:pt x="664" y="0"/>
                  <a:pt x="493" y="0"/>
                </a:cubicBezTo>
                <a:cubicBezTo>
                  <a:pt x="343" y="0"/>
                  <a:pt x="209" y="97"/>
                  <a:pt x="179" y="239"/>
                </a:cubicBezTo>
                <a:cubicBezTo>
                  <a:pt x="179" y="239"/>
                  <a:pt x="164" y="239"/>
                  <a:pt x="157" y="239"/>
                </a:cubicBezTo>
                <a:cubicBezTo>
                  <a:pt x="67" y="239"/>
                  <a:pt x="0" y="306"/>
                  <a:pt x="0" y="388"/>
                </a:cubicBezTo>
                <a:cubicBezTo>
                  <a:pt x="0" y="471"/>
                  <a:pt x="67" y="538"/>
                  <a:pt x="149" y="538"/>
                </a:cubicBezTo>
                <a:cubicBezTo>
                  <a:pt x="597" y="538"/>
                  <a:pt x="597" y="538"/>
                  <a:pt x="597" y="53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4" name="Google Shape;724;p27"/>
          <p:cNvSpPr/>
          <p:nvPr/>
        </p:nvSpPr>
        <p:spPr>
          <a:xfrm>
            <a:off x="4085795" y="5406144"/>
            <a:ext cx="300307" cy="303237"/>
          </a:xfrm>
          <a:custGeom>
            <a:rect b="b" l="l" r="r" t="t"/>
            <a:pathLst>
              <a:path extrusionOk="0" h="912" w="904">
                <a:moveTo>
                  <a:pt x="455" y="687"/>
                </a:moveTo>
                <a:lnTo>
                  <a:pt x="157" y="911"/>
                </a:lnTo>
                <a:lnTo>
                  <a:pt x="276" y="553"/>
                </a:lnTo>
                <a:lnTo>
                  <a:pt x="0" y="344"/>
                </a:lnTo>
                <a:lnTo>
                  <a:pt x="336" y="344"/>
                </a:lnTo>
                <a:lnTo>
                  <a:pt x="455" y="0"/>
                </a:lnTo>
                <a:lnTo>
                  <a:pt x="575" y="344"/>
                </a:lnTo>
                <a:lnTo>
                  <a:pt x="903" y="344"/>
                </a:lnTo>
                <a:lnTo>
                  <a:pt x="635" y="553"/>
                </a:lnTo>
                <a:lnTo>
                  <a:pt x="754" y="911"/>
                </a:lnTo>
                <a:lnTo>
                  <a:pt x="455" y="68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5" name="Google Shape;725;p27"/>
          <p:cNvSpPr/>
          <p:nvPr/>
        </p:nvSpPr>
        <p:spPr>
          <a:xfrm>
            <a:off x="4720102" y="5426653"/>
            <a:ext cx="310561" cy="268079"/>
          </a:xfrm>
          <a:custGeom>
            <a:rect b="b" l="l" r="r" t="t"/>
            <a:pathLst>
              <a:path extrusionOk="0" h="807" w="934">
                <a:moveTo>
                  <a:pt x="0" y="239"/>
                </a:moveTo>
                <a:lnTo>
                  <a:pt x="0" y="239"/>
                </a:lnTo>
                <a:cubicBezTo>
                  <a:pt x="0" y="537"/>
                  <a:pt x="463" y="806"/>
                  <a:pt x="463" y="806"/>
                </a:cubicBezTo>
                <a:cubicBezTo>
                  <a:pt x="463" y="806"/>
                  <a:pt x="933" y="537"/>
                  <a:pt x="933" y="239"/>
                </a:cubicBezTo>
                <a:cubicBezTo>
                  <a:pt x="933" y="112"/>
                  <a:pt x="844" y="0"/>
                  <a:pt x="702" y="0"/>
                </a:cubicBezTo>
                <a:cubicBezTo>
                  <a:pt x="582" y="0"/>
                  <a:pt x="463" y="82"/>
                  <a:pt x="463" y="209"/>
                </a:cubicBezTo>
                <a:cubicBezTo>
                  <a:pt x="463" y="82"/>
                  <a:pt x="351" y="0"/>
                  <a:pt x="224" y="0"/>
                </a:cubicBezTo>
                <a:cubicBezTo>
                  <a:pt x="90" y="0"/>
                  <a:pt x="0" y="112"/>
                  <a:pt x="0" y="23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6" name="Google Shape;726;p27"/>
          <p:cNvSpPr/>
          <p:nvPr/>
        </p:nvSpPr>
        <p:spPr>
          <a:xfrm>
            <a:off x="4859268" y="5486714"/>
            <a:ext cx="45413" cy="199228"/>
          </a:xfrm>
          <a:custGeom>
            <a:rect b="b" l="l" r="r" t="t"/>
            <a:pathLst>
              <a:path extrusionOk="0" h="598" w="136">
                <a:moveTo>
                  <a:pt x="0" y="597"/>
                </a:moveTo>
                <a:lnTo>
                  <a:pt x="105" y="493"/>
                </a:lnTo>
                <a:lnTo>
                  <a:pt x="15" y="403"/>
                </a:lnTo>
                <a:lnTo>
                  <a:pt x="105" y="314"/>
                </a:lnTo>
                <a:lnTo>
                  <a:pt x="15" y="224"/>
                </a:lnTo>
                <a:lnTo>
                  <a:pt x="135" y="105"/>
                </a:lnTo>
                <a:lnTo>
                  <a:pt x="45" y="30"/>
                </a:lnTo>
                <a:lnTo>
                  <a:pt x="45"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7" name="Google Shape;727;p27"/>
          <p:cNvSpPr/>
          <p:nvPr/>
        </p:nvSpPr>
        <p:spPr>
          <a:xfrm>
            <a:off x="5357337" y="6044844"/>
            <a:ext cx="310561" cy="310561"/>
          </a:xfrm>
          <a:custGeom>
            <a:rect b="b" l="l" r="r" t="t"/>
            <a:pathLst>
              <a:path extrusionOk="0" h="934" w="935">
                <a:moveTo>
                  <a:pt x="934" y="933"/>
                </a:moveTo>
                <a:lnTo>
                  <a:pt x="0" y="933"/>
                </a:lnTo>
                <a:lnTo>
                  <a:pt x="0" y="0"/>
                </a:lnTo>
                <a:lnTo>
                  <a:pt x="934" y="0"/>
                </a:lnTo>
                <a:lnTo>
                  <a:pt x="934"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28" name="Google Shape;728;p27"/>
          <p:cNvCxnSpPr/>
          <p:nvPr/>
        </p:nvCxnSpPr>
        <p:spPr>
          <a:xfrm>
            <a:off x="5445232" y="6078537"/>
            <a:ext cx="1466" cy="99614"/>
          </a:xfrm>
          <a:prstGeom prst="straightConnector1">
            <a:avLst/>
          </a:prstGeom>
          <a:noFill/>
          <a:ln cap="flat" cmpd="sng" w="34275">
            <a:solidFill>
              <a:schemeClr val="dk1"/>
            </a:solidFill>
            <a:prstDash val="solid"/>
            <a:round/>
            <a:headEnd len="med" w="med" type="none"/>
            <a:tailEnd len="med" w="med" type="none"/>
          </a:ln>
        </p:spPr>
      </p:cxnSp>
      <p:cxnSp>
        <p:nvCxnSpPr>
          <p:cNvPr id="729" name="Google Shape;729;p27"/>
          <p:cNvCxnSpPr/>
          <p:nvPr/>
        </p:nvCxnSpPr>
        <p:spPr>
          <a:xfrm flipH="1">
            <a:off x="5392495" y="6128345"/>
            <a:ext cx="102544" cy="1465"/>
          </a:xfrm>
          <a:prstGeom prst="straightConnector1">
            <a:avLst/>
          </a:prstGeom>
          <a:noFill/>
          <a:ln cap="flat" cmpd="sng" w="34275">
            <a:solidFill>
              <a:schemeClr val="dk1"/>
            </a:solidFill>
            <a:prstDash val="solid"/>
            <a:round/>
            <a:headEnd len="med" w="med" type="none"/>
            <a:tailEnd len="med" w="med" type="none"/>
          </a:ln>
        </p:spPr>
      </p:cxnSp>
      <p:cxnSp>
        <p:nvCxnSpPr>
          <p:cNvPr id="730" name="Google Shape;730;p27"/>
          <p:cNvCxnSpPr/>
          <p:nvPr/>
        </p:nvCxnSpPr>
        <p:spPr>
          <a:xfrm flipH="1">
            <a:off x="5531662" y="6128345"/>
            <a:ext cx="102544" cy="1465"/>
          </a:xfrm>
          <a:prstGeom prst="straightConnector1">
            <a:avLst/>
          </a:prstGeom>
          <a:noFill/>
          <a:ln cap="flat" cmpd="sng" w="34275">
            <a:solidFill>
              <a:schemeClr val="dk1"/>
            </a:solidFill>
            <a:prstDash val="solid"/>
            <a:round/>
            <a:headEnd len="med" w="med" type="none"/>
            <a:tailEnd len="med" w="med" type="none"/>
          </a:ln>
        </p:spPr>
      </p:cxnSp>
      <p:cxnSp>
        <p:nvCxnSpPr>
          <p:cNvPr id="731" name="Google Shape;731;p27"/>
          <p:cNvCxnSpPr/>
          <p:nvPr/>
        </p:nvCxnSpPr>
        <p:spPr>
          <a:xfrm flipH="1" rot="10800000">
            <a:off x="5404215" y="6226493"/>
            <a:ext cx="79105" cy="84965"/>
          </a:xfrm>
          <a:prstGeom prst="straightConnector1">
            <a:avLst/>
          </a:prstGeom>
          <a:noFill/>
          <a:ln cap="flat" cmpd="sng" w="34275">
            <a:solidFill>
              <a:schemeClr val="dk1"/>
            </a:solidFill>
            <a:prstDash val="solid"/>
            <a:round/>
            <a:headEnd len="med" w="med" type="none"/>
            <a:tailEnd len="med" w="med" type="none"/>
          </a:ln>
        </p:spPr>
      </p:cxnSp>
      <p:cxnSp>
        <p:nvCxnSpPr>
          <p:cNvPr id="732" name="Google Shape;732;p27"/>
          <p:cNvCxnSpPr/>
          <p:nvPr/>
        </p:nvCxnSpPr>
        <p:spPr>
          <a:xfrm>
            <a:off x="5404215" y="6227959"/>
            <a:ext cx="79105" cy="82035"/>
          </a:xfrm>
          <a:prstGeom prst="straightConnector1">
            <a:avLst/>
          </a:prstGeom>
          <a:noFill/>
          <a:ln cap="flat" cmpd="sng" w="34275">
            <a:solidFill>
              <a:schemeClr val="dk1"/>
            </a:solidFill>
            <a:prstDash val="solid"/>
            <a:round/>
            <a:headEnd len="med" w="med" type="none"/>
            <a:tailEnd len="med" w="med" type="none"/>
          </a:ln>
        </p:spPr>
      </p:cxnSp>
      <p:cxnSp>
        <p:nvCxnSpPr>
          <p:cNvPr id="733" name="Google Shape;733;p27"/>
          <p:cNvCxnSpPr/>
          <p:nvPr/>
        </p:nvCxnSpPr>
        <p:spPr>
          <a:xfrm>
            <a:off x="5533127" y="6254327"/>
            <a:ext cx="99614" cy="1465"/>
          </a:xfrm>
          <a:prstGeom prst="straightConnector1">
            <a:avLst/>
          </a:prstGeom>
          <a:noFill/>
          <a:ln cap="flat" cmpd="sng" w="34275">
            <a:solidFill>
              <a:schemeClr val="dk1"/>
            </a:solidFill>
            <a:prstDash val="solid"/>
            <a:round/>
            <a:headEnd len="med" w="med" type="none"/>
            <a:tailEnd len="med" w="med" type="none"/>
          </a:ln>
        </p:spPr>
      </p:cxnSp>
      <p:cxnSp>
        <p:nvCxnSpPr>
          <p:cNvPr id="734" name="Google Shape;734;p27"/>
          <p:cNvCxnSpPr/>
          <p:nvPr/>
        </p:nvCxnSpPr>
        <p:spPr>
          <a:xfrm>
            <a:off x="5533127" y="6285089"/>
            <a:ext cx="99614" cy="1466"/>
          </a:xfrm>
          <a:prstGeom prst="straightConnector1">
            <a:avLst/>
          </a:prstGeom>
          <a:noFill/>
          <a:ln cap="flat" cmpd="sng" w="34275">
            <a:solidFill>
              <a:schemeClr val="dk1"/>
            </a:solidFill>
            <a:prstDash val="solid"/>
            <a:round/>
            <a:headEnd len="med" w="med" type="none"/>
            <a:tailEnd len="med" w="med" type="none"/>
          </a:ln>
        </p:spPr>
      </p:cxnSp>
      <p:sp>
        <p:nvSpPr>
          <p:cNvPr id="735" name="Google Shape;735;p27"/>
          <p:cNvSpPr/>
          <p:nvPr/>
        </p:nvSpPr>
        <p:spPr>
          <a:xfrm>
            <a:off x="5410074" y="5406143"/>
            <a:ext cx="208017" cy="218273"/>
          </a:xfrm>
          <a:custGeom>
            <a:rect b="b" l="l" r="r" t="t"/>
            <a:pathLst>
              <a:path extrusionOk="0" h="658" w="62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36" name="Google Shape;736;p27"/>
          <p:cNvCxnSpPr/>
          <p:nvPr/>
        </p:nvCxnSpPr>
        <p:spPr>
          <a:xfrm rot="10800000">
            <a:off x="5477460" y="5523337"/>
            <a:ext cx="17579" cy="102544"/>
          </a:xfrm>
          <a:prstGeom prst="straightConnector1">
            <a:avLst/>
          </a:prstGeom>
          <a:noFill/>
          <a:ln cap="flat" cmpd="sng" w="34275">
            <a:solidFill>
              <a:schemeClr val="dk1"/>
            </a:solidFill>
            <a:prstDash val="solid"/>
            <a:round/>
            <a:headEnd len="med" w="med" type="none"/>
            <a:tailEnd len="med" w="med" type="none"/>
          </a:ln>
        </p:spPr>
      </p:cxnSp>
      <p:cxnSp>
        <p:nvCxnSpPr>
          <p:cNvPr id="737" name="Google Shape;737;p27"/>
          <p:cNvCxnSpPr/>
          <p:nvPr/>
        </p:nvCxnSpPr>
        <p:spPr>
          <a:xfrm flipH="1" rot="10800000">
            <a:off x="5533127" y="5523337"/>
            <a:ext cx="14649" cy="102544"/>
          </a:xfrm>
          <a:prstGeom prst="straightConnector1">
            <a:avLst/>
          </a:prstGeom>
          <a:noFill/>
          <a:ln cap="flat" cmpd="sng" w="34275">
            <a:solidFill>
              <a:schemeClr val="dk1"/>
            </a:solidFill>
            <a:prstDash val="solid"/>
            <a:round/>
            <a:headEnd len="med" w="med" type="none"/>
            <a:tailEnd len="med" w="med" type="none"/>
          </a:ln>
        </p:spPr>
      </p:cxnSp>
      <p:sp>
        <p:nvSpPr>
          <p:cNvPr id="738" name="Google Shape;738;p27"/>
          <p:cNvSpPr/>
          <p:nvPr/>
        </p:nvSpPr>
        <p:spPr>
          <a:xfrm>
            <a:off x="5478926" y="5530661"/>
            <a:ext cx="70316" cy="14649"/>
          </a:xfrm>
          <a:custGeom>
            <a:rect b="b" l="l" r="r" t="t"/>
            <a:pathLst>
              <a:path extrusionOk="0" h="46" w="210">
                <a:moveTo>
                  <a:pt x="0" y="0"/>
                </a:moveTo>
                <a:lnTo>
                  <a:pt x="60" y="45"/>
                </a:lnTo>
                <a:lnTo>
                  <a:pt x="105" y="0"/>
                </a:lnTo>
                <a:lnTo>
                  <a:pt x="150" y="45"/>
                </a:lnTo>
                <a:lnTo>
                  <a:pt x="20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39" name="Google Shape;739;p27"/>
          <p:cNvSpPr/>
          <p:nvPr/>
        </p:nvSpPr>
        <p:spPr>
          <a:xfrm>
            <a:off x="5459882" y="5624416"/>
            <a:ext cx="109869" cy="30763"/>
          </a:xfrm>
          <a:custGeom>
            <a:rect b="b" l="l" r="r" t="t"/>
            <a:pathLst>
              <a:path extrusionOk="0" h="91" w="330">
                <a:moveTo>
                  <a:pt x="329" y="90"/>
                </a:moveTo>
                <a:lnTo>
                  <a:pt x="0" y="90"/>
                </a:lnTo>
                <a:lnTo>
                  <a:pt x="0" y="0"/>
                </a:lnTo>
                <a:lnTo>
                  <a:pt x="329" y="0"/>
                </a:lnTo>
                <a:lnTo>
                  <a:pt x="329"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0" name="Google Shape;740;p27"/>
          <p:cNvSpPr/>
          <p:nvPr/>
        </p:nvSpPr>
        <p:spPr>
          <a:xfrm>
            <a:off x="5468670" y="5655178"/>
            <a:ext cx="89361" cy="29299"/>
          </a:xfrm>
          <a:custGeom>
            <a:rect b="b" l="l" r="r" t="t"/>
            <a:pathLst>
              <a:path extrusionOk="0" h="90" w="270">
                <a:moveTo>
                  <a:pt x="269" y="89"/>
                </a:moveTo>
                <a:lnTo>
                  <a:pt x="0" y="89"/>
                </a:lnTo>
                <a:lnTo>
                  <a:pt x="0" y="0"/>
                </a:lnTo>
                <a:lnTo>
                  <a:pt x="269" y="0"/>
                </a:lnTo>
                <a:lnTo>
                  <a:pt x="269" y="8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1" name="Google Shape;741;p27"/>
          <p:cNvSpPr/>
          <p:nvPr/>
        </p:nvSpPr>
        <p:spPr>
          <a:xfrm>
            <a:off x="5478926" y="5684476"/>
            <a:ext cx="70316" cy="30764"/>
          </a:xfrm>
          <a:custGeom>
            <a:rect b="b" l="l" r="r" t="t"/>
            <a:pathLst>
              <a:path extrusionOk="0" h="91" w="210">
                <a:moveTo>
                  <a:pt x="209" y="90"/>
                </a:moveTo>
                <a:lnTo>
                  <a:pt x="0" y="90"/>
                </a:lnTo>
                <a:lnTo>
                  <a:pt x="0" y="0"/>
                </a:lnTo>
                <a:lnTo>
                  <a:pt x="209" y="0"/>
                </a:lnTo>
                <a:lnTo>
                  <a:pt x="209"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2" name="Google Shape;742;p27"/>
          <p:cNvSpPr/>
          <p:nvPr/>
        </p:nvSpPr>
        <p:spPr>
          <a:xfrm>
            <a:off x="6072214" y="5406144"/>
            <a:ext cx="161141" cy="168465"/>
          </a:xfrm>
          <a:custGeom>
            <a:rect b="b" l="l" r="r" t="t"/>
            <a:pathLst>
              <a:path extrusionOk="0" h="509" w="487">
                <a:moveTo>
                  <a:pt x="0" y="388"/>
                </a:moveTo>
                <a:lnTo>
                  <a:pt x="0" y="388"/>
                </a:lnTo>
                <a:cubicBezTo>
                  <a:pt x="0" y="456"/>
                  <a:pt x="90" y="508"/>
                  <a:pt x="239" y="508"/>
                </a:cubicBezTo>
                <a:cubicBezTo>
                  <a:pt x="388" y="508"/>
                  <a:pt x="486" y="456"/>
                  <a:pt x="486" y="388"/>
                </a:cubicBezTo>
                <a:cubicBezTo>
                  <a:pt x="486" y="0"/>
                  <a:pt x="486" y="0"/>
                  <a:pt x="486" y="0"/>
                </a:cubicBezTo>
                <a:cubicBezTo>
                  <a:pt x="0" y="0"/>
                  <a:pt x="0" y="0"/>
                  <a:pt x="0" y="0"/>
                </a:cubicBezTo>
                <a:lnTo>
                  <a:pt x="0" y="388"/>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43" name="Google Shape;743;p27"/>
          <p:cNvCxnSpPr/>
          <p:nvPr/>
        </p:nvCxnSpPr>
        <p:spPr>
          <a:xfrm>
            <a:off x="6091258" y="5713774"/>
            <a:ext cx="118658" cy="1466"/>
          </a:xfrm>
          <a:prstGeom prst="straightConnector1">
            <a:avLst/>
          </a:prstGeom>
          <a:noFill/>
          <a:ln cap="flat" cmpd="sng" w="34275">
            <a:solidFill>
              <a:schemeClr val="dk1"/>
            </a:solidFill>
            <a:prstDash val="solid"/>
            <a:round/>
            <a:headEnd len="med" w="med" type="none"/>
            <a:tailEnd len="med" w="med" type="none"/>
          </a:ln>
        </p:spPr>
      </p:cxnSp>
      <p:cxnSp>
        <p:nvCxnSpPr>
          <p:cNvPr id="744" name="Google Shape;744;p27"/>
          <p:cNvCxnSpPr/>
          <p:nvPr/>
        </p:nvCxnSpPr>
        <p:spPr>
          <a:xfrm>
            <a:off x="6151318" y="5576073"/>
            <a:ext cx="1466" cy="139167"/>
          </a:xfrm>
          <a:prstGeom prst="straightConnector1">
            <a:avLst/>
          </a:prstGeom>
          <a:noFill/>
          <a:ln cap="flat" cmpd="sng" w="34275">
            <a:solidFill>
              <a:schemeClr val="dk1"/>
            </a:solidFill>
            <a:prstDash val="solid"/>
            <a:round/>
            <a:headEnd len="med" w="med" type="none"/>
            <a:tailEnd len="med" w="med" type="none"/>
          </a:ln>
        </p:spPr>
      </p:cxnSp>
      <p:sp>
        <p:nvSpPr>
          <p:cNvPr id="745" name="Google Shape;745;p27"/>
          <p:cNvSpPr/>
          <p:nvPr/>
        </p:nvSpPr>
        <p:spPr>
          <a:xfrm>
            <a:off x="6026802" y="5436906"/>
            <a:ext cx="45412" cy="45412"/>
          </a:xfrm>
          <a:custGeom>
            <a:rect b="b" l="l" r="r" t="t"/>
            <a:pathLst>
              <a:path extrusionOk="0" h="135" w="135">
                <a:moveTo>
                  <a:pt x="134" y="0"/>
                </a:moveTo>
                <a:lnTo>
                  <a:pt x="134" y="0"/>
                </a:lnTo>
                <a:cubicBezTo>
                  <a:pt x="0" y="0"/>
                  <a:pt x="0" y="0"/>
                  <a:pt x="0" y="0"/>
                </a:cubicBezTo>
                <a:cubicBezTo>
                  <a:pt x="0" y="0"/>
                  <a:pt x="0" y="134"/>
                  <a:pt x="134" y="13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6" name="Google Shape;746;p27"/>
          <p:cNvSpPr/>
          <p:nvPr/>
        </p:nvSpPr>
        <p:spPr>
          <a:xfrm>
            <a:off x="6233354" y="5436906"/>
            <a:ext cx="45413" cy="45412"/>
          </a:xfrm>
          <a:custGeom>
            <a:rect b="b" l="l" r="r" t="t"/>
            <a:pathLst>
              <a:path extrusionOk="0" h="135" w="135">
                <a:moveTo>
                  <a:pt x="0" y="0"/>
                </a:moveTo>
                <a:lnTo>
                  <a:pt x="0" y="0"/>
                </a:lnTo>
                <a:cubicBezTo>
                  <a:pt x="134" y="0"/>
                  <a:pt x="134" y="0"/>
                  <a:pt x="134" y="0"/>
                </a:cubicBezTo>
                <a:cubicBezTo>
                  <a:pt x="134" y="0"/>
                  <a:pt x="134" y="134"/>
                  <a:pt x="0" y="13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7" name="Google Shape;747;p27"/>
          <p:cNvSpPr/>
          <p:nvPr/>
        </p:nvSpPr>
        <p:spPr>
          <a:xfrm>
            <a:off x="6634739" y="5491108"/>
            <a:ext cx="310561" cy="178719"/>
          </a:xfrm>
          <a:custGeom>
            <a:rect b="b" l="l" r="r" t="t"/>
            <a:pathLst>
              <a:path extrusionOk="0" h="538" w="934">
                <a:moveTo>
                  <a:pt x="933" y="0"/>
                </a:moveTo>
                <a:lnTo>
                  <a:pt x="0" y="0"/>
                </a:lnTo>
                <a:lnTo>
                  <a:pt x="0" y="537"/>
                </a:lnTo>
                <a:lnTo>
                  <a:pt x="933" y="537"/>
                </a:lnTo>
                <a:lnTo>
                  <a:pt x="933"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48" name="Google Shape;748;p27"/>
          <p:cNvCxnSpPr/>
          <p:nvPr/>
        </p:nvCxnSpPr>
        <p:spPr>
          <a:xfrm>
            <a:off x="6634739" y="5551170"/>
            <a:ext cx="310561" cy="1465"/>
          </a:xfrm>
          <a:prstGeom prst="straightConnector1">
            <a:avLst/>
          </a:prstGeom>
          <a:noFill/>
          <a:ln cap="flat" cmpd="sng" w="34275">
            <a:solidFill>
              <a:schemeClr val="dk1"/>
            </a:solidFill>
            <a:prstDash val="solid"/>
            <a:round/>
            <a:headEnd len="med" w="med" type="none"/>
            <a:tailEnd len="med" w="med" type="none"/>
          </a:ln>
        </p:spPr>
      </p:cxnSp>
      <p:sp>
        <p:nvSpPr>
          <p:cNvPr id="749" name="Google Shape;749;p27"/>
          <p:cNvSpPr/>
          <p:nvPr/>
        </p:nvSpPr>
        <p:spPr>
          <a:xfrm>
            <a:off x="6766581" y="5551170"/>
            <a:ext cx="49807" cy="30763"/>
          </a:xfrm>
          <a:custGeom>
            <a:rect b="b" l="l" r="r" t="t"/>
            <a:pathLst>
              <a:path extrusionOk="0" h="91" w="151">
                <a:moveTo>
                  <a:pt x="0" y="0"/>
                </a:moveTo>
                <a:lnTo>
                  <a:pt x="0" y="90"/>
                </a:lnTo>
                <a:lnTo>
                  <a:pt x="150" y="90"/>
                </a:lnTo>
                <a:lnTo>
                  <a:pt x="15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0" name="Google Shape;750;p27"/>
          <p:cNvSpPr/>
          <p:nvPr/>
        </p:nvSpPr>
        <p:spPr>
          <a:xfrm>
            <a:off x="6746072" y="5451555"/>
            <a:ext cx="89361" cy="39552"/>
          </a:xfrm>
          <a:custGeom>
            <a:rect b="b" l="l" r="r" t="t"/>
            <a:pathLst>
              <a:path extrusionOk="0" h="121" w="269">
                <a:moveTo>
                  <a:pt x="0" y="120"/>
                </a:moveTo>
                <a:lnTo>
                  <a:pt x="0" y="120"/>
                </a:lnTo>
                <a:cubicBezTo>
                  <a:pt x="0" y="120"/>
                  <a:pt x="0" y="0"/>
                  <a:pt x="134" y="0"/>
                </a:cubicBezTo>
                <a:cubicBezTo>
                  <a:pt x="268" y="0"/>
                  <a:pt x="268" y="120"/>
                  <a:pt x="268" y="12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1" name="Google Shape;751;p27"/>
          <p:cNvSpPr/>
          <p:nvPr/>
        </p:nvSpPr>
        <p:spPr>
          <a:xfrm>
            <a:off x="889362" y="6138598"/>
            <a:ext cx="310561" cy="161141"/>
          </a:xfrm>
          <a:custGeom>
            <a:rect b="b" l="l" r="r" t="t"/>
            <a:pathLst>
              <a:path extrusionOk="0" h="487" w="934">
                <a:moveTo>
                  <a:pt x="672" y="150"/>
                </a:moveTo>
                <a:lnTo>
                  <a:pt x="933" y="0"/>
                </a:lnTo>
                <a:lnTo>
                  <a:pt x="933" y="486"/>
                </a:lnTo>
                <a:lnTo>
                  <a:pt x="672" y="329"/>
                </a:lnTo>
                <a:lnTo>
                  <a:pt x="672" y="486"/>
                </a:lnTo>
                <a:lnTo>
                  <a:pt x="0" y="486"/>
                </a:lnTo>
                <a:lnTo>
                  <a:pt x="0" y="0"/>
                </a:lnTo>
                <a:lnTo>
                  <a:pt x="672" y="0"/>
                </a:lnTo>
                <a:lnTo>
                  <a:pt x="672" y="15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52" name="Google Shape;752;p27"/>
          <p:cNvCxnSpPr/>
          <p:nvPr/>
        </p:nvCxnSpPr>
        <p:spPr>
          <a:xfrm>
            <a:off x="914266" y="617815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753" name="Google Shape;753;p27"/>
          <p:cNvCxnSpPr/>
          <p:nvPr/>
        </p:nvCxnSpPr>
        <p:spPr>
          <a:xfrm>
            <a:off x="953818" y="6178151"/>
            <a:ext cx="20509" cy="1465"/>
          </a:xfrm>
          <a:prstGeom prst="straightConnector1">
            <a:avLst/>
          </a:prstGeom>
          <a:noFill/>
          <a:ln cap="flat" cmpd="sng" w="34275">
            <a:solidFill>
              <a:schemeClr val="dk1"/>
            </a:solidFill>
            <a:prstDash val="solid"/>
            <a:round/>
            <a:headEnd len="med" w="med" type="none"/>
            <a:tailEnd len="med" w="med" type="none"/>
          </a:ln>
        </p:spPr>
      </p:cxnSp>
      <p:sp>
        <p:nvSpPr>
          <p:cNvPr id="754" name="Google Shape;754;p27"/>
          <p:cNvSpPr/>
          <p:nvPr/>
        </p:nvSpPr>
        <p:spPr>
          <a:xfrm>
            <a:off x="918659" y="6217703"/>
            <a:ext cx="89361" cy="52737"/>
          </a:xfrm>
          <a:custGeom>
            <a:rect b="b" l="l" r="r" t="t"/>
            <a:pathLst>
              <a:path extrusionOk="0" h="158" w="270">
                <a:moveTo>
                  <a:pt x="269" y="0"/>
                </a:moveTo>
                <a:lnTo>
                  <a:pt x="0" y="0"/>
                </a:lnTo>
                <a:lnTo>
                  <a:pt x="0" y="157"/>
                </a:lnTo>
                <a:lnTo>
                  <a:pt x="269" y="157"/>
                </a:lnTo>
                <a:lnTo>
                  <a:pt x="26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5" name="Google Shape;755;p27"/>
          <p:cNvSpPr/>
          <p:nvPr/>
        </p:nvSpPr>
        <p:spPr>
          <a:xfrm>
            <a:off x="914266" y="6099046"/>
            <a:ext cx="168464" cy="39552"/>
          </a:xfrm>
          <a:custGeom>
            <a:rect b="b" l="l" r="r" t="t"/>
            <a:pathLst>
              <a:path extrusionOk="0" h="120" w="509">
                <a:moveTo>
                  <a:pt x="0" y="0"/>
                </a:moveTo>
                <a:lnTo>
                  <a:pt x="388" y="0"/>
                </a:lnTo>
                <a:lnTo>
                  <a:pt x="508" y="11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6" name="Google Shape;756;p27"/>
          <p:cNvSpPr/>
          <p:nvPr/>
        </p:nvSpPr>
        <p:spPr>
          <a:xfrm>
            <a:off x="1526598" y="6088791"/>
            <a:ext cx="310561" cy="210947"/>
          </a:xfrm>
          <a:custGeom>
            <a:rect b="b" l="l" r="r" t="t"/>
            <a:pathLst>
              <a:path extrusionOk="0" h="636" w="934">
                <a:moveTo>
                  <a:pt x="679" y="149"/>
                </a:moveTo>
                <a:lnTo>
                  <a:pt x="560" y="0"/>
                </a:lnTo>
                <a:lnTo>
                  <a:pt x="380" y="0"/>
                </a:lnTo>
                <a:lnTo>
                  <a:pt x="261" y="149"/>
                </a:lnTo>
                <a:lnTo>
                  <a:pt x="0" y="149"/>
                </a:lnTo>
                <a:lnTo>
                  <a:pt x="0" y="635"/>
                </a:lnTo>
                <a:lnTo>
                  <a:pt x="933" y="635"/>
                </a:lnTo>
                <a:lnTo>
                  <a:pt x="933" y="149"/>
                </a:lnTo>
                <a:lnTo>
                  <a:pt x="679"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7" name="Google Shape;757;p27"/>
          <p:cNvSpPr/>
          <p:nvPr/>
        </p:nvSpPr>
        <p:spPr>
          <a:xfrm>
            <a:off x="1643791" y="6178151"/>
            <a:ext cx="79105" cy="82035"/>
          </a:xfrm>
          <a:custGeom>
            <a:rect b="b" l="l" r="r" t="t"/>
            <a:pathLst>
              <a:path extrusionOk="0" h="247" w="239">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58" name="Google Shape;758;p27"/>
          <p:cNvCxnSpPr/>
          <p:nvPr/>
        </p:nvCxnSpPr>
        <p:spPr>
          <a:xfrm>
            <a:off x="1566150" y="6138598"/>
            <a:ext cx="1466" cy="161141"/>
          </a:xfrm>
          <a:prstGeom prst="straightConnector1">
            <a:avLst/>
          </a:prstGeom>
          <a:noFill/>
          <a:ln cap="flat" cmpd="sng" w="34275">
            <a:solidFill>
              <a:schemeClr val="dk1"/>
            </a:solidFill>
            <a:prstDash val="solid"/>
            <a:round/>
            <a:headEnd len="med" w="med" type="none"/>
            <a:tailEnd len="med" w="med" type="none"/>
          </a:ln>
        </p:spPr>
      </p:cxnSp>
      <p:sp>
        <p:nvSpPr>
          <p:cNvPr id="759" name="Google Shape;759;p27"/>
          <p:cNvSpPr/>
          <p:nvPr/>
        </p:nvSpPr>
        <p:spPr>
          <a:xfrm>
            <a:off x="1791746" y="6178151"/>
            <a:ext cx="1466" cy="1465"/>
          </a:xfrm>
          <a:custGeom>
            <a:rect b="b" l="l" r="r" t="t"/>
            <a:pathLst>
              <a:path extrusionOk="0" h="1" w="1">
                <a:moveTo>
                  <a:pt x="0" y="0"/>
                </a:moveTo>
                <a:lnTo>
                  <a:pt x="0" y="0"/>
                </a:lnTo>
              </a:path>
            </a:pathLst>
          </a:custGeom>
          <a:noFill/>
          <a:ln cap="flat" cmpd="sng" w="3427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760" name="Google Shape;760;p27"/>
          <p:cNvGrpSpPr/>
          <p:nvPr/>
        </p:nvGrpSpPr>
        <p:grpSpPr>
          <a:xfrm>
            <a:off x="2166763" y="6093186"/>
            <a:ext cx="310561" cy="210947"/>
            <a:chOff x="4330350" y="12186372"/>
            <a:chExt cx="621122" cy="421894"/>
          </a:xfrm>
        </p:grpSpPr>
        <p:sp>
          <p:nvSpPr>
            <p:cNvPr id="761" name="Google Shape;761;p27"/>
            <p:cNvSpPr/>
            <p:nvPr/>
          </p:nvSpPr>
          <p:spPr>
            <a:xfrm>
              <a:off x="4330350" y="12186372"/>
              <a:ext cx="621122" cy="421894"/>
            </a:xfrm>
            <a:custGeom>
              <a:rect b="b" l="l" r="r" t="t"/>
              <a:pathLst>
                <a:path extrusionOk="0" h="635" w="935">
                  <a:moveTo>
                    <a:pt x="934" y="0"/>
                  </a:moveTo>
                  <a:lnTo>
                    <a:pt x="0" y="0"/>
                  </a:lnTo>
                  <a:lnTo>
                    <a:pt x="0" y="634"/>
                  </a:lnTo>
                  <a:lnTo>
                    <a:pt x="934" y="634"/>
                  </a:lnTo>
                  <a:lnTo>
                    <a:pt x="93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2" name="Google Shape;762;p27"/>
            <p:cNvSpPr/>
            <p:nvPr/>
          </p:nvSpPr>
          <p:spPr>
            <a:xfrm>
              <a:off x="4330350" y="12347511"/>
              <a:ext cx="621122" cy="222666"/>
            </a:xfrm>
            <a:custGeom>
              <a:rect b="b" l="l" r="r" t="t"/>
              <a:pathLst>
                <a:path extrusionOk="0" h="337" w="935">
                  <a:moveTo>
                    <a:pt x="0" y="306"/>
                  </a:moveTo>
                  <a:lnTo>
                    <a:pt x="344" y="0"/>
                  </a:lnTo>
                  <a:lnTo>
                    <a:pt x="523" y="179"/>
                  </a:lnTo>
                  <a:lnTo>
                    <a:pt x="613" y="59"/>
                  </a:lnTo>
                  <a:lnTo>
                    <a:pt x="934" y="336"/>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3" name="Google Shape;763;p27"/>
            <p:cNvSpPr/>
            <p:nvPr/>
          </p:nvSpPr>
          <p:spPr>
            <a:xfrm>
              <a:off x="4775684" y="12247900"/>
              <a:ext cx="105473" cy="99613"/>
            </a:xfrm>
            <a:custGeom>
              <a:rect b="b" l="l" r="r" t="t"/>
              <a:pathLst>
                <a:path extrusionOk="0" h="151" w="158">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764" name="Google Shape;764;p27"/>
          <p:cNvSpPr/>
          <p:nvPr/>
        </p:nvSpPr>
        <p:spPr>
          <a:xfrm>
            <a:off x="2804000" y="6118089"/>
            <a:ext cx="260755" cy="200694"/>
          </a:xfrm>
          <a:custGeom>
            <a:rect b="b" l="l" r="r" t="t"/>
            <a:pathLst>
              <a:path extrusionOk="0" h="605" w="785">
                <a:moveTo>
                  <a:pt x="784" y="0"/>
                </a:moveTo>
                <a:lnTo>
                  <a:pt x="0" y="0"/>
                </a:lnTo>
                <a:lnTo>
                  <a:pt x="0" y="604"/>
                </a:lnTo>
                <a:lnTo>
                  <a:pt x="784" y="604"/>
                </a:lnTo>
                <a:lnTo>
                  <a:pt x="78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5" name="Google Shape;765;p27"/>
          <p:cNvSpPr/>
          <p:nvPr/>
        </p:nvSpPr>
        <p:spPr>
          <a:xfrm>
            <a:off x="2850876" y="6078537"/>
            <a:ext cx="263684" cy="200693"/>
          </a:xfrm>
          <a:custGeom>
            <a:rect b="b" l="l" r="r" t="t"/>
            <a:pathLst>
              <a:path extrusionOk="0" h="606" w="792">
                <a:moveTo>
                  <a:pt x="0" y="90"/>
                </a:moveTo>
                <a:lnTo>
                  <a:pt x="0" y="0"/>
                </a:lnTo>
                <a:lnTo>
                  <a:pt x="791" y="0"/>
                </a:lnTo>
                <a:lnTo>
                  <a:pt x="791" y="605"/>
                </a:lnTo>
                <a:lnTo>
                  <a:pt x="672" y="6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6" name="Google Shape;766;p27"/>
          <p:cNvSpPr/>
          <p:nvPr/>
        </p:nvSpPr>
        <p:spPr>
          <a:xfrm>
            <a:off x="2804000" y="6198660"/>
            <a:ext cx="260755" cy="111333"/>
          </a:xfrm>
          <a:custGeom>
            <a:rect b="b" l="l" r="r" t="t"/>
            <a:pathLst>
              <a:path extrusionOk="0" h="336" w="785">
                <a:moveTo>
                  <a:pt x="0" y="216"/>
                </a:moveTo>
                <a:lnTo>
                  <a:pt x="216" y="0"/>
                </a:lnTo>
                <a:lnTo>
                  <a:pt x="425" y="246"/>
                </a:lnTo>
                <a:lnTo>
                  <a:pt x="575" y="149"/>
                </a:lnTo>
                <a:lnTo>
                  <a:pt x="784" y="33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7" name="Google Shape;767;p27"/>
          <p:cNvSpPr/>
          <p:nvPr/>
        </p:nvSpPr>
        <p:spPr>
          <a:xfrm>
            <a:off x="2975394" y="6157643"/>
            <a:ext cx="49807" cy="49807"/>
          </a:xfrm>
          <a:custGeom>
            <a:rect b="b" l="l" r="r" t="t"/>
            <a:pathLst>
              <a:path extrusionOk="0" h="150" w="150">
                <a:moveTo>
                  <a:pt x="149" y="75"/>
                </a:moveTo>
                <a:lnTo>
                  <a:pt x="149" y="75"/>
                </a:lnTo>
                <a:cubicBezTo>
                  <a:pt x="149" y="120"/>
                  <a:pt x="112" y="149"/>
                  <a:pt x="75" y="149"/>
                </a:cubicBezTo>
                <a:cubicBezTo>
                  <a:pt x="30" y="149"/>
                  <a:pt x="0" y="120"/>
                  <a:pt x="0" y="75"/>
                </a:cubicBezTo>
                <a:cubicBezTo>
                  <a:pt x="0" y="37"/>
                  <a:pt x="30" y="0"/>
                  <a:pt x="75" y="0"/>
                </a:cubicBezTo>
                <a:cubicBezTo>
                  <a:pt x="112" y="0"/>
                  <a:pt x="149" y="37"/>
                  <a:pt x="149" y="7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8" name="Google Shape;768;p27"/>
          <p:cNvSpPr/>
          <p:nvPr/>
        </p:nvSpPr>
        <p:spPr>
          <a:xfrm>
            <a:off x="3444164" y="6044844"/>
            <a:ext cx="310561" cy="310561"/>
          </a:xfrm>
          <a:custGeom>
            <a:rect b="b" l="l" r="r" t="t"/>
            <a:pathLst>
              <a:path extrusionOk="0" h="934" w="934">
                <a:moveTo>
                  <a:pt x="463" y="0"/>
                </a:moveTo>
                <a:lnTo>
                  <a:pt x="373" y="0"/>
                </a:lnTo>
                <a:lnTo>
                  <a:pt x="373" y="134"/>
                </a:lnTo>
                <a:lnTo>
                  <a:pt x="284" y="164"/>
                </a:lnTo>
                <a:lnTo>
                  <a:pt x="194" y="74"/>
                </a:lnTo>
                <a:lnTo>
                  <a:pt x="75" y="194"/>
                </a:lnTo>
                <a:lnTo>
                  <a:pt x="164" y="283"/>
                </a:lnTo>
                <a:lnTo>
                  <a:pt x="134" y="373"/>
                </a:lnTo>
                <a:lnTo>
                  <a:pt x="0" y="373"/>
                </a:lnTo>
                <a:lnTo>
                  <a:pt x="0" y="552"/>
                </a:lnTo>
                <a:lnTo>
                  <a:pt x="134" y="552"/>
                </a:lnTo>
                <a:lnTo>
                  <a:pt x="164" y="649"/>
                </a:lnTo>
                <a:lnTo>
                  <a:pt x="75" y="739"/>
                </a:lnTo>
                <a:lnTo>
                  <a:pt x="194" y="858"/>
                </a:lnTo>
                <a:lnTo>
                  <a:pt x="284" y="769"/>
                </a:lnTo>
                <a:lnTo>
                  <a:pt x="373" y="798"/>
                </a:lnTo>
                <a:lnTo>
                  <a:pt x="373" y="933"/>
                </a:lnTo>
                <a:lnTo>
                  <a:pt x="463" y="933"/>
                </a:lnTo>
                <a:lnTo>
                  <a:pt x="552" y="933"/>
                </a:lnTo>
                <a:lnTo>
                  <a:pt x="552" y="798"/>
                </a:lnTo>
                <a:lnTo>
                  <a:pt x="642" y="769"/>
                </a:lnTo>
                <a:lnTo>
                  <a:pt x="731" y="858"/>
                </a:lnTo>
                <a:lnTo>
                  <a:pt x="858" y="739"/>
                </a:lnTo>
                <a:lnTo>
                  <a:pt x="769" y="649"/>
                </a:lnTo>
                <a:lnTo>
                  <a:pt x="799" y="552"/>
                </a:lnTo>
                <a:lnTo>
                  <a:pt x="933" y="552"/>
                </a:lnTo>
                <a:lnTo>
                  <a:pt x="933" y="373"/>
                </a:lnTo>
                <a:lnTo>
                  <a:pt x="799" y="373"/>
                </a:lnTo>
                <a:lnTo>
                  <a:pt x="769" y="283"/>
                </a:lnTo>
                <a:lnTo>
                  <a:pt x="858" y="194"/>
                </a:lnTo>
                <a:lnTo>
                  <a:pt x="731" y="74"/>
                </a:lnTo>
                <a:lnTo>
                  <a:pt x="642" y="164"/>
                </a:lnTo>
                <a:lnTo>
                  <a:pt x="552" y="134"/>
                </a:lnTo>
                <a:lnTo>
                  <a:pt x="552" y="0"/>
                </a:lnTo>
                <a:lnTo>
                  <a:pt x="463"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9" name="Google Shape;769;p27"/>
          <p:cNvSpPr/>
          <p:nvPr/>
        </p:nvSpPr>
        <p:spPr>
          <a:xfrm>
            <a:off x="3567217" y="6167897"/>
            <a:ext cx="60062" cy="60062"/>
          </a:xfrm>
          <a:custGeom>
            <a:rect b="b" l="l" r="r" t="t"/>
            <a:pathLst>
              <a:path extrusionOk="0" h="180" w="180">
                <a:moveTo>
                  <a:pt x="179" y="90"/>
                </a:moveTo>
                <a:lnTo>
                  <a:pt x="179" y="90"/>
                </a:lnTo>
                <a:cubicBezTo>
                  <a:pt x="179" y="45"/>
                  <a:pt x="142" y="0"/>
                  <a:pt x="90" y="0"/>
                </a:cubicBezTo>
                <a:cubicBezTo>
                  <a:pt x="45" y="0"/>
                  <a:pt x="0" y="45"/>
                  <a:pt x="0" y="90"/>
                </a:cubicBezTo>
                <a:cubicBezTo>
                  <a:pt x="0" y="142"/>
                  <a:pt x="45" y="179"/>
                  <a:pt x="90" y="179"/>
                </a:cubicBezTo>
                <a:cubicBezTo>
                  <a:pt x="142" y="179"/>
                  <a:pt x="179" y="142"/>
                  <a:pt x="179" y="9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770" name="Google Shape;770;p27"/>
          <p:cNvGrpSpPr/>
          <p:nvPr/>
        </p:nvGrpSpPr>
        <p:grpSpPr>
          <a:xfrm>
            <a:off x="4085795" y="6059493"/>
            <a:ext cx="304702" cy="285659"/>
            <a:chOff x="8168415" y="12118985"/>
            <a:chExt cx="609403" cy="571318"/>
          </a:xfrm>
        </p:grpSpPr>
        <p:cxnSp>
          <p:nvCxnSpPr>
            <p:cNvPr id="771" name="Google Shape;771;p27"/>
            <p:cNvCxnSpPr/>
            <p:nvPr/>
          </p:nvCxnSpPr>
          <p:spPr>
            <a:xfrm>
              <a:off x="8511205" y="12414900"/>
              <a:ext cx="49806" cy="49806"/>
            </a:xfrm>
            <a:prstGeom prst="straightConnector1">
              <a:avLst/>
            </a:prstGeom>
            <a:noFill/>
            <a:ln cap="flat" cmpd="sng" w="34275">
              <a:solidFill>
                <a:schemeClr val="dk1"/>
              </a:solidFill>
              <a:prstDash val="solid"/>
              <a:round/>
              <a:headEnd len="med" w="med" type="none"/>
              <a:tailEnd len="med" w="med" type="none"/>
            </a:ln>
          </p:spPr>
        </p:cxnSp>
        <p:sp>
          <p:nvSpPr>
            <p:cNvPr id="772" name="Google Shape;772;p27"/>
            <p:cNvSpPr/>
            <p:nvPr/>
          </p:nvSpPr>
          <p:spPr>
            <a:xfrm>
              <a:off x="8528785" y="12435408"/>
              <a:ext cx="249033" cy="254895"/>
            </a:xfrm>
            <a:custGeom>
              <a:rect b="b" l="l" r="r" t="t"/>
              <a:pathLst>
                <a:path extrusionOk="0" h="382" w="374">
                  <a:moveTo>
                    <a:pt x="0" y="90"/>
                  </a:moveTo>
                  <a:lnTo>
                    <a:pt x="90" y="0"/>
                  </a:lnTo>
                  <a:lnTo>
                    <a:pt x="373" y="291"/>
                  </a:lnTo>
                  <a:lnTo>
                    <a:pt x="284"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3" name="Google Shape;773;p27"/>
            <p:cNvSpPr/>
            <p:nvPr/>
          </p:nvSpPr>
          <p:spPr>
            <a:xfrm>
              <a:off x="8206504" y="12118985"/>
              <a:ext cx="123053" cy="120124"/>
            </a:xfrm>
            <a:custGeom>
              <a:rect b="b" l="l" r="r" t="t"/>
              <a:pathLst>
                <a:path extrusionOk="0" h="180" w="187">
                  <a:moveTo>
                    <a:pt x="97" y="179"/>
                  </a:moveTo>
                  <a:lnTo>
                    <a:pt x="186" y="89"/>
                  </a:lnTo>
                  <a:lnTo>
                    <a:pt x="37" y="0"/>
                  </a:lnTo>
                  <a:lnTo>
                    <a:pt x="0" y="29"/>
                  </a:lnTo>
                  <a:lnTo>
                    <a:pt x="97" y="17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74" name="Google Shape;774;p27"/>
            <p:cNvCxnSpPr/>
            <p:nvPr/>
          </p:nvCxnSpPr>
          <p:spPr>
            <a:xfrm rot="10800000">
              <a:off x="8300259" y="12203952"/>
              <a:ext cx="134771" cy="134771"/>
            </a:xfrm>
            <a:prstGeom prst="straightConnector1">
              <a:avLst/>
            </a:prstGeom>
            <a:noFill/>
            <a:ln cap="flat" cmpd="sng" w="34275">
              <a:solidFill>
                <a:schemeClr val="dk1"/>
              </a:solidFill>
              <a:prstDash val="solid"/>
              <a:round/>
              <a:headEnd len="med" w="med" type="none"/>
              <a:tailEnd len="med" w="med" type="none"/>
            </a:ln>
          </p:spPr>
        </p:cxnSp>
        <p:sp>
          <p:nvSpPr>
            <p:cNvPr id="775" name="Google Shape;775;p27"/>
            <p:cNvSpPr/>
            <p:nvPr/>
          </p:nvSpPr>
          <p:spPr>
            <a:xfrm>
              <a:off x="8168415" y="12118987"/>
              <a:ext cx="562525" cy="559596"/>
            </a:xfrm>
            <a:custGeom>
              <a:rect b="b" l="l" r="r" t="t"/>
              <a:pathLst>
                <a:path extrusionOk="0" h="844" w="845">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cxnSp>
        <p:nvCxnSpPr>
          <p:cNvPr id="776" name="Google Shape;776;p27"/>
          <p:cNvCxnSpPr/>
          <p:nvPr/>
        </p:nvCxnSpPr>
        <p:spPr>
          <a:xfrm>
            <a:off x="4824110" y="6138598"/>
            <a:ext cx="93754" cy="93754"/>
          </a:xfrm>
          <a:prstGeom prst="straightConnector1">
            <a:avLst/>
          </a:prstGeom>
          <a:noFill/>
          <a:ln cap="flat" cmpd="sng" w="34275">
            <a:solidFill>
              <a:schemeClr val="dk1"/>
            </a:solidFill>
            <a:prstDash val="solid"/>
            <a:round/>
            <a:headEnd len="med" w="med" type="none"/>
            <a:tailEnd len="med" w="med" type="none"/>
          </a:ln>
        </p:spPr>
      </p:cxnSp>
      <p:sp>
        <p:nvSpPr>
          <p:cNvPr id="777" name="Google Shape;777;p27"/>
          <p:cNvSpPr/>
          <p:nvPr/>
        </p:nvSpPr>
        <p:spPr>
          <a:xfrm>
            <a:off x="4904681" y="6217704"/>
            <a:ext cx="125982" cy="127448"/>
          </a:xfrm>
          <a:custGeom>
            <a:rect b="b" l="l" r="r" t="t"/>
            <a:pathLst>
              <a:path extrusionOk="0" h="382" w="381">
                <a:moveTo>
                  <a:pt x="0" y="90"/>
                </a:moveTo>
                <a:lnTo>
                  <a:pt x="89" y="0"/>
                </a:lnTo>
                <a:lnTo>
                  <a:pt x="380" y="291"/>
                </a:lnTo>
                <a:lnTo>
                  <a:pt x="291"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8" name="Google Shape;778;p27"/>
          <p:cNvSpPr/>
          <p:nvPr/>
        </p:nvSpPr>
        <p:spPr>
          <a:xfrm>
            <a:off x="4720102" y="6053634"/>
            <a:ext cx="164070" cy="134772"/>
          </a:xfrm>
          <a:custGeom>
            <a:rect b="b" l="l" r="r" t="t"/>
            <a:pathLst>
              <a:path extrusionOk="0" h="405" w="494">
                <a:moveTo>
                  <a:pt x="0" y="239"/>
                </a:moveTo>
                <a:lnTo>
                  <a:pt x="0" y="239"/>
                </a:lnTo>
                <a:cubicBezTo>
                  <a:pt x="239" y="0"/>
                  <a:pt x="239" y="0"/>
                  <a:pt x="239" y="0"/>
                </a:cubicBezTo>
                <a:cubicBezTo>
                  <a:pt x="329" y="90"/>
                  <a:pt x="433" y="16"/>
                  <a:pt x="433" y="16"/>
                </a:cubicBezTo>
                <a:cubicBezTo>
                  <a:pt x="493" y="75"/>
                  <a:pt x="493" y="75"/>
                  <a:pt x="493" y="75"/>
                </a:cubicBezTo>
                <a:cubicBezTo>
                  <a:pt x="164" y="404"/>
                  <a:pt x="164" y="404"/>
                  <a:pt x="164" y="404"/>
                </a:cubicBezTo>
                <a:lnTo>
                  <a:pt x="0" y="239"/>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9" name="Google Shape;779;p27"/>
          <p:cNvSpPr/>
          <p:nvPr/>
        </p:nvSpPr>
        <p:spPr>
          <a:xfrm>
            <a:off x="6242143" y="6142993"/>
            <a:ext cx="64456" cy="175790"/>
          </a:xfrm>
          <a:custGeom>
            <a:rect b="b" l="l" r="r" t="t"/>
            <a:pathLst>
              <a:path extrusionOk="0" h="531" w="195">
                <a:moveTo>
                  <a:pt x="194" y="530"/>
                </a:moveTo>
                <a:lnTo>
                  <a:pt x="194" y="530"/>
                </a:lnTo>
                <a:cubicBezTo>
                  <a:pt x="194" y="329"/>
                  <a:pt x="120" y="142"/>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0" name="Google Shape;780;p27"/>
          <p:cNvSpPr/>
          <p:nvPr/>
        </p:nvSpPr>
        <p:spPr>
          <a:xfrm>
            <a:off x="6032662" y="6044844"/>
            <a:ext cx="210947" cy="99614"/>
          </a:xfrm>
          <a:custGeom>
            <a:rect b="b" l="l" r="r" t="t"/>
            <a:pathLst>
              <a:path extrusionOk="0" h="299" w="635">
                <a:moveTo>
                  <a:pt x="634" y="298"/>
                </a:moveTo>
                <a:lnTo>
                  <a:pt x="634" y="298"/>
                </a:lnTo>
                <a:cubicBezTo>
                  <a:pt x="485" y="112"/>
                  <a:pt x="254"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1" name="Google Shape;781;p27"/>
          <p:cNvSpPr/>
          <p:nvPr/>
        </p:nvSpPr>
        <p:spPr>
          <a:xfrm>
            <a:off x="6032662" y="6100510"/>
            <a:ext cx="218272" cy="218273"/>
          </a:xfrm>
          <a:custGeom>
            <a:rect b="b" l="l" r="r" t="t"/>
            <a:pathLst>
              <a:path extrusionOk="0" h="658" w="658">
                <a:moveTo>
                  <a:pt x="657" y="657"/>
                </a:moveTo>
                <a:lnTo>
                  <a:pt x="657" y="657"/>
                </a:lnTo>
                <a:cubicBezTo>
                  <a:pt x="657" y="292"/>
                  <a:pt x="366"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2" name="Google Shape;782;p27"/>
          <p:cNvSpPr/>
          <p:nvPr/>
        </p:nvSpPr>
        <p:spPr>
          <a:xfrm>
            <a:off x="6032662" y="6156177"/>
            <a:ext cx="161141" cy="164070"/>
          </a:xfrm>
          <a:custGeom>
            <a:rect b="b" l="l" r="r" t="t"/>
            <a:pathLst>
              <a:path extrusionOk="0" h="494" w="486">
                <a:moveTo>
                  <a:pt x="485" y="493"/>
                </a:moveTo>
                <a:lnTo>
                  <a:pt x="485" y="493"/>
                </a:lnTo>
                <a:cubicBezTo>
                  <a:pt x="485" y="225"/>
                  <a:pt x="268"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3" name="Google Shape;783;p27"/>
          <p:cNvSpPr/>
          <p:nvPr/>
        </p:nvSpPr>
        <p:spPr>
          <a:xfrm>
            <a:off x="6032662" y="6213309"/>
            <a:ext cx="106938" cy="106938"/>
          </a:xfrm>
          <a:custGeom>
            <a:rect b="b" l="l" r="r" t="t"/>
            <a:pathLst>
              <a:path extrusionOk="0" h="322" w="322">
                <a:moveTo>
                  <a:pt x="321" y="321"/>
                </a:moveTo>
                <a:lnTo>
                  <a:pt x="321" y="321"/>
                </a:lnTo>
                <a:cubicBezTo>
                  <a:pt x="321" y="142"/>
                  <a:pt x="179"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4" name="Google Shape;784;p27"/>
          <p:cNvSpPr/>
          <p:nvPr/>
        </p:nvSpPr>
        <p:spPr>
          <a:xfrm>
            <a:off x="5997503" y="6282160"/>
            <a:ext cx="70316" cy="71781"/>
          </a:xfrm>
          <a:custGeom>
            <a:rect b="b" l="l" r="r" t="t"/>
            <a:pathLst>
              <a:path extrusionOk="0" h="218" w="210">
                <a:moveTo>
                  <a:pt x="0" y="112"/>
                </a:moveTo>
                <a:lnTo>
                  <a:pt x="0" y="112"/>
                </a:lnTo>
                <a:cubicBezTo>
                  <a:pt x="0" y="165"/>
                  <a:pt x="45" y="217"/>
                  <a:pt x="105" y="217"/>
                </a:cubicBezTo>
                <a:cubicBezTo>
                  <a:pt x="164" y="217"/>
                  <a:pt x="209" y="165"/>
                  <a:pt x="209" y="112"/>
                </a:cubicBezTo>
                <a:cubicBezTo>
                  <a:pt x="209" y="53"/>
                  <a:pt x="164" y="0"/>
                  <a:pt x="105" y="0"/>
                </a:cubicBezTo>
                <a:cubicBezTo>
                  <a:pt x="45" y="0"/>
                  <a:pt x="0" y="53"/>
                  <a:pt x="0" y="112"/>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5" name="Google Shape;785;p27"/>
          <p:cNvSpPr/>
          <p:nvPr/>
        </p:nvSpPr>
        <p:spPr>
          <a:xfrm>
            <a:off x="6634739" y="6044844"/>
            <a:ext cx="310561" cy="199228"/>
          </a:xfrm>
          <a:custGeom>
            <a:rect b="b" l="l" r="r" t="t"/>
            <a:pathLst>
              <a:path extrusionOk="0" h="598" w="934">
                <a:moveTo>
                  <a:pt x="0" y="433"/>
                </a:moveTo>
                <a:lnTo>
                  <a:pt x="933" y="0"/>
                </a:lnTo>
                <a:lnTo>
                  <a:pt x="336" y="597"/>
                </a:lnTo>
                <a:lnTo>
                  <a:pt x="0" y="4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6" name="Google Shape;786;p27"/>
          <p:cNvSpPr/>
          <p:nvPr/>
        </p:nvSpPr>
        <p:spPr>
          <a:xfrm>
            <a:off x="6746072" y="6044844"/>
            <a:ext cx="199228" cy="310561"/>
          </a:xfrm>
          <a:custGeom>
            <a:rect b="b" l="l" r="r" t="t"/>
            <a:pathLst>
              <a:path extrusionOk="0" h="934" w="598">
                <a:moveTo>
                  <a:pt x="164" y="933"/>
                </a:moveTo>
                <a:lnTo>
                  <a:pt x="597" y="0"/>
                </a:lnTo>
                <a:lnTo>
                  <a:pt x="0" y="597"/>
                </a:lnTo>
                <a:lnTo>
                  <a:pt x="164"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787" name="Google Shape;787;p27"/>
          <p:cNvGrpSpPr/>
          <p:nvPr/>
        </p:nvGrpSpPr>
        <p:grpSpPr>
          <a:xfrm>
            <a:off x="7255434" y="1575189"/>
            <a:ext cx="210947" cy="310561"/>
            <a:chOff x="14507692" y="3150377"/>
            <a:chExt cx="421894" cy="621122"/>
          </a:xfrm>
        </p:grpSpPr>
        <p:sp>
          <p:nvSpPr>
            <p:cNvPr id="788" name="Google Shape;788;p27"/>
            <p:cNvSpPr/>
            <p:nvPr/>
          </p:nvSpPr>
          <p:spPr>
            <a:xfrm>
              <a:off x="14657116" y="3299797"/>
              <a:ext cx="120122" cy="120124"/>
            </a:xfrm>
            <a:custGeom>
              <a:rect b="b" l="l" r="r" t="t"/>
              <a:pathLst>
                <a:path extrusionOk="0" h="180" w="180">
                  <a:moveTo>
                    <a:pt x="179" y="89"/>
                  </a:moveTo>
                  <a:lnTo>
                    <a:pt x="179" y="89"/>
                  </a:lnTo>
                  <a:cubicBezTo>
                    <a:pt x="179" y="45"/>
                    <a:pt x="141" y="0"/>
                    <a:pt x="89" y="0"/>
                  </a:cubicBezTo>
                  <a:cubicBezTo>
                    <a:pt x="44" y="0"/>
                    <a:pt x="0" y="45"/>
                    <a:pt x="0" y="89"/>
                  </a:cubicBezTo>
                  <a:cubicBezTo>
                    <a:pt x="0" y="142"/>
                    <a:pt x="44" y="179"/>
                    <a:pt x="89" y="179"/>
                  </a:cubicBezTo>
                  <a:cubicBezTo>
                    <a:pt x="141" y="179"/>
                    <a:pt x="179" y="142"/>
                    <a:pt x="179" y="8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9" name="Google Shape;789;p27"/>
            <p:cNvSpPr/>
            <p:nvPr/>
          </p:nvSpPr>
          <p:spPr>
            <a:xfrm>
              <a:off x="14507692" y="3150377"/>
              <a:ext cx="421894" cy="621122"/>
            </a:xfrm>
            <a:custGeom>
              <a:rect b="b" l="l" r="r" t="t"/>
              <a:pathLst>
                <a:path extrusionOk="0" h="934" w="635">
                  <a:moveTo>
                    <a:pt x="627" y="328"/>
                  </a:moveTo>
                  <a:lnTo>
                    <a:pt x="627" y="328"/>
                  </a:lnTo>
                  <a:cubicBezTo>
                    <a:pt x="627" y="149"/>
                    <a:pt x="492" y="0"/>
                    <a:pt x="313" y="0"/>
                  </a:cubicBezTo>
                  <a:cubicBezTo>
                    <a:pt x="142" y="0"/>
                    <a:pt x="0" y="149"/>
                    <a:pt x="0" y="328"/>
                  </a:cubicBezTo>
                  <a:cubicBezTo>
                    <a:pt x="0" y="560"/>
                    <a:pt x="313" y="933"/>
                    <a:pt x="313" y="933"/>
                  </a:cubicBezTo>
                  <a:cubicBezTo>
                    <a:pt x="313" y="933"/>
                    <a:pt x="634" y="560"/>
                    <a:pt x="627" y="32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790" name="Google Shape;790;p27"/>
          <p:cNvSpPr/>
          <p:nvPr/>
        </p:nvSpPr>
        <p:spPr>
          <a:xfrm>
            <a:off x="7842864" y="1591302"/>
            <a:ext cx="310561" cy="310561"/>
          </a:xfrm>
          <a:custGeom>
            <a:rect b="b" l="l" r="r" t="t"/>
            <a:pathLst>
              <a:path extrusionOk="0" h="934" w="934">
                <a:moveTo>
                  <a:pt x="769" y="164"/>
                </a:moveTo>
                <a:lnTo>
                  <a:pt x="769" y="164"/>
                </a:lnTo>
                <a:cubicBezTo>
                  <a:pt x="933" y="328"/>
                  <a:pt x="933" y="597"/>
                  <a:pt x="769" y="769"/>
                </a:cubicBezTo>
                <a:cubicBezTo>
                  <a:pt x="604" y="933"/>
                  <a:pt x="336" y="933"/>
                  <a:pt x="171" y="769"/>
                </a:cubicBezTo>
                <a:cubicBezTo>
                  <a:pt x="0" y="597"/>
                  <a:pt x="0" y="328"/>
                  <a:pt x="171" y="164"/>
                </a:cubicBezTo>
                <a:cubicBezTo>
                  <a:pt x="336" y="0"/>
                  <a:pt x="604" y="0"/>
                  <a:pt x="769" y="16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91" name="Google Shape;791;p27"/>
          <p:cNvSpPr/>
          <p:nvPr/>
        </p:nvSpPr>
        <p:spPr>
          <a:xfrm>
            <a:off x="7935152" y="1674804"/>
            <a:ext cx="128912" cy="131842"/>
          </a:xfrm>
          <a:custGeom>
            <a:rect b="b" l="l" r="r" t="t"/>
            <a:pathLst>
              <a:path extrusionOk="0" h="396" w="389">
                <a:moveTo>
                  <a:pt x="269" y="283"/>
                </a:moveTo>
                <a:lnTo>
                  <a:pt x="388" y="0"/>
                </a:lnTo>
                <a:lnTo>
                  <a:pt x="104" y="119"/>
                </a:lnTo>
                <a:lnTo>
                  <a:pt x="0" y="395"/>
                </a:lnTo>
                <a:lnTo>
                  <a:pt x="269" y="28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92" name="Google Shape;792;p27"/>
          <p:cNvCxnSpPr/>
          <p:nvPr/>
        </p:nvCxnSpPr>
        <p:spPr>
          <a:xfrm>
            <a:off x="7968846" y="1714356"/>
            <a:ext cx="54201" cy="54202"/>
          </a:xfrm>
          <a:prstGeom prst="straightConnector1">
            <a:avLst/>
          </a:prstGeom>
          <a:noFill/>
          <a:ln cap="flat" cmpd="sng" w="34275">
            <a:solidFill>
              <a:schemeClr val="dk1"/>
            </a:solidFill>
            <a:prstDash val="solid"/>
            <a:round/>
            <a:headEnd len="med" w="med" type="none"/>
            <a:tailEnd len="med" w="med" type="none"/>
          </a:ln>
        </p:spPr>
      </p:cxnSp>
      <p:sp>
        <p:nvSpPr>
          <p:cNvPr id="793" name="Google Shape;793;p27"/>
          <p:cNvSpPr/>
          <p:nvPr/>
        </p:nvSpPr>
        <p:spPr>
          <a:xfrm>
            <a:off x="7974706" y="1575190"/>
            <a:ext cx="49807" cy="30763"/>
          </a:xfrm>
          <a:custGeom>
            <a:rect b="b" l="l" r="r" t="t"/>
            <a:pathLst>
              <a:path extrusionOk="0" h="91" w="151">
                <a:moveTo>
                  <a:pt x="150" y="90"/>
                </a:moveTo>
                <a:lnTo>
                  <a:pt x="150" y="90"/>
                </a:lnTo>
                <a:cubicBezTo>
                  <a:pt x="150" y="82"/>
                  <a:pt x="150" y="82"/>
                  <a:pt x="150" y="74"/>
                </a:cubicBezTo>
                <a:cubicBezTo>
                  <a:pt x="150" y="37"/>
                  <a:pt x="112" y="0"/>
                  <a:pt x="75" y="0"/>
                </a:cubicBezTo>
                <a:cubicBezTo>
                  <a:pt x="30" y="0"/>
                  <a:pt x="0" y="37"/>
                  <a:pt x="0" y="74"/>
                </a:cubicBezTo>
                <a:cubicBezTo>
                  <a:pt x="0" y="82"/>
                  <a:pt x="0" y="82"/>
                  <a:pt x="0" y="9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94" name="Google Shape;794;p27"/>
          <p:cNvCxnSpPr/>
          <p:nvPr/>
        </p:nvCxnSpPr>
        <p:spPr>
          <a:xfrm>
            <a:off x="7999608" y="1605952"/>
            <a:ext cx="1466" cy="24904"/>
          </a:xfrm>
          <a:prstGeom prst="straightConnector1">
            <a:avLst/>
          </a:prstGeom>
          <a:noFill/>
          <a:ln cap="flat" cmpd="sng" w="34275">
            <a:solidFill>
              <a:schemeClr val="dk1"/>
            </a:solidFill>
            <a:prstDash val="solid"/>
            <a:round/>
            <a:headEnd len="med" w="med" type="none"/>
            <a:tailEnd len="med" w="med" type="none"/>
          </a:ln>
        </p:spPr>
      </p:cxnSp>
      <p:cxnSp>
        <p:nvCxnSpPr>
          <p:cNvPr id="795" name="Google Shape;795;p27"/>
          <p:cNvCxnSpPr/>
          <p:nvPr/>
        </p:nvCxnSpPr>
        <p:spPr>
          <a:xfrm>
            <a:off x="7999608" y="1860846"/>
            <a:ext cx="1466" cy="24904"/>
          </a:xfrm>
          <a:prstGeom prst="straightConnector1">
            <a:avLst/>
          </a:prstGeom>
          <a:noFill/>
          <a:ln cap="flat" cmpd="sng" w="34275">
            <a:solidFill>
              <a:schemeClr val="dk1"/>
            </a:solidFill>
            <a:prstDash val="solid"/>
            <a:round/>
            <a:headEnd len="med" w="med" type="none"/>
            <a:tailEnd len="med" w="med" type="none"/>
          </a:ln>
        </p:spPr>
      </p:cxnSp>
      <p:cxnSp>
        <p:nvCxnSpPr>
          <p:cNvPr id="796" name="Google Shape;796;p27"/>
          <p:cNvCxnSpPr/>
          <p:nvPr/>
        </p:nvCxnSpPr>
        <p:spPr>
          <a:xfrm flipH="1">
            <a:off x="8112406" y="1745119"/>
            <a:ext cx="27833" cy="1465"/>
          </a:xfrm>
          <a:prstGeom prst="straightConnector1">
            <a:avLst/>
          </a:prstGeom>
          <a:noFill/>
          <a:ln cap="flat" cmpd="sng" w="34275">
            <a:solidFill>
              <a:schemeClr val="dk1"/>
            </a:solidFill>
            <a:prstDash val="solid"/>
            <a:round/>
            <a:headEnd len="med" w="med" type="none"/>
            <a:tailEnd len="med" w="med" type="none"/>
          </a:ln>
        </p:spPr>
      </p:cxnSp>
      <p:cxnSp>
        <p:nvCxnSpPr>
          <p:cNvPr id="797" name="Google Shape;797;p27"/>
          <p:cNvCxnSpPr/>
          <p:nvPr/>
        </p:nvCxnSpPr>
        <p:spPr>
          <a:xfrm flipH="1">
            <a:off x="7856047" y="1745119"/>
            <a:ext cx="27834" cy="1465"/>
          </a:xfrm>
          <a:prstGeom prst="straightConnector1">
            <a:avLst/>
          </a:prstGeom>
          <a:noFill/>
          <a:ln cap="flat" cmpd="sng" w="34275">
            <a:solidFill>
              <a:schemeClr val="dk1"/>
            </a:solidFill>
            <a:prstDash val="solid"/>
            <a:round/>
            <a:headEnd len="med" w="med" type="none"/>
            <a:tailEnd len="med" w="med" type="none"/>
          </a:ln>
        </p:spPr>
      </p:cxnSp>
      <p:sp>
        <p:nvSpPr>
          <p:cNvPr id="798" name="Google Shape;798;p27"/>
          <p:cNvSpPr/>
          <p:nvPr/>
        </p:nvSpPr>
        <p:spPr>
          <a:xfrm>
            <a:off x="8483028" y="1595698"/>
            <a:ext cx="310561" cy="271008"/>
          </a:xfrm>
          <a:custGeom>
            <a:rect b="b" l="l" r="r" t="t"/>
            <a:pathLst>
              <a:path extrusionOk="0" h="814" w="935">
                <a:moveTo>
                  <a:pt x="0" y="813"/>
                </a:moveTo>
                <a:lnTo>
                  <a:pt x="314" y="694"/>
                </a:lnTo>
                <a:lnTo>
                  <a:pt x="613" y="813"/>
                </a:lnTo>
                <a:lnTo>
                  <a:pt x="934" y="694"/>
                </a:lnTo>
                <a:lnTo>
                  <a:pt x="934" y="0"/>
                </a:lnTo>
                <a:lnTo>
                  <a:pt x="613" y="119"/>
                </a:lnTo>
                <a:lnTo>
                  <a:pt x="314" y="0"/>
                </a:lnTo>
                <a:lnTo>
                  <a:pt x="0" y="119"/>
                </a:lnTo>
                <a:lnTo>
                  <a:pt x="0" y="81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99" name="Google Shape;799;p27"/>
          <p:cNvCxnSpPr/>
          <p:nvPr/>
        </p:nvCxnSpPr>
        <p:spPr>
          <a:xfrm>
            <a:off x="8587038" y="1595698"/>
            <a:ext cx="1465" cy="229991"/>
          </a:xfrm>
          <a:prstGeom prst="straightConnector1">
            <a:avLst/>
          </a:prstGeom>
          <a:noFill/>
          <a:ln cap="flat" cmpd="sng" w="34275">
            <a:solidFill>
              <a:schemeClr val="dk1"/>
            </a:solidFill>
            <a:prstDash val="solid"/>
            <a:round/>
            <a:headEnd len="med" w="med" type="none"/>
            <a:tailEnd len="med" w="med" type="none"/>
          </a:ln>
        </p:spPr>
      </p:cxnSp>
      <p:cxnSp>
        <p:nvCxnSpPr>
          <p:cNvPr id="800" name="Google Shape;800;p27"/>
          <p:cNvCxnSpPr/>
          <p:nvPr/>
        </p:nvCxnSpPr>
        <p:spPr>
          <a:xfrm>
            <a:off x="8686651" y="1635250"/>
            <a:ext cx="1465" cy="229992"/>
          </a:xfrm>
          <a:prstGeom prst="straightConnector1">
            <a:avLst/>
          </a:prstGeom>
          <a:noFill/>
          <a:ln cap="flat" cmpd="sng" w="34275">
            <a:solidFill>
              <a:schemeClr val="dk1"/>
            </a:solidFill>
            <a:prstDash val="solid"/>
            <a:round/>
            <a:headEnd len="med" w="med" type="none"/>
            <a:tailEnd len="med" w="med" type="none"/>
          </a:ln>
        </p:spPr>
      </p:cxnSp>
      <p:sp>
        <p:nvSpPr>
          <p:cNvPr id="801" name="Google Shape;801;p27"/>
          <p:cNvSpPr/>
          <p:nvPr/>
        </p:nvSpPr>
        <p:spPr>
          <a:xfrm>
            <a:off x="9212554" y="1575190"/>
            <a:ext cx="199228" cy="271008"/>
          </a:xfrm>
          <a:custGeom>
            <a:rect b="b" l="l" r="r" t="t"/>
            <a:pathLst>
              <a:path extrusionOk="0" h="815" w="598">
                <a:moveTo>
                  <a:pt x="194" y="0"/>
                </a:moveTo>
                <a:lnTo>
                  <a:pt x="194" y="0"/>
                </a:lnTo>
                <a:cubicBezTo>
                  <a:pt x="411" y="0"/>
                  <a:pt x="597" y="187"/>
                  <a:pt x="597" y="403"/>
                </a:cubicBezTo>
                <a:cubicBezTo>
                  <a:pt x="597" y="620"/>
                  <a:pt x="411" y="814"/>
                  <a:pt x="194" y="814"/>
                </a:cubicBezTo>
                <a:cubicBezTo>
                  <a:pt x="45" y="814"/>
                  <a:pt x="0" y="754"/>
                  <a:pt x="0" y="75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02" name="Google Shape;802;p27"/>
          <p:cNvSpPr/>
          <p:nvPr/>
        </p:nvSpPr>
        <p:spPr>
          <a:xfrm>
            <a:off x="9177396" y="1610347"/>
            <a:ext cx="199228" cy="200693"/>
          </a:xfrm>
          <a:custGeom>
            <a:rect b="b" l="l" r="r" t="t"/>
            <a:pathLst>
              <a:path extrusionOk="0" h="606" w="598">
                <a:moveTo>
                  <a:pt x="597" y="299"/>
                </a:moveTo>
                <a:lnTo>
                  <a:pt x="597" y="299"/>
                </a:lnTo>
                <a:cubicBezTo>
                  <a:pt x="597" y="471"/>
                  <a:pt x="462" y="605"/>
                  <a:pt x="298" y="605"/>
                </a:cubicBezTo>
                <a:cubicBezTo>
                  <a:pt x="134" y="605"/>
                  <a:pt x="0" y="471"/>
                  <a:pt x="0" y="299"/>
                </a:cubicBezTo>
                <a:cubicBezTo>
                  <a:pt x="0" y="135"/>
                  <a:pt x="134" y="0"/>
                  <a:pt x="298" y="0"/>
                </a:cubicBezTo>
                <a:cubicBezTo>
                  <a:pt x="462" y="0"/>
                  <a:pt x="597" y="135"/>
                  <a:pt x="597"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03" name="Google Shape;803;p27"/>
          <p:cNvCxnSpPr/>
          <p:nvPr/>
        </p:nvCxnSpPr>
        <p:spPr>
          <a:xfrm>
            <a:off x="9277009" y="1841803"/>
            <a:ext cx="1466" cy="49807"/>
          </a:xfrm>
          <a:prstGeom prst="straightConnector1">
            <a:avLst/>
          </a:prstGeom>
          <a:noFill/>
          <a:ln cap="flat" cmpd="sng" w="34275">
            <a:solidFill>
              <a:schemeClr val="dk1"/>
            </a:solidFill>
            <a:prstDash val="solid"/>
            <a:round/>
            <a:headEnd len="med" w="med" type="none"/>
            <a:tailEnd len="med" w="med" type="none"/>
          </a:ln>
        </p:spPr>
      </p:cxnSp>
      <p:cxnSp>
        <p:nvCxnSpPr>
          <p:cNvPr id="804" name="Google Shape;804;p27"/>
          <p:cNvCxnSpPr/>
          <p:nvPr/>
        </p:nvCxnSpPr>
        <p:spPr>
          <a:xfrm>
            <a:off x="9227203" y="1885751"/>
            <a:ext cx="99614" cy="1465"/>
          </a:xfrm>
          <a:prstGeom prst="straightConnector1">
            <a:avLst/>
          </a:prstGeom>
          <a:noFill/>
          <a:ln cap="flat" cmpd="sng" w="34275">
            <a:solidFill>
              <a:schemeClr val="dk1"/>
            </a:solidFill>
            <a:prstDash val="solid"/>
            <a:round/>
            <a:headEnd len="med" w="med" type="none"/>
            <a:tailEnd len="med" w="med" type="none"/>
          </a:ln>
        </p:spPr>
      </p:cxnSp>
      <p:grpSp>
        <p:nvGrpSpPr>
          <p:cNvPr id="805" name="Google Shape;805;p27"/>
          <p:cNvGrpSpPr/>
          <p:nvPr/>
        </p:nvGrpSpPr>
        <p:grpSpPr>
          <a:xfrm>
            <a:off x="9760430" y="1605952"/>
            <a:ext cx="310561" cy="250501"/>
            <a:chOff x="19517684" y="3211903"/>
            <a:chExt cx="621122" cy="501001"/>
          </a:xfrm>
        </p:grpSpPr>
        <p:sp>
          <p:nvSpPr>
            <p:cNvPr id="806" name="Google Shape;806;p27"/>
            <p:cNvSpPr/>
            <p:nvPr/>
          </p:nvSpPr>
          <p:spPr>
            <a:xfrm>
              <a:off x="19784300" y="3291010"/>
              <a:ext cx="79104" cy="79104"/>
            </a:xfrm>
            <a:custGeom>
              <a:rect b="b" l="l" r="r" t="t"/>
              <a:pathLst>
                <a:path extrusionOk="0" h="120" w="120">
                  <a:moveTo>
                    <a:pt x="119" y="60"/>
                  </a:moveTo>
                  <a:lnTo>
                    <a:pt x="119" y="60"/>
                  </a:lnTo>
                  <a:cubicBezTo>
                    <a:pt x="119" y="30"/>
                    <a:pt x="97" y="0"/>
                    <a:pt x="60" y="0"/>
                  </a:cubicBezTo>
                  <a:cubicBezTo>
                    <a:pt x="30" y="0"/>
                    <a:pt x="0" y="30"/>
                    <a:pt x="0" y="60"/>
                  </a:cubicBezTo>
                  <a:cubicBezTo>
                    <a:pt x="0" y="97"/>
                    <a:pt x="30" y="119"/>
                    <a:pt x="60" y="119"/>
                  </a:cubicBezTo>
                  <a:cubicBezTo>
                    <a:pt x="97" y="119"/>
                    <a:pt x="119" y="97"/>
                    <a:pt x="119" y="6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07" name="Google Shape;807;p27"/>
            <p:cNvSpPr/>
            <p:nvPr/>
          </p:nvSpPr>
          <p:spPr>
            <a:xfrm>
              <a:off x="19693473" y="3211903"/>
              <a:ext cx="263684" cy="401387"/>
            </a:xfrm>
            <a:custGeom>
              <a:rect b="b" l="l" r="r" t="t"/>
              <a:pathLst>
                <a:path extrusionOk="0" h="605" w="397">
                  <a:moveTo>
                    <a:pt x="389" y="209"/>
                  </a:moveTo>
                  <a:lnTo>
                    <a:pt x="389" y="209"/>
                  </a:lnTo>
                  <a:cubicBezTo>
                    <a:pt x="389" y="97"/>
                    <a:pt x="307" y="0"/>
                    <a:pt x="195" y="0"/>
                  </a:cubicBezTo>
                  <a:cubicBezTo>
                    <a:pt x="90" y="0"/>
                    <a:pt x="0" y="97"/>
                    <a:pt x="0" y="209"/>
                  </a:cubicBezTo>
                  <a:cubicBezTo>
                    <a:pt x="0" y="358"/>
                    <a:pt x="195" y="604"/>
                    <a:pt x="195" y="604"/>
                  </a:cubicBezTo>
                  <a:cubicBezTo>
                    <a:pt x="195" y="604"/>
                    <a:pt x="396" y="358"/>
                    <a:pt x="389" y="20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08" name="Google Shape;808;p27"/>
            <p:cNvSpPr/>
            <p:nvPr/>
          </p:nvSpPr>
          <p:spPr>
            <a:xfrm>
              <a:off x="19517684" y="3507816"/>
              <a:ext cx="621122" cy="205088"/>
            </a:xfrm>
            <a:custGeom>
              <a:rect b="b" l="l" r="r" t="t"/>
              <a:pathLst>
                <a:path extrusionOk="0" h="307" w="934">
                  <a:moveTo>
                    <a:pt x="298" y="0"/>
                  </a:moveTo>
                  <a:lnTo>
                    <a:pt x="164" y="0"/>
                  </a:lnTo>
                  <a:lnTo>
                    <a:pt x="0" y="306"/>
                  </a:lnTo>
                  <a:lnTo>
                    <a:pt x="463" y="306"/>
                  </a:lnTo>
                  <a:lnTo>
                    <a:pt x="933" y="306"/>
                  </a:lnTo>
                  <a:lnTo>
                    <a:pt x="769" y="0"/>
                  </a:lnTo>
                  <a:lnTo>
                    <a:pt x="627"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809" name="Google Shape;809;p27"/>
          <p:cNvSpPr/>
          <p:nvPr/>
        </p:nvSpPr>
        <p:spPr>
          <a:xfrm>
            <a:off x="10503140" y="1630856"/>
            <a:ext cx="199228" cy="60061"/>
          </a:xfrm>
          <a:custGeom>
            <a:rect b="b" l="l" r="r" t="t"/>
            <a:pathLst>
              <a:path extrusionOk="0" h="180" w="598">
                <a:moveTo>
                  <a:pt x="493" y="179"/>
                </a:moveTo>
                <a:lnTo>
                  <a:pt x="0" y="179"/>
                </a:lnTo>
                <a:lnTo>
                  <a:pt x="0" y="0"/>
                </a:lnTo>
                <a:lnTo>
                  <a:pt x="493" y="0"/>
                </a:lnTo>
                <a:lnTo>
                  <a:pt x="597" y="90"/>
                </a:lnTo>
                <a:lnTo>
                  <a:pt x="493" y="17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10" name="Google Shape;810;p27"/>
          <p:cNvSpPr/>
          <p:nvPr/>
        </p:nvSpPr>
        <p:spPr>
          <a:xfrm>
            <a:off x="10402061" y="1709961"/>
            <a:ext cx="200694" cy="60061"/>
          </a:xfrm>
          <a:custGeom>
            <a:rect b="b" l="l" r="r" t="t"/>
            <a:pathLst>
              <a:path extrusionOk="0" h="180" w="606">
                <a:moveTo>
                  <a:pt x="112" y="0"/>
                </a:moveTo>
                <a:lnTo>
                  <a:pt x="605" y="0"/>
                </a:lnTo>
                <a:lnTo>
                  <a:pt x="605" y="179"/>
                </a:lnTo>
                <a:lnTo>
                  <a:pt x="112" y="179"/>
                </a:lnTo>
                <a:lnTo>
                  <a:pt x="0" y="90"/>
                </a:lnTo>
                <a:lnTo>
                  <a:pt x="112"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11" name="Google Shape;811;p27"/>
          <p:cNvCxnSpPr/>
          <p:nvPr/>
        </p:nvCxnSpPr>
        <p:spPr>
          <a:xfrm>
            <a:off x="10552948" y="1768557"/>
            <a:ext cx="1465" cy="121587"/>
          </a:xfrm>
          <a:prstGeom prst="straightConnector1">
            <a:avLst/>
          </a:prstGeom>
          <a:noFill/>
          <a:ln cap="flat" cmpd="sng" w="34275">
            <a:solidFill>
              <a:schemeClr val="dk1"/>
            </a:solidFill>
            <a:prstDash val="solid"/>
            <a:round/>
            <a:headEnd len="med" w="med" type="none"/>
            <a:tailEnd len="med" w="med" type="none"/>
          </a:ln>
        </p:spPr>
      </p:cxnSp>
      <p:cxnSp>
        <p:nvCxnSpPr>
          <p:cNvPr id="812" name="Google Shape;812;p27"/>
          <p:cNvCxnSpPr/>
          <p:nvPr/>
        </p:nvCxnSpPr>
        <p:spPr>
          <a:xfrm flipH="1" rot="10800000">
            <a:off x="10552948" y="1687987"/>
            <a:ext cx="1465" cy="23438"/>
          </a:xfrm>
          <a:prstGeom prst="straightConnector1">
            <a:avLst/>
          </a:prstGeom>
          <a:noFill/>
          <a:ln cap="flat" cmpd="sng" w="34275">
            <a:solidFill>
              <a:schemeClr val="dk1"/>
            </a:solidFill>
            <a:prstDash val="solid"/>
            <a:round/>
            <a:headEnd len="med" w="med" type="none"/>
            <a:tailEnd len="med" w="med" type="none"/>
          </a:ln>
        </p:spPr>
      </p:cxnSp>
      <p:cxnSp>
        <p:nvCxnSpPr>
          <p:cNvPr id="813" name="Google Shape;813;p27"/>
          <p:cNvCxnSpPr/>
          <p:nvPr/>
        </p:nvCxnSpPr>
        <p:spPr>
          <a:xfrm flipH="1" rot="10800000">
            <a:off x="10552948" y="1604487"/>
            <a:ext cx="1465" cy="27833"/>
          </a:xfrm>
          <a:prstGeom prst="straightConnector1">
            <a:avLst/>
          </a:prstGeom>
          <a:noFill/>
          <a:ln cap="flat" cmpd="sng" w="34275">
            <a:solidFill>
              <a:schemeClr val="dk1"/>
            </a:solidFill>
            <a:prstDash val="solid"/>
            <a:round/>
            <a:headEnd len="med" w="med" type="none"/>
            <a:tailEnd len="med" w="med" type="none"/>
          </a:ln>
        </p:spPr>
      </p:cxnSp>
      <p:cxnSp>
        <p:nvCxnSpPr>
          <p:cNvPr id="814" name="Google Shape;814;p27"/>
          <p:cNvCxnSpPr/>
          <p:nvPr/>
        </p:nvCxnSpPr>
        <p:spPr>
          <a:xfrm>
            <a:off x="10513395" y="1885751"/>
            <a:ext cx="79105" cy="1465"/>
          </a:xfrm>
          <a:prstGeom prst="straightConnector1">
            <a:avLst/>
          </a:prstGeom>
          <a:noFill/>
          <a:ln cap="flat" cmpd="sng" w="34275">
            <a:solidFill>
              <a:schemeClr val="dk1"/>
            </a:solidFill>
            <a:prstDash val="solid"/>
            <a:round/>
            <a:headEnd len="med" w="med" type="none"/>
            <a:tailEnd len="med" w="med" type="none"/>
          </a:ln>
        </p:spPr>
      </p:cxnSp>
      <p:grpSp>
        <p:nvGrpSpPr>
          <p:cNvPr id="815" name="Google Shape;815;p27"/>
          <p:cNvGrpSpPr/>
          <p:nvPr/>
        </p:nvGrpSpPr>
        <p:grpSpPr>
          <a:xfrm>
            <a:off x="11034903" y="1575189"/>
            <a:ext cx="313491" cy="310561"/>
            <a:chOff x="22066630" y="3150377"/>
            <a:chExt cx="626982" cy="621122"/>
          </a:xfrm>
        </p:grpSpPr>
        <p:sp>
          <p:nvSpPr>
            <p:cNvPr id="816" name="Google Shape;816;p27"/>
            <p:cNvSpPr/>
            <p:nvPr/>
          </p:nvSpPr>
          <p:spPr>
            <a:xfrm>
              <a:off x="22069559" y="3150377"/>
              <a:ext cx="621122" cy="621122"/>
            </a:xfrm>
            <a:custGeom>
              <a:rect b="b" l="l" r="r" t="t"/>
              <a:pathLst>
                <a:path extrusionOk="0" h="934" w="934">
                  <a:moveTo>
                    <a:pt x="463" y="0"/>
                  </a:moveTo>
                  <a:lnTo>
                    <a:pt x="463" y="0"/>
                  </a:lnTo>
                  <a:cubicBezTo>
                    <a:pt x="724" y="0"/>
                    <a:pt x="933" y="209"/>
                    <a:pt x="933" y="463"/>
                  </a:cubicBezTo>
                  <a:cubicBezTo>
                    <a:pt x="933" y="724"/>
                    <a:pt x="724" y="933"/>
                    <a:pt x="463" y="933"/>
                  </a:cubicBezTo>
                  <a:cubicBezTo>
                    <a:pt x="209" y="933"/>
                    <a:pt x="0" y="724"/>
                    <a:pt x="0" y="463"/>
                  </a:cubicBezTo>
                  <a:cubicBezTo>
                    <a:pt x="0" y="209"/>
                    <a:pt x="209" y="0"/>
                    <a:pt x="463" y="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17" name="Google Shape;817;p27"/>
            <p:cNvCxnSpPr/>
            <p:nvPr/>
          </p:nvCxnSpPr>
          <p:spPr>
            <a:xfrm>
              <a:off x="22377189" y="3150377"/>
              <a:ext cx="2931" cy="621122"/>
            </a:xfrm>
            <a:prstGeom prst="straightConnector1">
              <a:avLst/>
            </a:prstGeom>
            <a:noFill/>
            <a:ln cap="flat" cmpd="sng" w="34275">
              <a:solidFill>
                <a:schemeClr val="dk1"/>
              </a:solidFill>
              <a:prstDash val="solid"/>
              <a:round/>
              <a:headEnd len="med" w="med" type="none"/>
              <a:tailEnd len="med" w="med" type="none"/>
            </a:ln>
          </p:spPr>
        </p:cxnSp>
        <p:cxnSp>
          <p:nvCxnSpPr>
            <p:cNvPr id="818" name="Google Shape;818;p27"/>
            <p:cNvCxnSpPr/>
            <p:nvPr/>
          </p:nvCxnSpPr>
          <p:spPr>
            <a:xfrm flipH="1">
              <a:off x="22066630" y="3458007"/>
              <a:ext cx="626982" cy="2931"/>
            </a:xfrm>
            <a:prstGeom prst="straightConnector1">
              <a:avLst/>
            </a:prstGeom>
            <a:noFill/>
            <a:ln cap="flat" cmpd="sng" w="34275">
              <a:solidFill>
                <a:schemeClr val="dk1"/>
              </a:solidFill>
              <a:prstDash val="solid"/>
              <a:round/>
              <a:headEnd len="med" w="med" type="none"/>
              <a:tailEnd len="med" w="med" type="none"/>
            </a:ln>
          </p:spPr>
        </p:cxnSp>
        <p:sp>
          <p:nvSpPr>
            <p:cNvPr id="819" name="Google Shape;819;p27"/>
            <p:cNvSpPr/>
            <p:nvPr/>
          </p:nvSpPr>
          <p:spPr>
            <a:xfrm>
              <a:off x="22218980" y="3150377"/>
              <a:ext cx="140631" cy="621122"/>
            </a:xfrm>
            <a:custGeom>
              <a:rect b="b" l="l" r="r" t="t"/>
              <a:pathLst>
                <a:path extrusionOk="0" h="934" w="210">
                  <a:moveTo>
                    <a:pt x="209" y="0"/>
                  </a:moveTo>
                  <a:lnTo>
                    <a:pt x="209" y="0"/>
                  </a:lnTo>
                  <a:cubicBezTo>
                    <a:pt x="209" y="0"/>
                    <a:pt x="0" y="164"/>
                    <a:pt x="0" y="463"/>
                  </a:cubicBezTo>
                  <a:cubicBezTo>
                    <a:pt x="0" y="769"/>
                    <a:pt x="209" y="933"/>
                    <a:pt x="209" y="933"/>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20" name="Google Shape;820;p27"/>
            <p:cNvSpPr/>
            <p:nvPr/>
          </p:nvSpPr>
          <p:spPr>
            <a:xfrm>
              <a:off x="22397700" y="3150377"/>
              <a:ext cx="140631" cy="621122"/>
            </a:xfrm>
            <a:custGeom>
              <a:rect b="b" l="l" r="r" t="t"/>
              <a:pathLst>
                <a:path extrusionOk="0" h="934" w="210">
                  <a:moveTo>
                    <a:pt x="0" y="0"/>
                  </a:moveTo>
                  <a:lnTo>
                    <a:pt x="0" y="0"/>
                  </a:lnTo>
                  <a:cubicBezTo>
                    <a:pt x="0" y="0"/>
                    <a:pt x="209" y="164"/>
                    <a:pt x="209" y="463"/>
                  </a:cubicBezTo>
                  <a:cubicBezTo>
                    <a:pt x="209" y="769"/>
                    <a:pt x="0" y="933"/>
                    <a:pt x="0" y="933"/>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21" name="Google Shape;821;p27"/>
            <p:cNvSpPr/>
            <p:nvPr/>
          </p:nvSpPr>
          <p:spPr>
            <a:xfrm>
              <a:off x="22139875" y="3261712"/>
              <a:ext cx="480490" cy="99613"/>
            </a:xfrm>
            <a:custGeom>
              <a:rect b="b" l="l" r="r" t="t"/>
              <a:pathLst>
                <a:path extrusionOk="0" h="150" w="725">
                  <a:moveTo>
                    <a:pt x="0" y="0"/>
                  </a:moveTo>
                  <a:lnTo>
                    <a:pt x="0" y="0"/>
                  </a:lnTo>
                  <a:cubicBezTo>
                    <a:pt x="0" y="0"/>
                    <a:pt x="74" y="149"/>
                    <a:pt x="358" y="149"/>
                  </a:cubicBezTo>
                  <a:cubicBezTo>
                    <a:pt x="649" y="149"/>
                    <a:pt x="724" y="0"/>
                    <a:pt x="724"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22" name="Google Shape;822;p27"/>
            <p:cNvSpPr/>
            <p:nvPr/>
          </p:nvSpPr>
          <p:spPr>
            <a:xfrm>
              <a:off x="22139875" y="3563484"/>
              <a:ext cx="480490" cy="99613"/>
            </a:xfrm>
            <a:custGeom>
              <a:rect b="b" l="l" r="r" t="t"/>
              <a:pathLst>
                <a:path extrusionOk="0" h="150" w="725">
                  <a:moveTo>
                    <a:pt x="0" y="149"/>
                  </a:moveTo>
                  <a:lnTo>
                    <a:pt x="0" y="149"/>
                  </a:lnTo>
                  <a:cubicBezTo>
                    <a:pt x="0" y="149"/>
                    <a:pt x="74" y="0"/>
                    <a:pt x="358" y="0"/>
                  </a:cubicBezTo>
                  <a:cubicBezTo>
                    <a:pt x="649" y="0"/>
                    <a:pt x="724" y="149"/>
                    <a:pt x="724" y="149"/>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823" name="Google Shape;823;p27"/>
          <p:cNvSpPr/>
          <p:nvPr/>
        </p:nvSpPr>
        <p:spPr>
          <a:xfrm>
            <a:off x="7190978" y="2197775"/>
            <a:ext cx="339859" cy="339859"/>
          </a:xfrm>
          <a:custGeom>
            <a:rect b="b" l="l" r="r" t="t"/>
            <a:pathLst>
              <a:path extrusionOk="0" h="1023" w="1024">
                <a:moveTo>
                  <a:pt x="837" y="186"/>
                </a:moveTo>
                <a:lnTo>
                  <a:pt x="837" y="186"/>
                </a:lnTo>
                <a:cubicBezTo>
                  <a:pt x="1023" y="365"/>
                  <a:pt x="1023" y="664"/>
                  <a:pt x="837" y="843"/>
                </a:cubicBezTo>
                <a:cubicBezTo>
                  <a:pt x="657" y="1022"/>
                  <a:pt x="366" y="1022"/>
                  <a:pt x="180" y="843"/>
                </a:cubicBezTo>
                <a:cubicBezTo>
                  <a:pt x="0" y="664"/>
                  <a:pt x="0" y="365"/>
                  <a:pt x="180" y="186"/>
                </a:cubicBezTo>
                <a:cubicBezTo>
                  <a:pt x="366" y="0"/>
                  <a:pt x="657" y="0"/>
                  <a:pt x="837" y="186"/>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24" name="Google Shape;824;p27"/>
          <p:cNvSpPr/>
          <p:nvPr/>
        </p:nvSpPr>
        <p:spPr>
          <a:xfrm>
            <a:off x="7359443" y="2269557"/>
            <a:ext cx="45412" cy="143562"/>
          </a:xfrm>
          <a:custGeom>
            <a:rect b="b" l="l" r="r" t="t"/>
            <a:pathLst>
              <a:path extrusionOk="0" h="434" w="136">
                <a:moveTo>
                  <a:pt x="0" y="0"/>
                </a:moveTo>
                <a:lnTo>
                  <a:pt x="0" y="299"/>
                </a:lnTo>
                <a:lnTo>
                  <a:pt x="135" y="43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25" name="Google Shape;825;p27"/>
          <p:cNvCxnSpPr/>
          <p:nvPr/>
        </p:nvCxnSpPr>
        <p:spPr>
          <a:xfrm>
            <a:off x="7220277"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26" name="Google Shape;826;p27"/>
          <p:cNvCxnSpPr/>
          <p:nvPr/>
        </p:nvCxnSpPr>
        <p:spPr>
          <a:xfrm>
            <a:off x="7481030"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27" name="Google Shape;827;p27"/>
          <p:cNvCxnSpPr/>
          <p:nvPr/>
        </p:nvCxnSpPr>
        <p:spPr>
          <a:xfrm flipH="1" rot="10800000">
            <a:off x="7359443" y="2486363"/>
            <a:ext cx="1465" cy="23438"/>
          </a:xfrm>
          <a:prstGeom prst="straightConnector1">
            <a:avLst/>
          </a:prstGeom>
          <a:noFill/>
          <a:ln cap="flat" cmpd="sng" w="34275">
            <a:solidFill>
              <a:schemeClr val="dk1"/>
            </a:solidFill>
            <a:prstDash val="solid"/>
            <a:round/>
            <a:headEnd len="med" w="med" type="none"/>
            <a:tailEnd len="med" w="med" type="none"/>
          </a:ln>
        </p:spPr>
      </p:cxnSp>
      <p:cxnSp>
        <p:nvCxnSpPr>
          <p:cNvPr id="828" name="Google Shape;828;p27"/>
          <p:cNvCxnSpPr/>
          <p:nvPr/>
        </p:nvCxnSpPr>
        <p:spPr>
          <a:xfrm flipH="1" rot="10800000">
            <a:off x="7359443" y="2230004"/>
            <a:ext cx="1465" cy="21974"/>
          </a:xfrm>
          <a:prstGeom prst="straightConnector1">
            <a:avLst/>
          </a:prstGeom>
          <a:noFill/>
          <a:ln cap="flat" cmpd="sng" w="34275">
            <a:solidFill>
              <a:schemeClr val="dk1"/>
            </a:solidFill>
            <a:prstDash val="solid"/>
            <a:round/>
            <a:headEnd len="med" w="med" type="none"/>
            <a:tailEnd len="med" w="med" type="none"/>
          </a:ln>
        </p:spPr>
      </p:cxnSp>
      <p:sp>
        <p:nvSpPr>
          <p:cNvPr id="829" name="Google Shape;829;p27"/>
          <p:cNvSpPr/>
          <p:nvPr/>
        </p:nvSpPr>
        <p:spPr>
          <a:xfrm>
            <a:off x="7999609" y="2269557"/>
            <a:ext cx="45413" cy="143562"/>
          </a:xfrm>
          <a:custGeom>
            <a:rect b="b" l="l" r="r" t="t"/>
            <a:pathLst>
              <a:path extrusionOk="0" h="434" w="135">
                <a:moveTo>
                  <a:pt x="0" y="0"/>
                </a:moveTo>
                <a:lnTo>
                  <a:pt x="0" y="299"/>
                </a:lnTo>
                <a:lnTo>
                  <a:pt x="134" y="43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30" name="Google Shape;830;p27"/>
          <p:cNvCxnSpPr/>
          <p:nvPr/>
        </p:nvCxnSpPr>
        <p:spPr>
          <a:xfrm>
            <a:off x="7857513" y="2369171"/>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831" name="Google Shape;831;p27"/>
          <p:cNvCxnSpPr/>
          <p:nvPr/>
        </p:nvCxnSpPr>
        <p:spPr>
          <a:xfrm>
            <a:off x="8118266"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32" name="Google Shape;832;p27"/>
          <p:cNvCxnSpPr/>
          <p:nvPr/>
        </p:nvCxnSpPr>
        <p:spPr>
          <a:xfrm flipH="1" rot="10800000">
            <a:off x="7999608" y="2486363"/>
            <a:ext cx="1466" cy="23438"/>
          </a:xfrm>
          <a:prstGeom prst="straightConnector1">
            <a:avLst/>
          </a:prstGeom>
          <a:noFill/>
          <a:ln cap="flat" cmpd="sng" w="34275">
            <a:solidFill>
              <a:schemeClr val="dk1"/>
            </a:solidFill>
            <a:prstDash val="solid"/>
            <a:round/>
            <a:headEnd len="med" w="med" type="none"/>
            <a:tailEnd len="med" w="med" type="none"/>
          </a:ln>
        </p:spPr>
      </p:cxnSp>
      <p:cxnSp>
        <p:nvCxnSpPr>
          <p:cNvPr id="833" name="Google Shape;833;p27"/>
          <p:cNvCxnSpPr/>
          <p:nvPr/>
        </p:nvCxnSpPr>
        <p:spPr>
          <a:xfrm flipH="1" rot="10800000">
            <a:off x="7999608" y="2230004"/>
            <a:ext cx="1466" cy="21974"/>
          </a:xfrm>
          <a:prstGeom prst="straightConnector1">
            <a:avLst/>
          </a:prstGeom>
          <a:noFill/>
          <a:ln cap="flat" cmpd="sng" w="34275">
            <a:solidFill>
              <a:schemeClr val="dk1"/>
            </a:solidFill>
            <a:prstDash val="solid"/>
            <a:round/>
            <a:headEnd len="med" w="med" type="none"/>
            <a:tailEnd len="med" w="med" type="none"/>
          </a:ln>
        </p:spPr>
      </p:cxnSp>
      <p:sp>
        <p:nvSpPr>
          <p:cNvPr id="834" name="Google Shape;834;p27"/>
          <p:cNvSpPr/>
          <p:nvPr/>
        </p:nvSpPr>
        <p:spPr>
          <a:xfrm>
            <a:off x="7999609" y="2215355"/>
            <a:ext cx="153816" cy="307631"/>
          </a:xfrm>
          <a:custGeom>
            <a:rect b="b" l="l" r="r" t="t"/>
            <a:pathLst>
              <a:path extrusionOk="0" h="926" w="464">
                <a:moveTo>
                  <a:pt x="0" y="925"/>
                </a:moveTo>
                <a:lnTo>
                  <a:pt x="0" y="925"/>
                </a:lnTo>
                <a:cubicBezTo>
                  <a:pt x="254" y="925"/>
                  <a:pt x="463" y="716"/>
                  <a:pt x="463" y="463"/>
                </a:cubicBezTo>
                <a:cubicBezTo>
                  <a:pt x="463" y="201"/>
                  <a:pt x="254"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35" name="Google Shape;835;p27"/>
          <p:cNvSpPr/>
          <p:nvPr/>
        </p:nvSpPr>
        <p:spPr>
          <a:xfrm>
            <a:off x="7842863" y="2250512"/>
            <a:ext cx="156745" cy="272474"/>
          </a:xfrm>
          <a:custGeom>
            <a:rect b="b" l="l" r="r" t="t"/>
            <a:pathLst>
              <a:path extrusionOk="0" h="822" w="471">
                <a:moveTo>
                  <a:pt x="470" y="821"/>
                </a:moveTo>
                <a:lnTo>
                  <a:pt x="470" y="821"/>
                </a:lnTo>
                <a:cubicBezTo>
                  <a:pt x="209" y="821"/>
                  <a:pt x="0" y="612"/>
                  <a:pt x="0" y="359"/>
                </a:cubicBezTo>
                <a:cubicBezTo>
                  <a:pt x="0" y="254"/>
                  <a:pt x="37" y="164"/>
                  <a:pt x="89" y="90"/>
                </a:cubicBezTo>
                <a:cubicBezTo>
                  <a:pt x="171" y="0"/>
                  <a:pt x="171" y="0"/>
                  <a:pt x="171"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36" name="Google Shape;836;p27"/>
          <p:cNvSpPr/>
          <p:nvPr/>
        </p:nvSpPr>
        <p:spPr>
          <a:xfrm>
            <a:off x="7848723" y="2250512"/>
            <a:ext cx="57131" cy="54202"/>
          </a:xfrm>
          <a:custGeom>
            <a:rect b="b" l="l" r="r" t="t"/>
            <a:pathLst>
              <a:path extrusionOk="0" h="165" w="172">
                <a:moveTo>
                  <a:pt x="171" y="164"/>
                </a:moveTo>
                <a:lnTo>
                  <a:pt x="171" y="0"/>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37" name="Google Shape;837;p27"/>
          <p:cNvSpPr/>
          <p:nvPr/>
        </p:nvSpPr>
        <p:spPr>
          <a:xfrm>
            <a:off x="8636844" y="2269557"/>
            <a:ext cx="45412" cy="143562"/>
          </a:xfrm>
          <a:custGeom>
            <a:rect b="b" l="l" r="r" t="t"/>
            <a:pathLst>
              <a:path extrusionOk="0" h="434" w="136">
                <a:moveTo>
                  <a:pt x="0" y="0"/>
                </a:moveTo>
                <a:lnTo>
                  <a:pt x="0" y="299"/>
                </a:lnTo>
                <a:lnTo>
                  <a:pt x="135" y="43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38" name="Google Shape;838;p27"/>
          <p:cNvCxnSpPr/>
          <p:nvPr/>
        </p:nvCxnSpPr>
        <p:spPr>
          <a:xfrm>
            <a:off x="8497678"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39" name="Google Shape;839;p27"/>
          <p:cNvCxnSpPr/>
          <p:nvPr/>
        </p:nvCxnSpPr>
        <p:spPr>
          <a:xfrm>
            <a:off x="8758432"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40" name="Google Shape;840;p27"/>
          <p:cNvCxnSpPr/>
          <p:nvPr/>
        </p:nvCxnSpPr>
        <p:spPr>
          <a:xfrm flipH="1" rot="10800000">
            <a:off x="8636845" y="2486363"/>
            <a:ext cx="1465" cy="23438"/>
          </a:xfrm>
          <a:prstGeom prst="straightConnector1">
            <a:avLst/>
          </a:prstGeom>
          <a:noFill/>
          <a:ln cap="flat" cmpd="sng" w="34275">
            <a:solidFill>
              <a:schemeClr val="dk1"/>
            </a:solidFill>
            <a:prstDash val="solid"/>
            <a:round/>
            <a:headEnd len="med" w="med" type="none"/>
            <a:tailEnd len="med" w="med" type="none"/>
          </a:ln>
        </p:spPr>
      </p:cxnSp>
      <p:cxnSp>
        <p:nvCxnSpPr>
          <p:cNvPr id="841" name="Google Shape;841;p27"/>
          <p:cNvCxnSpPr/>
          <p:nvPr/>
        </p:nvCxnSpPr>
        <p:spPr>
          <a:xfrm flipH="1" rot="10800000">
            <a:off x="8636845" y="2230004"/>
            <a:ext cx="1465" cy="21974"/>
          </a:xfrm>
          <a:prstGeom prst="straightConnector1">
            <a:avLst/>
          </a:prstGeom>
          <a:noFill/>
          <a:ln cap="flat" cmpd="sng" w="34275">
            <a:solidFill>
              <a:schemeClr val="dk1"/>
            </a:solidFill>
            <a:prstDash val="solid"/>
            <a:round/>
            <a:headEnd len="med" w="med" type="none"/>
            <a:tailEnd len="med" w="med" type="none"/>
          </a:ln>
        </p:spPr>
      </p:cxnSp>
      <p:sp>
        <p:nvSpPr>
          <p:cNvPr id="842" name="Google Shape;842;p27"/>
          <p:cNvSpPr/>
          <p:nvPr/>
        </p:nvSpPr>
        <p:spPr>
          <a:xfrm>
            <a:off x="8483028" y="2215355"/>
            <a:ext cx="153816" cy="307631"/>
          </a:xfrm>
          <a:custGeom>
            <a:rect b="b" l="l" r="r" t="t"/>
            <a:pathLst>
              <a:path extrusionOk="0" h="926" w="464">
                <a:moveTo>
                  <a:pt x="463" y="925"/>
                </a:moveTo>
                <a:lnTo>
                  <a:pt x="463" y="925"/>
                </a:lnTo>
                <a:cubicBezTo>
                  <a:pt x="210" y="925"/>
                  <a:pt x="0" y="716"/>
                  <a:pt x="0" y="463"/>
                </a:cubicBezTo>
                <a:cubicBezTo>
                  <a:pt x="0" y="201"/>
                  <a:pt x="210" y="0"/>
                  <a:pt x="463"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43" name="Google Shape;843;p27"/>
          <p:cNvSpPr/>
          <p:nvPr/>
        </p:nvSpPr>
        <p:spPr>
          <a:xfrm>
            <a:off x="8636844" y="2250512"/>
            <a:ext cx="156745" cy="272474"/>
          </a:xfrm>
          <a:custGeom>
            <a:rect b="b" l="l" r="r" t="t"/>
            <a:pathLst>
              <a:path extrusionOk="0" h="822" w="472">
                <a:moveTo>
                  <a:pt x="0" y="821"/>
                </a:moveTo>
                <a:lnTo>
                  <a:pt x="0" y="821"/>
                </a:lnTo>
                <a:cubicBezTo>
                  <a:pt x="262" y="821"/>
                  <a:pt x="471" y="612"/>
                  <a:pt x="471" y="359"/>
                </a:cubicBezTo>
                <a:cubicBezTo>
                  <a:pt x="471" y="254"/>
                  <a:pt x="433" y="164"/>
                  <a:pt x="381" y="90"/>
                </a:cubicBezTo>
                <a:cubicBezTo>
                  <a:pt x="299" y="0"/>
                  <a:pt x="299" y="0"/>
                  <a:pt x="299"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44" name="Google Shape;844;p27"/>
          <p:cNvSpPr/>
          <p:nvPr/>
        </p:nvSpPr>
        <p:spPr>
          <a:xfrm>
            <a:off x="8730599" y="2250512"/>
            <a:ext cx="57131" cy="54202"/>
          </a:xfrm>
          <a:custGeom>
            <a:rect b="b" l="l" r="r" t="t"/>
            <a:pathLst>
              <a:path extrusionOk="0" h="165" w="173">
                <a:moveTo>
                  <a:pt x="0" y="164"/>
                </a:moveTo>
                <a:lnTo>
                  <a:pt x="0" y="0"/>
                </a:lnTo>
                <a:lnTo>
                  <a:pt x="172"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45" name="Google Shape;845;p27"/>
          <p:cNvSpPr/>
          <p:nvPr/>
        </p:nvSpPr>
        <p:spPr>
          <a:xfrm>
            <a:off x="9123195" y="2230004"/>
            <a:ext cx="307631" cy="307631"/>
          </a:xfrm>
          <a:custGeom>
            <a:rect b="b" l="l" r="r" t="t"/>
            <a:pathLst>
              <a:path extrusionOk="0" h="926" w="927">
                <a:moveTo>
                  <a:pt x="762" y="164"/>
                </a:moveTo>
                <a:lnTo>
                  <a:pt x="762" y="164"/>
                </a:lnTo>
                <a:cubicBezTo>
                  <a:pt x="926" y="328"/>
                  <a:pt x="926" y="597"/>
                  <a:pt x="762" y="761"/>
                </a:cubicBezTo>
                <a:cubicBezTo>
                  <a:pt x="598" y="925"/>
                  <a:pt x="329" y="925"/>
                  <a:pt x="165" y="761"/>
                </a:cubicBezTo>
                <a:cubicBezTo>
                  <a:pt x="0" y="597"/>
                  <a:pt x="0" y="328"/>
                  <a:pt x="165" y="164"/>
                </a:cubicBezTo>
                <a:cubicBezTo>
                  <a:pt x="329" y="0"/>
                  <a:pt x="598" y="0"/>
                  <a:pt x="762" y="16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46" name="Google Shape;846;p27"/>
          <p:cNvSpPr/>
          <p:nvPr/>
        </p:nvSpPr>
        <p:spPr>
          <a:xfrm>
            <a:off x="9277009" y="2215354"/>
            <a:ext cx="30764" cy="29299"/>
          </a:xfrm>
          <a:custGeom>
            <a:rect b="b" l="l" r="r" t="t"/>
            <a:pathLst>
              <a:path extrusionOk="0" h="90" w="91">
                <a:moveTo>
                  <a:pt x="0" y="89"/>
                </a:moveTo>
                <a:lnTo>
                  <a:pt x="0" y="0"/>
                </a:lnTo>
                <a:lnTo>
                  <a:pt x="9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47" name="Google Shape;847;p27"/>
          <p:cNvCxnSpPr/>
          <p:nvPr/>
        </p:nvCxnSpPr>
        <p:spPr>
          <a:xfrm>
            <a:off x="9246247" y="2215354"/>
            <a:ext cx="29299" cy="1466"/>
          </a:xfrm>
          <a:prstGeom prst="straightConnector1">
            <a:avLst/>
          </a:prstGeom>
          <a:noFill/>
          <a:ln cap="flat" cmpd="sng" w="34275">
            <a:solidFill>
              <a:schemeClr val="dk1"/>
            </a:solidFill>
            <a:prstDash val="solid"/>
            <a:round/>
            <a:headEnd len="med" w="med" type="none"/>
            <a:tailEnd len="med" w="med" type="none"/>
          </a:ln>
        </p:spPr>
      </p:cxnSp>
      <p:cxnSp>
        <p:nvCxnSpPr>
          <p:cNvPr id="848" name="Google Shape;848;p27"/>
          <p:cNvCxnSpPr/>
          <p:nvPr/>
        </p:nvCxnSpPr>
        <p:spPr>
          <a:xfrm flipH="1" rot="10800000">
            <a:off x="9277009" y="2502478"/>
            <a:ext cx="1466" cy="21974"/>
          </a:xfrm>
          <a:prstGeom prst="straightConnector1">
            <a:avLst/>
          </a:prstGeom>
          <a:noFill/>
          <a:ln cap="flat" cmpd="sng" w="34275">
            <a:solidFill>
              <a:schemeClr val="dk1"/>
            </a:solidFill>
            <a:prstDash val="solid"/>
            <a:round/>
            <a:headEnd len="med" w="med" type="none"/>
            <a:tailEnd len="med" w="med" type="none"/>
          </a:ln>
        </p:spPr>
      </p:cxnSp>
      <p:cxnSp>
        <p:nvCxnSpPr>
          <p:cNvPr id="849" name="Google Shape;849;p27"/>
          <p:cNvCxnSpPr/>
          <p:nvPr/>
        </p:nvCxnSpPr>
        <p:spPr>
          <a:xfrm flipH="1" rot="10800000">
            <a:off x="9277009" y="2243188"/>
            <a:ext cx="1466" cy="23438"/>
          </a:xfrm>
          <a:prstGeom prst="straightConnector1">
            <a:avLst/>
          </a:prstGeom>
          <a:noFill/>
          <a:ln cap="flat" cmpd="sng" w="34275">
            <a:solidFill>
              <a:schemeClr val="dk1"/>
            </a:solidFill>
            <a:prstDash val="solid"/>
            <a:round/>
            <a:headEnd len="med" w="med" type="none"/>
            <a:tailEnd len="med" w="med" type="none"/>
          </a:ln>
        </p:spPr>
      </p:cxnSp>
      <p:cxnSp>
        <p:nvCxnSpPr>
          <p:cNvPr id="850" name="Google Shape;850;p27"/>
          <p:cNvCxnSpPr/>
          <p:nvPr/>
        </p:nvCxnSpPr>
        <p:spPr>
          <a:xfrm>
            <a:off x="9134915" y="2383820"/>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851" name="Google Shape;851;p27"/>
          <p:cNvCxnSpPr/>
          <p:nvPr/>
        </p:nvCxnSpPr>
        <p:spPr>
          <a:xfrm>
            <a:off x="9395668" y="2383820"/>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852" name="Google Shape;852;p27"/>
          <p:cNvCxnSpPr/>
          <p:nvPr/>
        </p:nvCxnSpPr>
        <p:spPr>
          <a:xfrm>
            <a:off x="9189116" y="2297390"/>
            <a:ext cx="11719" cy="14649"/>
          </a:xfrm>
          <a:prstGeom prst="straightConnector1">
            <a:avLst/>
          </a:prstGeom>
          <a:noFill/>
          <a:ln cap="flat" cmpd="sng" w="34275">
            <a:solidFill>
              <a:schemeClr val="dk1"/>
            </a:solidFill>
            <a:prstDash val="solid"/>
            <a:round/>
            <a:headEnd len="med" w="med" type="none"/>
            <a:tailEnd len="med" w="med" type="none"/>
          </a:ln>
        </p:spPr>
      </p:cxnSp>
      <p:cxnSp>
        <p:nvCxnSpPr>
          <p:cNvPr id="853" name="Google Shape;853;p27"/>
          <p:cNvCxnSpPr/>
          <p:nvPr/>
        </p:nvCxnSpPr>
        <p:spPr>
          <a:xfrm>
            <a:off x="9348792" y="2455600"/>
            <a:ext cx="14649" cy="14649"/>
          </a:xfrm>
          <a:prstGeom prst="straightConnector1">
            <a:avLst/>
          </a:prstGeom>
          <a:noFill/>
          <a:ln cap="flat" cmpd="sng" w="34275">
            <a:solidFill>
              <a:schemeClr val="dk1"/>
            </a:solidFill>
            <a:prstDash val="solid"/>
            <a:round/>
            <a:headEnd len="med" w="med" type="none"/>
            <a:tailEnd len="med" w="med" type="none"/>
          </a:ln>
        </p:spPr>
      </p:cxnSp>
      <p:cxnSp>
        <p:nvCxnSpPr>
          <p:cNvPr id="854" name="Google Shape;854;p27"/>
          <p:cNvCxnSpPr/>
          <p:nvPr/>
        </p:nvCxnSpPr>
        <p:spPr>
          <a:xfrm flipH="1">
            <a:off x="9347325" y="2297390"/>
            <a:ext cx="17579" cy="14649"/>
          </a:xfrm>
          <a:prstGeom prst="straightConnector1">
            <a:avLst/>
          </a:prstGeom>
          <a:noFill/>
          <a:ln cap="flat" cmpd="sng" w="34275">
            <a:solidFill>
              <a:schemeClr val="dk1"/>
            </a:solidFill>
            <a:prstDash val="solid"/>
            <a:round/>
            <a:headEnd len="med" w="med" type="none"/>
            <a:tailEnd len="med" w="med" type="none"/>
          </a:ln>
        </p:spPr>
      </p:cxnSp>
      <p:cxnSp>
        <p:nvCxnSpPr>
          <p:cNvPr id="855" name="Google Shape;855;p27"/>
          <p:cNvCxnSpPr/>
          <p:nvPr/>
        </p:nvCxnSpPr>
        <p:spPr>
          <a:xfrm flipH="1">
            <a:off x="9189116" y="2455600"/>
            <a:ext cx="14649" cy="14649"/>
          </a:xfrm>
          <a:prstGeom prst="straightConnector1">
            <a:avLst/>
          </a:prstGeom>
          <a:noFill/>
          <a:ln cap="flat" cmpd="sng" w="34275">
            <a:solidFill>
              <a:schemeClr val="dk1"/>
            </a:solidFill>
            <a:prstDash val="solid"/>
            <a:round/>
            <a:headEnd len="med" w="med" type="none"/>
            <a:tailEnd len="med" w="med" type="none"/>
          </a:ln>
        </p:spPr>
      </p:cxnSp>
      <p:cxnSp>
        <p:nvCxnSpPr>
          <p:cNvPr id="856" name="Google Shape;856;p27"/>
          <p:cNvCxnSpPr/>
          <p:nvPr/>
        </p:nvCxnSpPr>
        <p:spPr>
          <a:xfrm>
            <a:off x="9277009" y="2314968"/>
            <a:ext cx="1466" cy="60062"/>
          </a:xfrm>
          <a:prstGeom prst="straightConnector1">
            <a:avLst/>
          </a:prstGeom>
          <a:noFill/>
          <a:ln cap="flat" cmpd="sng" w="34275">
            <a:solidFill>
              <a:schemeClr val="dk1"/>
            </a:solidFill>
            <a:prstDash val="solid"/>
            <a:round/>
            <a:headEnd len="med" w="med" type="none"/>
            <a:tailEnd len="med" w="med" type="none"/>
          </a:ln>
        </p:spPr>
      </p:cxnSp>
      <p:sp>
        <p:nvSpPr>
          <p:cNvPr id="857" name="Google Shape;857;p27"/>
          <p:cNvSpPr/>
          <p:nvPr/>
        </p:nvSpPr>
        <p:spPr>
          <a:xfrm>
            <a:off x="9260897" y="2369170"/>
            <a:ext cx="30763" cy="29299"/>
          </a:xfrm>
          <a:custGeom>
            <a:rect b="b" l="l" r="r" t="t"/>
            <a:pathLst>
              <a:path extrusionOk="0" h="90" w="91">
                <a:moveTo>
                  <a:pt x="90" y="44"/>
                </a:moveTo>
                <a:lnTo>
                  <a:pt x="90" y="44"/>
                </a:lnTo>
                <a:cubicBezTo>
                  <a:pt x="90" y="67"/>
                  <a:pt x="68" y="89"/>
                  <a:pt x="45" y="89"/>
                </a:cubicBezTo>
                <a:cubicBezTo>
                  <a:pt x="16" y="89"/>
                  <a:pt x="0" y="67"/>
                  <a:pt x="0" y="44"/>
                </a:cubicBezTo>
                <a:cubicBezTo>
                  <a:pt x="0" y="22"/>
                  <a:pt x="16" y="0"/>
                  <a:pt x="45" y="0"/>
                </a:cubicBezTo>
                <a:cubicBezTo>
                  <a:pt x="68" y="0"/>
                  <a:pt x="90" y="22"/>
                  <a:pt x="90"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858" name="Google Shape;858;p27"/>
          <p:cNvGrpSpPr/>
          <p:nvPr/>
        </p:nvGrpSpPr>
        <p:grpSpPr>
          <a:xfrm>
            <a:off x="9824885" y="2215355"/>
            <a:ext cx="178719" cy="309096"/>
            <a:chOff x="19646597" y="4430710"/>
            <a:chExt cx="357437" cy="618192"/>
          </a:xfrm>
        </p:grpSpPr>
        <p:sp>
          <p:nvSpPr>
            <p:cNvPr id="859" name="Google Shape;859;p27"/>
            <p:cNvSpPr/>
            <p:nvPr/>
          </p:nvSpPr>
          <p:spPr>
            <a:xfrm>
              <a:off x="19646597" y="4430710"/>
              <a:ext cx="357437" cy="41018"/>
            </a:xfrm>
            <a:custGeom>
              <a:rect b="b" l="l" r="r" t="t"/>
              <a:pathLst>
                <a:path extrusionOk="0" h="60" w="538">
                  <a:moveTo>
                    <a:pt x="537" y="59"/>
                  </a:moveTo>
                  <a:lnTo>
                    <a:pt x="0" y="59"/>
                  </a:lnTo>
                  <a:lnTo>
                    <a:pt x="0" y="0"/>
                  </a:lnTo>
                  <a:lnTo>
                    <a:pt x="537" y="0"/>
                  </a:lnTo>
                  <a:lnTo>
                    <a:pt x="537"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0" name="Google Shape;860;p27"/>
            <p:cNvSpPr/>
            <p:nvPr/>
          </p:nvSpPr>
          <p:spPr>
            <a:xfrm>
              <a:off x="19646597" y="5007884"/>
              <a:ext cx="357437" cy="41018"/>
            </a:xfrm>
            <a:custGeom>
              <a:rect b="b" l="l" r="r" t="t"/>
              <a:pathLst>
                <a:path extrusionOk="0" h="60" w="538">
                  <a:moveTo>
                    <a:pt x="537" y="59"/>
                  </a:moveTo>
                  <a:lnTo>
                    <a:pt x="0" y="59"/>
                  </a:lnTo>
                  <a:lnTo>
                    <a:pt x="0" y="0"/>
                  </a:lnTo>
                  <a:lnTo>
                    <a:pt x="537" y="0"/>
                  </a:lnTo>
                  <a:lnTo>
                    <a:pt x="537"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1" name="Google Shape;861;p27"/>
            <p:cNvSpPr/>
            <p:nvPr/>
          </p:nvSpPr>
          <p:spPr>
            <a:xfrm>
              <a:off x="19684688" y="4471726"/>
              <a:ext cx="287123" cy="536158"/>
            </a:xfrm>
            <a:custGeom>
              <a:rect b="b" l="l" r="r" t="t"/>
              <a:pathLst>
                <a:path extrusionOk="0" h="808" w="434">
                  <a:moveTo>
                    <a:pt x="0" y="807"/>
                  </a:moveTo>
                  <a:lnTo>
                    <a:pt x="0" y="807"/>
                  </a:lnTo>
                  <a:cubicBezTo>
                    <a:pt x="0" y="807"/>
                    <a:pt x="0" y="687"/>
                    <a:pt x="0" y="598"/>
                  </a:cubicBezTo>
                  <a:cubicBezTo>
                    <a:pt x="0" y="508"/>
                    <a:pt x="433" y="314"/>
                    <a:pt x="433" y="225"/>
                  </a:cubicBezTo>
                  <a:cubicBezTo>
                    <a:pt x="433" y="195"/>
                    <a:pt x="433" y="0"/>
                    <a:pt x="433"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2" name="Google Shape;862;p27"/>
            <p:cNvSpPr/>
            <p:nvPr/>
          </p:nvSpPr>
          <p:spPr>
            <a:xfrm>
              <a:off x="19684688" y="4471726"/>
              <a:ext cx="287123" cy="536158"/>
            </a:xfrm>
            <a:custGeom>
              <a:rect b="b" l="l" r="r" t="t"/>
              <a:pathLst>
                <a:path extrusionOk="0" h="808" w="434">
                  <a:moveTo>
                    <a:pt x="433" y="807"/>
                  </a:moveTo>
                  <a:lnTo>
                    <a:pt x="433" y="807"/>
                  </a:lnTo>
                  <a:cubicBezTo>
                    <a:pt x="433" y="807"/>
                    <a:pt x="433" y="687"/>
                    <a:pt x="433" y="598"/>
                  </a:cubicBezTo>
                  <a:cubicBezTo>
                    <a:pt x="433" y="508"/>
                    <a:pt x="0" y="314"/>
                    <a:pt x="0" y="225"/>
                  </a:cubicBezTo>
                  <a:cubicBezTo>
                    <a:pt x="0" y="195"/>
                    <a:pt x="0"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863" name="Google Shape;863;p27"/>
          <p:cNvSpPr/>
          <p:nvPr/>
        </p:nvSpPr>
        <p:spPr>
          <a:xfrm>
            <a:off x="10453333" y="2269556"/>
            <a:ext cx="199228" cy="199228"/>
          </a:xfrm>
          <a:custGeom>
            <a:rect b="b" l="l" r="r" t="t"/>
            <a:pathLst>
              <a:path extrusionOk="0" h="598" w="598">
                <a:moveTo>
                  <a:pt x="597" y="299"/>
                </a:moveTo>
                <a:lnTo>
                  <a:pt x="597" y="299"/>
                </a:lnTo>
                <a:cubicBezTo>
                  <a:pt x="597" y="134"/>
                  <a:pt x="463" y="0"/>
                  <a:pt x="298" y="0"/>
                </a:cubicBezTo>
                <a:cubicBezTo>
                  <a:pt x="134" y="0"/>
                  <a:pt x="0" y="134"/>
                  <a:pt x="0" y="299"/>
                </a:cubicBezTo>
                <a:cubicBezTo>
                  <a:pt x="0" y="463"/>
                  <a:pt x="134" y="597"/>
                  <a:pt x="298" y="597"/>
                </a:cubicBezTo>
                <a:cubicBezTo>
                  <a:pt x="463" y="597"/>
                  <a:pt x="597" y="463"/>
                  <a:pt x="597"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4" name="Google Shape;864;p27"/>
          <p:cNvSpPr/>
          <p:nvPr/>
        </p:nvSpPr>
        <p:spPr>
          <a:xfrm>
            <a:off x="10492886" y="2215354"/>
            <a:ext cx="120123" cy="70316"/>
          </a:xfrm>
          <a:custGeom>
            <a:rect b="b" l="l" r="r" t="t"/>
            <a:pathLst>
              <a:path extrusionOk="0" h="210" w="360">
                <a:moveTo>
                  <a:pt x="0" y="209"/>
                </a:moveTo>
                <a:lnTo>
                  <a:pt x="0" y="0"/>
                </a:lnTo>
                <a:lnTo>
                  <a:pt x="359" y="0"/>
                </a:lnTo>
                <a:lnTo>
                  <a:pt x="359" y="20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5" name="Google Shape;865;p27"/>
          <p:cNvSpPr/>
          <p:nvPr/>
        </p:nvSpPr>
        <p:spPr>
          <a:xfrm>
            <a:off x="10492886" y="2452669"/>
            <a:ext cx="120123" cy="70316"/>
          </a:xfrm>
          <a:custGeom>
            <a:rect b="b" l="l" r="r" t="t"/>
            <a:pathLst>
              <a:path extrusionOk="0" h="210" w="360">
                <a:moveTo>
                  <a:pt x="359" y="0"/>
                </a:moveTo>
                <a:lnTo>
                  <a:pt x="359" y="209"/>
                </a:lnTo>
                <a:lnTo>
                  <a:pt x="0" y="209"/>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6" name="Google Shape;866;p27"/>
          <p:cNvSpPr/>
          <p:nvPr/>
        </p:nvSpPr>
        <p:spPr>
          <a:xfrm>
            <a:off x="10552947" y="2310574"/>
            <a:ext cx="39552" cy="79105"/>
          </a:xfrm>
          <a:custGeom>
            <a:rect b="b" l="l" r="r" t="t"/>
            <a:pathLst>
              <a:path extrusionOk="0" h="239" w="121">
                <a:moveTo>
                  <a:pt x="0" y="0"/>
                </a:moveTo>
                <a:lnTo>
                  <a:pt x="0" y="179"/>
                </a:lnTo>
                <a:lnTo>
                  <a:pt x="120" y="23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7" name="Google Shape;867;p27"/>
          <p:cNvSpPr/>
          <p:nvPr/>
        </p:nvSpPr>
        <p:spPr>
          <a:xfrm>
            <a:off x="11061271" y="2240258"/>
            <a:ext cx="260755" cy="257825"/>
          </a:xfrm>
          <a:custGeom>
            <a:rect b="b" l="l" r="r" t="t"/>
            <a:pathLst>
              <a:path extrusionOk="0" h="778" w="785">
                <a:moveTo>
                  <a:pt x="784" y="389"/>
                </a:moveTo>
                <a:lnTo>
                  <a:pt x="784" y="389"/>
                </a:lnTo>
                <a:cubicBezTo>
                  <a:pt x="784" y="172"/>
                  <a:pt x="604" y="0"/>
                  <a:pt x="388" y="0"/>
                </a:cubicBezTo>
                <a:cubicBezTo>
                  <a:pt x="171" y="0"/>
                  <a:pt x="0" y="172"/>
                  <a:pt x="0" y="389"/>
                </a:cubicBezTo>
                <a:cubicBezTo>
                  <a:pt x="0" y="605"/>
                  <a:pt x="171" y="777"/>
                  <a:pt x="388" y="777"/>
                </a:cubicBezTo>
                <a:cubicBezTo>
                  <a:pt x="604" y="777"/>
                  <a:pt x="784" y="605"/>
                  <a:pt x="784" y="38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8" name="Google Shape;868;p27"/>
          <p:cNvSpPr/>
          <p:nvPr/>
        </p:nvSpPr>
        <p:spPr>
          <a:xfrm>
            <a:off x="11190183" y="2310574"/>
            <a:ext cx="39553" cy="79105"/>
          </a:xfrm>
          <a:custGeom>
            <a:rect b="b" l="l" r="r" t="t"/>
            <a:pathLst>
              <a:path extrusionOk="0" h="239" w="120">
                <a:moveTo>
                  <a:pt x="0" y="0"/>
                </a:moveTo>
                <a:lnTo>
                  <a:pt x="0" y="179"/>
                </a:lnTo>
                <a:lnTo>
                  <a:pt x="119" y="23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69" name="Google Shape;869;p27"/>
          <p:cNvCxnSpPr/>
          <p:nvPr/>
        </p:nvCxnSpPr>
        <p:spPr>
          <a:xfrm flipH="1">
            <a:off x="11103754" y="2487828"/>
            <a:ext cx="38088" cy="35159"/>
          </a:xfrm>
          <a:prstGeom prst="straightConnector1">
            <a:avLst/>
          </a:prstGeom>
          <a:noFill/>
          <a:ln cap="flat" cmpd="sng" w="34275">
            <a:solidFill>
              <a:schemeClr val="dk1"/>
            </a:solidFill>
            <a:prstDash val="solid"/>
            <a:round/>
            <a:headEnd len="med" w="med" type="none"/>
            <a:tailEnd len="med" w="med" type="none"/>
          </a:ln>
        </p:spPr>
      </p:cxnSp>
      <p:cxnSp>
        <p:nvCxnSpPr>
          <p:cNvPr id="870" name="Google Shape;870;p27"/>
          <p:cNvCxnSpPr/>
          <p:nvPr/>
        </p:nvCxnSpPr>
        <p:spPr>
          <a:xfrm rot="10800000">
            <a:off x="11238525" y="2486364"/>
            <a:ext cx="39552" cy="38088"/>
          </a:xfrm>
          <a:prstGeom prst="straightConnector1">
            <a:avLst/>
          </a:prstGeom>
          <a:noFill/>
          <a:ln cap="flat" cmpd="sng" w="34275">
            <a:solidFill>
              <a:schemeClr val="dk1"/>
            </a:solidFill>
            <a:prstDash val="solid"/>
            <a:round/>
            <a:headEnd len="med" w="med" type="none"/>
            <a:tailEnd len="med" w="med" type="none"/>
          </a:ln>
        </p:spPr>
      </p:cxnSp>
      <p:sp>
        <p:nvSpPr>
          <p:cNvPr id="871" name="Google Shape;871;p27"/>
          <p:cNvSpPr/>
          <p:nvPr/>
        </p:nvSpPr>
        <p:spPr>
          <a:xfrm>
            <a:off x="11036367" y="2230003"/>
            <a:ext cx="70316" cy="70316"/>
          </a:xfrm>
          <a:custGeom>
            <a:rect b="b" l="l" r="r" t="t"/>
            <a:pathLst>
              <a:path extrusionOk="0" h="210" w="210">
                <a:moveTo>
                  <a:pt x="0" y="59"/>
                </a:moveTo>
                <a:lnTo>
                  <a:pt x="60" y="0"/>
                </a:lnTo>
                <a:lnTo>
                  <a:pt x="209" y="29"/>
                </a:lnTo>
                <a:lnTo>
                  <a:pt x="30" y="209"/>
                </a:lnTo>
                <a:lnTo>
                  <a:pt x="0"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72" name="Google Shape;872;p27"/>
          <p:cNvSpPr/>
          <p:nvPr/>
        </p:nvSpPr>
        <p:spPr>
          <a:xfrm>
            <a:off x="11276612" y="2230003"/>
            <a:ext cx="70316" cy="70316"/>
          </a:xfrm>
          <a:custGeom>
            <a:rect b="b" l="l" r="r" t="t"/>
            <a:pathLst>
              <a:path extrusionOk="0" h="210" w="210">
                <a:moveTo>
                  <a:pt x="149" y="0"/>
                </a:moveTo>
                <a:lnTo>
                  <a:pt x="209" y="59"/>
                </a:lnTo>
                <a:lnTo>
                  <a:pt x="179" y="209"/>
                </a:lnTo>
                <a:lnTo>
                  <a:pt x="0" y="29"/>
                </a:lnTo>
                <a:lnTo>
                  <a:pt x="14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73" name="Google Shape;873;p27"/>
          <p:cNvSpPr/>
          <p:nvPr/>
        </p:nvSpPr>
        <p:spPr>
          <a:xfrm>
            <a:off x="7280339" y="2852591"/>
            <a:ext cx="159675" cy="310561"/>
          </a:xfrm>
          <a:custGeom>
            <a:rect b="b" l="l" r="r" t="t"/>
            <a:pathLst>
              <a:path extrusionOk="0" h="934" w="479">
                <a:moveTo>
                  <a:pt x="478" y="933"/>
                </a:moveTo>
                <a:lnTo>
                  <a:pt x="0" y="933"/>
                </a:lnTo>
                <a:lnTo>
                  <a:pt x="0" y="0"/>
                </a:lnTo>
                <a:lnTo>
                  <a:pt x="478" y="0"/>
                </a:lnTo>
                <a:lnTo>
                  <a:pt x="478"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74" name="Google Shape;874;p27"/>
          <p:cNvCxnSpPr/>
          <p:nvPr/>
        </p:nvCxnSpPr>
        <p:spPr>
          <a:xfrm>
            <a:off x="7280338" y="3026915"/>
            <a:ext cx="158211" cy="1466"/>
          </a:xfrm>
          <a:prstGeom prst="straightConnector1">
            <a:avLst/>
          </a:prstGeom>
          <a:noFill/>
          <a:ln cap="flat" cmpd="sng" w="34275">
            <a:solidFill>
              <a:schemeClr val="dk1"/>
            </a:solidFill>
            <a:prstDash val="solid"/>
            <a:round/>
            <a:headEnd len="med" w="med" type="none"/>
            <a:tailEnd len="med" w="med" type="none"/>
          </a:ln>
        </p:spPr>
      </p:cxnSp>
      <p:cxnSp>
        <p:nvCxnSpPr>
          <p:cNvPr id="875" name="Google Shape;875;p27"/>
          <p:cNvCxnSpPr/>
          <p:nvPr/>
        </p:nvCxnSpPr>
        <p:spPr>
          <a:xfrm>
            <a:off x="7280338" y="2873100"/>
            <a:ext cx="158211" cy="1465"/>
          </a:xfrm>
          <a:prstGeom prst="straightConnector1">
            <a:avLst/>
          </a:prstGeom>
          <a:noFill/>
          <a:ln cap="flat" cmpd="sng" w="34275">
            <a:solidFill>
              <a:schemeClr val="dk1"/>
            </a:solidFill>
            <a:prstDash val="solid"/>
            <a:round/>
            <a:headEnd len="med" w="med" type="none"/>
            <a:tailEnd len="med" w="med" type="none"/>
          </a:ln>
        </p:spPr>
      </p:cxnSp>
      <p:sp>
        <p:nvSpPr>
          <p:cNvPr id="876" name="Google Shape;876;p27"/>
          <p:cNvSpPr/>
          <p:nvPr/>
        </p:nvSpPr>
        <p:spPr>
          <a:xfrm>
            <a:off x="7309637" y="3048889"/>
            <a:ext cx="95219" cy="95219"/>
          </a:xfrm>
          <a:custGeom>
            <a:rect b="b" l="l" r="r" t="t"/>
            <a:pathLst>
              <a:path extrusionOk="0" h="285" w="285">
                <a:moveTo>
                  <a:pt x="284" y="142"/>
                </a:moveTo>
                <a:lnTo>
                  <a:pt x="284" y="142"/>
                </a:lnTo>
                <a:cubicBezTo>
                  <a:pt x="284" y="60"/>
                  <a:pt x="224" y="0"/>
                  <a:pt x="142" y="0"/>
                </a:cubicBezTo>
                <a:cubicBezTo>
                  <a:pt x="67" y="0"/>
                  <a:pt x="0" y="60"/>
                  <a:pt x="0" y="142"/>
                </a:cubicBezTo>
                <a:cubicBezTo>
                  <a:pt x="0" y="217"/>
                  <a:pt x="67" y="284"/>
                  <a:pt x="142" y="284"/>
                </a:cubicBezTo>
                <a:cubicBezTo>
                  <a:pt x="224" y="284"/>
                  <a:pt x="284" y="217"/>
                  <a:pt x="284" y="142"/>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77" name="Google Shape;877;p27"/>
          <p:cNvSpPr/>
          <p:nvPr/>
        </p:nvSpPr>
        <p:spPr>
          <a:xfrm>
            <a:off x="7344794" y="3082581"/>
            <a:ext cx="24903" cy="24904"/>
          </a:xfrm>
          <a:custGeom>
            <a:rect b="b" l="l" r="r" t="t"/>
            <a:pathLst>
              <a:path extrusionOk="0" h="76" w="76">
                <a:moveTo>
                  <a:pt x="75" y="38"/>
                </a:moveTo>
                <a:lnTo>
                  <a:pt x="75" y="38"/>
                </a:lnTo>
                <a:cubicBezTo>
                  <a:pt x="75" y="15"/>
                  <a:pt x="60" y="0"/>
                  <a:pt x="38" y="0"/>
                </a:cubicBezTo>
                <a:cubicBezTo>
                  <a:pt x="15" y="0"/>
                  <a:pt x="0" y="15"/>
                  <a:pt x="0" y="38"/>
                </a:cubicBezTo>
                <a:cubicBezTo>
                  <a:pt x="0" y="53"/>
                  <a:pt x="15" y="75"/>
                  <a:pt x="38" y="75"/>
                </a:cubicBezTo>
                <a:cubicBezTo>
                  <a:pt x="60" y="75"/>
                  <a:pt x="75" y="53"/>
                  <a:pt x="75" y="3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78" name="Google Shape;878;p27"/>
          <p:cNvSpPr/>
          <p:nvPr/>
        </p:nvSpPr>
        <p:spPr>
          <a:xfrm>
            <a:off x="7920503" y="2852591"/>
            <a:ext cx="159676" cy="310561"/>
          </a:xfrm>
          <a:custGeom>
            <a:rect b="b" l="l" r="r" t="t"/>
            <a:pathLst>
              <a:path extrusionOk="0" h="934" w="479">
                <a:moveTo>
                  <a:pt x="478" y="933"/>
                </a:moveTo>
                <a:lnTo>
                  <a:pt x="0" y="933"/>
                </a:lnTo>
                <a:lnTo>
                  <a:pt x="0" y="0"/>
                </a:lnTo>
                <a:lnTo>
                  <a:pt x="478" y="0"/>
                </a:lnTo>
                <a:lnTo>
                  <a:pt x="478"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79" name="Google Shape;879;p27"/>
          <p:cNvCxnSpPr/>
          <p:nvPr/>
        </p:nvCxnSpPr>
        <p:spPr>
          <a:xfrm>
            <a:off x="7979100" y="2873100"/>
            <a:ext cx="39553" cy="1465"/>
          </a:xfrm>
          <a:prstGeom prst="straightConnector1">
            <a:avLst/>
          </a:prstGeom>
          <a:noFill/>
          <a:ln cap="flat" cmpd="sng" w="34275">
            <a:solidFill>
              <a:schemeClr val="dk1"/>
            </a:solidFill>
            <a:prstDash val="solid"/>
            <a:round/>
            <a:headEnd len="med" w="med" type="none"/>
            <a:tailEnd len="med" w="med" type="none"/>
          </a:ln>
        </p:spPr>
      </p:cxnSp>
      <p:cxnSp>
        <p:nvCxnSpPr>
          <p:cNvPr id="880" name="Google Shape;880;p27"/>
          <p:cNvCxnSpPr/>
          <p:nvPr/>
        </p:nvCxnSpPr>
        <p:spPr>
          <a:xfrm>
            <a:off x="7920503" y="3103090"/>
            <a:ext cx="158211" cy="1466"/>
          </a:xfrm>
          <a:prstGeom prst="straightConnector1">
            <a:avLst/>
          </a:prstGeom>
          <a:noFill/>
          <a:ln cap="flat" cmpd="sng" w="34275">
            <a:solidFill>
              <a:schemeClr val="dk1"/>
            </a:solidFill>
            <a:prstDash val="solid"/>
            <a:round/>
            <a:headEnd len="med" w="med" type="none"/>
            <a:tailEnd len="med" w="med" type="none"/>
          </a:ln>
        </p:spPr>
      </p:cxnSp>
      <p:cxnSp>
        <p:nvCxnSpPr>
          <p:cNvPr id="881" name="Google Shape;881;p27"/>
          <p:cNvCxnSpPr/>
          <p:nvPr/>
        </p:nvCxnSpPr>
        <p:spPr>
          <a:xfrm>
            <a:off x="7920503" y="2892142"/>
            <a:ext cx="158211" cy="1466"/>
          </a:xfrm>
          <a:prstGeom prst="straightConnector1">
            <a:avLst/>
          </a:prstGeom>
          <a:noFill/>
          <a:ln cap="flat" cmpd="sng" w="34275">
            <a:solidFill>
              <a:schemeClr val="dk1"/>
            </a:solidFill>
            <a:prstDash val="solid"/>
            <a:round/>
            <a:headEnd len="med" w="med" type="none"/>
            <a:tailEnd len="med" w="med" type="none"/>
          </a:ln>
        </p:spPr>
      </p:cxnSp>
      <p:sp>
        <p:nvSpPr>
          <p:cNvPr id="882" name="Google Shape;882;p27"/>
          <p:cNvSpPr/>
          <p:nvPr/>
        </p:nvSpPr>
        <p:spPr>
          <a:xfrm>
            <a:off x="7989354" y="3123599"/>
            <a:ext cx="20509" cy="20509"/>
          </a:xfrm>
          <a:custGeom>
            <a:rect b="b" l="l" r="r" t="t"/>
            <a:pathLst>
              <a:path extrusionOk="0" h="61" w="61">
                <a:moveTo>
                  <a:pt x="60" y="30"/>
                </a:moveTo>
                <a:lnTo>
                  <a:pt x="60" y="30"/>
                </a:lnTo>
                <a:cubicBezTo>
                  <a:pt x="60" y="7"/>
                  <a:pt x="45" y="0"/>
                  <a:pt x="30" y="0"/>
                </a:cubicBezTo>
                <a:cubicBezTo>
                  <a:pt x="15" y="0"/>
                  <a:pt x="0" y="7"/>
                  <a:pt x="0" y="30"/>
                </a:cubicBezTo>
                <a:cubicBezTo>
                  <a:pt x="0" y="45"/>
                  <a:pt x="15" y="60"/>
                  <a:pt x="30" y="60"/>
                </a:cubicBezTo>
                <a:cubicBezTo>
                  <a:pt x="45" y="60"/>
                  <a:pt x="60" y="45"/>
                  <a:pt x="60" y="3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83" name="Google Shape;883;p27"/>
          <p:cNvSpPr/>
          <p:nvPr/>
        </p:nvSpPr>
        <p:spPr>
          <a:xfrm>
            <a:off x="8532836" y="2852591"/>
            <a:ext cx="210947" cy="310561"/>
          </a:xfrm>
          <a:custGeom>
            <a:rect b="b" l="l" r="r" t="t"/>
            <a:pathLst>
              <a:path extrusionOk="0" h="934" w="635">
                <a:moveTo>
                  <a:pt x="634" y="933"/>
                </a:moveTo>
                <a:lnTo>
                  <a:pt x="0" y="933"/>
                </a:lnTo>
                <a:lnTo>
                  <a:pt x="0" y="0"/>
                </a:lnTo>
                <a:lnTo>
                  <a:pt x="634" y="0"/>
                </a:lnTo>
                <a:lnTo>
                  <a:pt x="634"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84" name="Google Shape;884;p27"/>
          <p:cNvCxnSpPr/>
          <p:nvPr/>
        </p:nvCxnSpPr>
        <p:spPr>
          <a:xfrm>
            <a:off x="8616336" y="2873100"/>
            <a:ext cx="39552" cy="1465"/>
          </a:xfrm>
          <a:prstGeom prst="straightConnector1">
            <a:avLst/>
          </a:prstGeom>
          <a:noFill/>
          <a:ln cap="flat" cmpd="sng" w="34275">
            <a:solidFill>
              <a:schemeClr val="dk1"/>
            </a:solidFill>
            <a:prstDash val="solid"/>
            <a:round/>
            <a:headEnd len="med" w="med" type="none"/>
            <a:tailEnd len="med" w="med" type="none"/>
          </a:ln>
        </p:spPr>
      </p:cxnSp>
      <p:cxnSp>
        <p:nvCxnSpPr>
          <p:cNvPr id="885" name="Google Shape;885;p27"/>
          <p:cNvCxnSpPr/>
          <p:nvPr/>
        </p:nvCxnSpPr>
        <p:spPr>
          <a:xfrm>
            <a:off x="8532836" y="3103090"/>
            <a:ext cx="210947" cy="1466"/>
          </a:xfrm>
          <a:prstGeom prst="straightConnector1">
            <a:avLst/>
          </a:prstGeom>
          <a:noFill/>
          <a:ln cap="flat" cmpd="sng" w="34275">
            <a:solidFill>
              <a:schemeClr val="dk1"/>
            </a:solidFill>
            <a:prstDash val="solid"/>
            <a:round/>
            <a:headEnd len="med" w="med" type="none"/>
            <a:tailEnd len="med" w="med" type="none"/>
          </a:ln>
        </p:spPr>
      </p:cxnSp>
      <p:cxnSp>
        <p:nvCxnSpPr>
          <p:cNvPr id="886" name="Google Shape;886;p27"/>
          <p:cNvCxnSpPr/>
          <p:nvPr/>
        </p:nvCxnSpPr>
        <p:spPr>
          <a:xfrm>
            <a:off x="8532836" y="2892142"/>
            <a:ext cx="210947" cy="1466"/>
          </a:xfrm>
          <a:prstGeom prst="straightConnector1">
            <a:avLst/>
          </a:prstGeom>
          <a:noFill/>
          <a:ln cap="flat" cmpd="sng" w="34275">
            <a:solidFill>
              <a:schemeClr val="dk1"/>
            </a:solidFill>
            <a:prstDash val="solid"/>
            <a:round/>
            <a:headEnd len="med" w="med" type="none"/>
            <a:tailEnd len="med" w="med" type="none"/>
          </a:ln>
        </p:spPr>
      </p:cxnSp>
      <p:sp>
        <p:nvSpPr>
          <p:cNvPr id="887" name="Google Shape;887;p27"/>
          <p:cNvSpPr/>
          <p:nvPr/>
        </p:nvSpPr>
        <p:spPr>
          <a:xfrm>
            <a:off x="8626590" y="3123599"/>
            <a:ext cx="20509" cy="20509"/>
          </a:xfrm>
          <a:custGeom>
            <a:rect b="b" l="l" r="r" t="t"/>
            <a:pathLst>
              <a:path extrusionOk="0" h="61" w="60">
                <a:moveTo>
                  <a:pt x="59" y="30"/>
                </a:moveTo>
                <a:lnTo>
                  <a:pt x="59" y="30"/>
                </a:lnTo>
                <a:cubicBezTo>
                  <a:pt x="59" y="7"/>
                  <a:pt x="44" y="0"/>
                  <a:pt x="29" y="0"/>
                </a:cubicBezTo>
                <a:cubicBezTo>
                  <a:pt x="15" y="0"/>
                  <a:pt x="0" y="7"/>
                  <a:pt x="0" y="30"/>
                </a:cubicBezTo>
                <a:cubicBezTo>
                  <a:pt x="0" y="45"/>
                  <a:pt x="15" y="60"/>
                  <a:pt x="29" y="60"/>
                </a:cubicBezTo>
                <a:cubicBezTo>
                  <a:pt x="44" y="60"/>
                  <a:pt x="59" y="45"/>
                  <a:pt x="59" y="3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88" name="Google Shape;888;p27"/>
          <p:cNvSpPr/>
          <p:nvPr/>
        </p:nvSpPr>
        <p:spPr>
          <a:xfrm>
            <a:off x="9120265" y="2898002"/>
            <a:ext cx="310561" cy="206553"/>
          </a:xfrm>
          <a:custGeom>
            <a:rect b="b" l="l" r="r" t="t"/>
            <a:pathLst>
              <a:path extrusionOk="0" h="620" w="934">
                <a:moveTo>
                  <a:pt x="933" y="619"/>
                </a:moveTo>
                <a:lnTo>
                  <a:pt x="0" y="619"/>
                </a:lnTo>
                <a:lnTo>
                  <a:pt x="0" y="0"/>
                </a:lnTo>
                <a:lnTo>
                  <a:pt x="933" y="0"/>
                </a:lnTo>
                <a:lnTo>
                  <a:pt x="933" y="6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89" name="Google Shape;889;p27"/>
          <p:cNvCxnSpPr/>
          <p:nvPr/>
        </p:nvCxnSpPr>
        <p:spPr>
          <a:xfrm>
            <a:off x="9227203" y="3163152"/>
            <a:ext cx="99614" cy="1465"/>
          </a:xfrm>
          <a:prstGeom prst="straightConnector1">
            <a:avLst/>
          </a:prstGeom>
          <a:noFill/>
          <a:ln cap="flat" cmpd="sng" w="34275">
            <a:solidFill>
              <a:schemeClr val="dk1"/>
            </a:solidFill>
            <a:prstDash val="solid"/>
            <a:round/>
            <a:headEnd len="med" w="med" type="none"/>
            <a:tailEnd len="med" w="med" type="none"/>
          </a:ln>
        </p:spPr>
      </p:cxnSp>
      <p:cxnSp>
        <p:nvCxnSpPr>
          <p:cNvPr id="890" name="Google Shape;890;p27"/>
          <p:cNvCxnSpPr/>
          <p:nvPr/>
        </p:nvCxnSpPr>
        <p:spPr>
          <a:xfrm flipH="1" rot="10800000">
            <a:off x="9277009" y="3101625"/>
            <a:ext cx="1466" cy="62991"/>
          </a:xfrm>
          <a:prstGeom prst="straightConnector1">
            <a:avLst/>
          </a:prstGeom>
          <a:noFill/>
          <a:ln cap="flat" cmpd="sng" w="34275">
            <a:solidFill>
              <a:schemeClr val="dk1"/>
            </a:solidFill>
            <a:prstDash val="solid"/>
            <a:round/>
            <a:headEnd len="med" w="med" type="none"/>
            <a:tailEnd len="med" w="med" type="none"/>
          </a:ln>
        </p:spPr>
      </p:cxnSp>
      <p:cxnSp>
        <p:nvCxnSpPr>
          <p:cNvPr id="891" name="Google Shape;891;p27"/>
          <p:cNvCxnSpPr/>
          <p:nvPr/>
        </p:nvCxnSpPr>
        <p:spPr>
          <a:xfrm>
            <a:off x="9120265" y="3063538"/>
            <a:ext cx="314956" cy="1465"/>
          </a:xfrm>
          <a:prstGeom prst="straightConnector1">
            <a:avLst/>
          </a:prstGeom>
          <a:noFill/>
          <a:ln cap="flat" cmpd="sng" w="34275">
            <a:solidFill>
              <a:schemeClr val="dk1"/>
            </a:solidFill>
            <a:prstDash val="solid"/>
            <a:round/>
            <a:headEnd len="med" w="med" type="none"/>
            <a:tailEnd len="med" w="med" type="none"/>
          </a:ln>
        </p:spPr>
      </p:cxnSp>
      <p:sp>
        <p:nvSpPr>
          <p:cNvPr id="892" name="Google Shape;892;p27"/>
          <p:cNvSpPr/>
          <p:nvPr/>
        </p:nvSpPr>
        <p:spPr>
          <a:xfrm>
            <a:off x="9794124" y="2906792"/>
            <a:ext cx="240245" cy="171395"/>
          </a:xfrm>
          <a:custGeom>
            <a:rect b="b" l="l" r="r" t="t"/>
            <a:pathLst>
              <a:path extrusionOk="0" h="516" w="725">
                <a:moveTo>
                  <a:pt x="724" y="515"/>
                </a:moveTo>
                <a:lnTo>
                  <a:pt x="0" y="515"/>
                </a:lnTo>
                <a:lnTo>
                  <a:pt x="0" y="0"/>
                </a:lnTo>
                <a:lnTo>
                  <a:pt x="724" y="0"/>
                </a:lnTo>
                <a:lnTo>
                  <a:pt x="724" y="51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93" name="Google Shape;893;p27"/>
          <p:cNvSpPr/>
          <p:nvPr/>
        </p:nvSpPr>
        <p:spPr>
          <a:xfrm>
            <a:off x="9760430" y="3078188"/>
            <a:ext cx="310561" cy="30763"/>
          </a:xfrm>
          <a:custGeom>
            <a:rect b="b" l="l" r="r" t="t"/>
            <a:pathLst>
              <a:path extrusionOk="0" h="91" w="934">
                <a:moveTo>
                  <a:pt x="933" y="90"/>
                </a:moveTo>
                <a:lnTo>
                  <a:pt x="0" y="90"/>
                </a:lnTo>
                <a:lnTo>
                  <a:pt x="0" y="0"/>
                </a:lnTo>
                <a:lnTo>
                  <a:pt x="933" y="0"/>
                </a:lnTo>
                <a:lnTo>
                  <a:pt x="933"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94" name="Google Shape;894;p27"/>
          <p:cNvCxnSpPr/>
          <p:nvPr/>
        </p:nvCxnSpPr>
        <p:spPr>
          <a:xfrm flipH="1">
            <a:off x="9902527" y="2927301"/>
            <a:ext cx="23438" cy="1466"/>
          </a:xfrm>
          <a:prstGeom prst="straightConnector1">
            <a:avLst/>
          </a:prstGeom>
          <a:noFill/>
          <a:ln cap="flat" cmpd="sng" w="34275">
            <a:solidFill>
              <a:schemeClr val="dk1"/>
            </a:solidFill>
            <a:prstDash val="solid"/>
            <a:round/>
            <a:headEnd len="med" w="med" type="none"/>
            <a:tailEnd len="med" w="med" type="none"/>
          </a:ln>
        </p:spPr>
      </p:cxnSp>
      <p:sp>
        <p:nvSpPr>
          <p:cNvPr id="895" name="Google Shape;895;p27"/>
          <p:cNvSpPr/>
          <p:nvPr/>
        </p:nvSpPr>
        <p:spPr>
          <a:xfrm>
            <a:off x="10473842" y="2852591"/>
            <a:ext cx="158211" cy="95219"/>
          </a:xfrm>
          <a:custGeom>
            <a:rect b="b" l="l" r="r" t="t"/>
            <a:pathLst>
              <a:path extrusionOk="0" h="285" w="478">
                <a:moveTo>
                  <a:pt x="477" y="0"/>
                </a:moveTo>
                <a:lnTo>
                  <a:pt x="0" y="0"/>
                </a:lnTo>
                <a:lnTo>
                  <a:pt x="0" y="284"/>
                </a:lnTo>
                <a:lnTo>
                  <a:pt x="477" y="284"/>
                </a:lnTo>
                <a:lnTo>
                  <a:pt x="477"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96" name="Google Shape;896;p27"/>
          <p:cNvSpPr/>
          <p:nvPr/>
        </p:nvSpPr>
        <p:spPr>
          <a:xfrm>
            <a:off x="10476772" y="3107486"/>
            <a:ext cx="1465" cy="1465"/>
          </a:xfrm>
          <a:custGeom>
            <a:rect b="b" l="l" r="r" t="t"/>
            <a:pathLst>
              <a:path extrusionOk="0" h="1" w="1">
                <a:moveTo>
                  <a:pt x="0" y="0"/>
                </a:moveTo>
                <a:lnTo>
                  <a:pt x="0" y="0"/>
                </a:lnTo>
              </a:path>
            </a:pathLst>
          </a:custGeom>
          <a:noFill/>
          <a:ln cap="flat" cmpd="sng" w="3427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97" name="Google Shape;897;p27"/>
          <p:cNvSpPr/>
          <p:nvPr/>
        </p:nvSpPr>
        <p:spPr>
          <a:xfrm>
            <a:off x="10396201" y="2946345"/>
            <a:ext cx="310561" cy="161141"/>
          </a:xfrm>
          <a:custGeom>
            <a:rect b="b" l="l" r="r" t="t"/>
            <a:pathLst>
              <a:path extrusionOk="0" h="486" w="934">
                <a:moveTo>
                  <a:pt x="232" y="485"/>
                </a:moveTo>
                <a:lnTo>
                  <a:pt x="0" y="485"/>
                </a:lnTo>
                <a:lnTo>
                  <a:pt x="0" y="0"/>
                </a:lnTo>
                <a:lnTo>
                  <a:pt x="933" y="0"/>
                </a:lnTo>
                <a:lnTo>
                  <a:pt x="933" y="485"/>
                </a:lnTo>
                <a:lnTo>
                  <a:pt x="709" y="48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98" name="Google Shape;898;p27"/>
          <p:cNvSpPr/>
          <p:nvPr/>
        </p:nvSpPr>
        <p:spPr>
          <a:xfrm>
            <a:off x="10473842" y="3041565"/>
            <a:ext cx="158211" cy="121588"/>
          </a:xfrm>
          <a:custGeom>
            <a:rect b="b" l="l" r="r" t="t"/>
            <a:pathLst>
              <a:path extrusionOk="0" h="366" w="478">
                <a:moveTo>
                  <a:pt x="477" y="0"/>
                </a:moveTo>
                <a:lnTo>
                  <a:pt x="0" y="0"/>
                </a:lnTo>
                <a:lnTo>
                  <a:pt x="0" y="365"/>
                </a:lnTo>
                <a:lnTo>
                  <a:pt x="477" y="365"/>
                </a:lnTo>
                <a:lnTo>
                  <a:pt x="477"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99" name="Google Shape;899;p27"/>
          <p:cNvCxnSpPr/>
          <p:nvPr/>
        </p:nvCxnSpPr>
        <p:spPr>
          <a:xfrm>
            <a:off x="10421105" y="2981504"/>
            <a:ext cx="21973" cy="1465"/>
          </a:xfrm>
          <a:prstGeom prst="straightConnector1">
            <a:avLst/>
          </a:prstGeom>
          <a:noFill/>
          <a:ln cap="flat" cmpd="sng" w="34275">
            <a:solidFill>
              <a:schemeClr val="dk1"/>
            </a:solidFill>
            <a:prstDash val="solid"/>
            <a:round/>
            <a:headEnd len="med" w="med" type="none"/>
            <a:tailEnd len="med" w="med" type="none"/>
          </a:ln>
        </p:spPr>
      </p:cxnSp>
      <p:cxnSp>
        <p:nvCxnSpPr>
          <p:cNvPr id="900" name="Google Shape;900;p27"/>
          <p:cNvCxnSpPr/>
          <p:nvPr/>
        </p:nvCxnSpPr>
        <p:spPr>
          <a:xfrm>
            <a:off x="10453334" y="2981504"/>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01" name="Google Shape;901;p27"/>
          <p:cNvCxnSpPr/>
          <p:nvPr/>
        </p:nvCxnSpPr>
        <p:spPr>
          <a:xfrm>
            <a:off x="10503140" y="3082581"/>
            <a:ext cx="99614" cy="1466"/>
          </a:xfrm>
          <a:prstGeom prst="straightConnector1">
            <a:avLst/>
          </a:prstGeom>
          <a:noFill/>
          <a:ln cap="flat" cmpd="sng" w="34275">
            <a:solidFill>
              <a:schemeClr val="dk1"/>
            </a:solidFill>
            <a:prstDash val="solid"/>
            <a:round/>
            <a:headEnd len="med" w="med" type="none"/>
            <a:tailEnd len="med" w="med" type="none"/>
          </a:ln>
        </p:spPr>
      </p:cxnSp>
      <p:cxnSp>
        <p:nvCxnSpPr>
          <p:cNvPr id="902" name="Google Shape;902;p27"/>
          <p:cNvCxnSpPr/>
          <p:nvPr/>
        </p:nvCxnSpPr>
        <p:spPr>
          <a:xfrm>
            <a:off x="10503140" y="3123599"/>
            <a:ext cx="99614" cy="1466"/>
          </a:xfrm>
          <a:prstGeom prst="straightConnector1">
            <a:avLst/>
          </a:prstGeom>
          <a:noFill/>
          <a:ln cap="flat" cmpd="sng" w="34275">
            <a:solidFill>
              <a:schemeClr val="dk1"/>
            </a:solidFill>
            <a:prstDash val="solid"/>
            <a:round/>
            <a:headEnd len="med" w="med" type="none"/>
            <a:tailEnd len="med" w="med" type="none"/>
          </a:ln>
        </p:spPr>
      </p:cxnSp>
      <p:sp>
        <p:nvSpPr>
          <p:cNvPr id="903" name="Google Shape;903;p27"/>
          <p:cNvSpPr/>
          <p:nvPr/>
        </p:nvSpPr>
        <p:spPr>
          <a:xfrm>
            <a:off x="10473842" y="3107486"/>
            <a:ext cx="1465" cy="1465"/>
          </a:xfrm>
          <a:custGeom>
            <a:rect b="b" l="l" r="r" t="t"/>
            <a:pathLst>
              <a:path extrusionOk="0" h="1" w="1">
                <a:moveTo>
                  <a:pt x="0" y="0"/>
                </a:moveTo>
                <a:lnTo>
                  <a:pt x="0" y="0"/>
                </a:lnTo>
              </a:path>
            </a:pathLst>
          </a:custGeom>
          <a:noFill/>
          <a:ln cap="flat" cmpd="sng" w="3427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04" name="Google Shape;904;p27"/>
          <p:cNvSpPr/>
          <p:nvPr/>
        </p:nvSpPr>
        <p:spPr>
          <a:xfrm>
            <a:off x="11036367" y="2956600"/>
            <a:ext cx="310561" cy="150886"/>
          </a:xfrm>
          <a:custGeom>
            <a:rect b="b" l="l" r="r" t="t"/>
            <a:pathLst>
              <a:path extrusionOk="0" h="456" w="934">
                <a:moveTo>
                  <a:pt x="933" y="455"/>
                </a:moveTo>
                <a:lnTo>
                  <a:pt x="0" y="455"/>
                </a:lnTo>
                <a:lnTo>
                  <a:pt x="0" y="0"/>
                </a:lnTo>
                <a:lnTo>
                  <a:pt x="933" y="0"/>
                </a:lnTo>
                <a:lnTo>
                  <a:pt x="933" y="45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05" name="Google Shape;905;p27"/>
          <p:cNvSpPr/>
          <p:nvPr/>
        </p:nvSpPr>
        <p:spPr>
          <a:xfrm>
            <a:off x="11067130" y="2867241"/>
            <a:ext cx="70316" cy="89360"/>
          </a:xfrm>
          <a:custGeom>
            <a:rect b="b" l="l" r="r" t="t"/>
            <a:pathLst>
              <a:path extrusionOk="0" h="270" w="210">
                <a:moveTo>
                  <a:pt x="0" y="269"/>
                </a:moveTo>
                <a:lnTo>
                  <a:pt x="0" y="149"/>
                </a:lnTo>
                <a:lnTo>
                  <a:pt x="209" y="149"/>
                </a:lnTo>
                <a:lnTo>
                  <a:pt x="209" y="45"/>
                </a:lnTo>
                <a:lnTo>
                  <a:pt x="59" y="45"/>
                </a:lnTo>
                <a:lnTo>
                  <a:pt x="5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06" name="Google Shape;906;p27"/>
          <p:cNvCxnSpPr/>
          <p:nvPr/>
        </p:nvCxnSpPr>
        <p:spPr>
          <a:xfrm>
            <a:off x="11051016"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07" name="Google Shape;907;p27"/>
          <p:cNvCxnSpPr/>
          <p:nvPr/>
        </p:nvCxnSpPr>
        <p:spPr>
          <a:xfrm>
            <a:off x="11081779" y="2991756"/>
            <a:ext cx="19045" cy="1466"/>
          </a:xfrm>
          <a:prstGeom prst="straightConnector1">
            <a:avLst/>
          </a:prstGeom>
          <a:noFill/>
          <a:ln cap="flat" cmpd="sng" w="34275">
            <a:solidFill>
              <a:schemeClr val="dk1"/>
            </a:solidFill>
            <a:prstDash val="solid"/>
            <a:round/>
            <a:headEnd len="med" w="med" type="none"/>
            <a:tailEnd len="med" w="med" type="none"/>
          </a:ln>
        </p:spPr>
      </p:cxnSp>
      <p:cxnSp>
        <p:nvCxnSpPr>
          <p:cNvPr id="908" name="Google Shape;908;p27"/>
          <p:cNvCxnSpPr/>
          <p:nvPr/>
        </p:nvCxnSpPr>
        <p:spPr>
          <a:xfrm>
            <a:off x="11111077"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09" name="Google Shape;909;p27"/>
          <p:cNvCxnSpPr/>
          <p:nvPr/>
        </p:nvCxnSpPr>
        <p:spPr>
          <a:xfrm>
            <a:off x="11140376" y="2991756"/>
            <a:ext cx="19045" cy="1466"/>
          </a:xfrm>
          <a:prstGeom prst="straightConnector1">
            <a:avLst/>
          </a:prstGeom>
          <a:noFill/>
          <a:ln cap="flat" cmpd="sng" w="34275">
            <a:solidFill>
              <a:schemeClr val="dk1"/>
            </a:solidFill>
            <a:prstDash val="solid"/>
            <a:round/>
            <a:headEnd len="med" w="med" type="none"/>
            <a:tailEnd len="med" w="med" type="none"/>
          </a:ln>
        </p:spPr>
      </p:cxnSp>
      <p:cxnSp>
        <p:nvCxnSpPr>
          <p:cNvPr id="910" name="Google Shape;910;p27"/>
          <p:cNvCxnSpPr/>
          <p:nvPr/>
        </p:nvCxnSpPr>
        <p:spPr>
          <a:xfrm>
            <a:off x="11171139"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1" name="Google Shape;911;p27"/>
          <p:cNvCxnSpPr/>
          <p:nvPr/>
        </p:nvCxnSpPr>
        <p:spPr>
          <a:xfrm>
            <a:off x="11200438"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2" name="Google Shape;912;p27"/>
          <p:cNvCxnSpPr/>
          <p:nvPr/>
        </p:nvCxnSpPr>
        <p:spPr>
          <a:xfrm>
            <a:off x="11229736"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3" name="Google Shape;913;p27"/>
          <p:cNvCxnSpPr/>
          <p:nvPr/>
        </p:nvCxnSpPr>
        <p:spPr>
          <a:xfrm>
            <a:off x="11260499" y="2991756"/>
            <a:ext cx="21974" cy="1466"/>
          </a:xfrm>
          <a:prstGeom prst="straightConnector1">
            <a:avLst/>
          </a:prstGeom>
          <a:noFill/>
          <a:ln cap="flat" cmpd="sng" w="34275">
            <a:solidFill>
              <a:schemeClr val="dk1"/>
            </a:solidFill>
            <a:prstDash val="solid"/>
            <a:round/>
            <a:headEnd len="med" w="med" type="none"/>
            <a:tailEnd len="med" w="med" type="none"/>
          </a:ln>
        </p:spPr>
      </p:cxnSp>
      <p:cxnSp>
        <p:nvCxnSpPr>
          <p:cNvPr id="914" name="Google Shape;914;p27"/>
          <p:cNvCxnSpPr/>
          <p:nvPr/>
        </p:nvCxnSpPr>
        <p:spPr>
          <a:xfrm>
            <a:off x="11292726"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5" name="Google Shape;915;p27"/>
          <p:cNvCxnSpPr/>
          <p:nvPr/>
        </p:nvCxnSpPr>
        <p:spPr>
          <a:xfrm>
            <a:off x="11051016" y="3073792"/>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6" name="Google Shape;916;p27"/>
          <p:cNvCxnSpPr/>
          <p:nvPr/>
        </p:nvCxnSpPr>
        <p:spPr>
          <a:xfrm>
            <a:off x="11081779" y="3073792"/>
            <a:ext cx="19045" cy="1466"/>
          </a:xfrm>
          <a:prstGeom prst="straightConnector1">
            <a:avLst/>
          </a:prstGeom>
          <a:noFill/>
          <a:ln cap="flat" cmpd="sng" w="34275">
            <a:solidFill>
              <a:schemeClr val="dk1"/>
            </a:solidFill>
            <a:prstDash val="solid"/>
            <a:round/>
            <a:headEnd len="med" w="med" type="none"/>
            <a:tailEnd len="med" w="med" type="none"/>
          </a:ln>
        </p:spPr>
      </p:cxnSp>
      <p:cxnSp>
        <p:nvCxnSpPr>
          <p:cNvPr id="917" name="Google Shape;917;p27"/>
          <p:cNvCxnSpPr/>
          <p:nvPr/>
        </p:nvCxnSpPr>
        <p:spPr>
          <a:xfrm>
            <a:off x="11111077" y="3073792"/>
            <a:ext cx="128912" cy="1466"/>
          </a:xfrm>
          <a:prstGeom prst="straightConnector1">
            <a:avLst/>
          </a:prstGeom>
          <a:noFill/>
          <a:ln cap="flat" cmpd="sng" w="34275">
            <a:solidFill>
              <a:schemeClr val="dk1"/>
            </a:solidFill>
            <a:prstDash val="solid"/>
            <a:round/>
            <a:headEnd len="med" w="med" type="none"/>
            <a:tailEnd len="med" w="med" type="none"/>
          </a:ln>
        </p:spPr>
      </p:cxnSp>
      <p:cxnSp>
        <p:nvCxnSpPr>
          <p:cNvPr id="918" name="Google Shape;918;p27"/>
          <p:cNvCxnSpPr/>
          <p:nvPr/>
        </p:nvCxnSpPr>
        <p:spPr>
          <a:xfrm>
            <a:off x="11282472" y="3073792"/>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9" name="Google Shape;919;p27"/>
          <p:cNvCxnSpPr/>
          <p:nvPr/>
        </p:nvCxnSpPr>
        <p:spPr>
          <a:xfrm>
            <a:off x="11311771" y="3073792"/>
            <a:ext cx="19044" cy="1466"/>
          </a:xfrm>
          <a:prstGeom prst="straightConnector1">
            <a:avLst/>
          </a:prstGeom>
          <a:noFill/>
          <a:ln cap="flat" cmpd="sng" w="34275">
            <a:solidFill>
              <a:schemeClr val="dk1"/>
            </a:solidFill>
            <a:prstDash val="solid"/>
            <a:round/>
            <a:headEnd len="med" w="med" type="none"/>
            <a:tailEnd len="med" w="med" type="none"/>
          </a:ln>
        </p:spPr>
      </p:cxnSp>
      <p:cxnSp>
        <p:nvCxnSpPr>
          <p:cNvPr id="920" name="Google Shape;920;p27"/>
          <p:cNvCxnSpPr/>
          <p:nvPr/>
        </p:nvCxnSpPr>
        <p:spPr>
          <a:xfrm>
            <a:off x="11250244" y="3073792"/>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21" name="Google Shape;921;p27"/>
          <p:cNvCxnSpPr/>
          <p:nvPr/>
        </p:nvCxnSpPr>
        <p:spPr>
          <a:xfrm>
            <a:off x="11071525" y="3031310"/>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922" name="Google Shape;922;p27"/>
          <p:cNvCxnSpPr/>
          <p:nvPr/>
        </p:nvCxnSpPr>
        <p:spPr>
          <a:xfrm>
            <a:off x="11100824"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3" name="Google Shape;923;p27"/>
          <p:cNvCxnSpPr/>
          <p:nvPr/>
        </p:nvCxnSpPr>
        <p:spPr>
          <a:xfrm>
            <a:off x="11131586"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4" name="Google Shape;924;p27"/>
          <p:cNvCxnSpPr/>
          <p:nvPr/>
        </p:nvCxnSpPr>
        <p:spPr>
          <a:xfrm>
            <a:off x="11160885"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5" name="Google Shape;925;p27"/>
          <p:cNvCxnSpPr/>
          <p:nvPr/>
        </p:nvCxnSpPr>
        <p:spPr>
          <a:xfrm>
            <a:off x="11190183"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6" name="Google Shape;926;p27"/>
          <p:cNvCxnSpPr/>
          <p:nvPr/>
        </p:nvCxnSpPr>
        <p:spPr>
          <a:xfrm>
            <a:off x="11220946" y="3031310"/>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927" name="Google Shape;927;p27"/>
          <p:cNvCxnSpPr/>
          <p:nvPr/>
        </p:nvCxnSpPr>
        <p:spPr>
          <a:xfrm>
            <a:off x="11250244"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8" name="Google Shape;928;p27"/>
          <p:cNvCxnSpPr/>
          <p:nvPr/>
        </p:nvCxnSpPr>
        <p:spPr>
          <a:xfrm>
            <a:off x="11282472"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9" name="Google Shape;929;p27"/>
          <p:cNvCxnSpPr/>
          <p:nvPr/>
        </p:nvCxnSpPr>
        <p:spPr>
          <a:xfrm>
            <a:off x="11311771" y="3031310"/>
            <a:ext cx="19044" cy="1465"/>
          </a:xfrm>
          <a:prstGeom prst="straightConnector1">
            <a:avLst/>
          </a:prstGeom>
          <a:noFill/>
          <a:ln cap="flat" cmpd="sng" w="34275">
            <a:solidFill>
              <a:schemeClr val="dk1"/>
            </a:solidFill>
            <a:prstDash val="solid"/>
            <a:round/>
            <a:headEnd len="med" w="med" type="none"/>
            <a:tailEnd len="med" w="med" type="none"/>
          </a:ln>
        </p:spPr>
      </p:cxnSp>
      <p:sp>
        <p:nvSpPr>
          <p:cNvPr id="930" name="Google Shape;930;p27"/>
          <p:cNvSpPr/>
          <p:nvPr/>
        </p:nvSpPr>
        <p:spPr>
          <a:xfrm>
            <a:off x="7280339" y="3492757"/>
            <a:ext cx="159675" cy="307631"/>
          </a:xfrm>
          <a:custGeom>
            <a:rect b="b" l="l" r="r" t="t"/>
            <a:pathLst>
              <a:path extrusionOk="0" h="927" w="479">
                <a:moveTo>
                  <a:pt x="478" y="239"/>
                </a:moveTo>
                <a:lnTo>
                  <a:pt x="478" y="239"/>
                </a:lnTo>
                <a:cubicBezTo>
                  <a:pt x="478" y="104"/>
                  <a:pt x="374" y="0"/>
                  <a:pt x="239" y="0"/>
                </a:cubicBezTo>
                <a:cubicBezTo>
                  <a:pt x="105" y="0"/>
                  <a:pt x="0" y="104"/>
                  <a:pt x="0" y="239"/>
                </a:cubicBezTo>
                <a:cubicBezTo>
                  <a:pt x="0" y="687"/>
                  <a:pt x="0" y="687"/>
                  <a:pt x="0" y="687"/>
                </a:cubicBezTo>
                <a:cubicBezTo>
                  <a:pt x="0" y="821"/>
                  <a:pt x="105" y="926"/>
                  <a:pt x="239" y="926"/>
                </a:cubicBezTo>
                <a:cubicBezTo>
                  <a:pt x="374" y="926"/>
                  <a:pt x="478" y="821"/>
                  <a:pt x="478" y="687"/>
                </a:cubicBezTo>
                <a:lnTo>
                  <a:pt x="478" y="239"/>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31" name="Google Shape;931;p27"/>
          <p:cNvCxnSpPr/>
          <p:nvPr/>
        </p:nvCxnSpPr>
        <p:spPr>
          <a:xfrm>
            <a:off x="7359443" y="3536704"/>
            <a:ext cx="1465" cy="39553"/>
          </a:xfrm>
          <a:prstGeom prst="straightConnector1">
            <a:avLst/>
          </a:prstGeom>
          <a:noFill/>
          <a:ln cap="flat" cmpd="sng" w="34275">
            <a:solidFill>
              <a:schemeClr val="dk1"/>
            </a:solidFill>
            <a:prstDash val="solid"/>
            <a:round/>
            <a:headEnd len="med" w="med" type="none"/>
            <a:tailEnd len="med" w="med" type="none"/>
          </a:ln>
        </p:spPr>
      </p:cxnSp>
      <p:sp>
        <p:nvSpPr>
          <p:cNvPr id="932" name="Google Shape;932;p27"/>
          <p:cNvSpPr/>
          <p:nvPr/>
        </p:nvSpPr>
        <p:spPr>
          <a:xfrm>
            <a:off x="7920503" y="3492757"/>
            <a:ext cx="159676" cy="307631"/>
          </a:xfrm>
          <a:custGeom>
            <a:rect b="b" l="l" r="r" t="t"/>
            <a:pathLst>
              <a:path extrusionOk="0" h="927" w="479">
                <a:moveTo>
                  <a:pt x="478" y="239"/>
                </a:moveTo>
                <a:lnTo>
                  <a:pt x="478" y="239"/>
                </a:lnTo>
                <a:cubicBezTo>
                  <a:pt x="478" y="104"/>
                  <a:pt x="373" y="0"/>
                  <a:pt x="239" y="0"/>
                </a:cubicBezTo>
                <a:cubicBezTo>
                  <a:pt x="105" y="0"/>
                  <a:pt x="0" y="104"/>
                  <a:pt x="0" y="239"/>
                </a:cubicBezTo>
                <a:cubicBezTo>
                  <a:pt x="0" y="687"/>
                  <a:pt x="0" y="687"/>
                  <a:pt x="0" y="687"/>
                </a:cubicBezTo>
                <a:cubicBezTo>
                  <a:pt x="0" y="821"/>
                  <a:pt x="105" y="926"/>
                  <a:pt x="239" y="926"/>
                </a:cubicBezTo>
                <a:cubicBezTo>
                  <a:pt x="373" y="926"/>
                  <a:pt x="478" y="821"/>
                  <a:pt x="478" y="687"/>
                </a:cubicBezTo>
                <a:lnTo>
                  <a:pt x="478" y="239"/>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33" name="Google Shape;933;p27"/>
          <p:cNvCxnSpPr/>
          <p:nvPr/>
        </p:nvCxnSpPr>
        <p:spPr>
          <a:xfrm>
            <a:off x="7999608" y="3492756"/>
            <a:ext cx="1466" cy="99614"/>
          </a:xfrm>
          <a:prstGeom prst="straightConnector1">
            <a:avLst/>
          </a:prstGeom>
          <a:noFill/>
          <a:ln cap="flat" cmpd="sng" w="34275">
            <a:solidFill>
              <a:schemeClr val="dk1"/>
            </a:solidFill>
            <a:prstDash val="solid"/>
            <a:round/>
            <a:headEnd len="med" w="med" type="none"/>
            <a:tailEnd len="med" w="med" type="none"/>
          </a:ln>
        </p:spPr>
      </p:cxnSp>
      <p:cxnSp>
        <p:nvCxnSpPr>
          <p:cNvPr id="934" name="Google Shape;934;p27"/>
          <p:cNvCxnSpPr/>
          <p:nvPr/>
        </p:nvCxnSpPr>
        <p:spPr>
          <a:xfrm>
            <a:off x="7920503" y="3592370"/>
            <a:ext cx="158211" cy="1466"/>
          </a:xfrm>
          <a:prstGeom prst="straightConnector1">
            <a:avLst/>
          </a:prstGeom>
          <a:noFill/>
          <a:ln cap="flat" cmpd="sng" w="34275">
            <a:solidFill>
              <a:schemeClr val="dk1"/>
            </a:solidFill>
            <a:prstDash val="solid"/>
            <a:round/>
            <a:headEnd len="med" w="med" type="none"/>
            <a:tailEnd len="med" w="med" type="none"/>
          </a:ln>
        </p:spPr>
      </p:cxnSp>
      <p:sp>
        <p:nvSpPr>
          <p:cNvPr id="935" name="Google Shape;935;p27"/>
          <p:cNvSpPr/>
          <p:nvPr/>
        </p:nvSpPr>
        <p:spPr>
          <a:xfrm>
            <a:off x="8483028" y="3492757"/>
            <a:ext cx="310561" cy="307631"/>
          </a:xfrm>
          <a:custGeom>
            <a:rect b="b" l="l" r="r" t="t"/>
            <a:pathLst>
              <a:path extrusionOk="0" h="927" w="935">
                <a:moveTo>
                  <a:pt x="934" y="926"/>
                </a:moveTo>
                <a:lnTo>
                  <a:pt x="0" y="926"/>
                </a:lnTo>
                <a:lnTo>
                  <a:pt x="0" y="0"/>
                </a:lnTo>
                <a:lnTo>
                  <a:pt x="747" y="0"/>
                </a:lnTo>
                <a:lnTo>
                  <a:pt x="934" y="179"/>
                </a:lnTo>
                <a:lnTo>
                  <a:pt x="934" y="926"/>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36" name="Google Shape;936;p27"/>
          <p:cNvSpPr/>
          <p:nvPr/>
        </p:nvSpPr>
        <p:spPr>
          <a:xfrm>
            <a:off x="8512327" y="3640713"/>
            <a:ext cx="250500" cy="159675"/>
          </a:xfrm>
          <a:custGeom>
            <a:rect b="b" l="l" r="r" t="t"/>
            <a:pathLst>
              <a:path extrusionOk="0" h="479" w="755">
                <a:moveTo>
                  <a:pt x="754" y="0"/>
                </a:moveTo>
                <a:lnTo>
                  <a:pt x="0" y="0"/>
                </a:lnTo>
                <a:lnTo>
                  <a:pt x="0" y="478"/>
                </a:lnTo>
                <a:lnTo>
                  <a:pt x="754" y="478"/>
                </a:lnTo>
                <a:lnTo>
                  <a:pt x="75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37" name="Google Shape;937;p27"/>
          <p:cNvCxnSpPr/>
          <p:nvPr/>
        </p:nvCxnSpPr>
        <p:spPr>
          <a:xfrm>
            <a:off x="8547485" y="3680265"/>
            <a:ext cx="178719" cy="1466"/>
          </a:xfrm>
          <a:prstGeom prst="straightConnector1">
            <a:avLst/>
          </a:prstGeom>
          <a:noFill/>
          <a:ln cap="flat" cmpd="sng" w="34275">
            <a:solidFill>
              <a:schemeClr val="dk1"/>
            </a:solidFill>
            <a:prstDash val="solid"/>
            <a:round/>
            <a:headEnd len="med" w="med" type="none"/>
            <a:tailEnd len="med" w="med" type="none"/>
          </a:ln>
        </p:spPr>
      </p:cxnSp>
      <p:cxnSp>
        <p:nvCxnSpPr>
          <p:cNvPr id="938" name="Google Shape;938;p27"/>
          <p:cNvCxnSpPr/>
          <p:nvPr/>
        </p:nvCxnSpPr>
        <p:spPr>
          <a:xfrm>
            <a:off x="8547485" y="3721282"/>
            <a:ext cx="178719" cy="1466"/>
          </a:xfrm>
          <a:prstGeom prst="straightConnector1">
            <a:avLst/>
          </a:prstGeom>
          <a:noFill/>
          <a:ln cap="flat" cmpd="sng" w="34275">
            <a:solidFill>
              <a:schemeClr val="dk1"/>
            </a:solidFill>
            <a:prstDash val="solid"/>
            <a:round/>
            <a:headEnd len="med" w="med" type="none"/>
            <a:tailEnd len="med" w="med" type="none"/>
          </a:ln>
        </p:spPr>
      </p:cxnSp>
      <p:cxnSp>
        <p:nvCxnSpPr>
          <p:cNvPr id="939" name="Google Shape;939;p27"/>
          <p:cNvCxnSpPr/>
          <p:nvPr/>
        </p:nvCxnSpPr>
        <p:spPr>
          <a:xfrm>
            <a:off x="8547485" y="3760836"/>
            <a:ext cx="178719" cy="1465"/>
          </a:xfrm>
          <a:prstGeom prst="straightConnector1">
            <a:avLst/>
          </a:prstGeom>
          <a:noFill/>
          <a:ln cap="flat" cmpd="sng" w="34275">
            <a:solidFill>
              <a:schemeClr val="dk1"/>
            </a:solidFill>
            <a:prstDash val="solid"/>
            <a:round/>
            <a:headEnd len="med" w="med" type="none"/>
            <a:tailEnd len="med" w="med" type="none"/>
          </a:ln>
        </p:spPr>
      </p:cxnSp>
      <p:sp>
        <p:nvSpPr>
          <p:cNvPr id="940" name="Google Shape;940;p27"/>
          <p:cNvSpPr/>
          <p:nvPr/>
        </p:nvSpPr>
        <p:spPr>
          <a:xfrm>
            <a:off x="8551880" y="3492756"/>
            <a:ext cx="168464" cy="95220"/>
          </a:xfrm>
          <a:custGeom>
            <a:rect b="b" l="l" r="r" t="t"/>
            <a:pathLst>
              <a:path extrusionOk="0" h="285" w="508">
                <a:moveTo>
                  <a:pt x="507" y="284"/>
                </a:moveTo>
                <a:lnTo>
                  <a:pt x="0" y="284"/>
                </a:lnTo>
                <a:lnTo>
                  <a:pt x="0" y="0"/>
                </a:lnTo>
                <a:lnTo>
                  <a:pt x="507" y="0"/>
                </a:lnTo>
                <a:lnTo>
                  <a:pt x="507" y="28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1" name="Google Shape;941;p27"/>
          <p:cNvSpPr/>
          <p:nvPr/>
        </p:nvSpPr>
        <p:spPr>
          <a:xfrm>
            <a:off x="8666143" y="3511801"/>
            <a:ext cx="24903" cy="54201"/>
          </a:xfrm>
          <a:custGeom>
            <a:rect b="b" l="l" r="r" t="t"/>
            <a:pathLst>
              <a:path extrusionOk="0" h="165" w="76">
                <a:moveTo>
                  <a:pt x="0" y="0"/>
                </a:moveTo>
                <a:lnTo>
                  <a:pt x="0" y="164"/>
                </a:lnTo>
                <a:lnTo>
                  <a:pt x="75" y="164"/>
                </a:lnTo>
                <a:lnTo>
                  <a:pt x="75"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2" name="Google Shape;942;p27"/>
          <p:cNvSpPr/>
          <p:nvPr/>
        </p:nvSpPr>
        <p:spPr>
          <a:xfrm>
            <a:off x="9149564" y="3765229"/>
            <a:ext cx="260755" cy="35159"/>
          </a:xfrm>
          <a:custGeom>
            <a:rect b="b" l="l" r="r" t="t"/>
            <a:pathLst>
              <a:path extrusionOk="0" h="106" w="784">
                <a:moveTo>
                  <a:pt x="783" y="0"/>
                </a:moveTo>
                <a:lnTo>
                  <a:pt x="783" y="0"/>
                </a:lnTo>
                <a:cubicBezTo>
                  <a:pt x="783" y="60"/>
                  <a:pt x="612" y="105"/>
                  <a:pt x="395" y="105"/>
                </a:cubicBezTo>
                <a:cubicBezTo>
                  <a:pt x="179" y="105"/>
                  <a:pt x="0" y="6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3" name="Google Shape;943;p27"/>
          <p:cNvSpPr/>
          <p:nvPr/>
        </p:nvSpPr>
        <p:spPr>
          <a:xfrm>
            <a:off x="9149564" y="3686124"/>
            <a:ext cx="260755" cy="35159"/>
          </a:xfrm>
          <a:custGeom>
            <a:rect b="b" l="l" r="r" t="t"/>
            <a:pathLst>
              <a:path extrusionOk="0" h="106" w="784">
                <a:moveTo>
                  <a:pt x="783" y="0"/>
                </a:moveTo>
                <a:lnTo>
                  <a:pt x="783" y="0"/>
                </a:lnTo>
                <a:cubicBezTo>
                  <a:pt x="783" y="60"/>
                  <a:pt x="612" y="105"/>
                  <a:pt x="395" y="105"/>
                </a:cubicBezTo>
                <a:cubicBezTo>
                  <a:pt x="179" y="105"/>
                  <a:pt x="0" y="6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4" name="Google Shape;944;p27"/>
          <p:cNvSpPr/>
          <p:nvPr/>
        </p:nvSpPr>
        <p:spPr>
          <a:xfrm>
            <a:off x="9149564" y="3607019"/>
            <a:ext cx="260755" cy="35159"/>
          </a:xfrm>
          <a:custGeom>
            <a:rect b="b" l="l" r="r" t="t"/>
            <a:pathLst>
              <a:path extrusionOk="0" h="105" w="784">
                <a:moveTo>
                  <a:pt x="783" y="0"/>
                </a:moveTo>
                <a:lnTo>
                  <a:pt x="783" y="0"/>
                </a:lnTo>
                <a:cubicBezTo>
                  <a:pt x="783" y="59"/>
                  <a:pt x="612" y="104"/>
                  <a:pt x="395" y="104"/>
                </a:cubicBezTo>
                <a:cubicBezTo>
                  <a:pt x="179" y="104"/>
                  <a:pt x="0" y="59"/>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5" name="Google Shape;945;p27"/>
          <p:cNvSpPr/>
          <p:nvPr/>
        </p:nvSpPr>
        <p:spPr>
          <a:xfrm>
            <a:off x="9149564" y="3492756"/>
            <a:ext cx="260755" cy="70316"/>
          </a:xfrm>
          <a:custGeom>
            <a:rect b="b" l="l" r="r" t="t"/>
            <a:pathLst>
              <a:path extrusionOk="0" h="210" w="784">
                <a:moveTo>
                  <a:pt x="783" y="104"/>
                </a:moveTo>
                <a:lnTo>
                  <a:pt x="783" y="104"/>
                </a:lnTo>
                <a:cubicBezTo>
                  <a:pt x="783" y="157"/>
                  <a:pt x="612" y="209"/>
                  <a:pt x="395" y="209"/>
                </a:cubicBezTo>
                <a:cubicBezTo>
                  <a:pt x="179" y="209"/>
                  <a:pt x="0" y="157"/>
                  <a:pt x="0" y="104"/>
                </a:cubicBezTo>
                <a:cubicBezTo>
                  <a:pt x="0" y="45"/>
                  <a:pt x="179" y="0"/>
                  <a:pt x="395" y="0"/>
                </a:cubicBezTo>
                <a:cubicBezTo>
                  <a:pt x="612" y="0"/>
                  <a:pt x="783" y="45"/>
                  <a:pt x="783" y="10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46" name="Google Shape;946;p27"/>
          <p:cNvCxnSpPr/>
          <p:nvPr/>
        </p:nvCxnSpPr>
        <p:spPr>
          <a:xfrm>
            <a:off x="9149564" y="3526450"/>
            <a:ext cx="1465" cy="238780"/>
          </a:xfrm>
          <a:prstGeom prst="straightConnector1">
            <a:avLst/>
          </a:prstGeom>
          <a:noFill/>
          <a:ln cap="flat" cmpd="sng" w="34275">
            <a:solidFill>
              <a:schemeClr val="dk1"/>
            </a:solidFill>
            <a:prstDash val="solid"/>
            <a:round/>
            <a:headEnd len="med" w="med" type="none"/>
            <a:tailEnd len="med" w="med" type="none"/>
          </a:ln>
        </p:spPr>
      </p:cxnSp>
      <p:cxnSp>
        <p:nvCxnSpPr>
          <p:cNvPr id="947" name="Google Shape;947;p27"/>
          <p:cNvCxnSpPr/>
          <p:nvPr/>
        </p:nvCxnSpPr>
        <p:spPr>
          <a:xfrm>
            <a:off x="9410317" y="3526450"/>
            <a:ext cx="1465" cy="238780"/>
          </a:xfrm>
          <a:prstGeom prst="straightConnector1">
            <a:avLst/>
          </a:prstGeom>
          <a:noFill/>
          <a:ln cap="flat" cmpd="sng" w="34275">
            <a:solidFill>
              <a:schemeClr val="dk1"/>
            </a:solidFill>
            <a:prstDash val="solid"/>
            <a:round/>
            <a:headEnd len="med" w="med" type="none"/>
            <a:tailEnd len="med" w="med" type="none"/>
          </a:ln>
        </p:spPr>
      </p:cxnSp>
      <p:sp>
        <p:nvSpPr>
          <p:cNvPr id="948" name="Google Shape;948;p27"/>
          <p:cNvSpPr/>
          <p:nvPr/>
        </p:nvSpPr>
        <p:spPr>
          <a:xfrm>
            <a:off x="9779475" y="3492756"/>
            <a:ext cx="271008" cy="199228"/>
          </a:xfrm>
          <a:custGeom>
            <a:rect b="b" l="l" r="r" t="t"/>
            <a:pathLst>
              <a:path extrusionOk="0" h="598" w="815">
                <a:moveTo>
                  <a:pt x="0" y="597"/>
                </a:moveTo>
                <a:lnTo>
                  <a:pt x="90" y="0"/>
                </a:lnTo>
                <a:lnTo>
                  <a:pt x="725" y="0"/>
                </a:lnTo>
                <a:lnTo>
                  <a:pt x="814"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9" name="Google Shape;949;p27"/>
          <p:cNvSpPr/>
          <p:nvPr/>
        </p:nvSpPr>
        <p:spPr>
          <a:xfrm>
            <a:off x="9779475" y="3690519"/>
            <a:ext cx="271008" cy="109868"/>
          </a:xfrm>
          <a:custGeom>
            <a:rect b="b" l="l" r="r" t="t"/>
            <a:pathLst>
              <a:path extrusionOk="0" h="330" w="815">
                <a:moveTo>
                  <a:pt x="814" y="0"/>
                </a:moveTo>
                <a:lnTo>
                  <a:pt x="814" y="329"/>
                </a:lnTo>
                <a:lnTo>
                  <a:pt x="0" y="329"/>
                </a:lnTo>
                <a:lnTo>
                  <a:pt x="0" y="0"/>
                </a:lnTo>
                <a:lnTo>
                  <a:pt x="81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0" name="Google Shape;950;p27"/>
          <p:cNvSpPr/>
          <p:nvPr/>
        </p:nvSpPr>
        <p:spPr>
          <a:xfrm>
            <a:off x="9978702" y="3730071"/>
            <a:ext cx="32229" cy="29299"/>
          </a:xfrm>
          <a:custGeom>
            <a:rect b="b" l="l" r="r" t="t"/>
            <a:pathLst>
              <a:path extrusionOk="0" h="90" w="98">
                <a:moveTo>
                  <a:pt x="97" y="44"/>
                </a:moveTo>
                <a:lnTo>
                  <a:pt x="97" y="44"/>
                </a:lnTo>
                <a:cubicBezTo>
                  <a:pt x="97" y="22"/>
                  <a:pt x="74" y="0"/>
                  <a:pt x="45" y="0"/>
                </a:cubicBezTo>
                <a:cubicBezTo>
                  <a:pt x="22" y="0"/>
                  <a:pt x="0" y="22"/>
                  <a:pt x="0" y="44"/>
                </a:cubicBezTo>
                <a:cubicBezTo>
                  <a:pt x="0" y="67"/>
                  <a:pt x="22" y="89"/>
                  <a:pt x="45" y="89"/>
                </a:cubicBezTo>
                <a:cubicBezTo>
                  <a:pt x="74" y="89"/>
                  <a:pt x="97" y="67"/>
                  <a:pt x="97"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1" name="Google Shape;951;p27"/>
          <p:cNvSpPr/>
          <p:nvPr/>
        </p:nvSpPr>
        <p:spPr>
          <a:xfrm>
            <a:off x="10416710" y="3492756"/>
            <a:ext cx="271009" cy="199228"/>
          </a:xfrm>
          <a:custGeom>
            <a:rect b="b" l="l" r="r" t="t"/>
            <a:pathLst>
              <a:path extrusionOk="0" h="598" w="815">
                <a:moveTo>
                  <a:pt x="0" y="597"/>
                </a:moveTo>
                <a:lnTo>
                  <a:pt x="97" y="0"/>
                </a:lnTo>
                <a:lnTo>
                  <a:pt x="724" y="0"/>
                </a:lnTo>
                <a:lnTo>
                  <a:pt x="814"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2" name="Google Shape;952;p27"/>
          <p:cNvSpPr/>
          <p:nvPr/>
        </p:nvSpPr>
        <p:spPr>
          <a:xfrm>
            <a:off x="10416710" y="3690519"/>
            <a:ext cx="271009" cy="109868"/>
          </a:xfrm>
          <a:custGeom>
            <a:rect b="b" l="l" r="r" t="t"/>
            <a:pathLst>
              <a:path extrusionOk="0" h="330" w="815">
                <a:moveTo>
                  <a:pt x="814" y="0"/>
                </a:moveTo>
                <a:lnTo>
                  <a:pt x="814" y="329"/>
                </a:lnTo>
                <a:lnTo>
                  <a:pt x="0" y="329"/>
                </a:lnTo>
                <a:lnTo>
                  <a:pt x="0" y="0"/>
                </a:lnTo>
                <a:lnTo>
                  <a:pt x="81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3" name="Google Shape;953;p27"/>
          <p:cNvSpPr/>
          <p:nvPr/>
        </p:nvSpPr>
        <p:spPr>
          <a:xfrm>
            <a:off x="10617403" y="3730071"/>
            <a:ext cx="29299" cy="29299"/>
          </a:xfrm>
          <a:custGeom>
            <a:rect b="b" l="l" r="r" t="t"/>
            <a:pathLst>
              <a:path extrusionOk="0" h="90" w="90">
                <a:moveTo>
                  <a:pt x="89" y="44"/>
                </a:moveTo>
                <a:lnTo>
                  <a:pt x="89" y="44"/>
                </a:lnTo>
                <a:cubicBezTo>
                  <a:pt x="89" y="22"/>
                  <a:pt x="67" y="0"/>
                  <a:pt x="44" y="0"/>
                </a:cubicBezTo>
                <a:cubicBezTo>
                  <a:pt x="22" y="0"/>
                  <a:pt x="0" y="22"/>
                  <a:pt x="0" y="44"/>
                </a:cubicBezTo>
                <a:cubicBezTo>
                  <a:pt x="0" y="67"/>
                  <a:pt x="22" y="89"/>
                  <a:pt x="44" y="89"/>
                </a:cubicBezTo>
                <a:cubicBezTo>
                  <a:pt x="67" y="89"/>
                  <a:pt x="89" y="67"/>
                  <a:pt x="89"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4" name="Google Shape;954;p27"/>
          <p:cNvSpPr/>
          <p:nvPr/>
        </p:nvSpPr>
        <p:spPr>
          <a:xfrm>
            <a:off x="10513395" y="3601160"/>
            <a:ext cx="79105" cy="39553"/>
          </a:xfrm>
          <a:custGeom>
            <a:rect b="b" l="l" r="r" t="t"/>
            <a:pathLst>
              <a:path extrusionOk="0" h="120" w="240">
                <a:moveTo>
                  <a:pt x="239" y="0"/>
                </a:moveTo>
                <a:lnTo>
                  <a:pt x="119" y="119"/>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55" name="Google Shape;955;p27"/>
          <p:cNvCxnSpPr/>
          <p:nvPr/>
        </p:nvCxnSpPr>
        <p:spPr>
          <a:xfrm flipH="1" rot="10800000">
            <a:off x="10552948" y="3539633"/>
            <a:ext cx="1465" cy="102544"/>
          </a:xfrm>
          <a:prstGeom prst="straightConnector1">
            <a:avLst/>
          </a:prstGeom>
          <a:noFill/>
          <a:ln cap="flat" cmpd="sng" w="34275">
            <a:solidFill>
              <a:schemeClr val="dk1"/>
            </a:solidFill>
            <a:prstDash val="solid"/>
            <a:round/>
            <a:headEnd len="med" w="med" type="none"/>
            <a:tailEnd len="med" w="med" type="none"/>
          </a:ln>
        </p:spPr>
      </p:cxnSp>
      <p:sp>
        <p:nvSpPr>
          <p:cNvPr id="956" name="Google Shape;956;p27"/>
          <p:cNvSpPr/>
          <p:nvPr/>
        </p:nvSpPr>
        <p:spPr>
          <a:xfrm>
            <a:off x="11056876" y="3492756"/>
            <a:ext cx="271008" cy="199228"/>
          </a:xfrm>
          <a:custGeom>
            <a:rect b="b" l="l" r="r" t="t"/>
            <a:pathLst>
              <a:path extrusionOk="0" h="598" w="814">
                <a:moveTo>
                  <a:pt x="0" y="597"/>
                </a:moveTo>
                <a:lnTo>
                  <a:pt x="89" y="0"/>
                </a:lnTo>
                <a:lnTo>
                  <a:pt x="724" y="0"/>
                </a:lnTo>
                <a:lnTo>
                  <a:pt x="813"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7" name="Google Shape;957;p27"/>
          <p:cNvSpPr/>
          <p:nvPr/>
        </p:nvSpPr>
        <p:spPr>
          <a:xfrm>
            <a:off x="11056876" y="3690519"/>
            <a:ext cx="271008" cy="109868"/>
          </a:xfrm>
          <a:custGeom>
            <a:rect b="b" l="l" r="r" t="t"/>
            <a:pathLst>
              <a:path extrusionOk="0" h="330" w="814">
                <a:moveTo>
                  <a:pt x="813" y="0"/>
                </a:moveTo>
                <a:lnTo>
                  <a:pt x="813" y="329"/>
                </a:lnTo>
                <a:lnTo>
                  <a:pt x="0" y="329"/>
                </a:lnTo>
                <a:lnTo>
                  <a:pt x="0" y="0"/>
                </a:lnTo>
                <a:lnTo>
                  <a:pt x="813"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8" name="Google Shape;958;p27"/>
          <p:cNvSpPr/>
          <p:nvPr/>
        </p:nvSpPr>
        <p:spPr>
          <a:xfrm>
            <a:off x="11254639" y="3730071"/>
            <a:ext cx="32229" cy="29299"/>
          </a:xfrm>
          <a:custGeom>
            <a:rect b="b" l="l" r="r" t="t"/>
            <a:pathLst>
              <a:path extrusionOk="0" h="90" w="98">
                <a:moveTo>
                  <a:pt x="97" y="44"/>
                </a:moveTo>
                <a:lnTo>
                  <a:pt x="97" y="44"/>
                </a:lnTo>
                <a:cubicBezTo>
                  <a:pt x="97" y="22"/>
                  <a:pt x="75" y="0"/>
                  <a:pt x="45" y="0"/>
                </a:cubicBezTo>
                <a:cubicBezTo>
                  <a:pt x="22" y="0"/>
                  <a:pt x="0" y="22"/>
                  <a:pt x="0" y="44"/>
                </a:cubicBezTo>
                <a:cubicBezTo>
                  <a:pt x="0" y="67"/>
                  <a:pt x="22" y="89"/>
                  <a:pt x="45" y="89"/>
                </a:cubicBezTo>
                <a:cubicBezTo>
                  <a:pt x="75" y="89"/>
                  <a:pt x="97" y="67"/>
                  <a:pt x="97"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9" name="Google Shape;959;p27"/>
          <p:cNvSpPr/>
          <p:nvPr/>
        </p:nvSpPr>
        <p:spPr>
          <a:xfrm>
            <a:off x="11150631" y="3546958"/>
            <a:ext cx="79105" cy="39552"/>
          </a:xfrm>
          <a:custGeom>
            <a:rect b="b" l="l" r="r" t="t"/>
            <a:pathLst>
              <a:path extrusionOk="0" h="121" w="239">
                <a:moveTo>
                  <a:pt x="0" y="120"/>
                </a:moveTo>
                <a:lnTo>
                  <a:pt x="119" y="0"/>
                </a:lnTo>
                <a:lnTo>
                  <a:pt x="238" y="12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60" name="Google Shape;960;p27"/>
          <p:cNvCxnSpPr/>
          <p:nvPr/>
        </p:nvCxnSpPr>
        <p:spPr>
          <a:xfrm>
            <a:off x="11190182" y="3546958"/>
            <a:ext cx="1466" cy="99614"/>
          </a:xfrm>
          <a:prstGeom prst="straightConnector1">
            <a:avLst/>
          </a:prstGeom>
          <a:noFill/>
          <a:ln cap="flat" cmpd="sng" w="34275">
            <a:solidFill>
              <a:schemeClr val="dk1"/>
            </a:solidFill>
            <a:prstDash val="solid"/>
            <a:round/>
            <a:headEnd len="med" w="med" type="none"/>
            <a:tailEnd len="med" w="med" type="none"/>
          </a:ln>
        </p:spPr>
      </p:cxnSp>
      <p:grpSp>
        <p:nvGrpSpPr>
          <p:cNvPr id="961" name="Google Shape;961;p27"/>
          <p:cNvGrpSpPr/>
          <p:nvPr/>
        </p:nvGrpSpPr>
        <p:grpSpPr>
          <a:xfrm>
            <a:off x="7240785" y="937952"/>
            <a:ext cx="240245" cy="309098"/>
            <a:chOff x="14478394" y="1875904"/>
            <a:chExt cx="480490" cy="618195"/>
          </a:xfrm>
        </p:grpSpPr>
        <p:sp>
          <p:nvSpPr>
            <p:cNvPr id="962" name="Google Shape;962;p27"/>
            <p:cNvSpPr/>
            <p:nvPr/>
          </p:nvSpPr>
          <p:spPr>
            <a:xfrm>
              <a:off x="14478394" y="2195258"/>
              <a:ext cx="480490" cy="298841"/>
            </a:xfrm>
            <a:custGeom>
              <a:rect b="b" l="l" r="r" t="t"/>
              <a:pathLst>
                <a:path extrusionOk="0" h="449" w="725">
                  <a:moveTo>
                    <a:pt x="724" y="0"/>
                  </a:moveTo>
                  <a:lnTo>
                    <a:pt x="0" y="0"/>
                  </a:lnTo>
                  <a:lnTo>
                    <a:pt x="0" y="448"/>
                  </a:lnTo>
                  <a:lnTo>
                    <a:pt x="724" y="448"/>
                  </a:lnTo>
                  <a:lnTo>
                    <a:pt x="72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63" name="Google Shape;963;p27"/>
            <p:cNvSpPr/>
            <p:nvPr/>
          </p:nvSpPr>
          <p:spPr>
            <a:xfrm>
              <a:off x="14557502" y="1875904"/>
              <a:ext cx="319350" cy="316421"/>
            </a:xfrm>
            <a:custGeom>
              <a:rect b="b" l="l" r="r" t="t"/>
              <a:pathLst>
                <a:path extrusionOk="0" h="478" w="479">
                  <a:moveTo>
                    <a:pt x="0" y="477"/>
                  </a:moveTo>
                  <a:lnTo>
                    <a:pt x="0" y="477"/>
                  </a:lnTo>
                  <a:cubicBezTo>
                    <a:pt x="0" y="238"/>
                    <a:pt x="0" y="238"/>
                    <a:pt x="0" y="238"/>
                  </a:cubicBezTo>
                  <a:cubicBezTo>
                    <a:pt x="0" y="104"/>
                    <a:pt x="105" y="0"/>
                    <a:pt x="239" y="0"/>
                  </a:cubicBezTo>
                  <a:cubicBezTo>
                    <a:pt x="374" y="0"/>
                    <a:pt x="478" y="104"/>
                    <a:pt x="478" y="238"/>
                  </a:cubicBezTo>
                  <a:cubicBezTo>
                    <a:pt x="478" y="477"/>
                    <a:pt x="478" y="477"/>
                    <a:pt x="478" y="477"/>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64" name="Google Shape;964;p27"/>
            <p:cNvSpPr/>
            <p:nvPr/>
          </p:nvSpPr>
          <p:spPr>
            <a:xfrm>
              <a:off x="14674694" y="2294871"/>
              <a:ext cx="79104" cy="79104"/>
            </a:xfrm>
            <a:custGeom>
              <a:rect b="b" l="l" r="r" t="t"/>
              <a:pathLst>
                <a:path extrusionOk="0" h="120" w="121">
                  <a:moveTo>
                    <a:pt x="120" y="59"/>
                  </a:moveTo>
                  <a:lnTo>
                    <a:pt x="120" y="59"/>
                  </a:lnTo>
                  <a:cubicBezTo>
                    <a:pt x="120" y="97"/>
                    <a:pt x="97" y="119"/>
                    <a:pt x="60" y="119"/>
                  </a:cubicBezTo>
                  <a:cubicBezTo>
                    <a:pt x="30" y="119"/>
                    <a:pt x="0" y="97"/>
                    <a:pt x="0" y="59"/>
                  </a:cubicBezTo>
                  <a:cubicBezTo>
                    <a:pt x="0" y="30"/>
                    <a:pt x="30" y="0"/>
                    <a:pt x="60" y="0"/>
                  </a:cubicBezTo>
                  <a:cubicBezTo>
                    <a:pt x="97" y="0"/>
                    <a:pt x="120" y="30"/>
                    <a:pt x="120" y="5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65" name="Google Shape;965;p27"/>
            <p:cNvCxnSpPr/>
            <p:nvPr/>
          </p:nvCxnSpPr>
          <p:spPr>
            <a:xfrm>
              <a:off x="14715711" y="2373975"/>
              <a:ext cx="2929" cy="41018"/>
            </a:xfrm>
            <a:prstGeom prst="straightConnector1">
              <a:avLst/>
            </a:prstGeom>
            <a:noFill/>
            <a:ln cap="flat" cmpd="sng" w="34275">
              <a:solidFill>
                <a:schemeClr val="dk1"/>
              </a:solidFill>
              <a:prstDash val="solid"/>
              <a:round/>
              <a:headEnd len="med" w="med" type="none"/>
              <a:tailEnd len="med" w="med" type="none"/>
            </a:ln>
          </p:spPr>
        </p:cxnSp>
      </p:grpSp>
      <p:grpSp>
        <p:nvGrpSpPr>
          <p:cNvPr id="966" name="Google Shape;966;p27"/>
          <p:cNvGrpSpPr/>
          <p:nvPr/>
        </p:nvGrpSpPr>
        <p:grpSpPr>
          <a:xfrm>
            <a:off x="7878021" y="937952"/>
            <a:ext cx="240245" cy="309098"/>
            <a:chOff x="15752867" y="1875904"/>
            <a:chExt cx="480490" cy="618195"/>
          </a:xfrm>
        </p:grpSpPr>
        <p:sp>
          <p:nvSpPr>
            <p:cNvPr id="967" name="Google Shape;967;p27"/>
            <p:cNvSpPr/>
            <p:nvPr/>
          </p:nvSpPr>
          <p:spPr>
            <a:xfrm>
              <a:off x="15752867" y="2195258"/>
              <a:ext cx="480490" cy="298841"/>
            </a:xfrm>
            <a:custGeom>
              <a:rect b="b" l="l" r="r" t="t"/>
              <a:pathLst>
                <a:path extrusionOk="0" h="449" w="725">
                  <a:moveTo>
                    <a:pt x="724" y="0"/>
                  </a:moveTo>
                  <a:lnTo>
                    <a:pt x="0" y="0"/>
                  </a:lnTo>
                  <a:lnTo>
                    <a:pt x="0" y="448"/>
                  </a:lnTo>
                  <a:lnTo>
                    <a:pt x="724" y="448"/>
                  </a:lnTo>
                  <a:lnTo>
                    <a:pt x="72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68" name="Google Shape;968;p27"/>
            <p:cNvSpPr/>
            <p:nvPr/>
          </p:nvSpPr>
          <p:spPr>
            <a:xfrm>
              <a:off x="15837830" y="1875904"/>
              <a:ext cx="319352" cy="316421"/>
            </a:xfrm>
            <a:custGeom>
              <a:rect b="b" l="l" r="r" t="t"/>
              <a:pathLst>
                <a:path extrusionOk="0" h="478" w="479">
                  <a:moveTo>
                    <a:pt x="0" y="477"/>
                  </a:moveTo>
                  <a:lnTo>
                    <a:pt x="0" y="477"/>
                  </a:lnTo>
                  <a:cubicBezTo>
                    <a:pt x="0" y="238"/>
                    <a:pt x="0" y="238"/>
                    <a:pt x="0" y="238"/>
                  </a:cubicBezTo>
                  <a:cubicBezTo>
                    <a:pt x="0" y="104"/>
                    <a:pt x="105" y="0"/>
                    <a:pt x="239" y="0"/>
                  </a:cubicBezTo>
                  <a:cubicBezTo>
                    <a:pt x="373" y="0"/>
                    <a:pt x="478" y="104"/>
                    <a:pt x="478" y="238"/>
                  </a:cubicBezTo>
                  <a:cubicBezTo>
                    <a:pt x="478" y="283"/>
                    <a:pt x="478" y="283"/>
                    <a:pt x="478" y="283"/>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69" name="Google Shape;969;p27"/>
            <p:cNvSpPr/>
            <p:nvPr/>
          </p:nvSpPr>
          <p:spPr>
            <a:xfrm>
              <a:off x="15955023" y="2294871"/>
              <a:ext cx="79106" cy="79104"/>
            </a:xfrm>
            <a:custGeom>
              <a:rect b="b" l="l" r="r" t="t"/>
              <a:pathLst>
                <a:path extrusionOk="0" h="120" w="121">
                  <a:moveTo>
                    <a:pt x="120" y="59"/>
                  </a:moveTo>
                  <a:lnTo>
                    <a:pt x="120" y="59"/>
                  </a:lnTo>
                  <a:cubicBezTo>
                    <a:pt x="120" y="97"/>
                    <a:pt x="90" y="119"/>
                    <a:pt x="60" y="119"/>
                  </a:cubicBezTo>
                  <a:cubicBezTo>
                    <a:pt x="23" y="119"/>
                    <a:pt x="0" y="97"/>
                    <a:pt x="0" y="59"/>
                  </a:cubicBezTo>
                  <a:cubicBezTo>
                    <a:pt x="0" y="30"/>
                    <a:pt x="23" y="0"/>
                    <a:pt x="60" y="0"/>
                  </a:cubicBezTo>
                  <a:cubicBezTo>
                    <a:pt x="90" y="0"/>
                    <a:pt x="120" y="30"/>
                    <a:pt x="120" y="5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70" name="Google Shape;970;p27"/>
            <p:cNvCxnSpPr/>
            <p:nvPr/>
          </p:nvCxnSpPr>
          <p:spPr>
            <a:xfrm>
              <a:off x="15996041" y="2373975"/>
              <a:ext cx="2931" cy="41018"/>
            </a:xfrm>
            <a:prstGeom prst="straightConnector1">
              <a:avLst/>
            </a:prstGeom>
            <a:noFill/>
            <a:ln cap="flat" cmpd="sng" w="34275">
              <a:solidFill>
                <a:schemeClr val="dk1"/>
              </a:solidFill>
              <a:prstDash val="solid"/>
              <a:round/>
              <a:headEnd len="med" w="med" type="none"/>
              <a:tailEnd len="med" w="med" type="none"/>
            </a:ln>
          </p:spPr>
        </p:cxnSp>
      </p:grpSp>
      <p:grpSp>
        <p:nvGrpSpPr>
          <p:cNvPr id="971" name="Google Shape;971;p27"/>
          <p:cNvGrpSpPr/>
          <p:nvPr/>
        </p:nvGrpSpPr>
        <p:grpSpPr>
          <a:xfrm>
            <a:off x="8478635" y="1033173"/>
            <a:ext cx="314954" cy="118658"/>
            <a:chOff x="16954094" y="2066345"/>
            <a:chExt cx="629909" cy="237315"/>
          </a:xfrm>
        </p:grpSpPr>
        <p:sp>
          <p:nvSpPr>
            <p:cNvPr id="972" name="Google Shape;972;p27"/>
            <p:cNvSpPr/>
            <p:nvPr/>
          </p:nvSpPr>
          <p:spPr>
            <a:xfrm>
              <a:off x="17340830" y="2066345"/>
              <a:ext cx="243173" cy="237315"/>
            </a:xfrm>
            <a:custGeom>
              <a:rect b="b" l="l" r="r" t="t"/>
              <a:pathLst>
                <a:path extrusionOk="0" h="359" w="367">
                  <a:moveTo>
                    <a:pt x="0" y="179"/>
                  </a:moveTo>
                  <a:lnTo>
                    <a:pt x="0" y="179"/>
                  </a:lnTo>
                  <a:cubicBezTo>
                    <a:pt x="0" y="82"/>
                    <a:pt x="82" y="0"/>
                    <a:pt x="179" y="0"/>
                  </a:cubicBezTo>
                  <a:cubicBezTo>
                    <a:pt x="284" y="0"/>
                    <a:pt x="366" y="82"/>
                    <a:pt x="366" y="179"/>
                  </a:cubicBezTo>
                  <a:cubicBezTo>
                    <a:pt x="366" y="276"/>
                    <a:pt x="284" y="358"/>
                    <a:pt x="179" y="358"/>
                  </a:cubicBezTo>
                  <a:cubicBezTo>
                    <a:pt x="82" y="358"/>
                    <a:pt x="0" y="276"/>
                    <a:pt x="0"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73" name="Google Shape;973;p27"/>
            <p:cNvCxnSpPr/>
            <p:nvPr/>
          </p:nvCxnSpPr>
          <p:spPr>
            <a:xfrm>
              <a:off x="16954094" y="2183538"/>
              <a:ext cx="377947" cy="2929"/>
            </a:xfrm>
            <a:prstGeom prst="straightConnector1">
              <a:avLst/>
            </a:prstGeom>
            <a:noFill/>
            <a:ln cap="flat" cmpd="sng" w="34275">
              <a:solidFill>
                <a:schemeClr val="dk1"/>
              </a:solidFill>
              <a:prstDash val="solid"/>
              <a:round/>
              <a:headEnd len="med" w="med" type="none"/>
              <a:tailEnd len="med" w="med" type="none"/>
            </a:ln>
          </p:spPr>
        </p:cxnSp>
        <p:cxnSp>
          <p:nvCxnSpPr>
            <p:cNvPr id="974" name="Google Shape;974;p27"/>
            <p:cNvCxnSpPr/>
            <p:nvPr/>
          </p:nvCxnSpPr>
          <p:spPr>
            <a:xfrm>
              <a:off x="17012691" y="2183538"/>
              <a:ext cx="2929" cy="99613"/>
            </a:xfrm>
            <a:prstGeom prst="straightConnector1">
              <a:avLst/>
            </a:prstGeom>
            <a:noFill/>
            <a:ln cap="flat" cmpd="sng" w="34275">
              <a:solidFill>
                <a:schemeClr val="dk1"/>
              </a:solidFill>
              <a:prstDash val="solid"/>
              <a:round/>
              <a:headEnd len="med" w="med" type="none"/>
              <a:tailEnd len="med" w="med" type="none"/>
            </a:ln>
          </p:spPr>
        </p:cxnSp>
        <p:cxnSp>
          <p:nvCxnSpPr>
            <p:cNvPr id="975" name="Google Shape;975;p27"/>
            <p:cNvCxnSpPr/>
            <p:nvPr/>
          </p:nvCxnSpPr>
          <p:spPr>
            <a:xfrm>
              <a:off x="17091794" y="2183536"/>
              <a:ext cx="2931" cy="58597"/>
            </a:xfrm>
            <a:prstGeom prst="straightConnector1">
              <a:avLst/>
            </a:prstGeom>
            <a:noFill/>
            <a:ln cap="flat" cmpd="sng" w="34275">
              <a:solidFill>
                <a:schemeClr val="dk1"/>
              </a:solidFill>
              <a:prstDash val="solid"/>
              <a:round/>
              <a:headEnd len="med" w="med" type="none"/>
              <a:tailEnd len="med" w="med" type="none"/>
            </a:ln>
          </p:spPr>
        </p:cxnSp>
      </p:grpSp>
      <p:grpSp>
        <p:nvGrpSpPr>
          <p:cNvPr id="976" name="Google Shape;976;p27"/>
          <p:cNvGrpSpPr/>
          <p:nvPr/>
        </p:nvGrpSpPr>
        <p:grpSpPr>
          <a:xfrm>
            <a:off x="9120265" y="936489"/>
            <a:ext cx="310561" cy="310561"/>
            <a:chOff x="18237355" y="1872977"/>
            <a:chExt cx="621122" cy="621122"/>
          </a:xfrm>
        </p:grpSpPr>
        <p:sp>
          <p:nvSpPr>
            <p:cNvPr id="977" name="Google Shape;977;p27"/>
            <p:cNvSpPr/>
            <p:nvPr/>
          </p:nvSpPr>
          <p:spPr>
            <a:xfrm>
              <a:off x="18539125" y="1872977"/>
              <a:ext cx="319352" cy="322281"/>
            </a:xfrm>
            <a:custGeom>
              <a:rect b="b" l="l" r="r" t="t"/>
              <a:pathLst>
                <a:path extrusionOk="0" h="486" w="479">
                  <a:moveTo>
                    <a:pt x="90" y="470"/>
                  </a:moveTo>
                  <a:lnTo>
                    <a:pt x="90" y="470"/>
                  </a:lnTo>
                  <a:cubicBezTo>
                    <a:pt x="105" y="478"/>
                    <a:pt x="127" y="485"/>
                    <a:pt x="150" y="485"/>
                  </a:cubicBezTo>
                  <a:cubicBezTo>
                    <a:pt x="195" y="485"/>
                    <a:pt x="239" y="463"/>
                    <a:pt x="269" y="426"/>
                  </a:cubicBezTo>
                  <a:cubicBezTo>
                    <a:pt x="448" y="246"/>
                    <a:pt x="448" y="246"/>
                    <a:pt x="448" y="246"/>
                  </a:cubicBezTo>
                  <a:cubicBezTo>
                    <a:pt x="471" y="217"/>
                    <a:pt x="478" y="187"/>
                    <a:pt x="478" y="157"/>
                  </a:cubicBezTo>
                  <a:cubicBezTo>
                    <a:pt x="478" y="67"/>
                    <a:pt x="411" y="0"/>
                    <a:pt x="329" y="0"/>
                  </a:cubicBezTo>
                  <a:cubicBezTo>
                    <a:pt x="291" y="0"/>
                    <a:pt x="262" y="15"/>
                    <a:pt x="239" y="37"/>
                  </a:cubicBezTo>
                  <a:cubicBezTo>
                    <a:pt x="45" y="231"/>
                    <a:pt x="45" y="231"/>
                    <a:pt x="45" y="231"/>
                  </a:cubicBezTo>
                  <a:cubicBezTo>
                    <a:pt x="15" y="254"/>
                    <a:pt x="0" y="291"/>
                    <a:pt x="0" y="336"/>
                  </a:cubicBezTo>
                  <a:cubicBezTo>
                    <a:pt x="0" y="358"/>
                    <a:pt x="0" y="373"/>
                    <a:pt x="8" y="396"/>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78" name="Google Shape;978;p27"/>
            <p:cNvSpPr/>
            <p:nvPr/>
          </p:nvSpPr>
          <p:spPr>
            <a:xfrm>
              <a:off x="18600653" y="2183538"/>
              <a:ext cx="2929" cy="2929"/>
            </a:xfrm>
            <a:custGeom>
              <a:rect b="b" l="l" r="r" t="t"/>
              <a:pathLst>
                <a:path extrusionOk="0" h="1" w="1">
                  <a:moveTo>
                    <a:pt x="0" y="0"/>
                  </a:moveTo>
                  <a:lnTo>
                    <a:pt x="0" y="0"/>
                  </a:lnTo>
                </a:path>
              </a:pathLst>
            </a:custGeom>
            <a:noFill/>
            <a:ln cap="flat" cmpd="sng" w="3427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79" name="Google Shape;979;p27"/>
            <p:cNvSpPr/>
            <p:nvPr/>
          </p:nvSpPr>
          <p:spPr>
            <a:xfrm>
              <a:off x="18544984" y="2133730"/>
              <a:ext cx="5860" cy="5860"/>
            </a:xfrm>
            <a:custGeom>
              <a:rect b="b" l="l" r="r" t="t"/>
              <a:pathLst>
                <a:path extrusionOk="0" h="8" w="8">
                  <a:moveTo>
                    <a:pt x="0" y="0"/>
                  </a:moveTo>
                  <a:lnTo>
                    <a:pt x="0" y="0"/>
                  </a:lnTo>
                  <a:cubicBezTo>
                    <a:pt x="7" y="0"/>
                    <a:pt x="7" y="0"/>
                    <a:pt x="7" y="7"/>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80" name="Google Shape;980;p27"/>
            <p:cNvSpPr/>
            <p:nvPr/>
          </p:nvSpPr>
          <p:spPr>
            <a:xfrm>
              <a:off x="18237355" y="2174747"/>
              <a:ext cx="322281" cy="319352"/>
            </a:xfrm>
            <a:custGeom>
              <a:rect b="b" l="l" r="r" t="t"/>
              <a:pathLst>
                <a:path extrusionOk="0" h="479" w="486">
                  <a:moveTo>
                    <a:pt x="396" y="15"/>
                  </a:moveTo>
                  <a:lnTo>
                    <a:pt x="396" y="15"/>
                  </a:lnTo>
                  <a:cubicBezTo>
                    <a:pt x="373" y="0"/>
                    <a:pt x="358" y="0"/>
                    <a:pt x="336" y="0"/>
                  </a:cubicBezTo>
                  <a:cubicBezTo>
                    <a:pt x="299" y="0"/>
                    <a:pt x="269" y="8"/>
                    <a:pt x="246" y="30"/>
                  </a:cubicBezTo>
                  <a:cubicBezTo>
                    <a:pt x="45" y="224"/>
                    <a:pt x="45" y="224"/>
                    <a:pt x="45" y="224"/>
                  </a:cubicBezTo>
                  <a:cubicBezTo>
                    <a:pt x="22" y="254"/>
                    <a:pt x="0" y="291"/>
                    <a:pt x="0" y="329"/>
                  </a:cubicBezTo>
                  <a:cubicBezTo>
                    <a:pt x="0" y="411"/>
                    <a:pt x="67" y="478"/>
                    <a:pt x="157" y="478"/>
                  </a:cubicBezTo>
                  <a:cubicBezTo>
                    <a:pt x="202" y="478"/>
                    <a:pt x="246" y="456"/>
                    <a:pt x="276" y="419"/>
                  </a:cubicBezTo>
                  <a:cubicBezTo>
                    <a:pt x="455" y="239"/>
                    <a:pt x="455" y="239"/>
                    <a:pt x="455" y="239"/>
                  </a:cubicBezTo>
                  <a:cubicBezTo>
                    <a:pt x="470" y="217"/>
                    <a:pt x="485" y="187"/>
                    <a:pt x="485" y="150"/>
                  </a:cubicBezTo>
                  <a:cubicBezTo>
                    <a:pt x="485" y="127"/>
                    <a:pt x="478" y="105"/>
                    <a:pt x="470" y="9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81" name="Google Shape;981;p27"/>
            <p:cNvCxnSpPr/>
            <p:nvPr/>
          </p:nvCxnSpPr>
          <p:spPr>
            <a:xfrm flipH="1" rot="10800000">
              <a:off x="18460020" y="2092712"/>
              <a:ext cx="178719" cy="184579"/>
            </a:xfrm>
            <a:prstGeom prst="straightConnector1">
              <a:avLst/>
            </a:prstGeom>
            <a:noFill/>
            <a:ln cap="flat" cmpd="sng" w="34275">
              <a:solidFill>
                <a:schemeClr val="dk1"/>
              </a:solidFill>
              <a:prstDash val="solid"/>
              <a:round/>
              <a:headEnd len="med" w="med" type="none"/>
              <a:tailEnd len="med" w="med" type="none"/>
            </a:ln>
          </p:spPr>
        </p:cxnSp>
      </p:grpSp>
      <p:grpSp>
        <p:nvGrpSpPr>
          <p:cNvPr id="982" name="Google Shape;982;p27"/>
          <p:cNvGrpSpPr/>
          <p:nvPr/>
        </p:nvGrpSpPr>
        <p:grpSpPr>
          <a:xfrm>
            <a:off x="9760431" y="937953"/>
            <a:ext cx="309096" cy="309097"/>
            <a:chOff x="19517686" y="1875906"/>
            <a:chExt cx="618192" cy="618193"/>
          </a:xfrm>
        </p:grpSpPr>
        <p:sp>
          <p:nvSpPr>
            <p:cNvPr id="983" name="Google Shape;983;p27"/>
            <p:cNvSpPr/>
            <p:nvPr/>
          </p:nvSpPr>
          <p:spPr>
            <a:xfrm>
              <a:off x="19655388" y="1875906"/>
              <a:ext cx="480490" cy="477561"/>
            </a:xfrm>
            <a:custGeom>
              <a:rect b="b" l="l" r="r" t="t"/>
              <a:pathLst>
                <a:path extrusionOk="0" h="717" w="725">
                  <a:moveTo>
                    <a:pt x="0" y="358"/>
                  </a:moveTo>
                  <a:lnTo>
                    <a:pt x="0" y="358"/>
                  </a:lnTo>
                  <a:cubicBezTo>
                    <a:pt x="0" y="156"/>
                    <a:pt x="164" y="0"/>
                    <a:pt x="358" y="0"/>
                  </a:cubicBezTo>
                  <a:cubicBezTo>
                    <a:pt x="560" y="0"/>
                    <a:pt x="724" y="156"/>
                    <a:pt x="724" y="358"/>
                  </a:cubicBezTo>
                  <a:cubicBezTo>
                    <a:pt x="724" y="552"/>
                    <a:pt x="560" y="716"/>
                    <a:pt x="358" y="716"/>
                  </a:cubicBezTo>
                  <a:cubicBezTo>
                    <a:pt x="164" y="716"/>
                    <a:pt x="0" y="552"/>
                    <a:pt x="0" y="35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84" name="Google Shape;984;p27"/>
            <p:cNvCxnSpPr/>
            <p:nvPr/>
          </p:nvCxnSpPr>
          <p:spPr>
            <a:xfrm flipH="1" rot="10800000">
              <a:off x="19517686" y="2280220"/>
              <a:ext cx="208019" cy="213877"/>
            </a:xfrm>
            <a:prstGeom prst="straightConnector1">
              <a:avLst/>
            </a:prstGeom>
            <a:noFill/>
            <a:ln cap="flat" cmpd="sng" w="34275">
              <a:solidFill>
                <a:schemeClr val="dk1"/>
              </a:solidFill>
              <a:prstDash val="solid"/>
              <a:round/>
              <a:headEnd len="med" w="med" type="none"/>
              <a:tailEnd len="med" w="med" type="none"/>
            </a:ln>
          </p:spPr>
        </p:cxnSp>
        <p:cxnSp>
          <p:nvCxnSpPr>
            <p:cNvPr id="985" name="Google Shape;985;p27"/>
            <p:cNvCxnSpPr/>
            <p:nvPr/>
          </p:nvCxnSpPr>
          <p:spPr>
            <a:xfrm>
              <a:off x="19517686" y="2324169"/>
              <a:ext cx="169930" cy="169930"/>
            </a:xfrm>
            <a:prstGeom prst="straightConnector1">
              <a:avLst/>
            </a:prstGeom>
            <a:noFill/>
            <a:ln cap="flat" cmpd="sng" w="34275">
              <a:solidFill>
                <a:schemeClr val="dk1"/>
              </a:solidFill>
              <a:prstDash val="solid"/>
              <a:round/>
              <a:headEnd len="med" w="med" type="none"/>
              <a:tailEnd len="med" w="med" type="none"/>
            </a:ln>
          </p:spPr>
        </p:cxnSp>
      </p:grpSp>
      <p:grpSp>
        <p:nvGrpSpPr>
          <p:cNvPr id="986" name="Google Shape;986;p27"/>
          <p:cNvGrpSpPr/>
          <p:nvPr/>
        </p:nvGrpSpPr>
        <p:grpSpPr>
          <a:xfrm>
            <a:off x="10396201" y="937952"/>
            <a:ext cx="312027" cy="309097"/>
            <a:chOff x="20789227" y="1875904"/>
            <a:chExt cx="624053" cy="618194"/>
          </a:xfrm>
        </p:grpSpPr>
        <p:sp>
          <p:nvSpPr>
            <p:cNvPr id="987" name="Google Shape;987;p27"/>
            <p:cNvSpPr/>
            <p:nvPr/>
          </p:nvSpPr>
          <p:spPr>
            <a:xfrm>
              <a:off x="20789227" y="2016537"/>
              <a:ext cx="480490" cy="477561"/>
            </a:xfrm>
            <a:custGeom>
              <a:rect b="b" l="l" r="r" t="t"/>
              <a:pathLst>
                <a:path extrusionOk="0" h="717" w="725">
                  <a:moveTo>
                    <a:pt x="724" y="358"/>
                  </a:moveTo>
                  <a:lnTo>
                    <a:pt x="724" y="358"/>
                  </a:lnTo>
                  <a:cubicBezTo>
                    <a:pt x="724" y="559"/>
                    <a:pt x="560" y="716"/>
                    <a:pt x="366" y="716"/>
                  </a:cubicBezTo>
                  <a:cubicBezTo>
                    <a:pt x="164" y="716"/>
                    <a:pt x="0" y="559"/>
                    <a:pt x="0" y="358"/>
                  </a:cubicBezTo>
                  <a:cubicBezTo>
                    <a:pt x="0" y="156"/>
                    <a:pt x="164" y="0"/>
                    <a:pt x="366" y="0"/>
                  </a:cubicBezTo>
                  <a:cubicBezTo>
                    <a:pt x="560" y="0"/>
                    <a:pt x="724" y="156"/>
                    <a:pt x="724" y="35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88" name="Google Shape;988;p27"/>
            <p:cNvCxnSpPr/>
            <p:nvPr/>
          </p:nvCxnSpPr>
          <p:spPr>
            <a:xfrm flipH="1">
              <a:off x="21199403" y="1875906"/>
              <a:ext cx="213877" cy="208019"/>
            </a:xfrm>
            <a:prstGeom prst="straightConnector1">
              <a:avLst/>
            </a:prstGeom>
            <a:noFill/>
            <a:ln cap="flat" cmpd="sng" w="34275">
              <a:solidFill>
                <a:schemeClr val="dk1"/>
              </a:solidFill>
              <a:prstDash val="solid"/>
              <a:round/>
              <a:headEnd len="med" w="med" type="none"/>
              <a:tailEnd len="med" w="med" type="none"/>
            </a:ln>
          </p:spPr>
        </p:cxnSp>
        <p:sp>
          <p:nvSpPr>
            <p:cNvPr id="989" name="Google Shape;989;p27"/>
            <p:cNvSpPr/>
            <p:nvPr/>
          </p:nvSpPr>
          <p:spPr>
            <a:xfrm>
              <a:off x="21231631" y="1875904"/>
              <a:ext cx="178719" cy="178721"/>
            </a:xfrm>
            <a:custGeom>
              <a:rect b="b" l="l" r="r" t="t"/>
              <a:pathLst>
                <a:path extrusionOk="0" h="269" w="269">
                  <a:moveTo>
                    <a:pt x="0" y="0"/>
                  </a:moveTo>
                  <a:lnTo>
                    <a:pt x="268" y="0"/>
                  </a:lnTo>
                  <a:lnTo>
                    <a:pt x="268" y="26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990" name="Google Shape;990;p27"/>
          <p:cNvGrpSpPr/>
          <p:nvPr/>
        </p:nvGrpSpPr>
        <p:grpSpPr>
          <a:xfrm>
            <a:off x="11036368" y="937952"/>
            <a:ext cx="310561" cy="307632"/>
            <a:chOff x="22069559" y="1875904"/>
            <a:chExt cx="621122" cy="615264"/>
          </a:xfrm>
        </p:grpSpPr>
        <p:sp>
          <p:nvSpPr>
            <p:cNvPr id="991" name="Google Shape;991;p27"/>
            <p:cNvSpPr/>
            <p:nvPr/>
          </p:nvSpPr>
          <p:spPr>
            <a:xfrm>
              <a:off x="22447506" y="1875904"/>
              <a:ext cx="243175" cy="237317"/>
            </a:xfrm>
            <a:custGeom>
              <a:rect b="b" l="l" r="r" t="t"/>
              <a:pathLst>
                <a:path extrusionOk="0" h="359" w="367">
                  <a:moveTo>
                    <a:pt x="0" y="179"/>
                  </a:moveTo>
                  <a:lnTo>
                    <a:pt x="0" y="179"/>
                  </a:lnTo>
                  <a:cubicBezTo>
                    <a:pt x="0" y="276"/>
                    <a:pt x="83" y="358"/>
                    <a:pt x="187" y="358"/>
                  </a:cubicBezTo>
                  <a:cubicBezTo>
                    <a:pt x="284" y="358"/>
                    <a:pt x="366" y="276"/>
                    <a:pt x="366" y="179"/>
                  </a:cubicBezTo>
                  <a:cubicBezTo>
                    <a:pt x="366" y="74"/>
                    <a:pt x="284" y="0"/>
                    <a:pt x="187" y="0"/>
                  </a:cubicBezTo>
                  <a:cubicBezTo>
                    <a:pt x="83" y="0"/>
                    <a:pt x="0" y="74"/>
                    <a:pt x="0"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92" name="Google Shape;992;p27"/>
            <p:cNvSpPr/>
            <p:nvPr/>
          </p:nvSpPr>
          <p:spPr>
            <a:xfrm>
              <a:off x="22069559" y="2183536"/>
              <a:ext cx="199228" cy="199228"/>
            </a:xfrm>
            <a:custGeom>
              <a:rect b="b" l="l" r="r" t="t"/>
              <a:pathLst>
                <a:path extrusionOk="0" h="300" w="300">
                  <a:moveTo>
                    <a:pt x="299" y="150"/>
                  </a:moveTo>
                  <a:lnTo>
                    <a:pt x="299" y="150"/>
                  </a:lnTo>
                  <a:cubicBezTo>
                    <a:pt x="299" y="232"/>
                    <a:pt x="232" y="299"/>
                    <a:pt x="149" y="299"/>
                  </a:cubicBezTo>
                  <a:cubicBezTo>
                    <a:pt x="67" y="299"/>
                    <a:pt x="0" y="232"/>
                    <a:pt x="0" y="150"/>
                  </a:cubicBezTo>
                  <a:cubicBezTo>
                    <a:pt x="0" y="67"/>
                    <a:pt x="67" y="0"/>
                    <a:pt x="149" y="0"/>
                  </a:cubicBezTo>
                  <a:cubicBezTo>
                    <a:pt x="232" y="0"/>
                    <a:pt x="299" y="67"/>
                    <a:pt x="299" y="15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93" name="Google Shape;993;p27"/>
            <p:cNvSpPr/>
            <p:nvPr/>
          </p:nvSpPr>
          <p:spPr>
            <a:xfrm>
              <a:off x="22456295" y="2332958"/>
              <a:ext cx="164070" cy="158210"/>
            </a:xfrm>
            <a:custGeom>
              <a:rect b="b" l="l" r="r" t="t"/>
              <a:pathLst>
                <a:path extrusionOk="0" h="240" w="248">
                  <a:moveTo>
                    <a:pt x="0" y="120"/>
                  </a:moveTo>
                  <a:lnTo>
                    <a:pt x="0" y="120"/>
                  </a:lnTo>
                  <a:cubicBezTo>
                    <a:pt x="0" y="52"/>
                    <a:pt x="60" y="0"/>
                    <a:pt x="120" y="0"/>
                  </a:cubicBezTo>
                  <a:cubicBezTo>
                    <a:pt x="187" y="0"/>
                    <a:pt x="247" y="52"/>
                    <a:pt x="247" y="120"/>
                  </a:cubicBezTo>
                  <a:cubicBezTo>
                    <a:pt x="247" y="187"/>
                    <a:pt x="187" y="239"/>
                    <a:pt x="120" y="239"/>
                  </a:cubicBezTo>
                  <a:cubicBezTo>
                    <a:pt x="60" y="239"/>
                    <a:pt x="0" y="187"/>
                    <a:pt x="0" y="12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94" name="Google Shape;994;p27"/>
            <p:cNvCxnSpPr/>
            <p:nvPr/>
          </p:nvCxnSpPr>
          <p:spPr>
            <a:xfrm rot="10800000">
              <a:off x="22254137" y="2321238"/>
              <a:ext cx="205088" cy="84966"/>
            </a:xfrm>
            <a:prstGeom prst="straightConnector1">
              <a:avLst/>
            </a:prstGeom>
            <a:noFill/>
            <a:ln cap="flat" cmpd="sng" w="34275">
              <a:solidFill>
                <a:schemeClr val="dk1"/>
              </a:solidFill>
              <a:prstDash val="solid"/>
              <a:round/>
              <a:headEnd len="med" w="med" type="none"/>
              <a:tailEnd len="med" w="med" type="none"/>
            </a:ln>
          </p:spPr>
        </p:cxnSp>
        <p:cxnSp>
          <p:nvCxnSpPr>
            <p:cNvPr id="995" name="Google Shape;995;p27"/>
            <p:cNvCxnSpPr/>
            <p:nvPr/>
          </p:nvCxnSpPr>
          <p:spPr>
            <a:xfrm flipH="1" rot="10800000">
              <a:off x="22248280" y="2072205"/>
              <a:ext cx="216806" cy="143560"/>
            </a:xfrm>
            <a:prstGeom prst="straightConnector1">
              <a:avLst/>
            </a:prstGeom>
            <a:noFill/>
            <a:ln cap="flat" cmpd="sng" w="34275">
              <a:solidFill>
                <a:schemeClr val="dk1"/>
              </a:solidFill>
              <a:prstDash val="solid"/>
              <a:round/>
              <a:headEnd len="med" w="med" type="none"/>
              <a:tailEnd len="med" w="med" type="none"/>
            </a:ln>
          </p:spPr>
        </p:cxnSp>
      </p:grpSp>
      <p:grpSp>
        <p:nvGrpSpPr>
          <p:cNvPr id="996" name="Google Shape;996;p27"/>
          <p:cNvGrpSpPr/>
          <p:nvPr/>
        </p:nvGrpSpPr>
        <p:grpSpPr>
          <a:xfrm>
            <a:off x="7230743" y="4788381"/>
            <a:ext cx="310562" cy="266614"/>
            <a:chOff x="14458311" y="9576762"/>
            <a:chExt cx="621124" cy="533228"/>
          </a:xfrm>
        </p:grpSpPr>
        <p:sp>
          <p:nvSpPr>
            <p:cNvPr id="997" name="Google Shape;997;p27"/>
            <p:cNvSpPr/>
            <p:nvPr/>
          </p:nvSpPr>
          <p:spPr>
            <a:xfrm>
              <a:off x="14458311" y="9793568"/>
              <a:ext cx="125984" cy="205088"/>
            </a:xfrm>
            <a:custGeom>
              <a:rect b="b" l="l" r="r" t="t"/>
              <a:pathLst>
                <a:path extrusionOk="0" h="307" w="188">
                  <a:moveTo>
                    <a:pt x="157" y="306"/>
                  </a:moveTo>
                  <a:lnTo>
                    <a:pt x="157" y="306"/>
                  </a:lnTo>
                  <a:cubicBezTo>
                    <a:pt x="68" y="306"/>
                    <a:pt x="0" y="239"/>
                    <a:pt x="0" y="150"/>
                  </a:cubicBezTo>
                  <a:cubicBezTo>
                    <a:pt x="0" y="67"/>
                    <a:pt x="68" y="0"/>
                    <a:pt x="157" y="0"/>
                  </a:cubicBezTo>
                  <a:cubicBezTo>
                    <a:pt x="187" y="0"/>
                    <a:pt x="187" y="0"/>
                    <a:pt x="187" y="0"/>
                  </a:cubicBezTo>
                  <a:cubicBezTo>
                    <a:pt x="187" y="306"/>
                    <a:pt x="187" y="306"/>
                    <a:pt x="187" y="306"/>
                  </a:cubicBezTo>
                  <a:lnTo>
                    <a:pt x="157" y="306"/>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98" name="Google Shape;998;p27"/>
            <p:cNvSpPr/>
            <p:nvPr/>
          </p:nvSpPr>
          <p:spPr>
            <a:xfrm>
              <a:off x="14959313" y="9793568"/>
              <a:ext cx="120122" cy="205088"/>
            </a:xfrm>
            <a:custGeom>
              <a:rect b="b" l="l" r="r" t="t"/>
              <a:pathLst>
                <a:path extrusionOk="0" h="307" w="180">
                  <a:moveTo>
                    <a:pt x="29" y="0"/>
                  </a:moveTo>
                  <a:lnTo>
                    <a:pt x="29" y="0"/>
                  </a:lnTo>
                  <a:cubicBezTo>
                    <a:pt x="111" y="0"/>
                    <a:pt x="179" y="67"/>
                    <a:pt x="179" y="150"/>
                  </a:cubicBezTo>
                  <a:cubicBezTo>
                    <a:pt x="179" y="239"/>
                    <a:pt x="111" y="306"/>
                    <a:pt x="29" y="306"/>
                  </a:cubicBezTo>
                  <a:cubicBezTo>
                    <a:pt x="0" y="306"/>
                    <a:pt x="0" y="306"/>
                    <a:pt x="0" y="306"/>
                  </a:cubicBezTo>
                  <a:cubicBezTo>
                    <a:pt x="0" y="0"/>
                    <a:pt x="0" y="0"/>
                    <a:pt x="0" y="0"/>
                  </a:cubicBezTo>
                  <a:lnTo>
                    <a:pt x="29" y="0"/>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99" name="Google Shape;999;p27"/>
            <p:cNvSpPr/>
            <p:nvPr/>
          </p:nvSpPr>
          <p:spPr>
            <a:xfrm>
              <a:off x="14584295" y="9576762"/>
              <a:ext cx="377947" cy="249035"/>
            </a:xfrm>
            <a:custGeom>
              <a:rect b="b" l="l" r="r" t="t"/>
              <a:pathLst>
                <a:path extrusionOk="0" h="374" w="569">
                  <a:moveTo>
                    <a:pt x="0" y="373"/>
                  </a:moveTo>
                  <a:lnTo>
                    <a:pt x="0" y="373"/>
                  </a:lnTo>
                  <a:cubicBezTo>
                    <a:pt x="0" y="239"/>
                    <a:pt x="0" y="239"/>
                    <a:pt x="0" y="239"/>
                  </a:cubicBezTo>
                  <a:cubicBezTo>
                    <a:pt x="0" y="239"/>
                    <a:pt x="0" y="0"/>
                    <a:pt x="284" y="0"/>
                  </a:cubicBezTo>
                  <a:cubicBezTo>
                    <a:pt x="568" y="0"/>
                    <a:pt x="568" y="239"/>
                    <a:pt x="568" y="239"/>
                  </a:cubicBezTo>
                  <a:cubicBezTo>
                    <a:pt x="568" y="328"/>
                    <a:pt x="568" y="328"/>
                    <a:pt x="568" y="328"/>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00" name="Google Shape;1000;p27"/>
            <p:cNvSpPr/>
            <p:nvPr/>
          </p:nvSpPr>
          <p:spPr>
            <a:xfrm>
              <a:off x="14730786" y="9998656"/>
              <a:ext cx="228526" cy="111333"/>
            </a:xfrm>
            <a:custGeom>
              <a:rect b="b" l="l" r="r" t="t"/>
              <a:pathLst>
                <a:path extrusionOk="0" h="166" w="345">
                  <a:moveTo>
                    <a:pt x="344" y="0"/>
                  </a:moveTo>
                  <a:lnTo>
                    <a:pt x="344" y="75"/>
                  </a:lnTo>
                  <a:lnTo>
                    <a:pt x="119" y="165"/>
                  </a:lnTo>
                  <a:lnTo>
                    <a:pt x="0" y="165"/>
                  </a:lnTo>
                  <a:lnTo>
                    <a:pt x="0" y="105"/>
                  </a:lnTo>
                  <a:lnTo>
                    <a:pt x="119" y="105"/>
                  </a:lnTo>
                  <a:lnTo>
                    <a:pt x="119" y="15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1001" name="Google Shape;1001;p27"/>
          <p:cNvSpPr/>
          <p:nvPr/>
        </p:nvSpPr>
        <p:spPr>
          <a:xfrm>
            <a:off x="7870909" y="4763478"/>
            <a:ext cx="134772" cy="134772"/>
          </a:xfrm>
          <a:custGeom>
            <a:rect b="b" l="l" r="r" t="t"/>
            <a:pathLst>
              <a:path extrusionOk="0" h="404" w="404">
                <a:moveTo>
                  <a:pt x="194" y="0"/>
                </a:moveTo>
                <a:lnTo>
                  <a:pt x="0" y="194"/>
                </a:lnTo>
                <a:lnTo>
                  <a:pt x="209" y="403"/>
                </a:lnTo>
                <a:lnTo>
                  <a:pt x="403" y="209"/>
                </a:lnTo>
                <a:lnTo>
                  <a:pt x="19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02" name="Google Shape;1002;p27"/>
          <p:cNvSpPr/>
          <p:nvPr/>
        </p:nvSpPr>
        <p:spPr>
          <a:xfrm>
            <a:off x="7920717" y="4813285"/>
            <a:ext cx="260755" cy="260755"/>
          </a:xfrm>
          <a:custGeom>
            <a:rect b="b" l="l" r="r" t="t"/>
            <a:pathLst>
              <a:path extrusionOk="0" h="784" w="784">
                <a:moveTo>
                  <a:pt x="313" y="0"/>
                </a:moveTo>
                <a:lnTo>
                  <a:pt x="0" y="313"/>
                </a:lnTo>
                <a:lnTo>
                  <a:pt x="462" y="783"/>
                </a:lnTo>
                <a:lnTo>
                  <a:pt x="783" y="470"/>
                </a:lnTo>
                <a:lnTo>
                  <a:pt x="313"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03" name="Google Shape;1003;p27"/>
          <p:cNvCxnSpPr/>
          <p:nvPr/>
        </p:nvCxnSpPr>
        <p:spPr>
          <a:xfrm>
            <a:off x="7900208" y="4823539"/>
            <a:ext cx="43948" cy="45413"/>
          </a:xfrm>
          <a:prstGeom prst="straightConnector1">
            <a:avLst/>
          </a:prstGeom>
          <a:noFill/>
          <a:ln cap="flat" cmpd="sng" w="34275">
            <a:solidFill>
              <a:schemeClr val="dk1"/>
            </a:solidFill>
            <a:prstDash val="solid"/>
            <a:round/>
            <a:headEnd len="med" w="med" type="none"/>
            <a:tailEnd len="med" w="med" type="none"/>
          </a:ln>
        </p:spPr>
      </p:cxnSp>
      <p:cxnSp>
        <p:nvCxnSpPr>
          <p:cNvPr id="1004" name="Google Shape;1004;p27"/>
          <p:cNvCxnSpPr/>
          <p:nvPr/>
        </p:nvCxnSpPr>
        <p:spPr>
          <a:xfrm>
            <a:off x="7930970" y="4792777"/>
            <a:ext cx="43948" cy="43948"/>
          </a:xfrm>
          <a:prstGeom prst="straightConnector1">
            <a:avLst/>
          </a:prstGeom>
          <a:noFill/>
          <a:ln cap="flat" cmpd="sng" w="34275">
            <a:solidFill>
              <a:schemeClr val="dk1"/>
            </a:solidFill>
            <a:prstDash val="solid"/>
            <a:round/>
            <a:headEnd len="med" w="med" type="none"/>
            <a:tailEnd len="med" w="med" type="none"/>
          </a:ln>
        </p:spPr>
      </p:cxnSp>
      <p:sp>
        <p:nvSpPr>
          <p:cNvPr id="1005" name="Google Shape;1005;p27"/>
          <p:cNvSpPr/>
          <p:nvPr/>
        </p:nvSpPr>
        <p:spPr>
          <a:xfrm>
            <a:off x="8508145" y="4892391"/>
            <a:ext cx="310561" cy="131842"/>
          </a:xfrm>
          <a:custGeom>
            <a:rect b="b" l="l" r="r" t="t"/>
            <a:pathLst>
              <a:path extrusionOk="0" h="397" w="934">
                <a:moveTo>
                  <a:pt x="739" y="0"/>
                </a:moveTo>
                <a:lnTo>
                  <a:pt x="739" y="0"/>
                </a:lnTo>
                <a:cubicBezTo>
                  <a:pt x="201" y="0"/>
                  <a:pt x="201" y="0"/>
                  <a:pt x="201" y="0"/>
                </a:cubicBezTo>
                <a:cubicBezTo>
                  <a:pt x="89" y="0"/>
                  <a:pt x="0" y="90"/>
                  <a:pt x="0" y="202"/>
                </a:cubicBezTo>
                <a:cubicBezTo>
                  <a:pt x="0" y="306"/>
                  <a:pt x="89" y="396"/>
                  <a:pt x="201" y="396"/>
                </a:cubicBezTo>
                <a:cubicBezTo>
                  <a:pt x="268" y="396"/>
                  <a:pt x="328" y="359"/>
                  <a:pt x="365" y="306"/>
                </a:cubicBezTo>
                <a:cubicBezTo>
                  <a:pt x="574" y="306"/>
                  <a:pt x="574" y="306"/>
                  <a:pt x="574" y="306"/>
                </a:cubicBezTo>
                <a:cubicBezTo>
                  <a:pt x="612" y="359"/>
                  <a:pt x="671" y="396"/>
                  <a:pt x="739" y="396"/>
                </a:cubicBezTo>
                <a:cubicBezTo>
                  <a:pt x="843" y="396"/>
                  <a:pt x="933" y="306"/>
                  <a:pt x="933" y="202"/>
                </a:cubicBezTo>
                <a:cubicBezTo>
                  <a:pt x="933" y="90"/>
                  <a:pt x="843" y="0"/>
                  <a:pt x="739" y="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06" name="Google Shape;1006;p27"/>
          <p:cNvCxnSpPr/>
          <p:nvPr/>
        </p:nvCxnSpPr>
        <p:spPr>
          <a:xfrm>
            <a:off x="8575530" y="4917293"/>
            <a:ext cx="1466" cy="82035"/>
          </a:xfrm>
          <a:prstGeom prst="straightConnector1">
            <a:avLst/>
          </a:prstGeom>
          <a:noFill/>
          <a:ln cap="flat" cmpd="sng" w="34275">
            <a:solidFill>
              <a:schemeClr val="dk1"/>
            </a:solidFill>
            <a:prstDash val="solid"/>
            <a:round/>
            <a:headEnd len="med" w="med" type="none"/>
            <a:tailEnd len="med" w="med" type="none"/>
          </a:ln>
        </p:spPr>
      </p:cxnSp>
      <p:cxnSp>
        <p:nvCxnSpPr>
          <p:cNvPr id="1007" name="Google Shape;1007;p27"/>
          <p:cNvCxnSpPr/>
          <p:nvPr/>
        </p:nvCxnSpPr>
        <p:spPr>
          <a:xfrm flipH="1">
            <a:off x="8534513" y="4959776"/>
            <a:ext cx="82035" cy="1465"/>
          </a:xfrm>
          <a:prstGeom prst="straightConnector1">
            <a:avLst/>
          </a:prstGeom>
          <a:noFill/>
          <a:ln cap="flat" cmpd="sng" w="34275">
            <a:solidFill>
              <a:schemeClr val="dk1"/>
            </a:solidFill>
            <a:prstDash val="solid"/>
            <a:round/>
            <a:headEnd len="med" w="med" type="none"/>
            <a:tailEnd len="med" w="med" type="none"/>
          </a:ln>
        </p:spPr>
      </p:cxnSp>
      <p:sp>
        <p:nvSpPr>
          <p:cNvPr id="1008" name="Google Shape;1008;p27"/>
          <p:cNvSpPr/>
          <p:nvPr/>
        </p:nvSpPr>
        <p:spPr>
          <a:xfrm>
            <a:off x="8719092" y="4921689"/>
            <a:ext cx="70316" cy="71780"/>
          </a:xfrm>
          <a:custGeom>
            <a:rect b="b" l="l" r="r" t="t"/>
            <a:pathLst>
              <a:path extrusionOk="0" h="217" w="210">
                <a:moveTo>
                  <a:pt x="209" y="104"/>
                </a:moveTo>
                <a:lnTo>
                  <a:pt x="209" y="104"/>
                </a:lnTo>
                <a:cubicBezTo>
                  <a:pt x="209" y="164"/>
                  <a:pt x="164" y="216"/>
                  <a:pt x="105" y="216"/>
                </a:cubicBezTo>
                <a:cubicBezTo>
                  <a:pt x="45" y="216"/>
                  <a:pt x="0" y="164"/>
                  <a:pt x="0" y="104"/>
                </a:cubicBezTo>
                <a:cubicBezTo>
                  <a:pt x="0" y="52"/>
                  <a:pt x="45" y="0"/>
                  <a:pt x="105" y="0"/>
                </a:cubicBezTo>
                <a:cubicBezTo>
                  <a:pt x="164" y="0"/>
                  <a:pt x="209" y="52"/>
                  <a:pt x="209" y="10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09" name="Google Shape;1009;p27"/>
          <p:cNvCxnSpPr/>
          <p:nvPr/>
        </p:nvCxnSpPr>
        <p:spPr>
          <a:xfrm>
            <a:off x="8754250" y="4921689"/>
            <a:ext cx="1466" cy="71780"/>
          </a:xfrm>
          <a:prstGeom prst="straightConnector1">
            <a:avLst/>
          </a:prstGeom>
          <a:noFill/>
          <a:ln cap="flat" cmpd="sng" w="34275">
            <a:solidFill>
              <a:schemeClr val="dk1"/>
            </a:solidFill>
            <a:prstDash val="solid"/>
            <a:round/>
            <a:headEnd len="med" w="med" type="none"/>
            <a:tailEnd len="med" w="med" type="none"/>
          </a:ln>
        </p:spPr>
      </p:cxnSp>
      <p:cxnSp>
        <p:nvCxnSpPr>
          <p:cNvPr id="1010" name="Google Shape;1010;p27"/>
          <p:cNvCxnSpPr/>
          <p:nvPr/>
        </p:nvCxnSpPr>
        <p:spPr>
          <a:xfrm flipH="1">
            <a:off x="8717628" y="4959776"/>
            <a:ext cx="71780" cy="1465"/>
          </a:xfrm>
          <a:prstGeom prst="straightConnector1">
            <a:avLst/>
          </a:prstGeom>
          <a:noFill/>
          <a:ln cap="flat" cmpd="sng" w="34275">
            <a:solidFill>
              <a:schemeClr val="dk1"/>
            </a:solidFill>
            <a:prstDash val="solid"/>
            <a:round/>
            <a:headEnd len="med" w="med" type="none"/>
            <a:tailEnd len="med" w="med" type="none"/>
          </a:ln>
        </p:spPr>
      </p:cxnSp>
      <p:sp>
        <p:nvSpPr>
          <p:cNvPr id="1011" name="Google Shape;1011;p27"/>
          <p:cNvSpPr/>
          <p:nvPr/>
        </p:nvSpPr>
        <p:spPr>
          <a:xfrm>
            <a:off x="8664891" y="4813285"/>
            <a:ext cx="70316" cy="79105"/>
          </a:xfrm>
          <a:custGeom>
            <a:rect b="b" l="l" r="r" t="t"/>
            <a:pathLst>
              <a:path extrusionOk="0" h="239" w="210">
                <a:moveTo>
                  <a:pt x="0" y="238"/>
                </a:moveTo>
                <a:lnTo>
                  <a:pt x="0" y="149"/>
                </a:lnTo>
                <a:lnTo>
                  <a:pt x="209" y="149"/>
                </a:lnTo>
                <a:lnTo>
                  <a:pt x="209" y="44"/>
                </a:lnTo>
                <a:lnTo>
                  <a:pt x="60" y="44"/>
                </a:lnTo>
                <a:lnTo>
                  <a:pt x="6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2" name="Google Shape;1012;p27"/>
          <p:cNvSpPr/>
          <p:nvPr/>
        </p:nvSpPr>
        <p:spPr>
          <a:xfrm>
            <a:off x="9110224" y="4123662"/>
            <a:ext cx="310561" cy="313491"/>
          </a:xfrm>
          <a:custGeom>
            <a:rect b="b" l="l" r="r" t="t"/>
            <a:pathLst>
              <a:path extrusionOk="0" h="942" w="935">
                <a:moveTo>
                  <a:pt x="471" y="0"/>
                </a:moveTo>
                <a:lnTo>
                  <a:pt x="471" y="0"/>
                </a:lnTo>
                <a:cubicBezTo>
                  <a:pt x="725" y="0"/>
                  <a:pt x="934" y="209"/>
                  <a:pt x="934" y="471"/>
                </a:cubicBezTo>
                <a:cubicBezTo>
                  <a:pt x="934" y="724"/>
                  <a:pt x="725" y="941"/>
                  <a:pt x="471" y="933"/>
                </a:cubicBezTo>
                <a:cubicBezTo>
                  <a:pt x="209" y="941"/>
                  <a:pt x="0" y="724"/>
                  <a:pt x="0" y="471"/>
                </a:cubicBezTo>
                <a:cubicBezTo>
                  <a:pt x="0" y="209"/>
                  <a:pt x="209" y="0"/>
                  <a:pt x="471" y="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3" name="Google Shape;1013;p27"/>
          <p:cNvSpPr/>
          <p:nvPr/>
        </p:nvSpPr>
        <p:spPr>
          <a:xfrm>
            <a:off x="9157101" y="4158820"/>
            <a:ext cx="218273" cy="121588"/>
          </a:xfrm>
          <a:custGeom>
            <a:rect b="b" l="l" r="r" t="t"/>
            <a:pathLst>
              <a:path extrusionOk="0" h="367" w="658">
                <a:moveTo>
                  <a:pt x="0" y="366"/>
                </a:moveTo>
                <a:lnTo>
                  <a:pt x="0" y="366"/>
                </a:lnTo>
                <a:cubicBezTo>
                  <a:pt x="0" y="283"/>
                  <a:pt x="30" y="194"/>
                  <a:pt x="97" y="134"/>
                </a:cubicBezTo>
                <a:cubicBezTo>
                  <a:pt x="224" y="0"/>
                  <a:pt x="433" y="0"/>
                  <a:pt x="560" y="134"/>
                </a:cubicBezTo>
                <a:cubicBezTo>
                  <a:pt x="627" y="194"/>
                  <a:pt x="657" y="283"/>
                  <a:pt x="657" y="366"/>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14" name="Google Shape;1014;p27"/>
          <p:cNvCxnSpPr/>
          <p:nvPr/>
        </p:nvCxnSpPr>
        <p:spPr>
          <a:xfrm>
            <a:off x="9227417" y="4251110"/>
            <a:ext cx="29299" cy="36622"/>
          </a:xfrm>
          <a:prstGeom prst="straightConnector1">
            <a:avLst/>
          </a:prstGeom>
          <a:noFill/>
          <a:ln cap="flat" cmpd="sng" w="34275">
            <a:solidFill>
              <a:schemeClr val="dk1"/>
            </a:solidFill>
            <a:prstDash val="solid"/>
            <a:round/>
            <a:headEnd len="med" w="med" type="none"/>
            <a:tailEnd len="med" w="med" type="none"/>
          </a:ln>
        </p:spPr>
      </p:cxnSp>
      <p:sp>
        <p:nvSpPr>
          <p:cNvPr id="1015" name="Google Shape;1015;p27"/>
          <p:cNvSpPr/>
          <p:nvPr/>
        </p:nvSpPr>
        <p:spPr>
          <a:xfrm>
            <a:off x="9253785" y="4284802"/>
            <a:ext cx="23438" cy="20509"/>
          </a:xfrm>
          <a:custGeom>
            <a:rect b="b" l="l" r="r" t="t"/>
            <a:pathLst>
              <a:path extrusionOk="0" h="61" w="69">
                <a:moveTo>
                  <a:pt x="60" y="8"/>
                </a:moveTo>
                <a:lnTo>
                  <a:pt x="60" y="8"/>
                </a:lnTo>
                <a:cubicBezTo>
                  <a:pt x="68" y="23"/>
                  <a:pt x="68" y="38"/>
                  <a:pt x="60" y="53"/>
                </a:cubicBezTo>
                <a:cubicBezTo>
                  <a:pt x="45" y="60"/>
                  <a:pt x="30" y="60"/>
                  <a:pt x="15" y="53"/>
                </a:cubicBezTo>
                <a:cubicBezTo>
                  <a:pt x="0" y="38"/>
                  <a:pt x="0" y="23"/>
                  <a:pt x="15" y="8"/>
                </a:cubicBezTo>
                <a:cubicBezTo>
                  <a:pt x="30" y="0"/>
                  <a:pt x="45" y="0"/>
                  <a:pt x="60" y="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6" name="Google Shape;1016;p27"/>
          <p:cNvSpPr/>
          <p:nvPr/>
        </p:nvSpPr>
        <p:spPr>
          <a:xfrm>
            <a:off x="9750390" y="4205697"/>
            <a:ext cx="310561" cy="149421"/>
          </a:xfrm>
          <a:custGeom>
            <a:rect b="b" l="l" r="r" t="t"/>
            <a:pathLst>
              <a:path extrusionOk="0" h="448" w="934">
                <a:moveTo>
                  <a:pt x="0" y="224"/>
                </a:moveTo>
                <a:lnTo>
                  <a:pt x="0" y="224"/>
                </a:lnTo>
                <a:cubicBezTo>
                  <a:pt x="0" y="224"/>
                  <a:pt x="164" y="447"/>
                  <a:pt x="463" y="447"/>
                </a:cubicBezTo>
                <a:cubicBezTo>
                  <a:pt x="769" y="447"/>
                  <a:pt x="933" y="224"/>
                  <a:pt x="933" y="224"/>
                </a:cubicBezTo>
                <a:cubicBezTo>
                  <a:pt x="933" y="224"/>
                  <a:pt x="769" y="0"/>
                  <a:pt x="463" y="0"/>
                </a:cubicBezTo>
                <a:cubicBezTo>
                  <a:pt x="164" y="0"/>
                  <a:pt x="0" y="224"/>
                  <a:pt x="0" y="22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7" name="Google Shape;1017;p27"/>
          <p:cNvSpPr/>
          <p:nvPr/>
        </p:nvSpPr>
        <p:spPr>
          <a:xfrm>
            <a:off x="9869047" y="4245250"/>
            <a:ext cx="70316" cy="70316"/>
          </a:xfrm>
          <a:custGeom>
            <a:rect b="b" l="l" r="r" t="t"/>
            <a:pathLst>
              <a:path extrusionOk="0" h="210" w="210">
                <a:moveTo>
                  <a:pt x="209" y="105"/>
                </a:moveTo>
                <a:lnTo>
                  <a:pt x="209" y="105"/>
                </a:lnTo>
                <a:cubicBezTo>
                  <a:pt x="209" y="45"/>
                  <a:pt x="164" y="0"/>
                  <a:pt x="104" y="0"/>
                </a:cubicBezTo>
                <a:cubicBezTo>
                  <a:pt x="52" y="0"/>
                  <a:pt x="0" y="45"/>
                  <a:pt x="0" y="105"/>
                </a:cubicBezTo>
                <a:cubicBezTo>
                  <a:pt x="0" y="164"/>
                  <a:pt x="52" y="209"/>
                  <a:pt x="104" y="209"/>
                </a:cubicBezTo>
                <a:cubicBezTo>
                  <a:pt x="164" y="209"/>
                  <a:pt x="209" y="164"/>
                  <a:pt x="209" y="10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8" name="Google Shape;1018;p27"/>
          <p:cNvSpPr/>
          <p:nvPr/>
        </p:nvSpPr>
        <p:spPr>
          <a:xfrm>
            <a:off x="10387625" y="4205697"/>
            <a:ext cx="310561" cy="149421"/>
          </a:xfrm>
          <a:custGeom>
            <a:rect b="b" l="l" r="r" t="t"/>
            <a:pathLst>
              <a:path extrusionOk="0" h="448" w="934">
                <a:moveTo>
                  <a:pt x="0" y="224"/>
                </a:moveTo>
                <a:lnTo>
                  <a:pt x="0" y="224"/>
                </a:lnTo>
                <a:cubicBezTo>
                  <a:pt x="0" y="224"/>
                  <a:pt x="171" y="447"/>
                  <a:pt x="470" y="447"/>
                </a:cubicBezTo>
                <a:cubicBezTo>
                  <a:pt x="769" y="447"/>
                  <a:pt x="933" y="224"/>
                  <a:pt x="933" y="224"/>
                </a:cubicBezTo>
                <a:cubicBezTo>
                  <a:pt x="933" y="224"/>
                  <a:pt x="769" y="0"/>
                  <a:pt x="470" y="0"/>
                </a:cubicBezTo>
                <a:cubicBezTo>
                  <a:pt x="171" y="0"/>
                  <a:pt x="0" y="224"/>
                  <a:pt x="0" y="22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9" name="Google Shape;1019;p27"/>
          <p:cNvSpPr/>
          <p:nvPr/>
        </p:nvSpPr>
        <p:spPr>
          <a:xfrm>
            <a:off x="10509213" y="4245250"/>
            <a:ext cx="70316" cy="70316"/>
          </a:xfrm>
          <a:custGeom>
            <a:rect b="b" l="l" r="r" t="t"/>
            <a:pathLst>
              <a:path extrusionOk="0" h="210" w="210">
                <a:moveTo>
                  <a:pt x="209" y="105"/>
                </a:moveTo>
                <a:lnTo>
                  <a:pt x="209" y="105"/>
                </a:lnTo>
                <a:cubicBezTo>
                  <a:pt x="209" y="45"/>
                  <a:pt x="165" y="0"/>
                  <a:pt x="105" y="0"/>
                </a:cubicBezTo>
                <a:cubicBezTo>
                  <a:pt x="45" y="0"/>
                  <a:pt x="0" y="45"/>
                  <a:pt x="0" y="105"/>
                </a:cubicBezTo>
                <a:cubicBezTo>
                  <a:pt x="0" y="164"/>
                  <a:pt x="45" y="209"/>
                  <a:pt x="105" y="209"/>
                </a:cubicBezTo>
                <a:cubicBezTo>
                  <a:pt x="165" y="209"/>
                  <a:pt x="209" y="164"/>
                  <a:pt x="209" y="10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20" name="Google Shape;1020;p27"/>
          <p:cNvCxnSpPr/>
          <p:nvPr/>
        </p:nvCxnSpPr>
        <p:spPr>
          <a:xfrm flipH="1" rot="10800000">
            <a:off x="10430108" y="4164679"/>
            <a:ext cx="228526" cy="231456"/>
          </a:xfrm>
          <a:prstGeom prst="straightConnector1">
            <a:avLst/>
          </a:prstGeom>
          <a:noFill/>
          <a:ln cap="flat" cmpd="sng" w="34275">
            <a:solidFill>
              <a:schemeClr val="dk1"/>
            </a:solidFill>
            <a:prstDash val="solid"/>
            <a:round/>
            <a:headEnd len="med" w="med" type="none"/>
            <a:tailEnd len="med" w="med" type="none"/>
          </a:ln>
        </p:spPr>
      </p:cxnSp>
      <p:grpSp>
        <p:nvGrpSpPr>
          <p:cNvPr id="1021" name="Google Shape;1021;p27"/>
          <p:cNvGrpSpPr/>
          <p:nvPr/>
        </p:nvGrpSpPr>
        <p:grpSpPr>
          <a:xfrm>
            <a:off x="11040761" y="4112843"/>
            <a:ext cx="271009" cy="307631"/>
            <a:chOff x="14470031" y="13420684"/>
            <a:chExt cx="542018" cy="615262"/>
          </a:xfrm>
        </p:grpSpPr>
        <p:sp>
          <p:nvSpPr>
            <p:cNvPr id="1022" name="Google Shape;1022;p27"/>
            <p:cNvSpPr/>
            <p:nvPr/>
          </p:nvSpPr>
          <p:spPr>
            <a:xfrm>
              <a:off x="14470031" y="13420684"/>
              <a:ext cx="542018" cy="398456"/>
            </a:xfrm>
            <a:custGeom>
              <a:rect b="b" l="l" r="r" t="t"/>
              <a:pathLst>
                <a:path extrusionOk="0" h="598" w="815">
                  <a:moveTo>
                    <a:pt x="0" y="597"/>
                  </a:moveTo>
                  <a:lnTo>
                    <a:pt x="97" y="0"/>
                  </a:lnTo>
                  <a:lnTo>
                    <a:pt x="724" y="0"/>
                  </a:lnTo>
                  <a:lnTo>
                    <a:pt x="814"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23" name="Google Shape;1023;p27"/>
            <p:cNvSpPr/>
            <p:nvPr/>
          </p:nvSpPr>
          <p:spPr>
            <a:xfrm>
              <a:off x="14470031" y="13816211"/>
              <a:ext cx="542018" cy="219735"/>
            </a:xfrm>
            <a:custGeom>
              <a:rect b="b" l="l" r="r" t="t"/>
              <a:pathLst>
                <a:path extrusionOk="0" h="330" w="815">
                  <a:moveTo>
                    <a:pt x="814" y="0"/>
                  </a:moveTo>
                  <a:lnTo>
                    <a:pt x="814" y="329"/>
                  </a:lnTo>
                  <a:lnTo>
                    <a:pt x="0" y="329"/>
                  </a:lnTo>
                  <a:lnTo>
                    <a:pt x="0" y="0"/>
                  </a:lnTo>
                  <a:lnTo>
                    <a:pt x="81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24" name="Google Shape;1024;p27"/>
            <p:cNvSpPr/>
            <p:nvPr/>
          </p:nvSpPr>
          <p:spPr>
            <a:xfrm>
              <a:off x="14871417" y="13895316"/>
              <a:ext cx="61526" cy="58597"/>
            </a:xfrm>
            <a:custGeom>
              <a:rect b="b" l="l" r="r" t="t"/>
              <a:pathLst>
                <a:path extrusionOk="0" h="90" w="91">
                  <a:moveTo>
                    <a:pt x="90" y="44"/>
                  </a:moveTo>
                  <a:lnTo>
                    <a:pt x="90" y="44"/>
                  </a:lnTo>
                  <a:cubicBezTo>
                    <a:pt x="90" y="22"/>
                    <a:pt x="67" y="0"/>
                    <a:pt x="45" y="0"/>
                  </a:cubicBezTo>
                  <a:cubicBezTo>
                    <a:pt x="22" y="0"/>
                    <a:pt x="0" y="22"/>
                    <a:pt x="0" y="44"/>
                  </a:cubicBezTo>
                  <a:cubicBezTo>
                    <a:pt x="0" y="67"/>
                    <a:pt x="22" y="89"/>
                    <a:pt x="45" y="89"/>
                  </a:cubicBezTo>
                  <a:cubicBezTo>
                    <a:pt x="67" y="89"/>
                    <a:pt x="90" y="67"/>
                    <a:pt x="90"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25" name="Google Shape;1025;p27"/>
            <p:cNvSpPr/>
            <p:nvPr/>
          </p:nvSpPr>
          <p:spPr>
            <a:xfrm>
              <a:off x="14642891" y="13558388"/>
              <a:ext cx="199228" cy="120122"/>
            </a:xfrm>
            <a:custGeom>
              <a:rect b="b" l="l" r="r" t="t"/>
              <a:pathLst>
                <a:path extrusionOk="0" h="180" w="300">
                  <a:moveTo>
                    <a:pt x="195" y="179"/>
                  </a:moveTo>
                  <a:lnTo>
                    <a:pt x="195" y="179"/>
                  </a:lnTo>
                  <a:cubicBezTo>
                    <a:pt x="254" y="179"/>
                    <a:pt x="254" y="179"/>
                    <a:pt x="254" y="179"/>
                  </a:cubicBezTo>
                  <a:cubicBezTo>
                    <a:pt x="284" y="179"/>
                    <a:pt x="299" y="164"/>
                    <a:pt x="299" y="135"/>
                  </a:cubicBezTo>
                  <a:cubicBezTo>
                    <a:pt x="299" y="120"/>
                    <a:pt x="284" y="90"/>
                    <a:pt x="254" y="90"/>
                  </a:cubicBezTo>
                  <a:cubicBezTo>
                    <a:pt x="254" y="37"/>
                    <a:pt x="202" y="0"/>
                    <a:pt x="150" y="0"/>
                  </a:cubicBezTo>
                  <a:cubicBezTo>
                    <a:pt x="97" y="0"/>
                    <a:pt x="53" y="45"/>
                    <a:pt x="45" y="90"/>
                  </a:cubicBezTo>
                  <a:lnTo>
                    <a:pt x="45" y="90"/>
                  </a:lnTo>
                  <a:cubicBezTo>
                    <a:pt x="15" y="90"/>
                    <a:pt x="0" y="120"/>
                    <a:pt x="0" y="135"/>
                  </a:cubicBezTo>
                  <a:cubicBezTo>
                    <a:pt x="0" y="164"/>
                    <a:pt x="15" y="179"/>
                    <a:pt x="45" y="179"/>
                  </a:cubicBezTo>
                  <a:cubicBezTo>
                    <a:pt x="202" y="179"/>
                    <a:pt x="202" y="179"/>
                    <a:pt x="202" y="179"/>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1026" name="Google Shape;1026;p27"/>
          <p:cNvGrpSpPr/>
          <p:nvPr/>
        </p:nvGrpSpPr>
        <p:grpSpPr>
          <a:xfrm>
            <a:off x="7881163" y="4151144"/>
            <a:ext cx="260754" cy="317886"/>
            <a:chOff x="15759152" y="8302288"/>
            <a:chExt cx="521507" cy="635771"/>
          </a:xfrm>
        </p:grpSpPr>
        <p:cxnSp>
          <p:nvCxnSpPr>
            <p:cNvPr id="1027" name="Google Shape;1027;p27"/>
            <p:cNvCxnSpPr/>
            <p:nvPr/>
          </p:nvCxnSpPr>
          <p:spPr>
            <a:xfrm>
              <a:off x="15817747" y="8489798"/>
              <a:ext cx="2931" cy="445332"/>
            </a:xfrm>
            <a:prstGeom prst="straightConnector1">
              <a:avLst/>
            </a:prstGeom>
            <a:noFill/>
            <a:ln cap="flat" cmpd="sng" w="34275">
              <a:solidFill>
                <a:schemeClr val="dk1"/>
              </a:solidFill>
              <a:prstDash val="solid"/>
              <a:round/>
              <a:headEnd len="med" w="med" type="none"/>
              <a:tailEnd len="med" w="med" type="none"/>
            </a:ln>
          </p:spPr>
        </p:cxnSp>
        <p:cxnSp>
          <p:nvCxnSpPr>
            <p:cNvPr id="1028" name="Google Shape;1028;p27"/>
            <p:cNvCxnSpPr/>
            <p:nvPr/>
          </p:nvCxnSpPr>
          <p:spPr>
            <a:xfrm>
              <a:off x="16219134" y="8302290"/>
              <a:ext cx="2929" cy="445332"/>
            </a:xfrm>
            <a:prstGeom prst="straightConnector1">
              <a:avLst/>
            </a:prstGeom>
            <a:noFill/>
            <a:ln cap="flat" cmpd="sng" w="34275">
              <a:solidFill>
                <a:schemeClr val="dk1"/>
              </a:solidFill>
              <a:prstDash val="solid"/>
              <a:round/>
              <a:headEnd len="med" w="med" type="none"/>
              <a:tailEnd len="med" w="med" type="none"/>
            </a:ln>
          </p:spPr>
        </p:cxnSp>
        <p:cxnSp>
          <p:nvCxnSpPr>
            <p:cNvPr id="1029" name="Google Shape;1029;p27"/>
            <p:cNvCxnSpPr/>
            <p:nvPr/>
          </p:nvCxnSpPr>
          <p:spPr>
            <a:xfrm>
              <a:off x="16016975" y="8680235"/>
              <a:ext cx="2931" cy="257824"/>
            </a:xfrm>
            <a:prstGeom prst="straightConnector1">
              <a:avLst/>
            </a:prstGeom>
            <a:noFill/>
            <a:ln cap="flat" cmpd="sng" w="34275">
              <a:solidFill>
                <a:schemeClr val="dk1"/>
              </a:solidFill>
              <a:prstDash val="solid"/>
              <a:round/>
              <a:headEnd len="med" w="med" type="none"/>
              <a:tailEnd len="med" w="med" type="none"/>
            </a:ln>
          </p:spPr>
        </p:cxnSp>
        <p:cxnSp>
          <p:nvCxnSpPr>
            <p:cNvPr id="1030" name="Google Shape;1030;p27"/>
            <p:cNvCxnSpPr/>
            <p:nvPr/>
          </p:nvCxnSpPr>
          <p:spPr>
            <a:xfrm>
              <a:off x="16016975" y="8302290"/>
              <a:ext cx="2931" cy="257824"/>
            </a:xfrm>
            <a:prstGeom prst="straightConnector1">
              <a:avLst/>
            </a:prstGeom>
            <a:noFill/>
            <a:ln cap="flat" cmpd="sng" w="34275">
              <a:solidFill>
                <a:schemeClr val="dk1"/>
              </a:solidFill>
              <a:prstDash val="solid"/>
              <a:round/>
              <a:headEnd len="med" w="med" type="none"/>
              <a:tailEnd len="med" w="med" type="none"/>
            </a:ln>
          </p:spPr>
        </p:cxnSp>
        <p:sp>
          <p:nvSpPr>
            <p:cNvPr id="1031" name="Google Shape;1031;p27"/>
            <p:cNvSpPr/>
            <p:nvPr/>
          </p:nvSpPr>
          <p:spPr>
            <a:xfrm>
              <a:off x="15759152" y="8372607"/>
              <a:ext cx="120124" cy="120122"/>
            </a:xfrm>
            <a:custGeom>
              <a:rect b="b" l="l" r="r" t="t"/>
              <a:pathLst>
                <a:path extrusionOk="0" h="180" w="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32" name="Google Shape;1032;p27"/>
            <p:cNvSpPr/>
            <p:nvPr/>
          </p:nvSpPr>
          <p:spPr>
            <a:xfrm>
              <a:off x="16154677" y="8747622"/>
              <a:ext cx="125982" cy="120122"/>
            </a:xfrm>
            <a:custGeom>
              <a:rect b="b" l="l" r="r" t="t"/>
              <a:pathLst>
                <a:path extrusionOk="0" h="180" w="188">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33" name="Google Shape;1033;p27"/>
            <p:cNvSpPr/>
            <p:nvPr/>
          </p:nvSpPr>
          <p:spPr>
            <a:xfrm>
              <a:off x="15955452" y="8560114"/>
              <a:ext cx="120122" cy="120122"/>
            </a:xfrm>
            <a:custGeom>
              <a:rect b="b" l="l" r="r" t="t"/>
              <a:pathLst>
                <a:path extrusionOk="0" h="180" w="181">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34" name="Google Shape;1034;p27"/>
            <p:cNvCxnSpPr/>
            <p:nvPr/>
          </p:nvCxnSpPr>
          <p:spPr>
            <a:xfrm>
              <a:off x="15817747" y="8302288"/>
              <a:ext cx="2931" cy="70317"/>
            </a:xfrm>
            <a:prstGeom prst="straightConnector1">
              <a:avLst/>
            </a:prstGeom>
            <a:noFill/>
            <a:ln cap="flat" cmpd="sng" w="34275">
              <a:solidFill>
                <a:schemeClr val="dk1"/>
              </a:solidFill>
              <a:prstDash val="solid"/>
              <a:round/>
              <a:headEnd len="med" w="med" type="none"/>
              <a:tailEnd len="med" w="med" type="none"/>
            </a:ln>
          </p:spPr>
        </p:cxnSp>
        <p:cxnSp>
          <p:nvCxnSpPr>
            <p:cNvPr id="1035" name="Google Shape;1035;p27"/>
            <p:cNvCxnSpPr/>
            <p:nvPr/>
          </p:nvCxnSpPr>
          <p:spPr>
            <a:xfrm>
              <a:off x="16219134" y="8867742"/>
              <a:ext cx="2929" cy="70317"/>
            </a:xfrm>
            <a:prstGeom prst="straightConnector1">
              <a:avLst/>
            </a:prstGeom>
            <a:noFill/>
            <a:ln cap="flat" cmpd="sng" w="34275">
              <a:solidFill>
                <a:schemeClr val="dk1"/>
              </a:solidFill>
              <a:prstDash val="solid"/>
              <a:round/>
              <a:headEnd len="med" w="med" type="none"/>
              <a:tailEnd len="med" w="med" type="none"/>
            </a:ln>
          </p:spPr>
        </p:cxnSp>
      </p:grpSp>
      <p:cxnSp>
        <p:nvCxnSpPr>
          <p:cNvPr id="1036" name="Google Shape;1036;p27"/>
          <p:cNvCxnSpPr/>
          <p:nvPr/>
        </p:nvCxnSpPr>
        <p:spPr>
          <a:xfrm>
            <a:off x="7372841" y="4388461"/>
            <a:ext cx="1465" cy="79105"/>
          </a:xfrm>
          <a:prstGeom prst="straightConnector1">
            <a:avLst/>
          </a:prstGeom>
          <a:noFill/>
          <a:ln cap="flat" cmpd="sng" w="34275">
            <a:solidFill>
              <a:schemeClr val="dk1"/>
            </a:solidFill>
            <a:prstDash val="solid"/>
            <a:round/>
            <a:headEnd len="med" w="med" type="none"/>
            <a:tailEnd len="med" w="med" type="none"/>
          </a:ln>
        </p:spPr>
      </p:cxnSp>
      <p:cxnSp>
        <p:nvCxnSpPr>
          <p:cNvPr id="1037" name="Google Shape;1037;p27"/>
          <p:cNvCxnSpPr/>
          <p:nvPr/>
        </p:nvCxnSpPr>
        <p:spPr>
          <a:xfrm>
            <a:off x="7372841" y="4151145"/>
            <a:ext cx="1465" cy="79105"/>
          </a:xfrm>
          <a:prstGeom prst="straightConnector1">
            <a:avLst/>
          </a:prstGeom>
          <a:noFill/>
          <a:ln cap="flat" cmpd="sng" w="34275">
            <a:solidFill>
              <a:schemeClr val="dk1"/>
            </a:solidFill>
            <a:prstDash val="solid"/>
            <a:round/>
            <a:headEnd len="med" w="med" type="none"/>
            <a:tailEnd len="med" w="med" type="none"/>
          </a:ln>
        </p:spPr>
      </p:cxnSp>
      <p:cxnSp>
        <p:nvCxnSpPr>
          <p:cNvPr id="1038" name="Google Shape;1038;p27"/>
          <p:cNvCxnSpPr/>
          <p:nvPr/>
        </p:nvCxnSpPr>
        <p:spPr>
          <a:xfrm flipH="1">
            <a:off x="7210235" y="4309356"/>
            <a:ext cx="84965" cy="1465"/>
          </a:xfrm>
          <a:prstGeom prst="straightConnector1">
            <a:avLst/>
          </a:prstGeom>
          <a:noFill/>
          <a:ln cap="flat" cmpd="sng" w="34275">
            <a:solidFill>
              <a:schemeClr val="dk1"/>
            </a:solidFill>
            <a:prstDash val="solid"/>
            <a:round/>
            <a:headEnd len="med" w="med" type="none"/>
            <a:tailEnd len="med" w="med" type="none"/>
          </a:ln>
        </p:spPr>
      </p:cxnSp>
      <p:cxnSp>
        <p:nvCxnSpPr>
          <p:cNvPr id="1039" name="Google Shape;1039;p27"/>
          <p:cNvCxnSpPr/>
          <p:nvPr/>
        </p:nvCxnSpPr>
        <p:spPr>
          <a:xfrm flipH="1">
            <a:off x="7450480" y="4309356"/>
            <a:ext cx="82035" cy="1465"/>
          </a:xfrm>
          <a:prstGeom prst="straightConnector1">
            <a:avLst/>
          </a:prstGeom>
          <a:noFill/>
          <a:ln cap="flat" cmpd="sng" w="34275">
            <a:solidFill>
              <a:schemeClr val="dk1"/>
            </a:solidFill>
            <a:prstDash val="solid"/>
            <a:round/>
            <a:headEnd len="med" w="med" type="none"/>
            <a:tailEnd len="med" w="med" type="none"/>
          </a:ln>
        </p:spPr>
      </p:cxnSp>
      <p:sp>
        <p:nvSpPr>
          <p:cNvPr id="1040" name="Google Shape;1040;p27"/>
          <p:cNvSpPr/>
          <p:nvPr/>
        </p:nvSpPr>
        <p:spPr>
          <a:xfrm>
            <a:off x="7254182" y="4190697"/>
            <a:ext cx="238781" cy="238781"/>
          </a:xfrm>
          <a:custGeom>
            <a:rect b="b" l="l" r="r" t="t"/>
            <a:pathLst>
              <a:path extrusionOk="0" h="718" w="718">
                <a:moveTo>
                  <a:pt x="717" y="358"/>
                </a:moveTo>
                <a:lnTo>
                  <a:pt x="717" y="358"/>
                </a:lnTo>
                <a:cubicBezTo>
                  <a:pt x="717" y="157"/>
                  <a:pt x="553" y="0"/>
                  <a:pt x="359" y="0"/>
                </a:cubicBezTo>
                <a:cubicBezTo>
                  <a:pt x="157" y="0"/>
                  <a:pt x="0" y="157"/>
                  <a:pt x="0" y="358"/>
                </a:cubicBezTo>
                <a:cubicBezTo>
                  <a:pt x="0" y="560"/>
                  <a:pt x="157" y="717"/>
                  <a:pt x="359" y="717"/>
                </a:cubicBezTo>
                <a:cubicBezTo>
                  <a:pt x="553" y="717"/>
                  <a:pt x="717" y="560"/>
                  <a:pt x="717" y="35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41" name="Google Shape;1041;p27"/>
          <p:cNvSpPr/>
          <p:nvPr/>
        </p:nvSpPr>
        <p:spPr>
          <a:xfrm>
            <a:off x="8478847" y="4137961"/>
            <a:ext cx="339859" cy="339859"/>
          </a:xfrm>
          <a:custGeom>
            <a:rect b="b" l="l" r="r" t="t"/>
            <a:pathLst>
              <a:path extrusionOk="0" h="1024" w="1024">
                <a:moveTo>
                  <a:pt x="843" y="187"/>
                </a:moveTo>
                <a:lnTo>
                  <a:pt x="843" y="187"/>
                </a:lnTo>
                <a:cubicBezTo>
                  <a:pt x="1023" y="366"/>
                  <a:pt x="1023" y="665"/>
                  <a:pt x="843" y="844"/>
                </a:cubicBezTo>
                <a:cubicBezTo>
                  <a:pt x="664" y="1023"/>
                  <a:pt x="366" y="1023"/>
                  <a:pt x="187" y="844"/>
                </a:cubicBezTo>
                <a:cubicBezTo>
                  <a:pt x="0" y="665"/>
                  <a:pt x="0" y="366"/>
                  <a:pt x="187" y="187"/>
                </a:cubicBezTo>
                <a:cubicBezTo>
                  <a:pt x="366" y="0"/>
                  <a:pt x="664" y="0"/>
                  <a:pt x="843" y="187"/>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42" name="Google Shape;1042;p27"/>
          <p:cNvSpPr/>
          <p:nvPr/>
        </p:nvSpPr>
        <p:spPr>
          <a:xfrm>
            <a:off x="8522794" y="4183374"/>
            <a:ext cx="253430" cy="253429"/>
          </a:xfrm>
          <a:custGeom>
            <a:rect b="b" l="l" r="r" t="t"/>
            <a:pathLst>
              <a:path extrusionOk="0" h="762" w="763">
                <a:moveTo>
                  <a:pt x="627" y="134"/>
                </a:moveTo>
                <a:lnTo>
                  <a:pt x="627" y="134"/>
                </a:lnTo>
                <a:cubicBezTo>
                  <a:pt x="762" y="268"/>
                  <a:pt x="762" y="492"/>
                  <a:pt x="627" y="627"/>
                </a:cubicBezTo>
                <a:cubicBezTo>
                  <a:pt x="485" y="761"/>
                  <a:pt x="269" y="761"/>
                  <a:pt x="135" y="627"/>
                </a:cubicBezTo>
                <a:cubicBezTo>
                  <a:pt x="0" y="492"/>
                  <a:pt x="0" y="268"/>
                  <a:pt x="135" y="134"/>
                </a:cubicBezTo>
                <a:cubicBezTo>
                  <a:pt x="269" y="0"/>
                  <a:pt x="485" y="0"/>
                  <a:pt x="627" y="13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43" name="Google Shape;1043;p27"/>
          <p:cNvSpPr/>
          <p:nvPr/>
        </p:nvSpPr>
        <p:spPr>
          <a:xfrm>
            <a:off x="8568207" y="4227321"/>
            <a:ext cx="164070" cy="164070"/>
          </a:xfrm>
          <a:custGeom>
            <a:rect b="b" l="l" r="r" t="t"/>
            <a:pathLst>
              <a:path extrusionOk="0" h="494" w="493">
                <a:moveTo>
                  <a:pt x="403" y="90"/>
                </a:moveTo>
                <a:lnTo>
                  <a:pt x="403" y="90"/>
                </a:lnTo>
                <a:cubicBezTo>
                  <a:pt x="492" y="172"/>
                  <a:pt x="492" y="313"/>
                  <a:pt x="403" y="403"/>
                </a:cubicBezTo>
                <a:cubicBezTo>
                  <a:pt x="313" y="493"/>
                  <a:pt x="171" y="493"/>
                  <a:pt x="82" y="403"/>
                </a:cubicBezTo>
                <a:cubicBezTo>
                  <a:pt x="0" y="313"/>
                  <a:pt x="0" y="172"/>
                  <a:pt x="82" y="90"/>
                </a:cubicBezTo>
                <a:cubicBezTo>
                  <a:pt x="171" y="0"/>
                  <a:pt x="313" y="0"/>
                  <a:pt x="403" y="9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44" name="Google Shape;1044;p27"/>
          <p:cNvSpPr/>
          <p:nvPr/>
        </p:nvSpPr>
        <p:spPr>
          <a:xfrm>
            <a:off x="8610689" y="4269802"/>
            <a:ext cx="77641" cy="77641"/>
          </a:xfrm>
          <a:custGeom>
            <a:rect b="b" l="l" r="r" t="t"/>
            <a:pathLst>
              <a:path extrusionOk="0" h="232" w="232">
                <a:moveTo>
                  <a:pt x="194" y="45"/>
                </a:moveTo>
                <a:lnTo>
                  <a:pt x="194" y="45"/>
                </a:lnTo>
                <a:cubicBezTo>
                  <a:pt x="231" y="82"/>
                  <a:pt x="231" y="149"/>
                  <a:pt x="194" y="194"/>
                </a:cubicBezTo>
                <a:cubicBezTo>
                  <a:pt x="149" y="231"/>
                  <a:pt x="82" y="231"/>
                  <a:pt x="44" y="194"/>
                </a:cubicBezTo>
                <a:cubicBezTo>
                  <a:pt x="0" y="149"/>
                  <a:pt x="0" y="82"/>
                  <a:pt x="44" y="45"/>
                </a:cubicBezTo>
                <a:cubicBezTo>
                  <a:pt x="82" y="0"/>
                  <a:pt x="149" y="0"/>
                  <a:pt x="194" y="4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9" name="Shape 1049"/>
        <p:cNvGrpSpPr/>
        <p:nvPr/>
      </p:nvGrpSpPr>
      <p:grpSpPr>
        <a:xfrm>
          <a:off x="0" y="0"/>
          <a:ext cx="0" cy="0"/>
          <a:chOff x="0" y="0"/>
          <a:chExt cx="0" cy="0"/>
        </a:xfrm>
      </p:grpSpPr>
      <p:sp>
        <p:nvSpPr>
          <p:cNvPr id="1050" name="Google Shape;1050;p28"/>
          <p:cNvSpPr/>
          <p:nvPr/>
        </p:nvSpPr>
        <p:spPr>
          <a:xfrm>
            <a:off x="7789069" y="2029619"/>
            <a:ext cx="266700" cy="214313"/>
          </a:xfrm>
          <a:custGeom>
            <a:rect b="b" l="l" r="r" t="t"/>
            <a:pathLst>
              <a:path extrusionOk="0" h="356" w="444">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1" name="Google Shape;1051;p28"/>
          <p:cNvSpPr/>
          <p:nvPr/>
        </p:nvSpPr>
        <p:spPr>
          <a:xfrm>
            <a:off x="3099594" y="2019300"/>
            <a:ext cx="148431" cy="238919"/>
          </a:xfrm>
          <a:custGeom>
            <a:rect b="b" l="l" r="r" t="t"/>
            <a:pathLst>
              <a:path extrusionOk="0" h="400" w="249">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2" name="Google Shape;1052;p28"/>
          <p:cNvSpPr/>
          <p:nvPr/>
        </p:nvSpPr>
        <p:spPr>
          <a:xfrm>
            <a:off x="3620294" y="2019300"/>
            <a:ext cx="298450" cy="238919"/>
          </a:xfrm>
          <a:custGeom>
            <a:rect b="b" l="l" r="r" t="t"/>
            <a:pathLst>
              <a:path extrusionOk="0" h="400" w="497">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3" name="Google Shape;1053;p28"/>
          <p:cNvSpPr/>
          <p:nvPr/>
        </p:nvSpPr>
        <p:spPr>
          <a:xfrm>
            <a:off x="1840707" y="2019300"/>
            <a:ext cx="296069" cy="234950"/>
          </a:xfrm>
          <a:custGeom>
            <a:rect b="b" l="l" r="r" t="t"/>
            <a:pathLst>
              <a:path extrusionOk="0" h="391" w="498">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4" name="Google Shape;1054;p28"/>
          <p:cNvSpPr/>
          <p:nvPr/>
        </p:nvSpPr>
        <p:spPr>
          <a:xfrm>
            <a:off x="4218782" y="1991519"/>
            <a:ext cx="288131" cy="288131"/>
          </a:xfrm>
          <a:custGeom>
            <a:rect b="b" l="l" r="r" t="t"/>
            <a:pathLst>
              <a:path extrusionOk="0" h="480" w="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5" name="Google Shape;1055;p28"/>
          <p:cNvSpPr/>
          <p:nvPr/>
        </p:nvSpPr>
        <p:spPr>
          <a:xfrm>
            <a:off x="4828382" y="2002632"/>
            <a:ext cx="264319" cy="261938"/>
          </a:xfrm>
          <a:custGeom>
            <a:rect b="b" l="l" r="r" t="t"/>
            <a:pathLst>
              <a:path extrusionOk="0" h="435" w="444">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6" name="Google Shape;1056;p28"/>
          <p:cNvSpPr/>
          <p:nvPr/>
        </p:nvSpPr>
        <p:spPr>
          <a:xfrm>
            <a:off x="6618288" y="2002632"/>
            <a:ext cx="233363" cy="266700"/>
          </a:xfrm>
          <a:custGeom>
            <a:rect b="b" l="l" r="r" t="t"/>
            <a:pathLst>
              <a:path extrusionOk="0" h="444" w="390">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7" name="Google Shape;1057;p28"/>
          <p:cNvSpPr/>
          <p:nvPr/>
        </p:nvSpPr>
        <p:spPr>
          <a:xfrm>
            <a:off x="653257" y="2002632"/>
            <a:ext cx="298450" cy="266700"/>
          </a:xfrm>
          <a:custGeom>
            <a:rect b="b" l="l" r="r" t="t"/>
            <a:pathLst>
              <a:path extrusionOk="0" h="444" w="497">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8" name="Google Shape;1058;p28"/>
          <p:cNvSpPr/>
          <p:nvPr/>
        </p:nvSpPr>
        <p:spPr>
          <a:xfrm>
            <a:off x="5421313" y="2008982"/>
            <a:ext cx="255588" cy="255588"/>
          </a:xfrm>
          <a:custGeom>
            <a:rect b="b" l="l" r="r" t="t"/>
            <a:pathLst>
              <a:path extrusionOk="0" h="426" w="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59" name="Google Shape;1059;p28"/>
          <p:cNvSpPr/>
          <p:nvPr/>
        </p:nvSpPr>
        <p:spPr>
          <a:xfrm>
            <a:off x="10186194" y="2042319"/>
            <a:ext cx="250031" cy="252413"/>
          </a:xfrm>
          <a:custGeom>
            <a:rect b="b" l="l" r="r" t="t"/>
            <a:pathLst>
              <a:path extrusionOk="0" h="417" w="418">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0" name="Google Shape;1060;p28"/>
          <p:cNvSpPr/>
          <p:nvPr/>
        </p:nvSpPr>
        <p:spPr>
          <a:xfrm>
            <a:off x="2426494" y="2626519"/>
            <a:ext cx="277019" cy="277813"/>
          </a:xfrm>
          <a:custGeom>
            <a:rect b="b" l="l" r="r" t="t"/>
            <a:pathLst>
              <a:path extrusionOk="0" h="461" w="462">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1" name="Google Shape;1061;p28"/>
          <p:cNvSpPr/>
          <p:nvPr/>
        </p:nvSpPr>
        <p:spPr>
          <a:xfrm>
            <a:off x="2466975" y="1953419"/>
            <a:ext cx="139700" cy="296863"/>
          </a:xfrm>
          <a:custGeom>
            <a:rect b="b" l="l" r="r" t="t"/>
            <a:pathLst>
              <a:path extrusionOk="0" h="498" w="232">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2" name="Google Shape;1062;p28"/>
          <p:cNvSpPr/>
          <p:nvPr/>
        </p:nvSpPr>
        <p:spPr>
          <a:xfrm>
            <a:off x="9551988" y="2626519"/>
            <a:ext cx="251619" cy="250031"/>
          </a:xfrm>
          <a:custGeom>
            <a:rect b="b" l="l" r="r" t="t"/>
            <a:pathLst>
              <a:path extrusionOk="0" h="417" w="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3" name="Google Shape;1063;p28"/>
          <p:cNvSpPr/>
          <p:nvPr/>
        </p:nvSpPr>
        <p:spPr>
          <a:xfrm>
            <a:off x="4822032" y="2597150"/>
            <a:ext cx="277019" cy="277019"/>
          </a:xfrm>
          <a:custGeom>
            <a:rect b="b" l="l" r="r" t="t"/>
            <a:pathLst>
              <a:path extrusionOk="0" h="461" w="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4" name="Google Shape;1064;p28"/>
          <p:cNvSpPr/>
          <p:nvPr/>
        </p:nvSpPr>
        <p:spPr>
          <a:xfrm>
            <a:off x="10780713" y="2663032"/>
            <a:ext cx="171450" cy="177800"/>
          </a:xfrm>
          <a:custGeom>
            <a:rect b="b" l="l" r="r" t="t"/>
            <a:pathLst>
              <a:path extrusionOk="0" h="294" w="285">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5" name="Google Shape;1065;p28"/>
          <p:cNvSpPr/>
          <p:nvPr/>
        </p:nvSpPr>
        <p:spPr>
          <a:xfrm>
            <a:off x="10188575" y="2736850"/>
            <a:ext cx="169069" cy="27782"/>
          </a:xfrm>
          <a:custGeom>
            <a:rect b="b" l="l" r="r" t="t"/>
            <a:pathLst>
              <a:path extrusionOk="0" h="45" w="283">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6" name="Google Shape;1066;p28"/>
          <p:cNvSpPr/>
          <p:nvPr/>
        </p:nvSpPr>
        <p:spPr>
          <a:xfrm>
            <a:off x="3032125" y="3175000"/>
            <a:ext cx="298450" cy="302419"/>
          </a:xfrm>
          <a:custGeom>
            <a:rect b="b" l="l" r="r" t="t"/>
            <a:pathLst>
              <a:path extrusionOk="0" h="505" w="497">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7" name="Google Shape;1067;p28"/>
          <p:cNvSpPr/>
          <p:nvPr/>
        </p:nvSpPr>
        <p:spPr>
          <a:xfrm>
            <a:off x="3025775" y="3835400"/>
            <a:ext cx="298450" cy="167482"/>
          </a:xfrm>
          <a:custGeom>
            <a:rect b="b" l="l" r="r" t="t"/>
            <a:pathLst>
              <a:path extrusionOk="0" h="276" w="497">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8" name="Google Shape;1068;p28"/>
          <p:cNvSpPr/>
          <p:nvPr/>
        </p:nvSpPr>
        <p:spPr>
          <a:xfrm>
            <a:off x="2443957" y="3778250"/>
            <a:ext cx="277019" cy="277019"/>
          </a:xfrm>
          <a:custGeom>
            <a:rect b="b" l="l" r="r" t="t"/>
            <a:pathLst>
              <a:path extrusionOk="0" h="461" w="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69" name="Google Shape;1069;p28"/>
          <p:cNvSpPr/>
          <p:nvPr/>
        </p:nvSpPr>
        <p:spPr>
          <a:xfrm>
            <a:off x="1266825" y="3793332"/>
            <a:ext cx="256382" cy="251619"/>
          </a:xfrm>
          <a:custGeom>
            <a:rect b="b" l="l" r="r" t="t"/>
            <a:pathLst>
              <a:path extrusionOk="0" h="417" w="42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70" name="Google Shape;1070;p28"/>
          <p:cNvSpPr/>
          <p:nvPr/>
        </p:nvSpPr>
        <p:spPr>
          <a:xfrm>
            <a:off x="3620294" y="3206750"/>
            <a:ext cx="298450" cy="237332"/>
          </a:xfrm>
          <a:custGeom>
            <a:rect b="b" l="l" r="r" t="t"/>
            <a:pathLst>
              <a:path extrusionOk="0" h="399" w="497">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71" name="Google Shape;1071;p28"/>
          <p:cNvSpPr/>
          <p:nvPr/>
        </p:nvSpPr>
        <p:spPr>
          <a:xfrm>
            <a:off x="6643688" y="3185319"/>
            <a:ext cx="207963" cy="285750"/>
          </a:xfrm>
          <a:custGeom>
            <a:rect b="b" l="l" r="r" t="t"/>
            <a:pathLst>
              <a:path extrusionOk="0" h="479" w="346">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72" name="Google Shape;1072;p28"/>
          <p:cNvSpPr/>
          <p:nvPr/>
        </p:nvSpPr>
        <p:spPr>
          <a:xfrm>
            <a:off x="4832350" y="3200400"/>
            <a:ext cx="256382" cy="260350"/>
          </a:xfrm>
          <a:custGeom>
            <a:rect b="b" l="l" r="r" t="t"/>
            <a:pathLst>
              <a:path extrusionOk="0" h="435" w="426">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73" name="Google Shape;1073;p28"/>
          <p:cNvSpPr/>
          <p:nvPr/>
        </p:nvSpPr>
        <p:spPr>
          <a:xfrm>
            <a:off x="5399882" y="3200400"/>
            <a:ext cx="302419" cy="237332"/>
          </a:xfrm>
          <a:custGeom>
            <a:rect b="b" l="l" r="r" t="t"/>
            <a:pathLst>
              <a:path extrusionOk="0" h="399" w="506">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74" name="Google Shape;1074;p28"/>
          <p:cNvSpPr/>
          <p:nvPr/>
        </p:nvSpPr>
        <p:spPr>
          <a:xfrm>
            <a:off x="5998369" y="3190082"/>
            <a:ext cx="298450" cy="249238"/>
          </a:xfrm>
          <a:custGeom>
            <a:rect b="b" l="l" r="r" t="t"/>
            <a:pathLst>
              <a:path extrusionOk="0" h="418" w="49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75" name="Google Shape;1075;p28"/>
          <p:cNvSpPr/>
          <p:nvPr/>
        </p:nvSpPr>
        <p:spPr>
          <a:xfrm>
            <a:off x="2447925" y="3185319"/>
            <a:ext cx="266700" cy="275431"/>
          </a:xfrm>
          <a:custGeom>
            <a:rect b="b" l="l" r="r" t="t"/>
            <a:pathLst>
              <a:path extrusionOk="0" h="462" w="444">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76" name="Google Shape;1076;p28"/>
          <p:cNvSpPr/>
          <p:nvPr/>
        </p:nvSpPr>
        <p:spPr>
          <a:xfrm>
            <a:off x="1840707" y="3778250"/>
            <a:ext cx="296069" cy="281782"/>
          </a:xfrm>
          <a:custGeom>
            <a:rect b="b" l="l" r="r" t="t"/>
            <a:pathLst>
              <a:path extrusionOk="0" h="470" w="498">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grpSp>
        <p:nvGrpSpPr>
          <p:cNvPr id="1077" name="Google Shape;1077;p28"/>
          <p:cNvGrpSpPr/>
          <p:nvPr/>
        </p:nvGrpSpPr>
        <p:grpSpPr>
          <a:xfrm>
            <a:off x="3630726" y="3782485"/>
            <a:ext cx="277211" cy="273050"/>
            <a:chOff x="7197121" y="8332916"/>
            <a:chExt cx="553830" cy="543285"/>
          </a:xfrm>
        </p:grpSpPr>
        <p:sp>
          <p:nvSpPr>
            <p:cNvPr id="1078" name="Google Shape;1078;p28"/>
            <p:cNvSpPr/>
            <p:nvPr/>
          </p:nvSpPr>
          <p:spPr>
            <a:xfrm>
              <a:off x="7197121" y="8332916"/>
              <a:ext cx="553830" cy="543285"/>
            </a:xfrm>
            <a:custGeom>
              <a:rect b="b" l="l" r="r" t="t"/>
              <a:pathLst>
                <a:path extrusionOk="0" h="453" w="462">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rgbClr val="4B5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79" name="Google Shape;1079;p28"/>
            <p:cNvSpPr/>
            <p:nvPr/>
          </p:nvSpPr>
          <p:spPr>
            <a:xfrm>
              <a:off x="7450784" y="8450839"/>
              <a:ext cx="126832" cy="261114"/>
            </a:xfrm>
            <a:custGeom>
              <a:rect b="b" l="l" r="r" t="t"/>
              <a:pathLst>
                <a:path extrusionOk="0" h="222" w="107">
                  <a:moveTo>
                    <a:pt x="36" y="0"/>
                  </a:moveTo>
                  <a:lnTo>
                    <a:pt x="0" y="0"/>
                  </a:lnTo>
                  <a:lnTo>
                    <a:pt x="0" y="133"/>
                  </a:lnTo>
                  <a:lnTo>
                    <a:pt x="89" y="221"/>
                  </a:lnTo>
                  <a:lnTo>
                    <a:pt x="106" y="195"/>
                  </a:lnTo>
                  <a:lnTo>
                    <a:pt x="36" y="114"/>
                  </a:lnTo>
                  <a:lnTo>
                    <a:pt x="36" y="0"/>
                  </a:lnTo>
                </a:path>
              </a:pathLst>
            </a:custGeom>
            <a:solidFill>
              <a:srgbClr val="4B5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grpSp>
      <p:sp>
        <p:nvSpPr>
          <p:cNvPr id="1080" name="Google Shape;1080;p28"/>
          <p:cNvSpPr/>
          <p:nvPr/>
        </p:nvSpPr>
        <p:spPr>
          <a:xfrm>
            <a:off x="10186194" y="5001419"/>
            <a:ext cx="203200" cy="214313"/>
          </a:xfrm>
          <a:custGeom>
            <a:rect b="b" l="l" r="r" t="t"/>
            <a:pathLst>
              <a:path extrusionOk="0" h="356" w="338">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1" name="Google Shape;1081;p28"/>
          <p:cNvSpPr/>
          <p:nvPr/>
        </p:nvSpPr>
        <p:spPr>
          <a:xfrm>
            <a:off x="9022557" y="3767932"/>
            <a:ext cx="169069" cy="298450"/>
          </a:xfrm>
          <a:custGeom>
            <a:rect b="b" l="l" r="r" t="t"/>
            <a:pathLst>
              <a:path extrusionOk="0" h="497" w="284">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2" name="Google Shape;1082;p28"/>
          <p:cNvSpPr/>
          <p:nvPr/>
        </p:nvSpPr>
        <p:spPr>
          <a:xfrm>
            <a:off x="10760075" y="2034382"/>
            <a:ext cx="213519" cy="249238"/>
          </a:xfrm>
          <a:custGeom>
            <a:rect b="b" l="l" r="r" t="t"/>
            <a:pathLst>
              <a:path extrusionOk="0" h="417" w="355">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3" name="Google Shape;1083;p28"/>
          <p:cNvSpPr/>
          <p:nvPr/>
        </p:nvSpPr>
        <p:spPr>
          <a:xfrm>
            <a:off x="9549607" y="4377532"/>
            <a:ext cx="287338" cy="260350"/>
          </a:xfrm>
          <a:custGeom>
            <a:rect b="b" l="l" r="r" t="t"/>
            <a:pathLst>
              <a:path extrusionOk="0" h="436" w="480">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4" name="Google Shape;1084;p28"/>
          <p:cNvSpPr/>
          <p:nvPr/>
        </p:nvSpPr>
        <p:spPr>
          <a:xfrm>
            <a:off x="10806113" y="5029200"/>
            <a:ext cx="142082" cy="161132"/>
          </a:xfrm>
          <a:custGeom>
            <a:rect b="b" l="l" r="r" t="t"/>
            <a:pathLst>
              <a:path extrusionOk="0" h="267" w="240">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5" name="Google Shape;1085;p28"/>
          <p:cNvSpPr/>
          <p:nvPr/>
        </p:nvSpPr>
        <p:spPr>
          <a:xfrm>
            <a:off x="5484813" y="3782219"/>
            <a:ext cx="119857" cy="273050"/>
          </a:xfrm>
          <a:custGeom>
            <a:rect b="b" l="l" r="r" t="t"/>
            <a:pathLst>
              <a:path extrusionOk="0" h="453" w="205">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6" name="Google Shape;1086;p28"/>
          <p:cNvSpPr/>
          <p:nvPr/>
        </p:nvSpPr>
        <p:spPr>
          <a:xfrm>
            <a:off x="4822032" y="3782219"/>
            <a:ext cx="266700" cy="266700"/>
          </a:xfrm>
          <a:custGeom>
            <a:rect b="b" l="l" r="r" t="t"/>
            <a:pathLst>
              <a:path extrusionOk="0" h="444" w="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7" name="Google Shape;1087;p28"/>
          <p:cNvSpPr/>
          <p:nvPr/>
        </p:nvSpPr>
        <p:spPr>
          <a:xfrm>
            <a:off x="4265613" y="3877469"/>
            <a:ext cx="192882" cy="188913"/>
          </a:xfrm>
          <a:custGeom>
            <a:rect b="b" l="l" r="r" t="t"/>
            <a:pathLst>
              <a:path extrusionOk="0" h="312" w="320">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8" name="Google Shape;1088;p28"/>
          <p:cNvSpPr/>
          <p:nvPr/>
        </p:nvSpPr>
        <p:spPr>
          <a:xfrm>
            <a:off x="4318794" y="3877469"/>
            <a:ext cx="84138" cy="72231"/>
          </a:xfrm>
          <a:custGeom>
            <a:rect b="b" l="l" r="r" t="t"/>
            <a:pathLst>
              <a:path extrusionOk="0" h="117" w="143">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89" name="Google Shape;1089;p28"/>
          <p:cNvSpPr/>
          <p:nvPr/>
        </p:nvSpPr>
        <p:spPr>
          <a:xfrm>
            <a:off x="4318794" y="3767932"/>
            <a:ext cx="84138" cy="88900"/>
          </a:xfrm>
          <a:custGeom>
            <a:rect b="b" l="l" r="r" t="t"/>
            <a:pathLst>
              <a:path extrusionOk="0" h="151" w="143">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0" name="Google Shape;1090;p28"/>
          <p:cNvSpPr/>
          <p:nvPr/>
        </p:nvSpPr>
        <p:spPr>
          <a:xfrm>
            <a:off x="11354594" y="2023269"/>
            <a:ext cx="213519" cy="271463"/>
          </a:xfrm>
          <a:custGeom>
            <a:rect b="b" l="l" r="r" t="t"/>
            <a:pathLst>
              <a:path extrusionOk="0" h="453" w="355">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1" name="Google Shape;1091;p28"/>
          <p:cNvSpPr/>
          <p:nvPr/>
        </p:nvSpPr>
        <p:spPr>
          <a:xfrm>
            <a:off x="4244182" y="1426369"/>
            <a:ext cx="234950" cy="233363"/>
          </a:xfrm>
          <a:custGeom>
            <a:rect b="b" l="l" r="r" t="t"/>
            <a:pathLst>
              <a:path extrusionOk="0" h="391" w="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2" name="Google Shape;1092;p28"/>
          <p:cNvSpPr/>
          <p:nvPr/>
        </p:nvSpPr>
        <p:spPr>
          <a:xfrm>
            <a:off x="8377238" y="1409700"/>
            <a:ext cx="277019" cy="264319"/>
          </a:xfrm>
          <a:custGeom>
            <a:rect b="b" l="l" r="r" t="t"/>
            <a:pathLst>
              <a:path extrusionOk="0" h="443"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3" name="Google Shape;1093;p28"/>
          <p:cNvSpPr/>
          <p:nvPr/>
        </p:nvSpPr>
        <p:spPr>
          <a:xfrm>
            <a:off x="8961438" y="1416050"/>
            <a:ext cx="296069" cy="260350"/>
          </a:xfrm>
          <a:custGeom>
            <a:rect b="b" l="l" r="r" t="t"/>
            <a:pathLst>
              <a:path extrusionOk="0" h="435" w="498">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4" name="Google Shape;1094;p28"/>
          <p:cNvSpPr/>
          <p:nvPr/>
        </p:nvSpPr>
        <p:spPr>
          <a:xfrm>
            <a:off x="6601619" y="1441450"/>
            <a:ext cx="266700" cy="200819"/>
          </a:xfrm>
          <a:custGeom>
            <a:rect b="b" l="l" r="r" t="t"/>
            <a:pathLst>
              <a:path extrusionOk="0" h="337" w="445">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5" name="Google Shape;1095;p28"/>
          <p:cNvSpPr/>
          <p:nvPr/>
        </p:nvSpPr>
        <p:spPr>
          <a:xfrm>
            <a:off x="7789069" y="1441450"/>
            <a:ext cx="266700" cy="200819"/>
          </a:xfrm>
          <a:custGeom>
            <a:rect b="b" l="l" r="r" t="t"/>
            <a:pathLst>
              <a:path extrusionOk="0" h="337" w="444">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6" name="Google Shape;1096;p28"/>
          <p:cNvSpPr/>
          <p:nvPr/>
        </p:nvSpPr>
        <p:spPr>
          <a:xfrm>
            <a:off x="663575" y="1409700"/>
            <a:ext cx="266700" cy="264319"/>
          </a:xfrm>
          <a:custGeom>
            <a:rect b="b" l="l" r="r" t="t"/>
            <a:pathLst>
              <a:path extrusionOk="0" h="443" w="444">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7" name="Google Shape;1097;p28"/>
          <p:cNvSpPr/>
          <p:nvPr/>
        </p:nvSpPr>
        <p:spPr>
          <a:xfrm>
            <a:off x="3036094" y="1456532"/>
            <a:ext cx="277019" cy="171450"/>
          </a:xfrm>
          <a:custGeom>
            <a:rect b="b" l="l" r="r" t="t"/>
            <a:pathLst>
              <a:path extrusionOk="0" h="285" w="461">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8" name="Google Shape;1098;p28"/>
          <p:cNvSpPr/>
          <p:nvPr/>
        </p:nvSpPr>
        <p:spPr>
          <a:xfrm>
            <a:off x="5399882" y="1394619"/>
            <a:ext cx="287338" cy="296863"/>
          </a:xfrm>
          <a:custGeom>
            <a:rect b="b" l="l" r="r" t="t"/>
            <a:pathLst>
              <a:path extrusionOk="0" h="498" w="479">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099" name="Google Shape;1099;p28"/>
          <p:cNvSpPr/>
          <p:nvPr/>
        </p:nvSpPr>
        <p:spPr>
          <a:xfrm>
            <a:off x="7179469" y="1441450"/>
            <a:ext cx="298450" cy="200819"/>
          </a:xfrm>
          <a:custGeom>
            <a:rect b="b" l="l" r="r" t="t"/>
            <a:pathLst>
              <a:path extrusionOk="0" h="337" w="49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0" name="Google Shape;1100;p28"/>
          <p:cNvSpPr/>
          <p:nvPr/>
        </p:nvSpPr>
        <p:spPr>
          <a:xfrm>
            <a:off x="2432844" y="1409700"/>
            <a:ext cx="298450" cy="264319"/>
          </a:xfrm>
          <a:custGeom>
            <a:rect b="b" l="l" r="r" t="t"/>
            <a:pathLst>
              <a:path extrusionOk="0" h="443" w="497">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1" name="Google Shape;1101;p28"/>
          <p:cNvSpPr/>
          <p:nvPr/>
        </p:nvSpPr>
        <p:spPr>
          <a:xfrm>
            <a:off x="1897857" y="1394619"/>
            <a:ext cx="181769" cy="307181"/>
          </a:xfrm>
          <a:custGeom>
            <a:rect b="b" l="l" r="r" t="t"/>
            <a:pathLst>
              <a:path extrusionOk="0" h="514" w="303">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2" name="Google Shape;1102;p28"/>
          <p:cNvSpPr/>
          <p:nvPr/>
        </p:nvSpPr>
        <p:spPr>
          <a:xfrm>
            <a:off x="10755313" y="3257550"/>
            <a:ext cx="224632" cy="173832"/>
          </a:xfrm>
          <a:custGeom>
            <a:rect b="b" l="l" r="r" t="t"/>
            <a:pathLst>
              <a:path extrusionOk="0" h="293" w="374">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3" name="Google Shape;1103;p28"/>
          <p:cNvSpPr/>
          <p:nvPr/>
        </p:nvSpPr>
        <p:spPr>
          <a:xfrm>
            <a:off x="8990807" y="2607469"/>
            <a:ext cx="232569" cy="246063"/>
          </a:xfrm>
          <a:custGeom>
            <a:rect b="b" l="l" r="r" t="t"/>
            <a:pathLst>
              <a:path extrusionOk="0" h="409" w="390">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4" name="Google Shape;1104;p28"/>
          <p:cNvSpPr/>
          <p:nvPr/>
        </p:nvSpPr>
        <p:spPr>
          <a:xfrm>
            <a:off x="3652044" y="2628900"/>
            <a:ext cx="230188" cy="205582"/>
          </a:xfrm>
          <a:custGeom>
            <a:rect b="b" l="l" r="r" t="t"/>
            <a:pathLst>
              <a:path extrusionOk="0" h="346" w="390">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5" name="Google Shape;1105;p28"/>
          <p:cNvSpPr/>
          <p:nvPr/>
        </p:nvSpPr>
        <p:spPr>
          <a:xfrm>
            <a:off x="8975725" y="2008982"/>
            <a:ext cx="266700" cy="260350"/>
          </a:xfrm>
          <a:custGeom>
            <a:rect b="b" l="l" r="r" t="t"/>
            <a:pathLst>
              <a:path extrusionOk="0" h="435" w="444">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6" name="Google Shape;1106;p28"/>
          <p:cNvSpPr/>
          <p:nvPr/>
        </p:nvSpPr>
        <p:spPr>
          <a:xfrm>
            <a:off x="1266825" y="3200400"/>
            <a:ext cx="252413" cy="250032"/>
          </a:xfrm>
          <a:custGeom>
            <a:rect b="b" l="l" r="r" t="t"/>
            <a:pathLst>
              <a:path extrusionOk="0" h="417" w="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7" name="Google Shape;1107;p28"/>
          <p:cNvSpPr/>
          <p:nvPr/>
        </p:nvSpPr>
        <p:spPr>
          <a:xfrm>
            <a:off x="7189788" y="2590800"/>
            <a:ext cx="277813" cy="277019"/>
          </a:xfrm>
          <a:custGeom>
            <a:rect b="b" l="l" r="r" t="t"/>
            <a:pathLst>
              <a:path extrusionOk="0" h="462" w="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8" name="Google Shape;1108;p28"/>
          <p:cNvSpPr/>
          <p:nvPr/>
        </p:nvSpPr>
        <p:spPr>
          <a:xfrm>
            <a:off x="668338" y="3132932"/>
            <a:ext cx="273050" cy="317500"/>
          </a:xfrm>
          <a:custGeom>
            <a:rect b="b" l="l" r="r" t="t"/>
            <a:pathLst>
              <a:path extrusionOk="0" h="533" w="45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09" name="Google Shape;1109;p28"/>
          <p:cNvSpPr/>
          <p:nvPr/>
        </p:nvSpPr>
        <p:spPr>
          <a:xfrm>
            <a:off x="8387557" y="2597150"/>
            <a:ext cx="256381" cy="277019"/>
          </a:xfrm>
          <a:custGeom>
            <a:rect b="b" l="l" r="r" t="t"/>
            <a:pathLst>
              <a:path extrusionOk="0" h="462" w="426">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0" name="Google Shape;1110;p28"/>
          <p:cNvSpPr/>
          <p:nvPr/>
        </p:nvSpPr>
        <p:spPr>
          <a:xfrm>
            <a:off x="7777957" y="2601119"/>
            <a:ext cx="288131" cy="256381"/>
          </a:xfrm>
          <a:custGeom>
            <a:rect b="b" l="l" r="r" t="t"/>
            <a:pathLst>
              <a:path extrusionOk="0" h="426" w="479">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1" name="Google Shape;1111;p28"/>
          <p:cNvSpPr/>
          <p:nvPr/>
        </p:nvSpPr>
        <p:spPr>
          <a:xfrm>
            <a:off x="3025775" y="2597150"/>
            <a:ext cx="298450" cy="266700"/>
          </a:xfrm>
          <a:custGeom>
            <a:rect b="b" l="l" r="r" t="t"/>
            <a:pathLst>
              <a:path extrusionOk="0" h="445" w="497">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2" name="Google Shape;1112;p28"/>
          <p:cNvSpPr/>
          <p:nvPr/>
        </p:nvSpPr>
        <p:spPr>
          <a:xfrm>
            <a:off x="4250532" y="2632869"/>
            <a:ext cx="266700" cy="199231"/>
          </a:xfrm>
          <a:custGeom>
            <a:rect b="b" l="l" r="r" t="t"/>
            <a:pathLst>
              <a:path extrusionOk="0" h="329" w="444">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3" name="Google Shape;1113;p28"/>
          <p:cNvSpPr/>
          <p:nvPr/>
        </p:nvSpPr>
        <p:spPr>
          <a:xfrm>
            <a:off x="6023769" y="2612232"/>
            <a:ext cx="234950" cy="241300"/>
          </a:xfrm>
          <a:custGeom>
            <a:rect b="b" l="l" r="r" t="t"/>
            <a:pathLst>
              <a:path extrusionOk="0" h="400" w="391">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4" name="Google Shape;1114;p28"/>
          <p:cNvSpPr/>
          <p:nvPr/>
        </p:nvSpPr>
        <p:spPr>
          <a:xfrm>
            <a:off x="10146507" y="3257550"/>
            <a:ext cx="255588" cy="173832"/>
          </a:xfrm>
          <a:custGeom>
            <a:rect b="b" l="l" r="r" t="t"/>
            <a:pathLst>
              <a:path extrusionOk="0" h="293" w="427">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5" name="Google Shape;1115;p28"/>
          <p:cNvSpPr/>
          <p:nvPr/>
        </p:nvSpPr>
        <p:spPr>
          <a:xfrm>
            <a:off x="5410200" y="2607469"/>
            <a:ext cx="277019" cy="246063"/>
          </a:xfrm>
          <a:custGeom>
            <a:rect b="b" l="l" r="r" t="t"/>
            <a:pathLst>
              <a:path extrusionOk="0" h="409" w="461">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6" name="Google Shape;1116;p28"/>
          <p:cNvSpPr/>
          <p:nvPr/>
        </p:nvSpPr>
        <p:spPr>
          <a:xfrm>
            <a:off x="1246188" y="2019300"/>
            <a:ext cx="297657" cy="238919"/>
          </a:xfrm>
          <a:custGeom>
            <a:rect b="b" l="l" r="r" t="t"/>
            <a:pathLst>
              <a:path extrusionOk="0" h="400" w="497">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7" name="Google Shape;1117;p28"/>
          <p:cNvSpPr/>
          <p:nvPr/>
        </p:nvSpPr>
        <p:spPr>
          <a:xfrm>
            <a:off x="1309688" y="1399382"/>
            <a:ext cx="169069" cy="292100"/>
          </a:xfrm>
          <a:custGeom>
            <a:rect b="b" l="l" r="r" t="t"/>
            <a:pathLst>
              <a:path extrusionOk="0" h="489" w="283">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8" name="Google Shape;1118;p28"/>
          <p:cNvSpPr/>
          <p:nvPr/>
        </p:nvSpPr>
        <p:spPr>
          <a:xfrm>
            <a:off x="9530557" y="3219450"/>
            <a:ext cx="298450" cy="251619"/>
          </a:xfrm>
          <a:custGeom>
            <a:rect b="b" l="l" r="r" t="t"/>
            <a:pathLst>
              <a:path extrusionOk="0" h="418" w="497">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19" name="Google Shape;1119;p28"/>
          <p:cNvSpPr/>
          <p:nvPr/>
        </p:nvSpPr>
        <p:spPr>
          <a:xfrm>
            <a:off x="6618288" y="2612232"/>
            <a:ext cx="237332" cy="241300"/>
          </a:xfrm>
          <a:custGeom>
            <a:rect b="b" l="l" r="r" t="t"/>
            <a:pathLst>
              <a:path extrusionOk="0" h="400" w="399">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0" name="Google Shape;1120;p28"/>
          <p:cNvSpPr/>
          <p:nvPr/>
        </p:nvSpPr>
        <p:spPr>
          <a:xfrm>
            <a:off x="8373269" y="4366419"/>
            <a:ext cx="284956" cy="288131"/>
          </a:xfrm>
          <a:custGeom>
            <a:rect b="b" l="l" r="r" t="t"/>
            <a:pathLst>
              <a:path extrusionOk="0" h="479" w="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1" name="Google Shape;1121;p28"/>
          <p:cNvSpPr/>
          <p:nvPr/>
        </p:nvSpPr>
        <p:spPr>
          <a:xfrm>
            <a:off x="8961438" y="4419600"/>
            <a:ext cx="296069" cy="181769"/>
          </a:xfrm>
          <a:custGeom>
            <a:rect b="b" l="l" r="r" t="t"/>
            <a:pathLst>
              <a:path extrusionOk="0" h="303" w="498">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2" name="Google Shape;1122;p28"/>
          <p:cNvSpPr/>
          <p:nvPr/>
        </p:nvSpPr>
        <p:spPr>
          <a:xfrm>
            <a:off x="653257" y="4987132"/>
            <a:ext cx="298450" cy="238919"/>
          </a:xfrm>
          <a:custGeom>
            <a:rect b="b" l="l" r="r" t="t"/>
            <a:pathLst>
              <a:path extrusionOk="0" h="401" w="497">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3" name="Google Shape;1123;p28"/>
          <p:cNvSpPr/>
          <p:nvPr/>
        </p:nvSpPr>
        <p:spPr>
          <a:xfrm>
            <a:off x="1246188" y="4969669"/>
            <a:ext cx="297657" cy="266700"/>
          </a:xfrm>
          <a:custGeom>
            <a:rect b="b" l="l" r="r" t="t"/>
            <a:pathLst>
              <a:path extrusionOk="0" h="444" w="497">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4" name="Google Shape;1124;p28"/>
          <p:cNvSpPr/>
          <p:nvPr/>
        </p:nvSpPr>
        <p:spPr>
          <a:xfrm>
            <a:off x="4255294" y="5001419"/>
            <a:ext cx="213519" cy="207963"/>
          </a:xfrm>
          <a:custGeom>
            <a:rect b="b" l="l" r="r" t="t"/>
            <a:pathLst>
              <a:path extrusionOk="0" h="347" w="356">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5" name="Google Shape;1125;p28"/>
          <p:cNvSpPr/>
          <p:nvPr/>
        </p:nvSpPr>
        <p:spPr>
          <a:xfrm>
            <a:off x="4806950" y="4955382"/>
            <a:ext cx="296863" cy="296069"/>
          </a:xfrm>
          <a:custGeom>
            <a:rect b="b" l="l" r="r" t="t"/>
            <a:pathLst>
              <a:path extrusionOk="0" h="498" w="497">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6" name="Google Shape;1126;p28"/>
          <p:cNvSpPr/>
          <p:nvPr/>
        </p:nvSpPr>
        <p:spPr>
          <a:xfrm>
            <a:off x="668338" y="2601119"/>
            <a:ext cx="266700" cy="262731"/>
          </a:xfrm>
          <a:custGeom>
            <a:rect b="b" l="l" r="r" t="t"/>
            <a:pathLst>
              <a:path extrusionOk="0" h="435" w="444">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7" name="Google Shape;1127;p28"/>
          <p:cNvSpPr/>
          <p:nvPr/>
        </p:nvSpPr>
        <p:spPr>
          <a:xfrm>
            <a:off x="8383588" y="2029619"/>
            <a:ext cx="261938" cy="214313"/>
          </a:xfrm>
          <a:custGeom>
            <a:rect b="b" l="l" r="r" t="t"/>
            <a:pathLst>
              <a:path extrusionOk="0" h="356" w="443">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8" name="Google Shape;1128;p28"/>
          <p:cNvSpPr/>
          <p:nvPr/>
        </p:nvSpPr>
        <p:spPr>
          <a:xfrm>
            <a:off x="1851025" y="4377532"/>
            <a:ext cx="275432" cy="270669"/>
          </a:xfrm>
          <a:custGeom>
            <a:rect b="b" l="l" r="r" t="t"/>
            <a:pathLst>
              <a:path extrusionOk="0" h="452" w="46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29" name="Google Shape;1129;p28"/>
          <p:cNvSpPr/>
          <p:nvPr/>
        </p:nvSpPr>
        <p:spPr>
          <a:xfrm>
            <a:off x="5992019" y="5012532"/>
            <a:ext cx="298450" cy="181769"/>
          </a:xfrm>
          <a:custGeom>
            <a:rect b="b" l="l" r="r" t="t"/>
            <a:pathLst>
              <a:path extrusionOk="0" h="303" w="498">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0" name="Google Shape;1130;p28"/>
          <p:cNvSpPr/>
          <p:nvPr/>
        </p:nvSpPr>
        <p:spPr>
          <a:xfrm>
            <a:off x="7189788" y="3782219"/>
            <a:ext cx="277813" cy="273050"/>
          </a:xfrm>
          <a:custGeom>
            <a:rect b="b" l="l" r="r" t="t"/>
            <a:pathLst>
              <a:path extrusionOk="0" h="453" w="462">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1" name="Google Shape;1131;p28"/>
          <p:cNvSpPr/>
          <p:nvPr/>
        </p:nvSpPr>
        <p:spPr>
          <a:xfrm>
            <a:off x="1840707" y="5029200"/>
            <a:ext cx="296069" cy="146050"/>
          </a:xfrm>
          <a:custGeom>
            <a:rect b="b" l="l" r="r" t="t"/>
            <a:pathLst>
              <a:path extrusionOk="0" h="248" w="49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2" name="Google Shape;1132;p28"/>
          <p:cNvSpPr/>
          <p:nvPr/>
        </p:nvSpPr>
        <p:spPr>
          <a:xfrm>
            <a:off x="2432844" y="5029200"/>
            <a:ext cx="298450" cy="146050"/>
          </a:xfrm>
          <a:custGeom>
            <a:rect b="b" l="l" r="r" t="t"/>
            <a:pathLst>
              <a:path extrusionOk="0" h="248" w="497">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3" name="Google Shape;1133;p28"/>
          <p:cNvSpPr/>
          <p:nvPr/>
        </p:nvSpPr>
        <p:spPr>
          <a:xfrm>
            <a:off x="3025775" y="5029200"/>
            <a:ext cx="298450" cy="146050"/>
          </a:xfrm>
          <a:custGeom>
            <a:rect b="b" l="l" r="r" t="t"/>
            <a:pathLst>
              <a:path extrusionOk="0" h="248" w="497">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4" name="Google Shape;1134;p28"/>
          <p:cNvSpPr/>
          <p:nvPr/>
        </p:nvSpPr>
        <p:spPr>
          <a:xfrm>
            <a:off x="3620294" y="5029200"/>
            <a:ext cx="298450" cy="146050"/>
          </a:xfrm>
          <a:custGeom>
            <a:rect b="b" l="l" r="r" t="t"/>
            <a:pathLst>
              <a:path extrusionOk="0" h="248" w="497">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5" name="Google Shape;1135;p28"/>
          <p:cNvSpPr/>
          <p:nvPr/>
        </p:nvSpPr>
        <p:spPr>
          <a:xfrm>
            <a:off x="5992019" y="1477169"/>
            <a:ext cx="298450" cy="135731"/>
          </a:xfrm>
          <a:custGeom>
            <a:rect b="b" l="l" r="r" t="t"/>
            <a:pathLst>
              <a:path extrusionOk="0" h="223" w="498">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6" name="Google Shape;1136;p28"/>
          <p:cNvSpPr/>
          <p:nvPr/>
        </p:nvSpPr>
        <p:spPr>
          <a:xfrm>
            <a:off x="6587332" y="4976019"/>
            <a:ext cx="297656" cy="260350"/>
          </a:xfrm>
          <a:custGeom>
            <a:rect b="b" l="l" r="r" t="t"/>
            <a:pathLst>
              <a:path extrusionOk="0" h="435" w="497">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7" name="Google Shape;1137;p28"/>
          <p:cNvSpPr/>
          <p:nvPr/>
        </p:nvSpPr>
        <p:spPr>
          <a:xfrm>
            <a:off x="7773988" y="3788569"/>
            <a:ext cx="298450" cy="256381"/>
          </a:xfrm>
          <a:custGeom>
            <a:rect b="b" l="l" r="r" t="t"/>
            <a:pathLst>
              <a:path extrusionOk="0" h="426" w="497">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8" name="Google Shape;1138;p28"/>
          <p:cNvSpPr/>
          <p:nvPr/>
        </p:nvSpPr>
        <p:spPr>
          <a:xfrm>
            <a:off x="3025775" y="4419600"/>
            <a:ext cx="298450" cy="181769"/>
          </a:xfrm>
          <a:custGeom>
            <a:rect b="b" l="l" r="r" t="t"/>
            <a:pathLst>
              <a:path extrusionOk="0" h="303" w="497">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39" name="Google Shape;1139;p28"/>
          <p:cNvSpPr/>
          <p:nvPr/>
        </p:nvSpPr>
        <p:spPr>
          <a:xfrm>
            <a:off x="5992019" y="3820319"/>
            <a:ext cx="298450" cy="192881"/>
          </a:xfrm>
          <a:custGeom>
            <a:rect b="b" l="l" r="r" t="t"/>
            <a:pathLst>
              <a:path extrusionOk="0" h="320" w="498">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0" name="Google Shape;1140;p28"/>
          <p:cNvSpPr/>
          <p:nvPr/>
        </p:nvSpPr>
        <p:spPr>
          <a:xfrm>
            <a:off x="8366919" y="3210719"/>
            <a:ext cx="297656" cy="228600"/>
          </a:xfrm>
          <a:custGeom>
            <a:rect b="b" l="l" r="r" t="t"/>
            <a:pathLst>
              <a:path extrusionOk="0" h="382" w="497">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1" name="Google Shape;1141;p28"/>
          <p:cNvSpPr/>
          <p:nvPr/>
        </p:nvSpPr>
        <p:spPr>
          <a:xfrm>
            <a:off x="1840707" y="3190082"/>
            <a:ext cx="296069" cy="266700"/>
          </a:xfrm>
          <a:custGeom>
            <a:rect b="b" l="l" r="r" t="t"/>
            <a:pathLst>
              <a:path extrusionOk="0" h="445" w="498">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2" name="Google Shape;1142;p28"/>
          <p:cNvSpPr/>
          <p:nvPr/>
        </p:nvSpPr>
        <p:spPr>
          <a:xfrm>
            <a:off x="7211219" y="3178969"/>
            <a:ext cx="230981" cy="292100"/>
          </a:xfrm>
          <a:custGeom>
            <a:rect b="b" l="l" r="r" t="t"/>
            <a:pathLst>
              <a:path extrusionOk="0" h="488" w="383">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3" name="Google Shape;1143;p28"/>
          <p:cNvSpPr/>
          <p:nvPr/>
        </p:nvSpPr>
        <p:spPr>
          <a:xfrm>
            <a:off x="653257" y="4409282"/>
            <a:ext cx="298450" cy="198438"/>
          </a:xfrm>
          <a:custGeom>
            <a:rect b="b" l="l" r="r" t="t"/>
            <a:pathLst>
              <a:path extrusionOk="0" h="337" w="49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4" name="Google Shape;1144;p28"/>
          <p:cNvSpPr/>
          <p:nvPr/>
        </p:nvSpPr>
        <p:spPr>
          <a:xfrm>
            <a:off x="1246188" y="4398169"/>
            <a:ext cx="302419" cy="228600"/>
          </a:xfrm>
          <a:custGeom>
            <a:rect b="b" l="l" r="r" t="t"/>
            <a:pathLst>
              <a:path extrusionOk="0" h="382" w="506">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5" name="Google Shape;1145;p28"/>
          <p:cNvSpPr/>
          <p:nvPr/>
        </p:nvSpPr>
        <p:spPr>
          <a:xfrm>
            <a:off x="4849813" y="1394619"/>
            <a:ext cx="213519" cy="303213"/>
          </a:xfrm>
          <a:custGeom>
            <a:rect b="b" l="l" r="r" t="t"/>
            <a:pathLst>
              <a:path extrusionOk="0" h="506" w="355">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6" name="Google Shape;1146;p28"/>
          <p:cNvSpPr/>
          <p:nvPr/>
        </p:nvSpPr>
        <p:spPr>
          <a:xfrm>
            <a:off x="7179469" y="5039519"/>
            <a:ext cx="298450" cy="131763"/>
          </a:xfrm>
          <a:custGeom>
            <a:rect b="b" l="l" r="r" t="t"/>
            <a:pathLst>
              <a:path extrusionOk="0" h="222" w="497">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7" name="Google Shape;1147;p28"/>
          <p:cNvSpPr/>
          <p:nvPr/>
        </p:nvSpPr>
        <p:spPr>
          <a:xfrm>
            <a:off x="5399882" y="4955382"/>
            <a:ext cx="298450" cy="296069"/>
          </a:xfrm>
          <a:custGeom>
            <a:rect b="b" l="l" r="r" t="t"/>
            <a:pathLst>
              <a:path extrusionOk="0" h="498" w="497">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8" name="Google Shape;1148;p28"/>
          <p:cNvSpPr/>
          <p:nvPr/>
        </p:nvSpPr>
        <p:spPr>
          <a:xfrm>
            <a:off x="8366919" y="5001419"/>
            <a:ext cx="297656" cy="207963"/>
          </a:xfrm>
          <a:custGeom>
            <a:rect b="b" l="l" r="r" t="t"/>
            <a:pathLst>
              <a:path extrusionOk="0" h="347" w="49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49" name="Google Shape;1149;p28"/>
          <p:cNvSpPr/>
          <p:nvPr/>
        </p:nvSpPr>
        <p:spPr>
          <a:xfrm>
            <a:off x="3630613" y="1431132"/>
            <a:ext cx="277019" cy="223838"/>
          </a:xfrm>
          <a:custGeom>
            <a:rect b="b" l="l" r="r" t="t"/>
            <a:pathLst>
              <a:path extrusionOk="0" h="373" w="462">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0" name="Google Shape;1150;p28"/>
          <p:cNvSpPr/>
          <p:nvPr/>
        </p:nvSpPr>
        <p:spPr>
          <a:xfrm>
            <a:off x="9001125" y="4976019"/>
            <a:ext cx="214313" cy="260350"/>
          </a:xfrm>
          <a:custGeom>
            <a:rect b="b" l="l" r="r" t="t"/>
            <a:pathLst>
              <a:path extrusionOk="0" h="435" w="35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1" name="Google Shape;1151;p28"/>
          <p:cNvSpPr/>
          <p:nvPr/>
        </p:nvSpPr>
        <p:spPr>
          <a:xfrm>
            <a:off x="685007" y="3782219"/>
            <a:ext cx="230981" cy="266700"/>
          </a:xfrm>
          <a:custGeom>
            <a:rect b="b" l="l" r="r" t="t"/>
            <a:pathLst>
              <a:path extrusionOk="0" h="444" w="390">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2" name="Google Shape;1152;p28"/>
          <p:cNvSpPr/>
          <p:nvPr/>
        </p:nvSpPr>
        <p:spPr>
          <a:xfrm>
            <a:off x="7784307" y="3178969"/>
            <a:ext cx="277813" cy="292100"/>
          </a:xfrm>
          <a:custGeom>
            <a:rect b="b" l="l" r="r" t="t"/>
            <a:pathLst>
              <a:path extrusionOk="0" h="488" w="462">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3" name="Google Shape;1153;p28"/>
          <p:cNvSpPr/>
          <p:nvPr/>
        </p:nvSpPr>
        <p:spPr>
          <a:xfrm>
            <a:off x="2464594" y="4360069"/>
            <a:ext cx="238919" cy="298450"/>
          </a:xfrm>
          <a:custGeom>
            <a:rect b="b" l="l" r="r" t="t"/>
            <a:pathLst>
              <a:path extrusionOk="0" h="498" w="400">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4" name="Google Shape;1154;p28"/>
          <p:cNvSpPr/>
          <p:nvPr/>
        </p:nvSpPr>
        <p:spPr>
          <a:xfrm>
            <a:off x="4229894" y="3185319"/>
            <a:ext cx="266700" cy="275431"/>
          </a:xfrm>
          <a:custGeom>
            <a:rect b="b" l="l" r="r" t="t"/>
            <a:pathLst>
              <a:path extrusionOk="0" h="462" w="445">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5" name="Google Shape;1155;p28"/>
          <p:cNvSpPr/>
          <p:nvPr/>
        </p:nvSpPr>
        <p:spPr>
          <a:xfrm>
            <a:off x="3630613" y="4381500"/>
            <a:ext cx="277019" cy="256382"/>
          </a:xfrm>
          <a:custGeom>
            <a:rect b="b" l="l" r="r" t="t"/>
            <a:pathLst>
              <a:path extrusionOk="0" h="427" w="462">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6" name="Google Shape;1156;p28"/>
          <p:cNvSpPr/>
          <p:nvPr/>
        </p:nvSpPr>
        <p:spPr>
          <a:xfrm>
            <a:off x="4240213" y="4381500"/>
            <a:ext cx="245269" cy="262732"/>
          </a:xfrm>
          <a:custGeom>
            <a:rect b="b" l="l" r="r" t="t"/>
            <a:pathLst>
              <a:path extrusionOk="0" h="436" w="409">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7" name="Google Shape;1157;p28"/>
          <p:cNvSpPr/>
          <p:nvPr/>
        </p:nvSpPr>
        <p:spPr>
          <a:xfrm>
            <a:off x="7179469" y="4377532"/>
            <a:ext cx="298450" cy="266700"/>
          </a:xfrm>
          <a:custGeom>
            <a:rect b="b" l="l" r="r" t="t"/>
            <a:pathLst>
              <a:path extrusionOk="0" h="444" w="497">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8" name="Google Shape;1158;p28"/>
          <p:cNvSpPr/>
          <p:nvPr/>
        </p:nvSpPr>
        <p:spPr>
          <a:xfrm>
            <a:off x="6650038" y="3771900"/>
            <a:ext cx="169863" cy="288132"/>
          </a:xfrm>
          <a:custGeom>
            <a:rect b="b" l="l" r="r" t="t"/>
            <a:pathLst>
              <a:path extrusionOk="0" h="479" w="283">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59" name="Google Shape;1159;p28"/>
          <p:cNvSpPr/>
          <p:nvPr/>
        </p:nvSpPr>
        <p:spPr>
          <a:xfrm>
            <a:off x="4822032" y="4398169"/>
            <a:ext cx="266700" cy="224631"/>
          </a:xfrm>
          <a:custGeom>
            <a:rect b="b" l="l" r="r" t="t"/>
            <a:pathLst>
              <a:path extrusionOk="0" h="373" w="444">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0" name="Google Shape;1160;p28"/>
          <p:cNvSpPr/>
          <p:nvPr/>
        </p:nvSpPr>
        <p:spPr>
          <a:xfrm>
            <a:off x="6009482" y="4366419"/>
            <a:ext cx="270669" cy="277813"/>
          </a:xfrm>
          <a:custGeom>
            <a:rect b="b" l="l" r="r" t="t"/>
            <a:pathLst>
              <a:path extrusionOk="0"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1" name="Google Shape;1161;p28"/>
          <p:cNvSpPr/>
          <p:nvPr/>
        </p:nvSpPr>
        <p:spPr>
          <a:xfrm>
            <a:off x="6580982" y="4360069"/>
            <a:ext cx="308769" cy="298450"/>
          </a:xfrm>
          <a:custGeom>
            <a:rect b="b" l="l" r="r" t="t"/>
            <a:pathLst>
              <a:path extrusionOk="0" h="498" w="515">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2" name="Google Shape;1162;p28"/>
          <p:cNvSpPr/>
          <p:nvPr/>
        </p:nvSpPr>
        <p:spPr>
          <a:xfrm>
            <a:off x="7773988" y="4377532"/>
            <a:ext cx="298450" cy="270669"/>
          </a:xfrm>
          <a:custGeom>
            <a:rect b="b" l="l" r="r" t="t"/>
            <a:pathLst>
              <a:path extrusionOk="0" h="452" w="497">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3" name="Google Shape;1163;p28"/>
          <p:cNvSpPr/>
          <p:nvPr/>
        </p:nvSpPr>
        <p:spPr>
          <a:xfrm>
            <a:off x="7179469" y="2019300"/>
            <a:ext cx="298450" cy="238919"/>
          </a:xfrm>
          <a:custGeom>
            <a:rect b="b" l="l" r="r" t="t"/>
            <a:pathLst>
              <a:path extrusionOk="0" h="400" w="497">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4" name="Google Shape;1164;p28"/>
          <p:cNvSpPr/>
          <p:nvPr/>
        </p:nvSpPr>
        <p:spPr>
          <a:xfrm>
            <a:off x="5446713" y="4387850"/>
            <a:ext cx="200819" cy="245269"/>
          </a:xfrm>
          <a:custGeom>
            <a:rect b="b" l="l" r="r" t="t"/>
            <a:pathLst>
              <a:path extrusionOk="0" h="409" w="337">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5" name="Google Shape;1165;p28"/>
          <p:cNvSpPr/>
          <p:nvPr/>
        </p:nvSpPr>
        <p:spPr>
          <a:xfrm>
            <a:off x="11312525" y="3793332"/>
            <a:ext cx="298450" cy="285750"/>
          </a:xfrm>
          <a:custGeom>
            <a:rect b="b" l="l" r="r" t="t"/>
            <a:pathLst>
              <a:path extrusionOk="0" h="480" w="497">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6" name="Google Shape;1166;p28"/>
          <p:cNvSpPr/>
          <p:nvPr/>
        </p:nvSpPr>
        <p:spPr>
          <a:xfrm>
            <a:off x="9572625" y="3803650"/>
            <a:ext cx="213519" cy="270669"/>
          </a:xfrm>
          <a:custGeom>
            <a:rect b="b" l="l" r="r" t="t"/>
            <a:pathLst>
              <a:path extrusionOk="0" h="453" w="356">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7" name="Google Shape;1167;p28"/>
          <p:cNvSpPr/>
          <p:nvPr/>
        </p:nvSpPr>
        <p:spPr>
          <a:xfrm>
            <a:off x="10717213" y="3835400"/>
            <a:ext cx="298450" cy="205582"/>
          </a:xfrm>
          <a:custGeom>
            <a:rect b="b" l="l" r="r" t="t"/>
            <a:pathLst>
              <a:path extrusionOk="0" h="346" w="498">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8" name="Google Shape;1168;p28"/>
          <p:cNvSpPr/>
          <p:nvPr/>
        </p:nvSpPr>
        <p:spPr>
          <a:xfrm>
            <a:off x="10125075" y="3786982"/>
            <a:ext cx="298450" cy="302419"/>
          </a:xfrm>
          <a:custGeom>
            <a:rect b="b" l="l" r="r" t="t"/>
            <a:pathLst>
              <a:path extrusionOk="0" h="506" w="497">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69" name="Google Shape;1169;p28"/>
          <p:cNvSpPr/>
          <p:nvPr/>
        </p:nvSpPr>
        <p:spPr>
          <a:xfrm>
            <a:off x="11326813" y="1445419"/>
            <a:ext cx="266700" cy="237331"/>
          </a:xfrm>
          <a:custGeom>
            <a:rect b="b" l="l" r="r" t="t"/>
            <a:pathLst>
              <a:path extrusionOk="0" h="399" w="444">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0" name="Google Shape;1170;p28"/>
          <p:cNvSpPr/>
          <p:nvPr/>
        </p:nvSpPr>
        <p:spPr>
          <a:xfrm>
            <a:off x="10734675" y="1428750"/>
            <a:ext cx="266700" cy="266700"/>
          </a:xfrm>
          <a:custGeom>
            <a:rect b="b" l="l" r="r" t="t"/>
            <a:pathLst>
              <a:path extrusionOk="0" h="445" w="444">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1" name="Google Shape;1171;p28"/>
          <p:cNvSpPr/>
          <p:nvPr/>
        </p:nvSpPr>
        <p:spPr>
          <a:xfrm>
            <a:off x="10167144" y="1413669"/>
            <a:ext cx="214313" cy="296863"/>
          </a:xfrm>
          <a:custGeom>
            <a:rect b="b" l="l" r="r" t="t"/>
            <a:pathLst>
              <a:path extrusionOk="0" h="497" w="356">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2" name="Google Shape;1172;p28"/>
          <p:cNvSpPr/>
          <p:nvPr/>
        </p:nvSpPr>
        <p:spPr>
          <a:xfrm>
            <a:off x="7816057" y="4955382"/>
            <a:ext cx="218281" cy="296069"/>
          </a:xfrm>
          <a:custGeom>
            <a:rect b="b" l="l" r="r" t="t"/>
            <a:pathLst>
              <a:path extrusionOk="0" h="498" w="364">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3" name="Google Shape;1173;p28"/>
          <p:cNvSpPr/>
          <p:nvPr/>
        </p:nvSpPr>
        <p:spPr>
          <a:xfrm>
            <a:off x="11312525" y="3257550"/>
            <a:ext cx="298450" cy="173832"/>
          </a:xfrm>
          <a:custGeom>
            <a:rect b="b" l="l" r="r" t="t"/>
            <a:pathLst>
              <a:path extrusionOk="0" h="293" w="497">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4" name="Google Shape;1174;p28"/>
          <p:cNvSpPr/>
          <p:nvPr/>
        </p:nvSpPr>
        <p:spPr>
          <a:xfrm>
            <a:off x="9001125" y="3175000"/>
            <a:ext cx="214313" cy="289719"/>
          </a:xfrm>
          <a:custGeom>
            <a:rect b="b" l="l" r="r" t="t"/>
            <a:pathLst>
              <a:path extrusionOk="0" h="487" w="355">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5" name="Google Shape;1175;p28"/>
          <p:cNvSpPr/>
          <p:nvPr/>
        </p:nvSpPr>
        <p:spPr>
          <a:xfrm>
            <a:off x="10742613" y="4366419"/>
            <a:ext cx="275432" cy="298450"/>
          </a:xfrm>
          <a:custGeom>
            <a:rect b="b" l="l" r="r" t="t"/>
            <a:pathLst>
              <a:path extrusionOk="0" h="497" w="461">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6" name="Google Shape;1176;p28"/>
          <p:cNvSpPr/>
          <p:nvPr/>
        </p:nvSpPr>
        <p:spPr>
          <a:xfrm>
            <a:off x="10207625" y="4366419"/>
            <a:ext cx="156369" cy="298450"/>
          </a:xfrm>
          <a:custGeom>
            <a:rect b="b" l="l" r="r" t="t"/>
            <a:pathLst>
              <a:path extrusionOk="0" h="497" w="266">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7" name="Google Shape;1177;p28"/>
          <p:cNvSpPr/>
          <p:nvPr/>
        </p:nvSpPr>
        <p:spPr>
          <a:xfrm>
            <a:off x="9530557" y="1492250"/>
            <a:ext cx="298450" cy="139700"/>
          </a:xfrm>
          <a:custGeom>
            <a:rect b="b" l="l" r="r" t="t"/>
            <a:pathLst>
              <a:path extrusionOk="0" h="232" w="497">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8" name="Google Shape;1178;p28"/>
          <p:cNvSpPr/>
          <p:nvPr/>
        </p:nvSpPr>
        <p:spPr>
          <a:xfrm>
            <a:off x="11312525" y="2647950"/>
            <a:ext cx="298450" cy="205582"/>
          </a:xfrm>
          <a:custGeom>
            <a:rect b="b" l="l" r="r" t="t"/>
            <a:pathLst>
              <a:path extrusionOk="0" h="346" w="497">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79" name="Google Shape;1179;p28"/>
          <p:cNvSpPr/>
          <p:nvPr/>
        </p:nvSpPr>
        <p:spPr>
          <a:xfrm>
            <a:off x="8377238" y="3788569"/>
            <a:ext cx="277019" cy="239713"/>
          </a:xfrm>
          <a:custGeom>
            <a:rect b="b" l="l" r="r" t="t"/>
            <a:pathLst>
              <a:path extrusionOk="0" h="400" w="461">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80" name="Google Shape;1180;p28"/>
          <p:cNvSpPr/>
          <p:nvPr/>
        </p:nvSpPr>
        <p:spPr>
          <a:xfrm>
            <a:off x="6053932" y="1953419"/>
            <a:ext cx="287338" cy="250031"/>
          </a:xfrm>
          <a:custGeom>
            <a:rect b="b" l="l" r="r" t="t"/>
            <a:pathLst>
              <a:path extrusionOk="0" h="417" w="479">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81" name="Google Shape;1181;p28"/>
          <p:cNvSpPr/>
          <p:nvPr/>
        </p:nvSpPr>
        <p:spPr>
          <a:xfrm>
            <a:off x="11335544" y="4929982"/>
            <a:ext cx="232569" cy="266700"/>
          </a:xfrm>
          <a:custGeom>
            <a:rect b="b" l="l" r="r" t="t"/>
            <a:pathLst>
              <a:path extrusionOk="0" h="445" w="390">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82" name="Google Shape;1182;p28"/>
          <p:cNvSpPr/>
          <p:nvPr/>
        </p:nvSpPr>
        <p:spPr>
          <a:xfrm>
            <a:off x="9587707" y="5063332"/>
            <a:ext cx="249238" cy="251619"/>
          </a:xfrm>
          <a:custGeom>
            <a:rect b="b" l="l" r="r" t="t"/>
            <a:pathLst>
              <a:path extrusionOk="0" h="417" w="418">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83" name="Google Shape;1183;p28"/>
          <p:cNvSpPr/>
          <p:nvPr/>
        </p:nvSpPr>
        <p:spPr>
          <a:xfrm>
            <a:off x="11269663" y="4409282"/>
            <a:ext cx="298450" cy="255588"/>
          </a:xfrm>
          <a:custGeom>
            <a:rect b="b" l="l" r="r" t="t"/>
            <a:pathLst>
              <a:path extrusionOk="0" h="426" w="497">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84" name="Google Shape;1184;p28"/>
          <p:cNvSpPr/>
          <p:nvPr/>
        </p:nvSpPr>
        <p:spPr>
          <a:xfrm>
            <a:off x="9530557" y="2038350"/>
            <a:ext cx="292100" cy="232569"/>
          </a:xfrm>
          <a:custGeom>
            <a:rect b="b" l="l" r="r" t="t"/>
            <a:pathLst>
              <a:path extrusionOk="0" h="390" w="487">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85" name="Google Shape;1185;p28"/>
          <p:cNvSpPr/>
          <p:nvPr/>
        </p:nvSpPr>
        <p:spPr>
          <a:xfrm>
            <a:off x="1277938" y="2586832"/>
            <a:ext cx="234950" cy="277019"/>
          </a:xfrm>
          <a:custGeom>
            <a:rect b="b" l="l" r="r" t="t"/>
            <a:pathLst>
              <a:path extrusionOk="0" h="463" w="391">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86" name="Google Shape;1186;p28"/>
          <p:cNvSpPr/>
          <p:nvPr/>
        </p:nvSpPr>
        <p:spPr>
          <a:xfrm>
            <a:off x="1872457" y="2597150"/>
            <a:ext cx="232569" cy="277019"/>
          </a:xfrm>
          <a:custGeom>
            <a:rect b="b" l="l" r="r" t="t"/>
            <a:pathLst>
              <a:path extrusionOk="0" h="462" w="39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1" name="Shape 1191"/>
        <p:cNvGrpSpPr/>
        <p:nvPr/>
      </p:nvGrpSpPr>
      <p:grpSpPr>
        <a:xfrm>
          <a:off x="0" y="0"/>
          <a:ext cx="0" cy="0"/>
          <a:chOff x="0" y="0"/>
          <a:chExt cx="0" cy="0"/>
        </a:xfrm>
      </p:grpSpPr>
      <p:sp>
        <p:nvSpPr>
          <p:cNvPr id="1192" name="Google Shape;1192;p29"/>
          <p:cNvSpPr/>
          <p:nvPr/>
        </p:nvSpPr>
        <p:spPr>
          <a:xfrm>
            <a:off x="6711950" y="2038350"/>
            <a:ext cx="219869" cy="215900"/>
          </a:xfrm>
          <a:custGeom>
            <a:rect b="b" l="l" r="r" t="t"/>
            <a:pathLst>
              <a:path extrusionOk="0" h="364" w="373">
                <a:moveTo>
                  <a:pt x="372" y="177"/>
                </a:moveTo>
                <a:lnTo>
                  <a:pt x="283" y="177"/>
                </a:lnTo>
                <a:lnTo>
                  <a:pt x="283" y="0"/>
                </a:lnTo>
                <a:lnTo>
                  <a:pt x="89" y="0"/>
                </a:lnTo>
                <a:lnTo>
                  <a:pt x="89" y="177"/>
                </a:lnTo>
                <a:lnTo>
                  <a:pt x="0" y="177"/>
                </a:lnTo>
                <a:lnTo>
                  <a:pt x="186" y="363"/>
                </a:lnTo>
                <a:lnTo>
                  <a:pt x="372" y="177"/>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93" name="Google Shape;1193;p29"/>
          <p:cNvSpPr/>
          <p:nvPr/>
        </p:nvSpPr>
        <p:spPr>
          <a:xfrm>
            <a:off x="7884319" y="2034382"/>
            <a:ext cx="209550" cy="223838"/>
          </a:xfrm>
          <a:custGeom>
            <a:rect b="b" l="l" r="r" t="t"/>
            <a:pathLst>
              <a:path extrusionOk="0" h="382" w="355">
                <a:moveTo>
                  <a:pt x="168" y="0"/>
                </a:moveTo>
                <a:lnTo>
                  <a:pt x="168" y="97"/>
                </a:lnTo>
                <a:lnTo>
                  <a:pt x="0" y="97"/>
                </a:lnTo>
                <a:lnTo>
                  <a:pt x="0" y="283"/>
                </a:lnTo>
                <a:lnTo>
                  <a:pt x="168" y="283"/>
                </a:lnTo>
                <a:lnTo>
                  <a:pt x="168" y="381"/>
                </a:lnTo>
                <a:lnTo>
                  <a:pt x="354" y="186"/>
                </a:lnTo>
                <a:lnTo>
                  <a:pt x="168"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94" name="Google Shape;1194;p29"/>
          <p:cNvSpPr/>
          <p:nvPr/>
        </p:nvSpPr>
        <p:spPr>
          <a:xfrm>
            <a:off x="6134100" y="2034382"/>
            <a:ext cx="209550" cy="223838"/>
          </a:xfrm>
          <a:custGeom>
            <a:rect b="b" l="l" r="r" t="t"/>
            <a:pathLst>
              <a:path extrusionOk="0" h="382" w="355">
                <a:moveTo>
                  <a:pt x="187" y="0"/>
                </a:moveTo>
                <a:lnTo>
                  <a:pt x="187" y="97"/>
                </a:lnTo>
                <a:lnTo>
                  <a:pt x="354" y="97"/>
                </a:lnTo>
                <a:lnTo>
                  <a:pt x="354" y="283"/>
                </a:lnTo>
                <a:lnTo>
                  <a:pt x="187" y="283"/>
                </a:lnTo>
                <a:lnTo>
                  <a:pt x="187" y="381"/>
                </a:lnTo>
                <a:lnTo>
                  <a:pt x="0" y="186"/>
                </a:lnTo>
                <a:lnTo>
                  <a:pt x="187"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95" name="Google Shape;1195;p29"/>
          <p:cNvSpPr/>
          <p:nvPr/>
        </p:nvSpPr>
        <p:spPr>
          <a:xfrm>
            <a:off x="7296150" y="2038350"/>
            <a:ext cx="219869" cy="215900"/>
          </a:xfrm>
          <a:custGeom>
            <a:rect b="b" l="l" r="r" t="t"/>
            <a:pathLst>
              <a:path extrusionOk="0" h="364" w="374">
                <a:moveTo>
                  <a:pt x="373" y="186"/>
                </a:moveTo>
                <a:lnTo>
                  <a:pt x="283" y="186"/>
                </a:lnTo>
                <a:lnTo>
                  <a:pt x="283" y="363"/>
                </a:lnTo>
                <a:lnTo>
                  <a:pt x="89" y="363"/>
                </a:lnTo>
                <a:lnTo>
                  <a:pt x="89" y="186"/>
                </a:lnTo>
                <a:lnTo>
                  <a:pt x="0" y="186"/>
                </a:lnTo>
                <a:lnTo>
                  <a:pt x="186" y="0"/>
                </a:lnTo>
                <a:lnTo>
                  <a:pt x="373" y="18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96" name="Google Shape;1196;p29"/>
          <p:cNvSpPr/>
          <p:nvPr/>
        </p:nvSpPr>
        <p:spPr>
          <a:xfrm>
            <a:off x="9060657" y="2038350"/>
            <a:ext cx="194469" cy="215900"/>
          </a:xfrm>
          <a:custGeom>
            <a:rect b="b" l="l" r="r" t="t"/>
            <a:pathLst>
              <a:path extrusionOk="0" h="364" w="329">
                <a:moveTo>
                  <a:pt x="328" y="177"/>
                </a:moveTo>
                <a:lnTo>
                  <a:pt x="230" y="177"/>
                </a:lnTo>
                <a:lnTo>
                  <a:pt x="230" y="0"/>
                </a:lnTo>
                <a:lnTo>
                  <a:pt x="89" y="0"/>
                </a:lnTo>
                <a:lnTo>
                  <a:pt x="89" y="177"/>
                </a:lnTo>
                <a:lnTo>
                  <a:pt x="0" y="177"/>
                </a:lnTo>
                <a:lnTo>
                  <a:pt x="160" y="363"/>
                </a:lnTo>
                <a:lnTo>
                  <a:pt x="328" y="177"/>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97" name="Google Shape;1197;p29"/>
          <p:cNvSpPr/>
          <p:nvPr/>
        </p:nvSpPr>
        <p:spPr>
          <a:xfrm>
            <a:off x="8466138" y="2048669"/>
            <a:ext cx="211138" cy="195263"/>
          </a:xfrm>
          <a:custGeom>
            <a:rect b="b" l="l" r="r" t="t"/>
            <a:pathLst>
              <a:path extrusionOk="0" h="329" w="355">
                <a:moveTo>
                  <a:pt x="186" y="328"/>
                </a:moveTo>
                <a:lnTo>
                  <a:pt x="186" y="231"/>
                </a:lnTo>
                <a:lnTo>
                  <a:pt x="354" y="231"/>
                </a:lnTo>
                <a:lnTo>
                  <a:pt x="354" y="97"/>
                </a:lnTo>
                <a:lnTo>
                  <a:pt x="186" y="97"/>
                </a:lnTo>
                <a:lnTo>
                  <a:pt x="186" y="0"/>
                </a:lnTo>
                <a:lnTo>
                  <a:pt x="0" y="160"/>
                </a:lnTo>
                <a:lnTo>
                  <a:pt x="186" y="328"/>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98" name="Google Shape;1198;p29"/>
          <p:cNvSpPr/>
          <p:nvPr/>
        </p:nvSpPr>
        <p:spPr>
          <a:xfrm>
            <a:off x="1462088" y="2631282"/>
            <a:ext cx="215107" cy="192088"/>
          </a:xfrm>
          <a:custGeom>
            <a:rect b="b" l="l" r="r" t="t"/>
            <a:pathLst>
              <a:path extrusionOk="0" h="328" w="365">
                <a:moveTo>
                  <a:pt x="177" y="0"/>
                </a:moveTo>
                <a:lnTo>
                  <a:pt x="177" y="98"/>
                </a:lnTo>
                <a:lnTo>
                  <a:pt x="0" y="98"/>
                </a:lnTo>
                <a:lnTo>
                  <a:pt x="0" y="230"/>
                </a:lnTo>
                <a:lnTo>
                  <a:pt x="177" y="230"/>
                </a:lnTo>
                <a:lnTo>
                  <a:pt x="177" y="327"/>
                </a:lnTo>
                <a:lnTo>
                  <a:pt x="364" y="159"/>
                </a:lnTo>
                <a:lnTo>
                  <a:pt x="177"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199" name="Google Shape;1199;p29"/>
          <p:cNvSpPr/>
          <p:nvPr/>
        </p:nvSpPr>
        <p:spPr>
          <a:xfrm>
            <a:off x="890588" y="2622550"/>
            <a:ext cx="194469" cy="213519"/>
          </a:xfrm>
          <a:custGeom>
            <a:rect b="b" l="l" r="r" t="t"/>
            <a:pathLst>
              <a:path extrusionOk="0" h="364" w="329">
                <a:moveTo>
                  <a:pt x="328" y="186"/>
                </a:moveTo>
                <a:lnTo>
                  <a:pt x="240" y="186"/>
                </a:lnTo>
                <a:lnTo>
                  <a:pt x="240" y="363"/>
                </a:lnTo>
                <a:lnTo>
                  <a:pt x="98" y="363"/>
                </a:lnTo>
                <a:lnTo>
                  <a:pt x="98" y="186"/>
                </a:lnTo>
                <a:lnTo>
                  <a:pt x="0" y="186"/>
                </a:lnTo>
                <a:lnTo>
                  <a:pt x="169" y="0"/>
                </a:lnTo>
                <a:lnTo>
                  <a:pt x="328" y="18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0" name="Google Shape;1200;p29"/>
          <p:cNvSpPr/>
          <p:nvPr/>
        </p:nvSpPr>
        <p:spPr>
          <a:xfrm>
            <a:off x="2020094" y="2594769"/>
            <a:ext cx="271463" cy="266700"/>
          </a:xfrm>
          <a:custGeom>
            <a:rect b="b" l="l" r="r" t="t"/>
            <a:pathLst>
              <a:path extrusionOk="0" h="452" w="46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1" name="Google Shape;1201;p29"/>
          <p:cNvSpPr/>
          <p:nvPr/>
        </p:nvSpPr>
        <p:spPr>
          <a:xfrm>
            <a:off x="2601913" y="2594769"/>
            <a:ext cx="273050" cy="266700"/>
          </a:xfrm>
          <a:custGeom>
            <a:rect b="b" l="l" r="r" t="t"/>
            <a:pathLst>
              <a:path extrusionOk="0" h="452" w="461">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2" name="Google Shape;1202;p29"/>
          <p:cNvSpPr/>
          <p:nvPr/>
        </p:nvSpPr>
        <p:spPr>
          <a:xfrm>
            <a:off x="3186113" y="2594769"/>
            <a:ext cx="271463" cy="266700"/>
          </a:xfrm>
          <a:custGeom>
            <a:rect b="b" l="l" r="r" t="t"/>
            <a:pathLst>
              <a:path extrusionOk="0" h="452" w="461">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3" name="Google Shape;1203;p29"/>
          <p:cNvSpPr/>
          <p:nvPr/>
        </p:nvSpPr>
        <p:spPr>
          <a:xfrm>
            <a:off x="3767932" y="2594769"/>
            <a:ext cx="273050" cy="266700"/>
          </a:xfrm>
          <a:custGeom>
            <a:rect b="b" l="l" r="r" t="t"/>
            <a:pathLst>
              <a:path extrusionOk="0" h="452" w="46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4" name="Google Shape;1204;p29"/>
          <p:cNvSpPr/>
          <p:nvPr/>
        </p:nvSpPr>
        <p:spPr>
          <a:xfrm>
            <a:off x="8436769" y="3276600"/>
            <a:ext cx="270669" cy="67469"/>
          </a:xfrm>
          <a:custGeom>
            <a:rect b="b" l="l" r="r" t="t"/>
            <a:pathLst>
              <a:path extrusionOk="0" h="116" w="461">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5" name="Google Shape;1205;p29"/>
          <p:cNvSpPr/>
          <p:nvPr/>
        </p:nvSpPr>
        <p:spPr>
          <a:xfrm>
            <a:off x="8466138" y="3746500"/>
            <a:ext cx="222250" cy="292100"/>
          </a:xfrm>
          <a:custGeom>
            <a:rect b="b" l="l" r="r" t="t"/>
            <a:pathLst>
              <a:path extrusionOk="0" h="497" w="373">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6" name="Google Shape;1206;p29"/>
          <p:cNvSpPr/>
          <p:nvPr/>
        </p:nvSpPr>
        <p:spPr>
          <a:xfrm>
            <a:off x="958057" y="3860800"/>
            <a:ext cx="61119" cy="67469"/>
          </a:xfrm>
          <a:custGeom>
            <a:rect b="b" l="l" r="r" t="t"/>
            <a:pathLst>
              <a:path extrusionOk="0" h="116" w="108">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7" name="Google Shape;1207;p29"/>
          <p:cNvSpPr/>
          <p:nvPr/>
        </p:nvSpPr>
        <p:spPr>
          <a:xfrm>
            <a:off x="9070975" y="3276600"/>
            <a:ext cx="165100" cy="67469"/>
          </a:xfrm>
          <a:custGeom>
            <a:rect b="b" l="l" r="r" t="t"/>
            <a:pathLst>
              <a:path extrusionOk="0" h="116" w="284">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8" name="Google Shape;1208;p29"/>
          <p:cNvSpPr/>
          <p:nvPr/>
        </p:nvSpPr>
        <p:spPr>
          <a:xfrm>
            <a:off x="6180932" y="2658269"/>
            <a:ext cx="114300" cy="133350"/>
          </a:xfrm>
          <a:custGeom>
            <a:rect b="b" l="l" r="r" t="t"/>
            <a:pathLst>
              <a:path extrusionOk="0" h="231" w="196">
                <a:moveTo>
                  <a:pt x="0" y="0"/>
                </a:moveTo>
                <a:lnTo>
                  <a:pt x="0" y="230"/>
                </a:lnTo>
                <a:lnTo>
                  <a:pt x="195" y="115"/>
                </a:lnTo>
                <a:lnTo>
                  <a:pt x="0"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09" name="Google Shape;1209;p29"/>
          <p:cNvSpPr/>
          <p:nvPr/>
        </p:nvSpPr>
        <p:spPr>
          <a:xfrm>
            <a:off x="5588000" y="2669382"/>
            <a:ext cx="135732" cy="118269"/>
          </a:xfrm>
          <a:custGeom>
            <a:rect b="b" l="l" r="r" t="t"/>
            <a:pathLst>
              <a:path extrusionOk="0" h="205" w="231">
                <a:moveTo>
                  <a:pt x="0" y="204"/>
                </a:moveTo>
                <a:lnTo>
                  <a:pt x="230" y="204"/>
                </a:lnTo>
                <a:lnTo>
                  <a:pt x="115" y="0"/>
                </a:lnTo>
                <a:lnTo>
                  <a:pt x="0" y="20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0" name="Google Shape;1210;p29"/>
          <p:cNvSpPr/>
          <p:nvPr/>
        </p:nvSpPr>
        <p:spPr>
          <a:xfrm>
            <a:off x="5003800" y="2669382"/>
            <a:ext cx="138113" cy="118269"/>
          </a:xfrm>
          <a:custGeom>
            <a:rect b="b" l="l" r="r" t="t"/>
            <a:pathLst>
              <a:path extrusionOk="0" h="205" w="232">
                <a:moveTo>
                  <a:pt x="231" y="0"/>
                </a:moveTo>
                <a:lnTo>
                  <a:pt x="0" y="0"/>
                </a:lnTo>
                <a:lnTo>
                  <a:pt x="115" y="204"/>
                </a:lnTo>
                <a:lnTo>
                  <a:pt x="231"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1" name="Google Shape;1211;p29"/>
          <p:cNvSpPr/>
          <p:nvPr/>
        </p:nvSpPr>
        <p:spPr>
          <a:xfrm>
            <a:off x="4433094" y="2658269"/>
            <a:ext cx="114300" cy="133350"/>
          </a:xfrm>
          <a:custGeom>
            <a:rect b="b" l="l" r="r" t="t"/>
            <a:pathLst>
              <a:path extrusionOk="0" h="231" w="195">
                <a:moveTo>
                  <a:pt x="194" y="0"/>
                </a:moveTo>
                <a:lnTo>
                  <a:pt x="194" y="230"/>
                </a:lnTo>
                <a:lnTo>
                  <a:pt x="0" y="115"/>
                </a:lnTo>
                <a:lnTo>
                  <a:pt x="194"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2" name="Google Shape;1212;p29"/>
          <p:cNvSpPr/>
          <p:nvPr/>
        </p:nvSpPr>
        <p:spPr>
          <a:xfrm>
            <a:off x="7898607" y="2677319"/>
            <a:ext cx="177800" cy="101600"/>
          </a:xfrm>
          <a:custGeom>
            <a:rect b="b" l="l" r="r" t="t"/>
            <a:pathLst>
              <a:path extrusionOk="0" h="170" w="302">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3" name="Google Shape;1213;p29"/>
          <p:cNvSpPr/>
          <p:nvPr/>
        </p:nvSpPr>
        <p:spPr>
          <a:xfrm>
            <a:off x="7316788" y="2673350"/>
            <a:ext cx="177800" cy="105569"/>
          </a:xfrm>
          <a:custGeom>
            <a:rect b="b" l="l" r="r" t="t"/>
            <a:pathLst>
              <a:path extrusionOk="0" h="179" w="303">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4" name="Google Shape;1214;p29"/>
          <p:cNvSpPr/>
          <p:nvPr/>
        </p:nvSpPr>
        <p:spPr>
          <a:xfrm>
            <a:off x="8519319" y="2641600"/>
            <a:ext cx="105569" cy="173832"/>
          </a:xfrm>
          <a:custGeom>
            <a:rect b="b" l="l" r="r" t="t"/>
            <a:pathLst>
              <a:path extrusionOk="0" h="294" w="179">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5" name="Google Shape;1215;p29"/>
          <p:cNvSpPr/>
          <p:nvPr/>
        </p:nvSpPr>
        <p:spPr>
          <a:xfrm>
            <a:off x="6769100" y="2641600"/>
            <a:ext cx="103188" cy="173832"/>
          </a:xfrm>
          <a:custGeom>
            <a:rect b="b" l="l" r="r" t="t"/>
            <a:pathLst>
              <a:path extrusionOk="0" h="294" w="177">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6" name="Google Shape;1216;p29"/>
          <p:cNvSpPr/>
          <p:nvPr/>
        </p:nvSpPr>
        <p:spPr>
          <a:xfrm>
            <a:off x="6681788" y="3236119"/>
            <a:ext cx="281782" cy="144463"/>
          </a:xfrm>
          <a:custGeom>
            <a:rect b="b" l="l" r="r" t="t"/>
            <a:pathLst>
              <a:path extrusionOk="0" h="248" w="479">
                <a:moveTo>
                  <a:pt x="363" y="247"/>
                </a:moveTo>
                <a:lnTo>
                  <a:pt x="363" y="168"/>
                </a:lnTo>
                <a:lnTo>
                  <a:pt x="0" y="168"/>
                </a:lnTo>
                <a:lnTo>
                  <a:pt x="0" y="79"/>
                </a:lnTo>
                <a:lnTo>
                  <a:pt x="363" y="79"/>
                </a:lnTo>
                <a:lnTo>
                  <a:pt x="363" y="0"/>
                </a:lnTo>
                <a:lnTo>
                  <a:pt x="478" y="124"/>
                </a:lnTo>
                <a:lnTo>
                  <a:pt x="363" y="247"/>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7" name="Google Shape;1217;p29"/>
          <p:cNvSpPr/>
          <p:nvPr/>
        </p:nvSpPr>
        <p:spPr>
          <a:xfrm>
            <a:off x="4929982" y="3236119"/>
            <a:ext cx="281781" cy="144463"/>
          </a:xfrm>
          <a:custGeom>
            <a:rect b="b" l="l" r="r" t="t"/>
            <a:pathLst>
              <a:path extrusionOk="0" h="248" w="480">
                <a:moveTo>
                  <a:pt x="116" y="247"/>
                </a:moveTo>
                <a:lnTo>
                  <a:pt x="116" y="168"/>
                </a:lnTo>
                <a:lnTo>
                  <a:pt x="479" y="168"/>
                </a:lnTo>
                <a:lnTo>
                  <a:pt x="479" y="79"/>
                </a:lnTo>
                <a:lnTo>
                  <a:pt x="116" y="79"/>
                </a:lnTo>
                <a:lnTo>
                  <a:pt x="116" y="0"/>
                </a:lnTo>
                <a:lnTo>
                  <a:pt x="0" y="124"/>
                </a:lnTo>
                <a:lnTo>
                  <a:pt x="116" y="247"/>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8" name="Google Shape;1218;p29"/>
          <p:cNvSpPr/>
          <p:nvPr/>
        </p:nvSpPr>
        <p:spPr>
          <a:xfrm>
            <a:off x="5581650" y="3168650"/>
            <a:ext cx="146050" cy="288132"/>
          </a:xfrm>
          <a:custGeom>
            <a:rect b="b" l="l" r="r" t="t"/>
            <a:pathLst>
              <a:path extrusionOk="0" h="489" w="249">
                <a:moveTo>
                  <a:pt x="248" y="363"/>
                </a:moveTo>
                <a:lnTo>
                  <a:pt x="169" y="363"/>
                </a:lnTo>
                <a:lnTo>
                  <a:pt x="169" y="0"/>
                </a:lnTo>
                <a:lnTo>
                  <a:pt x="79" y="0"/>
                </a:lnTo>
                <a:lnTo>
                  <a:pt x="79" y="363"/>
                </a:lnTo>
                <a:lnTo>
                  <a:pt x="0" y="363"/>
                </a:lnTo>
                <a:lnTo>
                  <a:pt x="124" y="488"/>
                </a:lnTo>
                <a:lnTo>
                  <a:pt x="248" y="363"/>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19" name="Google Shape;1219;p29"/>
          <p:cNvSpPr/>
          <p:nvPr/>
        </p:nvSpPr>
        <p:spPr>
          <a:xfrm>
            <a:off x="6165850" y="3168650"/>
            <a:ext cx="146050" cy="288132"/>
          </a:xfrm>
          <a:custGeom>
            <a:rect b="b" l="l" r="r" t="t"/>
            <a:pathLst>
              <a:path extrusionOk="0" h="489" w="249">
                <a:moveTo>
                  <a:pt x="248" y="116"/>
                </a:moveTo>
                <a:lnTo>
                  <a:pt x="169" y="116"/>
                </a:lnTo>
                <a:lnTo>
                  <a:pt x="169" y="488"/>
                </a:lnTo>
                <a:lnTo>
                  <a:pt x="80" y="488"/>
                </a:lnTo>
                <a:lnTo>
                  <a:pt x="80" y="116"/>
                </a:lnTo>
                <a:lnTo>
                  <a:pt x="0" y="116"/>
                </a:lnTo>
                <a:lnTo>
                  <a:pt x="125" y="0"/>
                </a:lnTo>
                <a:lnTo>
                  <a:pt x="248" y="11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0" name="Google Shape;1220;p29"/>
          <p:cNvSpPr/>
          <p:nvPr/>
        </p:nvSpPr>
        <p:spPr>
          <a:xfrm>
            <a:off x="9024938" y="3761582"/>
            <a:ext cx="260350" cy="266700"/>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1" name="Google Shape;1221;p29"/>
          <p:cNvSpPr/>
          <p:nvPr/>
        </p:nvSpPr>
        <p:spPr>
          <a:xfrm>
            <a:off x="7338219" y="3159919"/>
            <a:ext cx="133350" cy="294481"/>
          </a:xfrm>
          <a:custGeom>
            <a:rect b="b" l="l" r="r" t="t"/>
            <a:pathLst>
              <a:path extrusionOk="0" h="498" w="231">
                <a:moveTo>
                  <a:pt x="115" y="0"/>
                </a:moveTo>
                <a:lnTo>
                  <a:pt x="0" y="187"/>
                </a:lnTo>
                <a:lnTo>
                  <a:pt x="230" y="187"/>
                </a:lnTo>
                <a:lnTo>
                  <a:pt x="115" y="0"/>
                </a:lnTo>
                <a:close/>
                <a:moveTo>
                  <a:pt x="115" y="497"/>
                </a:moveTo>
                <a:lnTo>
                  <a:pt x="230" y="319"/>
                </a:lnTo>
                <a:lnTo>
                  <a:pt x="0" y="319"/>
                </a:lnTo>
                <a:lnTo>
                  <a:pt x="115" y="49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2" name="Google Shape;1222;p29"/>
          <p:cNvSpPr/>
          <p:nvPr/>
        </p:nvSpPr>
        <p:spPr>
          <a:xfrm>
            <a:off x="3767932" y="2006600"/>
            <a:ext cx="273050" cy="277019"/>
          </a:xfrm>
          <a:custGeom>
            <a:rect b="b" l="l" r="r" t="t"/>
            <a:pathLst>
              <a:path extrusionOk="0" h="470" w="462">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3" name="Google Shape;1223;p29"/>
          <p:cNvSpPr/>
          <p:nvPr/>
        </p:nvSpPr>
        <p:spPr>
          <a:xfrm>
            <a:off x="3226594" y="2023269"/>
            <a:ext cx="190500" cy="246063"/>
          </a:xfrm>
          <a:custGeom>
            <a:rect b="b" l="l" r="r" t="t"/>
            <a:pathLst>
              <a:path extrusionOk="0" h="417" w="320">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4" name="Google Shape;1224;p29"/>
          <p:cNvSpPr/>
          <p:nvPr/>
        </p:nvSpPr>
        <p:spPr>
          <a:xfrm>
            <a:off x="2644775" y="2006600"/>
            <a:ext cx="188119" cy="277019"/>
          </a:xfrm>
          <a:custGeom>
            <a:rect b="b" l="l" r="r" t="t"/>
            <a:pathLst>
              <a:path extrusionOk="0" h="470" w="32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5" name="Google Shape;1225;p29"/>
          <p:cNvSpPr/>
          <p:nvPr/>
        </p:nvSpPr>
        <p:spPr>
          <a:xfrm>
            <a:off x="4453732" y="2023269"/>
            <a:ext cx="72231" cy="246063"/>
          </a:xfrm>
          <a:custGeom>
            <a:rect b="b" l="l" r="r" t="t"/>
            <a:pathLst>
              <a:path extrusionOk="0" h="417" w="125">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6" name="Google Shape;1226;p29"/>
          <p:cNvSpPr/>
          <p:nvPr/>
        </p:nvSpPr>
        <p:spPr>
          <a:xfrm>
            <a:off x="4978400" y="2023269"/>
            <a:ext cx="190500" cy="246063"/>
          </a:xfrm>
          <a:custGeom>
            <a:rect b="b" l="l" r="r" t="t"/>
            <a:pathLst>
              <a:path extrusionOk="0" h="417" w="320">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7" name="Google Shape;1227;p29"/>
          <p:cNvSpPr/>
          <p:nvPr/>
        </p:nvSpPr>
        <p:spPr>
          <a:xfrm>
            <a:off x="2670175" y="3183732"/>
            <a:ext cx="134938" cy="255588"/>
          </a:xfrm>
          <a:custGeom>
            <a:rect b="b" l="l" r="r" t="t"/>
            <a:pathLst>
              <a:path extrusionOk="0" h="435" w="231">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8" name="Google Shape;1228;p29"/>
          <p:cNvSpPr/>
          <p:nvPr/>
        </p:nvSpPr>
        <p:spPr>
          <a:xfrm>
            <a:off x="9117807" y="2658269"/>
            <a:ext cx="78581" cy="133350"/>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29" name="Google Shape;1229;p29"/>
          <p:cNvSpPr/>
          <p:nvPr/>
        </p:nvSpPr>
        <p:spPr>
          <a:xfrm>
            <a:off x="919957" y="3272632"/>
            <a:ext cx="137319" cy="77788"/>
          </a:xfrm>
          <a:custGeom>
            <a:rect b="b" l="l" r="r" t="t"/>
            <a:pathLst>
              <a:path extrusionOk="0" h="133" w="232">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0" name="Google Shape;1230;p29"/>
          <p:cNvSpPr/>
          <p:nvPr/>
        </p:nvSpPr>
        <p:spPr>
          <a:xfrm>
            <a:off x="1504157" y="3272632"/>
            <a:ext cx="137319" cy="77788"/>
          </a:xfrm>
          <a:custGeom>
            <a:rect b="b" l="l" r="r" t="t"/>
            <a:pathLst>
              <a:path extrusionOk="0" h="133" w="232">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1" name="Google Shape;1231;p29"/>
          <p:cNvSpPr/>
          <p:nvPr/>
        </p:nvSpPr>
        <p:spPr>
          <a:xfrm>
            <a:off x="2113757" y="3240882"/>
            <a:ext cx="76200" cy="137319"/>
          </a:xfrm>
          <a:custGeom>
            <a:rect b="b" l="l" r="r" t="t"/>
            <a:pathLst>
              <a:path extrusionOk="0" h="232" w="133">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2" name="Google Shape;1232;p29"/>
          <p:cNvSpPr/>
          <p:nvPr/>
        </p:nvSpPr>
        <p:spPr>
          <a:xfrm>
            <a:off x="4420394" y="3183732"/>
            <a:ext cx="137319" cy="255588"/>
          </a:xfrm>
          <a:custGeom>
            <a:rect b="b" l="l" r="r" t="t"/>
            <a:pathLst>
              <a:path extrusionOk="0" h="435" w="232">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3" name="Google Shape;1233;p29"/>
          <p:cNvSpPr/>
          <p:nvPr/>
        </p:nvSpPr>
        <p:spPr>
          <a:xfrm>
            <a:off x="3779044" y="3240882"/>
            <a:ext cx="251619" cy="137319"/>
          </a:xfrm>
          <a:custGeom>
            <a:rect b="b" l="l" r="r" t="t"/>
            <a:pathLst>
              <a:path extrusionOk="0" h="232" w="427">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4" name="Google Shape;1234;p29"/>
          <p:cNvSpPr/>
          <p:nvPr/>
        </p:nvSpPr>
        <p:spPr>
          <a:xfrm>
            <a:off x="3197225" y="3240882"/>
            <a:ext cx="249238" cy="137319"/>
          </a:xfrm>
          <a:custGeom>
            <a:rect b="b" l="l" r="r" t="t"/>
            <a:pathLst>
              <a:path extrusionOk="0" h="232" w="426">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5" name="Google Shape;1235;p29"/>
          <p:cNvSpPr/>
          <p:nvPr/>
        </p:nvSpPr>
        <p:spPr>
          <a:xfrm>
            <a:off x="2716213" y="3803650"/>
            <a:ext cx="44450" cy="40482"/>
          </a:xfrm>
          <a:custGeom>
            <a:rect b="b" l="l" r="r" t="t"/>
            <a:pathLst>
              <a:path extrusionOk="0" h="71" w="73">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6" name="Google Shape;1236;p29"/>
          <p:cNvSpPr/>
          <p:nvPr/>
        </p:nvSpPr>
        <p:spPr>
          <a:xfrm>
            <a:off x="2701925" y="3850482"/>
            <a:ext cx="71438" cy="137319"/>
          </a:xfrm>
          <a:custGeom>
            <a:rect b="b" l="l" r="r" t="t"/>
            <a:pathLst>
              <a:path extrusionOk="0" h="232" w="124">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7" name="Google Shape;1237;p29"/>
          <p:cNvSpPr/>
          <p:nvPr/>
        </p:nvSpPr>
        <p:spPr>
          <a:xfrm>
            <a:off x="2013744" y="3750469"/>
            <a:ext cx="284163" cy="284163"/>
          </a:xfrm>
          <a:custGeom>
            <a:rect b="b" l="l" r="r" t="t"/>
            <a:pathLst>
              <a:path extrusionOk="0" h="479" w="480">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8" name="Google Shape;1238;p29"/>
          <p:cNvSpPr/>
          <p:nvPr/>
        </p:nvSpPr>
        <p:spPr>
          <a:xfrm>
            <a:off x="936625" y="1426369"/>
            <a:ext cx="103982" cy="266700"/>
          </a:xfrm>
          <a:custGeom>
            <a:rect b="b" l="l" r="r" t="t"/>
            <a:pathLst>
              <a:path extrusionOk="0" h="454" w="178">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39" name="Google Shape;1239;p29"/>
          <p:cNvSpPr/>
          <p:nvPr/>
        </p:nvSpPr>
        <p:spPr>
          <a:xfrm>
            <a:off x="2024857" y="1426369"/>
            <a:ext cx="261938" cy="266700"/>
          </a:xfrm>
          <a:custGeom>
            <a:rect b="b" l="l" r="r" t="t"/>
            <a:pathLst>
              <a:path extrusionOk="0" h="454" w="44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0" name="Google Shape;1240;p29"/>
          <p:cNvSpPr/>
          <p:nvPr/>
        </p:nvSpPr>
        <p:spPr>
          <a:xfrm>
            <a:off x="1493838" y="1413669"/>
            <a:ext cx="153988" cy="290513"/>
          </a:xfrm>
          <a:custGeom>
            <a:rect b="b" l="l" r="r" t="t"/>
            <a:pathLst>
              <a:path extrusionOk="0" h="496" w="26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1" name="Google Shape;1241;p29"/>
          <p:cNvSpPr/>
          <p:nvPr/>
        </p:nvSpPr>
        <p:spPr>
          <a:xfrm>
            <a:off x="815975" y="2006600"/>
            <a:ext cx="309563" cy="315119"/>
          </a:xfrm>
          <a:custGeom>
            <a:rect b="b" l="l" r="r" t="t"/>
            <a:pathLst>
              <a:path extrusionOk="0" h="532" w="524">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2" name="Google Shape;1242;p29"/>
          <p:cNvSpPr/>
          <p:nvPr/>
        </p:nvSpPr>
        <p:spPr>
          <a:xfrm>
            <a:off x="1443038" y="2010569"/>
            <a:ext cx="259557" cy="260350"/>
          </a:xfrm>
          <a:custGeom>
            <a:rect b="b" l="l" r="r" t="t"/>
            <a:pathLst>
              <a:path extrusionOk="0" h="444" w="445">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3" name="Google Shape;1243;p29"/>
          <p:cNvSpPr/>
          <p:nvPr/>
        </p:nvSpPr>
        <p:spPr>
          <a:xfrm>
            <a:off x="9018588" y="1483519"/>
            <a:ext cx="266700" cy="148431"/>
          </a:xfrm>
          <a:custGeom>
            <a:rect b="b" l="l" r="r" t="t"/>
            <a:pathLst>
              <a:path extrusionOk="0" h="250" w="453">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4" name="Google Shape;1244;p29"/>
          <p:cNvSpPr/>
          <p:nvPr/>
        </p:nvSpPr>
        <p:spPr>
          <a:xfrm>
            <a:off x="3248025" y="1470819"/>
            <a:ext cx="146050" cy="184150"/>
          </a:xfrm>
          <a:custGeom>
            <a:rect b="b" l="l" r="r" t="t"/>
            <a:pathLst>
              <a:path extrusionOk="0" h="311" w="249">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5" name="Google Shape;1245;p29"/>
          <p:cNvSpPr/>
          <p:nvPr/>
        </p:nvSpPr>
        <p:spPr>
          <a:xfrm>
            <a:off x="3931444" y="1460500"/>
            <a:ext cx="52388" cy="205582"/>
          </a:xfrm>
          <a:custGeom>
            <a:rect b="b" l="l" r="r" t="t"/>
            <a:pathLst>
              <a:path extrusionOk="0" h="347" w="89">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6" name="Google Shape;1246;p29"/>
          <p:cNvSpPr/>
          <p:nvPr/>
        </p:nvSpPr>
        <p:spPr>
          <a:xfrm>
            <a:off x="3827463" y="1460500"/>
            <a:ext cx="53182" cy="205582"/>
          </a:xfrm>
          <a:custGeom>
            <a:rect b="b" l="l" r="r" t="t"/>
            <a:pathLst>
              <a:path extrusionOk="0" h="347" w="89">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7" name="Google Shape;1247;p29"/>
          <p:cNvSpPr/>
          <p:nvPr/>
        </p:nvSpPr>
        <p:spPr>
          <a:xfrm>
            <a:off x="4382294" y="1460500"/>
            <a:ext cx="211138" cy="205582"/>
          </a:xfrm>
          <a:custGeom>
            <a:rect b="b" l="l" r="r" t="t"/>
            <a:pathLst>
              <a:path extrusionOk="0" h="347" w="356">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8" name="Google Shape;1248;p29"/>
          <p:cNvSpPr/>
          <p:nvPr/>
        </p:nvSpPr>
        <p:spPr>
          <a:xfrm>
            <a:off x="4984750" y="1475582"/>
            <a:ext cx="176213" cy="171450"/>
          </a:xfrm>
          <a:custGeom>
            <a:rect b="b" l="l" r="r" t="t"/>
            <a:pathLst>
              <a:path extrusionOk="0" h="293" w="302">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49" name="Google Shape;1249;p29"/>
          <p:cNvSpPr/>
          <p:nvPr/>
        </p:nvSpPr>
        <p:spPr>
          <a:xfrm>
            <a:off x="5526882" y="1475582"/>
            <a:ext cx="257969" cy="171450"/>
          </a:xfrm>
          <a:custGeom>
            <a:rect b="b" l="l" r="r" t="t"/>
            <a:pathLst>
              <a:path extrusionOk="0" h="293" w="44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0" name="Google Shape;1250;p29"/>
          <p:cNvSpPr/>
          <p:nvPr/>
        </p:nvSpPr>
        <p:spPr>
          <a:xfrm>
            <a:off x="6108700" y="1475582"/>
            <a:ext cx="262732" cy="171450"/>
          </a:xfrm>
          <a:custGeom>
            <a:rect b="b" l="l" r="r" t="t"/>
            <a:pathLst>
              <a:path extrusionOk="0" h="293" w="444">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1" name="Google Shape;1251;p29"/>
          <p:cNvSpPr/>
          <p:nvPr/>
        </p:nvSpPr>
        <p:spPr>
          <a:xfrm>
            <a:off x="6732588" y="1475582"/>
            <a:ext cx="176213" cy="171450"/>
          </a:xfrm>
          <a:custGeom>
            <a:rect b="b" l="l" r="r" t="t"/>
            <a:pathLst>
              <a:path extrusionOk="0" h="293" w="302">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2" name="Google Shape;1252;p29"/>
          <p:cNvSpPr/>
          <p:nvPr/>
        </p:nvSpPr>
        <p:spPr>
          <a:xfrm>
            <a:off x="7316788" y="1475582"/>
            <a:ext cx="177800" cy="171450"/>
          </a:xfrm>
          <a:custGeom>
            <a:rect b="b" l="l" r="r" t="t"/>
            <a:pathLst>
              <a:path extrusionOk="0" h="293" w="30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3" name="Google Shape;1253;p29"/>
          <p:cNvSpPr/>
          <p:nvPr/>
        </p:nvSpPr>
        <p:spPr>
          <a:xfrm>
            <a:off x="7873207" y="1445419"/>
            <a:ext cx="230981" cy="227013"/>
          </a:xfrm>
          <a:custGeom>
            <a:rect b="b" l="l" r="r" t="t"/>
            <a:pathLst>
              <a:path extrusionOk="0" h="390" w="391">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4" name="Google Shape;1254;p29"/>
          <p:cNvSpPr/>
          <p:nvPr/>
        </p:nvSpPr>
        <p:spPr>
          <a:xfrm>
            <a:off x="8440738" y="1426369"/>
            <a:ext cx="260350" cy="266700"/>
          </a:xfrm>
          <a:custGeom>
            <a:rect b="b" l="l" r="r" t="t"/>
            <a:pathLst>
              <a:path extrusionOk="0" h="454" w="443">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5" name="Google Shape;1255;p29"/>
          <p:cNvSpPr/>
          <p:nvPr/>
        </p:nvSpPr>
        <p:spPr>
          <a:xfrm>
            <a:off x="2597944" y="3756819"/>
            <a:ext cx="281781" cy="277813"/>
          </a:xfrm>
          <a:custGeom>
            <a:rect b="b" l="l" r="r" t="t"/>
            <a:pathLst>
              <a:path extrusionOk="0" h="471" w="479">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6" name="Google Shape;1256;p29"/>
          <p:cNvSpPr/>
          <p:nvPr/>
        </p:nvSpPr>
        <p:spPr>
          <a:xfrm>
            <a:off x="3179763" y="3756819"/>
            <a:ext cx="284163" cy="277813"/>
          </a:xfrm>
          <a:custGeom>
            <a:rect b="b" l="l" r="r" t="t"/>
            <a:pathLst>
              <a:path extrusionOk="0"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77" y="222"/>
                  <a:pt x="177" y="222"/>
                  <a:pt x="177" y="222"/>
                </a:cubicBezTo>
                <a:cubicBezTo>
                  <a:pt x="212" y="240"/>
                  <a:pt x="212" y="240"/>
                  <a:pt x="212" y="240"/>
                </a:cubicBezTo>
                <a:cubicBezTo>
                  <a:pt x="240" y="257"/>
                  <a:pt x="240" y="257"/>
                  <a:pt x="240" y="257"/>
                </a:cubicBezTo>
                <a:cubicBezTo>
                  <a:pt x="265" y="266"/>
                  <a:pt x="265" y="266"/>
                  <a:pt x="265" y="266"/>
                </a:cubicBezTo>
                <a:lnTo>
                  <a:pt x="274" y="275"/>
                </a:lnTo>
                <a:cubicBezTo>
                  <a:pt x="274" y="284"/>
                  <a:pt x="265" y="293"/>
                  <a:pt x="265" y="293"/>
                </a:cubicBezTo>
                <a:cubicBezTo>
                  <a:pt x="257" y="302"/>
                  <a:pt x="248" y="302"/>
                  <a:pt x="240" y="302"/>
                </a:cubicBezTo>
                <a:cubicBezTo>
                  <a:pt x="221" y="302"/>
                  <a:pt x="203" y="293"/>
                  <a:pt x="186" y="284"/>
                </a:cubicBezTo>
                <a:cubicBezTo>
                  <a:pt x="159" y="311"/>
                  <a:pt x="159" y="311"/>
                  <a:pt x="159" y="311"/>
                </a:cubicBezTo>
                <a:cubicBezTo>
                  <a:pt x="177" y="328"/>
                  <a:pt x="203" y="347"/>
                  <a:pt x="230" y="347"/>
                </a:cubicBezTo>
                <a:cubicBezTo>
                  <a:pt x="230" y="382"/>
                  <a:pt x="230" y="382"/>
                  <a:pt x="230" y="382"/>
                </a:cubicBezTo>
                <a:cubicBezTo>
                  <a:pt x="257" y="382"/>
                  <a:pt x="257" y="382"/>
                  <a:pt x="257" y="382"/>
                </a:cubicBezTo>
                <a:cubicBezTo>
                  <a:pt x="257" y="347"/>
                  <a:pt x="257" y="347"/>
                  <a:pt x="257" y="347"/>
                </a:cubicBezTo>
                <a:cubicBezTo>
                  <a:pt x="274" y="338"/>
                  <a:pt x="284" y="338"/>
                  <a:pt x="301" y="328"/>
                </a:cubicBezTo>
                <a:cubicBezTo>
                  <a:pt x="310" y="319"/>
                  <a:pt x="319" y="302"/>
                  <a:pt x="319" y="293"/>
                </a:cubicBezTo>
                <a:cubicBezTo>
                  <a:pt x="408" y="328"/>
                  <a:pt x="408" y="328"/>
                  <a:pt x="408" y="328"/>
                </a:cubicBezTo>
                <a:cubicBezTo>
                  <a:pt x="372" y="391"/>
                  <a:pt x="310" y="426"/>
                  <a:pt x="240" y="426"/>
                </a:cubicBezTo>
                <a:cubicBezTo>
                  <a:pt x="133" y="426"/>
                  <a:pt x="44" y="347"/>
                  <a:pt x="44" y="231"/>
                </a:cubicBezTo>
                <a:cubicBezTo>
                  <a:pt x="44" y="213"/>
                  <a:pt x="44" y="187"/>
                  <a:pt x="53" y="169"/>
                </a:cubicBezTo>
                <a:close/>
                <a:moveTo>
                  <a:pt x="310" y="231"/>
                </a:moveTo>
                <a:lnTo>
                  <a:pt x="310" y="231"/>
                </a:lnTo>
                <a:cubicBezTo>
                  <a:pt x="265" y="213"/>
                  <a:pt x="265" y="213"/>
                  <a:pt x="265" y="213"/>
                </a:cubicBezTo>
                <a:cubicBezTo>
                  <a:pt x="248" y="204"/>
                  <a:pt x="248" y="204"/>
                  <a:pt x="248" y="204"/>
                </a:cubicBezTo>
                <a:cubicBezTo>
                  <a:pt x="212" y="187"/>
                  <a:pt x="212" y="187"/>
                  <a:pt x="212" y="187"/>
                </a:cubicBezTo>
                <a:lnTo>
                  <a:pt x="212" y="187"/>
                </a:lnTo>
                <a:cubicBezTo>
                  <a:pt x="212" y="178"/>
                  <a:pt x="221" y="178"/>
                  <a:pt x="221" y="169"/>
                </a:cubicBezTo>
                <a:cubicBezTo>
                  <a:pt x="230" y="169"/>
                  <a:pt x="240" y="169"/>
                  <a:pt x="240" y="169"/>
                </a:cubicBezTo>
                <a:cubicBezTo>
                  <a:pt x="257" y="169"/>
                  <a:pt x="274" y="169"/>
                  <a:pt x="284" y="178"/>
                </a:cubicBezTo>
                <a:cubicBezTo>
                  <a:pt x="319" y="151"/>
                  <a:pt x="319" y="151"/>
                  <a:pt x="319" y="151"/>
                </a:cubicBezTo>
                <a:cubicBezTo>
                  <a:pt x="301" y="134"/>
                  <a:pt x="274" y="125"/>
                  <a:pt x="257" y="125"/>
                </a:cubicBezTo>
                <a:cubicBezTo>
                  <a:pt x="257" y="90"/>
                  <a:pt x="257" y="90"/>
                  <a:pt x="257" y="90"/>
                </a:cubicBezTo>
                <a:cubicBezTo>
                  <a:pt x="230" y="90"/>
                  <a:pt x="230" y="90"/>
                  <a:pt x="230" y="90"/>
                </a:cubicBezTo>
                <a:cubicBezTo>
                  <a:pt x="230" y="125"/>
                  <a:pt x="230" y="125"/>
                  <a:pt x="230" y="125"/>
                </a:cubicBezTo>
                <a:cubicBezTo>
                  <a:pt x="212" y="125"/>
                  <a:pt x="203" y="134"/>
                  <a:pt x="186" y="143"/>
                </a:cubicBezTo>
                <a:cubicBezTo>
                  <a:pt x="177" y="143"/>
                  <a:pt x="168" y="160"/>
                  <a:pt x="168" y="169"/>
                </a:cubicBezTo>
                <a:cubicBezTo>
                  <a:pt x="80" y="125"/>
                  <a:pt x="80" y="125"/>
                  <a:pt x="80" y="125"/>
                </a:cubicBezTo>
                <a:cubicBezTo>
                  <a:pt x="106" y="72"/>
                  <a:pt x="168" y="37"/>
                  <a:pt x="240" y="37"/>
                </a:cubicBezTo>
                <a:cubicBezTo>
                  <a:pt x="346" y="37"/>
                  <a:pt x="434" y="125"/>
                  <a:pt x="434" y="231"/>
                </a:cubicBezTo>
                <a:cubicBezTo>
                  <a:pt x="434" y="249"/>
                  <a:pt x="434" y="266"/>
                  <a:pt x="425" y="284"/>
                </a:cubicBezTo>
                <a:lnTo>
                  <a:pt x="310" y="23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7" name="Google Shape;1257;p29"/>
          <p:cNvSpPr/>
          <p:nvPr/>
        </p:nvSpPr>
        <p:spPr>
          <a:xfrm>
            <a:off x="3763963" y="3756819"/>
            <a:ext cx="281782" cy="277813"/>
          </a:xfrm>
          <a:custGeom>
            <a:rect b="b" l="l" r="r" t="t"/>
            <a:pathLst>
              <a:path extrusionOk="0" h="471" w="480">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lnTo>
                  <a:pt x="115" y="196"/>
                </a:ln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8" name="Google Shape;1258;p29"/>
          <p:cNvSpPr/>
          <p:nvPr/>
        </p:nvSpPr>
        <p:spPr>
          <a:xfrm>
            <a:off x="4345782" y="3756819"/>
            <a:ext cx="283369" cy="277813"/>
          </a:xfrm>
          <a:custGeom>
            <a:rect b="b" l="l" r="r" t="t"/>
            <a:pathLst>
              <a:path extrusionOk="0"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53" y="178"/>
                </a:moveTo>
                <a:lnTo>
                  <a:pt x="53" y="178"/>
                </a:lnTo>
                <a:cubicBezTo>
                  <a:pt x="177" y="231"/>
                  <a:pt x="177" y="231"/>
                  <a:pt x="177" y="231"/>
                </a:cubicBezTo>
                <a:cubicBezTo>
                  <a:pt x="151" y="231"/>
                  <a:pt x="151" y="231"/>
                  <a:pt x="151" y="231"/>
                </a:cubicBezTo>
                <a:cubicBezTo>
                  <a:pt x="151" y="266"/>
                  <a:pt x="151" y="266"/>
                  <a:pt x="151" y="266"/>
                </a:cubicBezTo>
                <a:cubicBezTo>
                  <a:pt x="204" y="266"/>
                  <a:pt x="204" y="266"/>
                  <a:pt x="204" y="266"/>
                </a:cubicBezTo>
                <a:cubicBezTo>
                  <a:pt x="213" y="275"/>
                  <a:pt x="213" y="275"/>
                  <a:pt x="213" y="275"/>
                </a:cubicBezTo>
                <a:cubicBezTo>
                  <a:pt x="213" y="293"/>
                  <a:pt x="213" y="293"/>
                  <a:pt x="213" y="293"/>
                </a:cubicBezTo>
                <a:cubicBezTo>
                  <a:pt x="151" y="293"/>
                  <a:pt x="151" y="293"/>
                  <a:pt x="151" y="293"/>
                </a:cubicBezTo>
                <a:cubicBezTo>
                  <a:pt x="151" y="338"/>
                  <a:pt x="151" y="338"/>
                  <a:pt x="151" y="338"/>
                </a:cubicBezTo>
                <a:cubicBezTo>
                  <a:pt x="213" y="338"/>
                  <a:pt x="213" y="338"/>
                  <a:pt x="213" y="338"/>
                </a:cubicBezTo>
                <a:cubicBezTo>
                  <a:pt x="213" y="391"/>
                  <a:pt x="213" y="391"/>
                  <a:pt x="213" y="391"/>
                </a:cubicBezTo>
                <a:cubicBezTo>
                  <a:pt x="266" y="391"/>
                  <a:pt x="266" y="391"/>
                  <a:pt x="266" y="391"/>
                </a:cubicBezTo>
                <a:cubicBezTo>
                  <a:pt x="266" y="338"/>
                  <a:pt x="266" y="338"/>
                  <a:pt x="266" y="338"/>
                </a:cubicBezTo>
                <a:cubicBezTo>
                  <a:pt x="328" y="338"/>
                  <a:pt x="328" y="338"/>
                  <a:pt x="328" y="338"/>
                </a:cubicBezTo>
                <a:cubicBezTo>
                  <a:pt x="328" y="302"/>
                  <a:pt x="328" y="302"/>
                  <a:pt x="328" y="302"/>
                </a:cubicBezTo>
                <a:cubicBezTo>
                  <a:pt x="407" y="338"/>
                  <a:pt x="407" y="338"/>
                  <a:pt x="407" y="338"/>
                </a:cubicBezTo>
                <a:cubicBezTo>
                  <a:pt x="372" y="391"/>
                  <a:pt x="310" y="426"/>
                  <a:pt x="239" y="426"/>
                </a:cubicBezTo>
                <a:cubicBezTo>
                  <a:pt x="133" y="426"/>
                  <a:pt x="44" y="347"/>
                  <a:pt x="44" y="231"/>
                </a:cubicBezTo>
                <a:cubicBezTo>
                  <a:pt x="44" y="213"/>
                  <a:pt x="44" y="196"/>
                  <a:pt x="53" y="178"/>
                </a:cubicBezTo>
                <a:close/>
                <a:moveTo>
                  <a:pt x="266" y="293"/>
                </a:moveTo>
                <a:lnTo>
                  <a:pt x="266" y="293"/>
                </a:lnTo>
                <a:cubicBezTo>
                  <a:pt x="266" y="275"/>
                  <a:pt x="266" y="275"/>
                  <a:pt x="266" y="275"/>
                </a:cubicBezTo>
                <a:cubicBezTo>
                  <a:pt x="274" y="275"/>
                  <a:pt x="274" y="275"/>
                  <a:pt x="274" y="275"/>
                </a:cubicBezTo>
                <a:cubicBezTo>
                  <a:pt x="319" y="293"/>
                  <a:pt x="319" y="293"/>
                  <a:pt x="319" y="293"/>
                </a:cubicBezTo>
                <a:lnTo>
                  <a:pt x="266" y="293"/>
                </a:lnTo>
                <a:close/>
                <a:moveTo>
                  <a:pt x="328" y="249"/>
                </a:moveTo>
                <a:lnTo>
                  <a:pt x="328" y="249"/>
                </a:lnTo>
                <a:cubicBezTo>
                  <a:pt x="328" y="231"/>
                  <a:pt x="328" y="231"/>
                  <a:pt x="328" y="231"/>
                </a:cubicBezTo>
                <a:cubicBezTo>
                  <a:pt x="292" y="231"/>
                  <a:pt x="292" y="231"/>
                  <a:pt x="292" y="231"/>
                </a:cubicBezTo>
                <a:cubicBezTo>
                  <a:pt x="354" y="116"/>
                  <a:pt x="354" y="116"/>
                  <a:pt x="354" y="116"/>
                </a:cubicBezTo>
                <a:cubicBezTo>
                  <a:pt x="292" y="116"/>
                  <a:pt x="292" y="116"/>
                  <a:pt x="292" y="116"/>
                </a:cubicBezTo>
                <a:cubicBezTo>
                  <a:pt x="248" y="213"/>
                  <a:pt x="248" y="213"/>
                  <a:pt x="248" y="213"/>
                </a:cubicBezTo>
                <a:cubicBezTo>
                  <a:pt x="230" y="204"/>
                  <a:pt x="230" y="204"/>
                  <a:pt x="230" y="204"/>
                </a:cubicBezTo>
                <a:cubicBezTo>
                  <a:pt x="186" y="116"/>
                  <a:pt x="186" y="116"/>
                  <a:pt x="186" y="116"/>
                </a:cubicBezTo>
                <a:cubicBezTo>
                  <a:pt x="123" y="116"/>
                  <a:pt x="123" y="116"/>
                  <a:pt x="123" y="116"/>
                </a:cubicBezTo>
                <a:cubicBezTo>
                  <a:pt x="151" y="169"/>
                  <a:pt x="151" y="169"/>
                  <a:pt x="151" y="169"/>
                </a:cubicBezTo>
                <a:cubicBezTo>
                  <a:pt x="70" y="134"/>
                  <a:pt x="70" y="134"/>
                  <a:pt x="70" y="134"/>
                </a:cubicBezTo>
                <a:cubicBezTo>
                  <a:pt x="107" y="81"/>
                  <a:pt x="168" y="37"/>
                  <a:pt x="239" y="37"/>
                </a:cubicBezTo>
                <a:cubicBezTo>
                  <a:pt x="345" y="37"/>
                  <a:pt x="434" y="125"/>
                  <a:pt x="434" y="231"/>
                </a:cubicBezTo>
                <a:cubicBezTo>
                  <a:pt x="434" y="257"/>
                  <a:pt x="434" y="275"/>
                  <a:pt x="426" y="293"/>
                </a:cubicBezTo>
                <a:lnTo>
                  <a:pt x="328" y="24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59" name="Google Shape;1259;p29"/>
          <p:cNvSpPr/>
          <p:nvPr/>
        </p:nvSpPr>
        <p:spPr>
          <a:xfrm>
            <a:off x="4929982" y="3756819"/>
            <a:ext cx="281781" cy="277813"/>
          </a:xfrm>
          <a:custGeom>
            <a:rect b="b" l="l" r="r" t="t"/>
            <a:pathLst>
              <a:path extrusionOk="0" h="471" w="480">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0" name="Google Shape;1260;p29"/>
          <p:cNvSpPr/>
          <p:nvPr/>
        </p:nvSpPr>
        <p:spPr>
          <a:xfrm>
            <a:off x="5516563" y="3756819"/>
            <a:ext cx="280988" cy="277813"/>
          </a:xfrm>
          <a:custGeom>
            <a:rect b="b" l="l" r="r" t="t"/>
            <a:pathLst>
              <a:path extrusionOk="0" h="471" w="479">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1" name="Google Shape;1261;p29"/>
          <p:cNvSpPr/>
          <p:nvPr/>
        </p:nvSpPr>
        <p:spPr>
          <a:xfrm>
            <a:off x="6098382" y="3756819"/>
            <a:ext cx="283369" cy="277813"/>
          </a:xfrm>
          <a:custGeom>
            <a:rect b="b" l="l" r="r" t="t"/>
            <a:pathLst>
              <a:path extrusionOk="0"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2" name="Google Shape;1262;p29"/>
          <p:cNvSpPr/>
          <p:nvPr/>
        </p:nvSpPr>
        <p:spPr>
          <a:xfrm>
            <a:off x="6681788" y="3756819"/>
            <a:ext cx="281782" cy="277813"/>
          </a:xfrm>
          <a:custGeom>
            <a:rect b="b" l="l" r="r" t="t"/>
            <a:pathLst>
              <a:path extrusionOk="0" h="471" w="479">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3" name="Google Shape;1263;p29"/>
          <p:cNvSpPr/>
          <p:nvPr/>
        </p:nvSpPr>
        <p:spPr>
          <a:xfrm>
            <a:off x="7264400" y="3756819"/>
            <a:ext cx="283369" cy="277813"/>
          </a:xfrm>
          <a:custGeom>
            <a:rect b="b" l="l" r="r" t="t"/>
            <a:pathLst>
              <a:path extrusionOk="0" h="471" w="480">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4" name="Google Shape;1264;p29"/>
          <p:cNvSpPr/>
          <p:nvPr/>
        </p:nvSpPr>
        <p:spPr>
          <a:xfrm>
            <a:off x="7847807" y="3756819"/>
            <a:ext cx="281781" cy="277813"/>
          </a:xfrm>
          <a:custGeom>
            <a:rect b="b" l="l" r="r" t="t"/>
            <a:pathLst>
              <a:path extrusionOk="0" h="471" w="479">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5" name="Google Shape;1265;p29"/>
          <p:cNvSpPr/>
          <p:nvPr/>
        </p:nvSpPr>
        <p:spPr>
          <a:xfrm>
            <a:off x="2678113" y="1460500"/>
            <a:ext cx="165100" cy="260350"/>
          </a:xfrm>
          <a:custGeom>
            <a:rect b="b" l="l" r="r" t="t"/>
            <a:pathLst>
              <a:path extrusionOk="0" h="452" w="285">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6" name="Google Shape;1266;p29"/>
          <p:cNvSpPr/>
          <p:nvPr/>
        </p:nvSpPr>
        <p:spPr>
          <a:xfrm>
            <a:off x="11106944" y="2673350"/>
            <a:ext cx="264319" cy="232569"/>
          </a:xfrm>
          <a:custGeom>
            <a:rect b="b" l="l" r="r" t="t"/>
            <a:pathLst>
              <a:path extrusionOk="0" h="408" w="462">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7" name="Google Shape;1267;p29"/>
          <p:cNvSpPr/>
          <p:nvPr/>
        </p:nvSpPr>
        <p:spPr>
          <a:xfrm>
            <a:off x="10540207" y="2663032"/>
            <a:ext cx="264319" cy="234950"/>
          </a:xfrm>
          <a:custGeom>
            <a:rect b="b" l="l" r="r" t="t"/>
            <a:pathLst>
              <a:path extrusionOk="0" h="409" w="461">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8" name="Google Shape;1268;p29"/>
          <p:cNvSpPr/>
          <p:nvPr/>
        </p:nvSpPr>
        <p:spPr>
          <a:xfrm>
            <a:off x="2671763" y="4345782"/>
            <a:ext cx="205582" cy="141288"/>
          </a:xfrm>
          <a:custGeom>
            <a:rect b="b" l="l" r="r" t="t"/>
            <a:pathLst>
              <a:path extrusionOk="0" h="249" w="355">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69" name="Google Shape;1269;p29"/>
          <p:cNvSpPr/>
          <p:nvPr/>
        </p:nvSpPr>
        <p:spPr>
          <a:xfrm>
            <a:off x="1495425" y="4345782"/>
            <a:ext cx="285750" cy="141288"/>
          </a:xfrm>
          <a:custGeom>
            <a:rect b="b" l="l" r="r" t="t"/>
            <a:pathLst>
              <a:path extrusionOk="0" h="249" w="497">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0" name="Google Shape;1270;p29"/>
          <p:cNvSpPr/>
          <p:nvPr/>
        </p:nvSpPr>
        <p:spPr>
          <a:xfrm>
            <a:off x="2120107" y="4334669"/>
            <a:ext cx="173038" cy="167481"/>
          </a:xfrm>
          <a:custGeom>
            <a:rect b="b" l="l" r="r" t="t"/>
            <a:pathLst>
              <a:path extrusionOk="0" h="293" w="30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1" name="Google Shape;1271;p29"/>
          <p:cNvSpPr/>
          <p:nvPr/>
        </p:nvSpPr>
        <p:spPr>
          <a:xfrm>
            <a:off x="3190875" y="4324350"/>
            <a:ext cx="242888" cy="137319"/>
          </a:xfrm>
          <a:custGeom>
            <a:rect b="b" l="l" r="r" t="t"/>
            <a:pathLst>
              <a:path extrusionOk="0" h="240" w="427">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2" name="Google Shape;1272;p29"/>
          <p:cNvSpPr/>
          <p:nvPr/>
        </p:nvSpPr>
        <p:spPr>
          <a:xfrm>
            <a:off x="968375" y="4345782"/>
            <a:ext cx="205582" cy="141288"/>
          </a:xfrm>
          <a:custGeom>
            <a:rect b="b" l="l" r="r" t="t"/>
            <a:pathLst>
              <a:path extrusionOk="0" h="249" w="355">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3" name="Google Shape;1273;p29"/>
          <p:cNvSpPr/>
          <p:nvPr/>
        </p:nvSpPr>
        <p:spPr>
          <a:xfrm>
            <a:off x="7839869" y="3181350"/>
            <a:ext cx="254000" cy="232569"/>
          </a:xfrm>
          <a:custGeom>
            <a:rect b="b" l="l" r="r" t="t"/>
            <a:pathLst>
              <a:path extrusionOk="0" h="409" w="444">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4" name="Google Shape;1274;p29"/>
          <p:cNvSpPr/>
          <p:nvPr/>
        </p:nvSpPr>
        <p:spPr>
          <a:xfrm>
            <a:off x="10529094" y="3822700"/>
            <a:ext cx="285750" cy="188119"/>
          </a:xfrm>
          <a:custGeom>
            <a:rect b="b" l="l" r="r" t="t"/>
            <a:pathLst>
              <a:path extrusionOk="0" h="329" w="497">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5" name="Google Shape;1275;p29"/>
          <p:cNvSpPr/>
          <p:nvPr/>
        </p:nvSpPr>
        <p:spPr>
          <a:xfrm>
            <a:off x="11096625" y="3822700"/>
            <a:ext cx="285750" cy="188119"/>
          </a:xfrm>
          <a:custGeom>
            <a:rect b="b" l="l" r="r" t="t"/>
            <a:pathLst>
              <a:path extrusionOk="0" h="329" w="498">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6" name="Google Shape;1276;p29"/>
          <p:cNvSpPr/>
          <p:nvPr/>
        </p:nvSpPr>
        <p:spPr>
          <a:xfrm>
            <a:off x="10569575" y="3219450"/>
            <a:ext cx="204788" cy="260350"/>
          </a:xfrm>
          <a:custGeom>
            <a:rect b="b" l="l" r="r" t="t"/>
            <a:pathLst>
              <a:path extrusionOk="0" h="453" w="355">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7" name="Google Shape;1277;p29"/>
          <p:cNvSpPr/>
          <p:nvPr/>
        </p:nvSpPr>
        <p:spPr>
          <a:xfrm>
            <a:off x="2047875" y="2057400"/>
            <a:ext cx="285750" cy="228600"/>
          </a:xfrm>
          <a:custGeom>
            <a:rect b="b" l="l" r="r" t="t"/>
            <a:pathLst>
              <a:path extrusionOk="0" h="400" w="497">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8" name="Google Shape;1278;p29"/>
          <p:cNvSpPr/>
          <p:nvPr/>
        </p:nvSpPr>
        <p:spPr>
          <a:xfrm>
            <a:off x="5580063" y="2025650"/>
            <a:ext cx="284957" cy="228600"/>
          </a:xfrm>
          <a:custGeom>
            <a:rect b="b" l="l" r="r" t="t"/>
            <a:pathLst>
              <a:path extrusionOk="0" h="400" w="497">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79" name="Google Shape;1279;p29"/>
          <p:cNvSpPr/>
          <p:nvPr/>
        </p:nvSpPr>
        <p:spPr>
          <a:xfrm>
            <a:off x="1417638" y="3706019"/>
            <a:ext cx="213519" cy="275431"/>
          </a:xfrm>
          <a:custGeom>
            <a:rect b="b" l="l" r="r" t="t"/>
            <a:pathLst>
              <a:path extrusionOk="0" h="480" w="373">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0" name="Google Shape;1280;p29"/>
          <p:cNvSpPr/>
          <p:nvPr/>
        </p:nvSpPr>
        <p:spPr>
          <a:xfrm>
            <a:off x="2094707" y="4872832"/>
            <a:ext cx="223838" cy="230188"/>
          </a:xfrm>
          <a:custGeom>
            <a:rect b="b" l="l" r="r" t="t"/>
            <a:pathLst>
              <a:path extrusionOk="0" h="400" w="391">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1" name="Google Shape;1281;p29"/>
          <p:cNvSpPr/>
          <p:nvPr/>
        </p:nvSpPr>
        <p:spPr>
          <a:xfrm>
            <a:off x="928688" y="4868069"/>
            <a:ext cx="285750" cy="239713"/>
          </a:xfrm>
          <a:custGeom>
            <a:rect b="b" l="l" r="r" t="t"/>
            <a:pathLst>
              <a:path extrusionOk="0" h="418" w="49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2" name="Google Shape;1282;p29"/>
          <p:cNvSpPr/>
          <p:nvPr/>
        </p:nvSpPr>
        <p:spPr>
          <a:xfrm>
            <a:off x="1495425" y="4868069"/>
            <a:ext cx="285750" cy="239713"/>
          </a:xfrm>
          <a:custGeom>
            <a:rect b="b" l="l" r="r" t="t"/>
            <a:pathLst>
              <a:path extrusionOk="0" h="418" w="497">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3" name="Google Shape;1283;p29"/>
          <p:cNvSpPr/>
          <p:nvPr/>
        </p:nvSpPr>
        <p:spPr>
          <a:xfrm>
            <a:off x="11136313" y="3219450"/>
            <a:ext cx="205582" cy="260350"/>
          </a:xfrm>
          <a:custGeom>
            <a:rect b="b" l="l" r="r" t="t"/>
            <a:pathLst>
              <a:path extrusionOk="0" h="453" w="355">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4" name="Google Shape;1284;p29"/>
          <p:cNvSpPr/>
          <p:nvPr/>
        </p:nvSpPr>
        <p:spPr>
          <a:xfrm>
            <a:off x="2646363" y="4876800"/>
            <a:ext cx="254000" cy="215900"/>
          </a:xfrm>
          <a:custGeom>
            <a:rect b="b" l="l" r="r" t="t"/>
            <a:pathLst>
              <a:path extrusionOk="0" h="374" w="44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5" name="Google Shape;1285;p29"/>
          <p:cNvSpPr/>
          <p:nvPr/>
        </p:nvSpPr>
        <p:spPr>
          <a:xfrm>
            <a:off x="3738563" y="4294982"/>
            <a:ext cx="283369" cy="192088"/>
          </a:xfrm>
          <a:custGeom>
            <a:rect b="b" l="l" r="r" t="t"/>
            <a:pathLst>
              <a:path extrusionOk="0" h="337" w="49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6" name="Google Shape;1286;p29"/>
          <p:cNvSpPr/>
          <p:nvPr/>
        </p:nvSpPr>
        <p:spPr>
          <a:xfrm>
            <a:off x="10059194" y="2580482"/>
            <a:ext cx="284163" cy="283369"/>
          </a:xfrm>
          <a:custGeom>
            <a:rect b="b" l="l" r="r" t="t"/>
            <a:pathLst>
              <a:path extrusionOk="0" h="479" w="480">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7" name="Google Shape;1287;p29"/>
          <p:cNvSpPr/>
          <p:nvPr/>
        </p:nvSpPr>
        <p:spPr>
          <a:xfrm>
            <a:off x="11085513" y="1386682"/>
            <a:ext cx="247650" cy="247650"/>
          </a:xfrm>
          <a:custGeom>
            <a:rect b="b" l="l" r="r" t="t"/>
            <a:pathLst>
              <a:path extrusionOk="0" h="417" w="418">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8" name="Google Shape;1288;p29"/>
          <p:cNvSpPr/>
          <p:nvPr/>
        </p:nvSpPr>
        <p:spPr>
          <a:xfrm>
            <a:off x="10090944" y="1439069"/>
            <a:ext cx="220663" cy="227013"/>
          </a:xfrm>
          <a:custGeom>
            <a:rect b="b" l="l" r="r" t="t"/>
            <a:pathLst>
              <a:path extrusionOk="0" h="382" w="373">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89" name="Google Shape;1289;p29"/>
          <p:cNvSpPr/>
          <p:nvPr/>
        </p:nvSpPr>
        <p:spPr>
          <a:xfrm>
            <a:off x="10063957" y="3185319"/>
            <a:ext cx="274638" cy="243681"/>
          </a:xfrm>
          <a:custGeom>
            <a:rect b="b" l="l" r="r" t="t"/>
            <a:pathLst>
              <a:path extrusionOk="0" h="409" w="462">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0" name="Google Shape;1290;p29"/>
          <p:cNvSpPr/>
          <p:nvPr/>
        </p:nvSpPr>
        <p:spPr>
          <a:xfrm>
            <a:off x="10070307" y="2004219"/>
            <a:ext cx="261938" cy="269081"/>
          </a:xfrm>
          <a:custGeom>
            <a:rect b="b" l="l" r="r" t="t"/>
            <a:pathLst>
              <a:path extrusionOk="0" h="453" w="445">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1" name="Google Shape;1291;p29"/>
          <p:cNvSpPr/>
          <p:nvPr/>
        </p:nvSpPr>
        <p:spPr>
          <a:xfrm>
            <a:off x="9473407" y="1413669"/>
            <a:ext cx="283369" cy="279400"/>
          </a:xfrm>
          <a:custGeom>
            <a:rect b="b" l="l" r="r" t="t"/>
            <a:pathLst>
              <a:path extrusionOk="0" h="471" w="479">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2" name="Google Shape;1292;p29"/>
          <p:cNvSpPr/>
          <p:nvPr/>
        </p:nvSpPr>
        <p:spPr>
          <a:xfrm>
            <a:off x="10522744" y="1466850"/>
            <a:ext cx="264319" cy="175419"/>
          </a:xfrm>
          <a:custGeom>
            <a:rect b="b" l="l" r="r" t="t"/>
            <a:pathLst>
              <a:path extrusionOk="0" h="302" w="445">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3" name="Google Shape;1293;p29"/>
          <p:cNvSpPr/>
          <p:nvPr/>
        </p:nvSpPr>
        <p:spPr>
          <a:xfrm>
            <a:off x="9473407" y="3793332"/>
            <a:ext cx="283369" cy="203200"/>
          </a:xfrm>
          <a:custGeom>
            <a:rect b="b" l="l" r="r" t="t"/>
            <a:pathLst>
              <a:path extrusionOk="0" h="346" w="479">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4" name="Google Shape;1294;p29"/>
          <p:cNvSpPr/>
          <p:nvPr/>
        </p:nvSpPr>
        <p:spPr>
          <a:xfrm>
            <a:off x="10095707" y="3761582"/>
            <a:ext cx="211138" cy="268288"/>
          </a:xfrm>
          <a:custGeom>
            <a:rect b="b" l="l" r="r" t="t"/>
            <a:pathLst>
              <a:path extrusionOk="0" h="453" w="356">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5" name="Google Shape;1295;p29"/>
          <p:cNvSpPr/>
          <p:nvPr/>
        </p:nvSpPr>
        <p:spPr>
          <a:xfrm>
            <a:off x="9483725" y="2004219"/>
            <a:ext cx="262732" cy="269081"/>
          </a:xfrm>
          <a:custGeom>
            <a:rect b="b" l="l" r="r" t="t"/>
            <a:pathLst>
              <a:path extrusionOk="0" h="453" w="444">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6" name="Google Shape;1296;p29"/>
          <p:cNvSpPr/>
          <p:nvPr/>
        </p:nvSpPr>
        <p:spPr>
          <a:xfrm>
            <a:off x="9483725" y="3223419"/>
            <a:ext cx="262732" cy="171450"/>
          </a:xfrm>
          <a:custGeom>
            <a:rect b="b" l="l" r="r" t="t"/>
            <a:pathLst>
              <a:path extrusionOk="0" h="293" w="444">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7" name="Google Shape;1297;p29"/>
          <p:cNvSpPr/>
          <p:nvPr/>
        </p:nvSpPr>
        <p:spPr>
          <a:xfrm>
            <a:off x="11125994" y="2025650"/>
            <a:ext cx="230981" cy="234950"/>
          </a:xfrm>
          <a:custGeom>
            <a:rect b="b" l="l" r="r" t="t"/>
            <a:pathLst>
              <a:path extrusionOk="0" h="399" w="391">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8" name="Google Shape;1298;p29"/>
          <p:cNvSpPr/>
          <p:nvPr/>
        </p:nvSpPr>
        <p:spPr>
          <a:xfrm>
            <a:off x="10540207" y="2025650"/>
            <a:ext cx="227806" cy="234950"/>
          </a:xfrm>
          <a:custGeom>
            <a:rect b="b" l="l" r="r" t="t"/>
            <a:pathLst>
              <a:path extrusionOk="0" h="399" w="390">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299" name="Google Shape;1299;p29"/>
          <p:cNvSpPr/>
          <p:nvPr/>
        </p:nvSpPr>
        <p:spPr>
          <a:xfrm>
            <a:off x="9515475" y="2628900"/>
            <a:ext cx="230982" cy="234950"/>
          </a:xfrm>
          <a:custGeom>
            <a:rect b="b" l="l" r="r" t="t"/>
            <a:pathLst>
              <a:path extrusionOk="0" h="399" w="391">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4" name="Shape 1304"/>
        <p:cNvGrpSpPr/>
        <p:nvPr/>
      </p:nvGrpSpPr>
      <p:grpSpPr>
        <a:xfrm>
          <a:off x="0" y="0"/>
          <a:ext cx="0" cy="0"/>
          <a:chOff x="0" y="0"/>
          <a:chExt cx="0" cy="0"/>
        </a:xfrm>
      </p:grpSpPr>
      <p:sp>
        <p:nvSpPr>
          <p:cNvPr id="1305" name="Google Shape;1305;p30"/>
          <p:cNvSpPr/>
          <p:nvPr/>
        </p:nvSpPr>
        <p:spPr>
          <a:xfrm>
            <a:off x="10245725" y="3621882"/>
            <a:ext cx="334169" cy="327819"/>
          </a:xfrm>
          <a:custGeom>
            <a:rect b="b" l="l" r="r" t="t"/>
            <a:pathLst>
              <a:path extrusionOk="0" h="453" w="461">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06" name="Google Shape;1306;p30"/>
          <p:cNvSpPr/>
          <p:nvPr/>
        </p:nvSpPr>
        <p:spPr>
          <a:xfrm>
            <a:off x="3795713" y="2174082"/>
            <a:ext cx="340519" cy="336550"/>
          </a:xfrm>
          <a:custGeom>
            <a:rect b="b" l="l" r="r" t="t"/>
            <a:pathLst>
              <a:path extrusionOk="0" h="463" w="470">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07" name="Google Shape;1307;p30"/>
          <p:cNvSpPr/>
          <p:nvPr/>
        </p:nvSpPr>
        <p:spPr>
          <a:xfrm>
            <a:off x="2362994" y="2279650"/>
            <a:ext cx="321469" cy="146050"/>
          </a:xfrm>
          <a:custGeom>
            <a:rect b="b" l="l" r="r" t="t"/>
            <a:pathLst>
              <a:path extrusionOk="0" h="205" w="444">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08" name="Google Shape;1308;p30"/>
          <p:cNvSpPr/>
          <p:nvPr/>
        </p:nvSpPr>
        <p:spPr>
          <a:xfrm>
            <a:off x="2362994" y="2910682"/>
            <a:ext cx="69850" cy="315119"/>
          </a:xfrm>
          <a:custGeom>
            <a:rect b="b" l="l" r="r" t="t"/>
            <a:pathLst>
              <a:path extrusionOk="0" h="435" w="99">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09" name="Google Shape;1309;p30"/>
          <p:cNvSpPr/>
          <p:nvPr/>
        </p:nvSpPr>
        <p:spPr>
          <a:xfrm>
            <a:off x="2470944" y="3003550"/>
            <a:ext cx="209550" cy="226219"/>
          </a:xfrm>
          <a:custGeom>
            <a:rect b="b" l="l" r="r" t="t"/>
            <a:pathLst>
              <a:path extrusionOk="0" h="311" w="293">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0" name="Google Shape;1310;p30"/>
          <p:cNvSpPr/>
          <p:nvPr/>
        </p:nvSpPr>
        <p:spPr>
          <a:xfrm>
            <a:off x="3065463" y="2897982"/>
            <a:ext cx="347663" cy="340519"/>
          </a:xfrm>
          <a:custGeom>
            <a:rect b="b" l="l" r="r" t="t"/>
            <a:pathLst>
              <a:path extrusionOk="0" h="471" w="479">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1" name="Google Shape;1311;p30"/>
          <p:cNvSpPr/>
          <p:nvPr/>
        </p:nvSpPr>
        <p:spPr>
          <a:xfrm>
            <a:off x="1632744" y="3621882"/>
            <a:ext cx="347663" cy="327819"/>
          </a:xfrm>
          <a:custGeom>
            <a:rect b="b" l="l" r="r" t="t"/>
            <a:pathLst>
              <a:path extrusionOk="0" h="453" w="480">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2" name="Google Shape;1312;p30"/>
          <p:cNvSpPr/>
          <p:nvPr/>
        </p:nvSpPr>
        <p:spPr>
          <a:xfrm>
            <a:off x="10271125" y="2161382"/>
            <a:ext cx="289719" cy="368300"/>
          </a:xfrm>
          <a:custGeom>
            <a:rect b="b" l="l" r="r" t="t"/>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3" name="Google Shape;1313;p30"/>
          <p:cNvSpPr/>
          <p:nvPr/>
        </p:nvSpPr>
        <p:spPr>
          <a:xfrm>
            <a:off x="10956925" y="2180432"/>
            <a:ext cx="346869" cy="342900"/>
          </a:xfrm>
          <a:custGeom>
            <a:rect b="b" l="l" r="r" t="t"/>
            <a:pathLst>
              <a:path extrusionOk="0"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4" name="Google Shape;1314;p30"/>
          <p:cNvSpPr/>
          <p:nvPr/>
        </p:nvSpPr>
        <p:spPr>
          <a:xfrm>
            <a:off x="5224463" y="3621882"/>
            <a:ext cx="334169" cy="327819"/>
          </a:xfrm>
          <a:custGeom>
            <a:rect b="b" l="l" r="r" t="t"/>
            <a:pathLst>
              <a:path extrusionOk="0" h="453" w="462">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5" name="Google Shape;1315;p30"/>
          <p:cNvSpPr/>
          <p:nvPr/>
        </p:nvSpPr>
        <p:spPr>
          <a:xfrm>
            <a:off x="8093869" y="2929732"/>
            <a:ext cx="346869" cy="277019"/>
          </a:xfrm>
          <a:custGeom>
            <a:rect b="b" l="l" r="r" t="t"/>
            <a:pathLst>
              <a:path extrusionOk="0" h="382" w="480">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6" name="Google Shape;1316;p30"/>
          <p:cNvSpPr/>
          <p:nvPr/>
        </p:nvSpPr>
        <p:spPr>
          <a:xfrm>
            <a:off x="8804275" y="2897982"/>
            <a:ext cx="347663" cy="340519"/>
          </a:xfrm>
          <a:custGeom>
            <a:rect b="b" l="l" r="r" t="t"/>
            <a:pathLst>
              <a:path extrusionOk="0"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7" name="Google Shape;1317;p30"/>
          <p:cNvSpPr/>
          <p:nvPr/>
        </p:nvSpPr>
        <p:spPr>
          <a:xfrm>
            <a:off x="2388394" y="3621882"/>
            <a:ext cx="296069" cy="327819"/>
          </a:xfrm>
          <a:custGeom>
            <a:rect b="b" l="l" r="r" t="t"/>
            <a:pathLst>
              <a:path extrusionOk="0" h="453" w="409">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8" name="Google Shape;1318;p30"/>
          <p:cNvSpPr/>
          <p:nvPr/>
        </p:nvSpPr>
        <p:spPr>
          <a:xfrm>
            <a:off x="2388394" y="3628232"/>
            <a:ext cx="57150" cy="57150"/>
          </a:xfrm>
          <a:custGeom>
            <a:rect b="b" l="l" r="r" t="t"/>
            <a:pathLst>
              <a:path extrusionOk="0" h="81" w="81">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19" name="Google Shape;1319;p30"/>
          <p:cNvSpPr/>
          <p:nvPr/>
        </p:nvSpPr>
        <p:spPr>
          <a:xfrm>
            <a:off x="4500563" y="2180432"/>
            <a:ext cx="346869" cy="342900"/>
          </a:xfrm>
          <a:custGeom>
            <a:rect b="b" l="l" r="r" t="t"/>
            <a:pathLst>
              <a:path extrusionOk="0" h="471" w="480">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0" name="Google Shape;1320;p30"/>
          <p:cNvSpPr/>
          <p:nvPr/>
        </p:nvSpPr>
        <p:spPr>
          <a:xfrm>
            <a:off x="3065463" y="2180432"/>
            <a:ext cx="347663" cy="342900"/>
          </a:xfrm>
          <a:custGeom>
            <a:rect b="b" l="l" r="r" t="t"/>
            <a:pathLst>
              <a:path extrusionOk="0" h="471" w="479">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1" name="Google Shape;1321;p30"/>
          <p:cNvSpPr/>
          <p:nvPr/>
        </p:nvSpPr>
        <p:spPr>
          <a:xfrm>
            <a:off x="3097213" y="3640932"/>
            <a:ext cx="284163" cy="285750"/>
          </a:xfrm>
          <a:custGeom>
            <a:rect b="b" l="l" r="r" t="t"/>
            <a:pathLst>
              <a:path extrusionOk="0" h="399" w="391">
                <a:moveTo>
                  <a:pt x="89" y="160"/>
                </a:moveTo>
                <a:lnTo>
                  <a:pt x="89" y="160"/>
                </a:lnTo>
                <a:cubicBezTo>
                  <a:pt x="89" y="124"/>
                  <a:pt x="97" y="97"/>
                  <a:pt x="133" y="88"/>
                </a:cubicBezTo>
                <a:cubicBezTo>
                  <a:pt x="142" y="88"/>
                  <a:pt x="168" y="88"/>
                  <a:pt x="186" y="88"/>
                </a:cubicBezTo>
                <a:cubicBezTo>
                  <a:pt x="186" y="150"/>
                  <a:pt x="186" y="150"/>
                  <a:pt x="186" y="150"/>
                </a:cubicBezTo>
                <a:lnTo>
                  <a:pt x="186" y="150"/>
                </a:ln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lnTo>
                  <a:pt x="203" y="248"/>
                </a:lnTo>
                <a:cubicBezTo>
                  <a:pt x="203" y="239"/>
                  <a:pt x="195" y="239"/>
                  <a:pt x="195" y="239"/>
                </a:cubicBezTo>
                <a:lnTo>
                  <a:pt x="195" y="239"/>
                </a:ln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2" name="Google Shape;1322;p30"/>
          <p:cNvSpPr/>
          <p:nvPr/>
        </p:nvSpPr>
        <p:spPr>
          <a:xfrm>
            <a:off x="10944225" y="2897982"/>
            <a:ext cx="355600" cy="359569"/>
          </a:xfrm>
          <a:custGeom>
            <a:rect b="b" l="l" r="r" t="t"/>
            <a:pathLst>
              <a:path extrusionOk="0" h="498" w="496">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lnTo>
                  <a:pt x="257" y="311"/>
                </a:ln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lnTo>
                  <a:pt x="319" y="222"/>
                </a:lnTo>
                <a:cubicBezTo>
                  <a:pt x="319" y="222"/>
                  <a:pt x="319" y="213"/>
                  <a:pt x="310" y="213"/>
                </a:cubicBezTo>
                <a:lnTo>
                  <a:pt x="310" y="213"/>
                </a:lnTo>
                <a:cubicBezTo>
                  <a:pt x="310" y="205"/>
                  <a:pt x="310" y="205"/>
                  <a:pt x="310" y="205"/>
                </a:cubicBezTo>
                <a:cubicBezTo>
                  <a:pt x="310" y="169"/>
                  <a:pt x="292" y="151"/>
                  <a:pt x="257" y="151"/>
                </a:cubicBezTo>
                <a:cubicBezTo>
                  <a:pt x="221" y="151"/>
                  <a:pt x="203" y="169"/>
                  <a:pt x="203" y="205"/>
                </a:cubicBezTo>
                <a:cubicBezTo>
                  <a:pt x="203" y="205"/>
                  <a:pt x="203" y="205"/>
                  <a:pt x="203" y="213"/>
                </a:cubicBezTo>
                <a:lnTo>
                  <a:pt x="203" y="213"/>
                </a:lnTo>
                <a:lnTo>
                  <a:pt x="195" y="222"/>
                </a:lnTo>
                <a:lnTo>
                  <a:pt x="195" y="222"/>
                </a:lnTo>
                <a:cubicBezTo>
                  <a:pt x="195" y="231"/>
                  <a:pt x="186" y="240"/>
                  <a:pt x="176" y="24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3" name="Google Shape;1323;p30"/>
          <p:cNvSpPr/>
          <p:nvPr/>
        </p:nvSpPr>
        <p:spPr>
          <a:xfrm>
            <a:off x="8791575" y="3602832"/>
            <a:ext cx="373063" cy="353219"/>
          </a:xfrm>
          <a:custGeom>
            <a:rect b="b" l="l" r="r" t="t"/>
            <a:pathLst>
              <a:path extrusionOk="0" h="488" w="515">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4" name="Google Shape;1324;p30"/>
          <p:cNvSpPr/>
          <p:nvPr/>
        </p:nvSpPr>
        <p:spPr>
          <a:xfrm>
            <a:off x="3789363" y="3615532"/>
            <a:ext cx="334169" cy="340519"/>
          </a:xfrm>
          <a:custGeom>
            <a:rect b="b" l="l" r="r" t="t"/>
            <a:pathLst>
              <a:path extrusionOk="0" h="471" w="46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5" name="Google Shape;1325;p30"/>
          <p:cNvSpPr/>
          <p:nvPr/>
        </p:nvSpPr>
        <p:spPr>
          <a:xfrm>
            <a:off x="7378700" y="3621882"/>
            <a:ext cx="334169" cy="327819"/>
          </a:xfrm>
          <a:custGeom>
            <a:rect b="b" l="l" r="r" t="t"/>
            <a:pathLst>
              <a:path extrusionOk="0" h="453" w="461">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6" name="Google Shape;1326;p30"/>
          <p:cNvSpPr/>
          <p:nvPr/>
        </p:nvSpPr>
        <p:spPr>
          <a:xfrm>
            <a:off x="6648450" y="2967832"/>
            <a:ext cx="359569" cy="200819"/>
          </a:xfrm>
          <a:custGeom>
            <a:rect b="b" l="l" r="r" t="t"/>
            <a:pathLst>
              <a:path extrusionOk="0" h="276" w="497">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7" name="Google Shape;1327;p30"/>
          <p:cNvSpPr/>
          <p:nvPr/>
        </p:nvSpPr>
        <p:spPr>
          <a:xfrm>
            <a:off x="7372350" y="2897982"/>
            <a:ext cx="346869" cy="340519"/>
          </a:xfrm>
          <a:custGeom>
            <a:rect b="b" l="l" r="r" t="t"/>
            <a:pathLst>
              <a:path extrusionOk="0"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8" name="Google Shape;1328;p30"/>
          <p:cNvSpPr/>
          <p:nvPr/>
        </p:nvSpPr>
        <p:spPr>
          <a:xfrm>
            <a:off x="5211763" y="2929732"/>
            <a:ext cx="359569" cy="277019"/>
          </a:xfrm>
          <a:custGeom>
            <a:rect b="b" l="l" r="r" t="t"/>
            <a:pathLst>
              <a:path extrusionOk="0" h="382" w="497">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29" name="Google Shape;1329;p30"/>
          <p:cNvSpPr/>
          <p:nvPr/>
        </p:nvSpPr>
        <p:spPr>
          <a:xfrm>
            <a:off x="3789363" y="2904332"/>
            <a:ext cx="334169" cy="327819"/>
          </a:xfrm>
          <a:custGeom>
            <a:rect b="b" l="l" r="r" t="t"/>
            <a:pathLst>
              <a:path extrusionOk="0" h="454" w="461">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0" name="Google Shape;1330;p30"/>
          <p:cNvSpPr/>
          <p:nvPr/>
        </p:nvSpPr>
        <p:spPr>
          <a:xfrm>
            <a:off x="9515475" y="3666332"/>
            <a:ext cx="372269" cy="245269"/>
          </a:xfrm>
          <a:custGeom>
            <a:rect b="b" l="l" r="r" t="t"/>
            <a:pathLst>
              <a:path extrusionOk="0" h="338" w="514">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1" name="Google Shape;1331;p30"/>
          <p:cNvSpPr/>
          <p:nvPr/>
        </p:nvSpPr>
        <p:spPr>
          <a:xfrm>
            <a:off x="985838" y="2904332"/>
            <a:ext cx="203200" cy="327819"/>
          </a:xfrm>
          <a:custGeom>
            <a:rect b="b" l="l" r="r" t="t"/>
            <a:pathLst>
              <a:path extrusionOk="0" h="454" w="284">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2" name="Google Shape;1332;p30"/>
          <p:cNvSpPr/>
          <p:nvPr/>
        </p:nvSpPr>
        <p:spPr>
          <a:xfrm>
            <a:off x="1632744" y="2897982"/>
            <a:ext cx="347663" cy="340519"/>
          </a:xfrm>
          <a:custGeom>
            <a:rect b="b" l="l" r="r" t="t"/>
            <a:pathLst>
              <a:path extrusionOk="0"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3" name="Google Shape;1333;p30"/>
          <p:cNvSpPr/>
          <p:nvPr/>
        </p:nvSpPr>
        <p:spPr>
          <a:xfrm>
            <a:off x="922338" y="2213769"/>
            <a:ext cx="334169" cy="275431"/>
          </a:xfrm>
          <a:custGeom>
            <a:rect b="b" l="l" r="r" t="t"/>
            <a:pathLst>
              <a:path extrusionOk="0" h="383" w="462">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lnTo>
                  <a:pt x="231" y="364"/>
                </a:lnTo>
                <a:cubicBezTo>
                  <a:pt x="133" y="364"/>
                  <a:pt x="62" y="355"/>
                  <a:pt x="62" y="257"/>
                </a:cubicBezTo>
                <a:cubicBezTo>
                  <a:pt x="62" y="240"/>
                  <a:pt x="71" y="213"/>
                  <a:pt x="89" y="204"/>
                </a:cubicBezTo>
                <a:cubicBezTo>
                  <a:pt x="115" y="169"/>
                  <a:pt x="169" y="187"/>
                  <a:pt x="231" y="187"/>
                </a:cubicBezTo>
                <a:lnTo>
                  <a:pt x="231" y="187"/>
                </a:lnTo>
                <a:lnTo>
                  <a:pt x="231" y="187"/>
                </a:ln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4" name="Google Shape;1334;p30"/>
          <p:cNvSpPr/>
          <p:nvPr/>
        </p:nvSpPr>
        <p:spPr>
          <a:xfrm>
            <a:off x="1632744" y="2180432"/>
            <a:ext cx="347663" cy="342900"/>
          </a:xfrm>
          <a:custGeom>
            <a:rect b="b" l="l" r="r" t="t"/>
            <a:pathLst>
              <a:path extrusionOk="0" h="471" w="480">
                <a:moveTo>
                  <a:pt x="239" y="231"/>
                </a:moveTo>
                <a:lnTo>
                  <a:pt x="239" y="231"/>
                </a:lnTo>
                <a:lnTo>
                  <a:pt x="239" y="231"/>
                </a:lnTo>
                <a:lnTo>
                  <a:pt x="239" y="231"/>
                </a:lnTo>
                <a:cubicBezTo>
                  <a:pt x="213" y="231"/>
                  <a:pt x="186" y="222"/>
                  <a:pt x="168" y="240"/>
                </a:cubicBezTo>
                <a:cubicBezTo>
                  <a:pt x="159" y="248"/>
                  <a:pt x="151" y="257"/>
                  <a:pt x="151" y="266"/>
                </a:cubicBezTo>
                <a:cubicBezTo>
                  <a:pt x="151" y="319"/>
                  <a:pt x="195" y="319"/>
                  <a:pt x="239" y="319"/>
                </a:cubicBezTo>
                <a:lnTo>
                  <a:pt x="239" y="319"/>
                </a:ln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5" name="Google Shape;1335;p30"/>
          <p:cNvSpPr/>
          <p:nvPr/>
        </p:nvSpPr>
        <p:spPr>
          <a:xfrm>
            <a:off x="8816975" y="2193132"/>
            <a:ext cx="322263" cy="317500"/>
          </a:xfrm>
          <a:custGeom>
            <a:rect b="b" l="l" r="r" t="t"/>
            <a:pathLst>
              <a:path extrusionOk="0" h="436" w="445">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6" name="Google Shape;1336;p30"/>
          <p:cNvSpPr/>
          <p:nvPr/>
        </p:nvSpPr>
        <p:spPr>
          <a:xfrm>
            <a:off x="6737350" y="2186782"/>
            <a:ext cx="177800" cy="330200"/>
          </a:xfrm>
          <a:custGeom>
            <a:rect b="b" l="l" r="r" t="t"/>
            <a:pathLst>
              <a:path extrusionOk="0" h="453" w="249">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7" name="Google Shape;1337;p30"/>
          <p:cNvSpPr/>
          <p:nvPr/>
        </p:nvSpPr>
        <p:spPr>
          <a:xfrm>
            <a:off x="5933282" y="2897982"/>
            <a:ext cx="349250" cy="340519"/>
          </a:xfrm>
          <a:custGeom>
            <a:rect b="b" l="l" r="r" t="t"/>
            <a:pathLst>
              <a:path extrusionOk="0"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8" name="Google Shape;1338;p30"/>
          <p:cNvSpPr/>
          <p:nvPr/>
        </p:nvSpPr>
        <p:spPr>
          <a:xfrm>
            <a:off x="4500563" y="2897982"/>
            <a:ext cx="346869" cy="340519"/>
          </a:xfrm>
          <a:custGeom>
            <a:rect b="b" l="l" r="r" t="t"/>
            <a:pathLst>
              <a:path extrusionOk="0" h="471" w="480">
                <a:moveTo>
                  <a:pt x="249" y="231"/>
                </a:moveTo>
                <a:lnTo>
                  <a:pt x="249" y="231"/>
                </a:lnTo>
                <a:lnTo>
                  <a:pt x="249" y="231"/>
                </a:lnTo>
                <a:lnTo>
                  <a:pt x="240" y="222"/>
                </a:lnTo>
                <a:cubicBezTo>
                  <a:pt x="195" y="231"/>
                  <a:pt x="151" y="231"/>
                  <a:pt x="142" y="231"/>
                </a:cubicBezTo>
                <a:lnTo>
                  <a:pt x="142" y="231"/>
                </a:ln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lnTo>
                  <a:pt x="142" y="213"/>
                </a:ln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39" name="Google Shape;1339;p30"/>
          <p:cNvSpPr/>
          <p:nvPr/>
        </p:nvSpPr>
        <p:spPr>
          <a:xfrm>
            <a:off x="9521825" y="2180432"/>
            <a:ext cx="346869" cy="342900"/>
          </a:xfrm>
          <a:custGeom>
            <a:rect b="b" l="l" r="r" t="t"/>
            <a:pathLst>
              <a:path extrusionOk="0" h="471" w="479">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0" name="Google Shape;1340;p30"/>
          <p:cNvSpPr/>
          <p:nvPr/>
        </p:nvSpPr>
        <p:spPr>
          <a:xfrm>
            <a:off x="7372350" y="2180432"/>
            <a:ext cx="346869" cy="342900"/>
          </a:xfrm>
          <a:custGeom>
            <a:rect b="b" l="l" r="r" t="t"/>
            <a:pathLst>
              <a:path extrusionOk="0"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1" name="Google Shape;1341;p30"/>
          <p:cNvSpPr/>
          <p:nvPr/>
        </p:nvSpPr>
        <p:spPr>
          <a:xfrm>
            <a:off x="9534525" y="2910682"/>
            <a:ext cx="321469" cy="315119"/>
          </a:xfrm>
          <a:custGeom>
            <a:rect b="b" l="l" r="r" t="t"/>
            <a:pathLst>
              <a:path extrusionOk="0" h="435" w="444">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2" name="Google Shape;1342;p30"/>
          <p:cNvSpPr/>
          <p:nvPr/>
        </p:nvSpPr>
        <p:spPr>
          <a:xfrm>
            <a:off x="10239375" y="2897982"/>
            <a:ext cx="346869" cy="340519"/>
          </a:xfrm>
          <a:custGeom>
            <a:rect b="b" l="l" r="r" t="t"/>
            <a:pathLst>
              <a:path extrusionOk="0" h="471" w="479">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3" name="Google Shape;1343;p30"/>
          <p:cNvSpPr/>
          <p:nvPr/>
        </p:nvSpPr>
        <p:spPr>
          <a:xfrm>
            <a:off x="6673850" y="3628232"/>
            <a:ext cx="308769" cy="315119"/>
          </a:xfrm>
          <a:custGeom>
            <a:rect b="b" l="l" r="r" t="t"/>
            <a:pathLst>
              <a:path extrusionOk="0" h="435" w="426">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4" name="Google Shape;1344;p30"/>
          <p:cNvSpPr/>
          <p:nvPr/>
        </p:nvSpPr>
        <p:spPr>
          <a:xfrm>
            <a:off x="8081169" y="3704432"/>
            <a:ext cx="359569" cy="162719"/>
          </a:xfrm>
          <a:custGeom>
            <a:rect b="b" l="l" r="r" t="t"/>
            <a:pathLst>
              <a:path extrusionOk="0" h="223" w="497">
                <a:moveTo>
                  <a:pt x="17" y="195"/>
                </a:moveTo>
                <a:lnTo>
                  <a:pt x="17" y="195"/>
                </a:lnTo>
                <a:cubicBezTo>
                  <a:pt x="26" y="160"/>
                  <a:pt x="26" y="160"/>
                  <a:pt x="26" y="160"/>
                </a:cubicBezTo>
                <a:cubicBezTo>
                  <a:pt x="17" y="125"/>
                  <a:pt x="17" y="125"/>
                  <a:pt x="17" y="125"/>
                </a:cubicBezTo>
                <a:cubicBezTo>
                  <a:pt x="17" y="125"/>
                  <a:pt x="17" y="125"/>
                  <a:pt x="9" y="125"/>
                </a:cubicBezTo>
                <a:lnTo>
                  <a:pt x="9" y="125"/>
                </a:lnTo>
                <a:cubicBezTo>
                  <a:pt x="0" y="160"/>
                  <a:pt x="0" y="160"/>
                  <a:pt x="0" y="160"/>
                </a:cubicBezTo>
                <a:cubicBezTo>
                  <a:pt x="9" y="195"/>
                  <a:pt x="9" y="195"/>
                  <a:pt x="9" y="195"/>
                </a:cubicBezTo>
                <a:lnTo>
                  <a:pt x="9" y="195"/>
                </a:ln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5" name="Google Shape;1345;p30"/>
          <p:cNvSpPr/>
          <p:nvPr/>
        </p:nvSpPr>
        <p:spPr>
          <a:xfrm>
            <a:off x="10956925" y="3615532"/>
            <a:ext cx="346869" cy="340519"/>
          </a:xfrm>
          <a:custGeom>
            <a:rect b="b" l="l" r="r" t="t"/>
            <a:pathLst>
              <a:path extrusionOk="0" h="471" w="479">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6" name="Google Shape;1346;p30"/>
          <p:cNvSpPr/>
          <p:nvPr/>
        </p:nvSpPr>
        <p:spPr>
          <a:xfrm>
            <a:off x="5224463" y="2213769"/>
            <a:ext cx="334169" cy="269081"/>
          </a:xfrm>
          <a:custGeom>
            <a:rect b="b" l="l" r="r" t="t"/>
            <a:pathLst>
              <a:path extrusionOk="0"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7" name="Google Shape;1347;p30"/>
          <p:cNvSpPr/>
          <p:nvPr/>
        </p:nvSpPr>
        <p:spPr>
          <a:xfrm>
            <a:off x="5933282" y="2180432"/>
            <a:ext cx="349250" cy="342900"/>
          </a:xfrm>
          <a:custGeom>
            <a:rect b="b" l="l" r="r" t="t"/>
            <a:pathLst>
              <a:path extrusionOk="0" h="471" w="48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8" name="Google Shape;1348;p30"/>
          <p:cNvSpPr/>
          <p:nvPr/>
        </p:nvSpPr>
        <p:spPr>
          <a:xfrm>
            <a:off x="935038" y="3628232"/>
            <a:ext cx="308769" cy="315119"/>
          </a:xfrm>
          <a:custGeom>
            <a:rect b="b" l="l" r="r" t="t"/>
            <a:pathLst>
              <a:path extrusionOk="0" h="435" w="426">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49" name="Google Shape;1349;p30"/>
          <p:cNvSpPr/>
          <p:nvPr/>
        </p:nvSpPr>
        <p:spPr>
          <a:xfrm>
            <a:off x="8106569" y="2199482"/>
            <a:ext cx="308769" cy="311150"/>
          </a:xfrm>
          <a:custGeom>
            <a:rect b="b" l="l" r="r" t="t"/>
            <a:pathLst>
              <a:path extrusionOk="0" h="427" w="426">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50" name="Google Shape;1350;p30"/>
          <p:cNvSpPr/>
          <p:nvPr/>
        </p:nvSpPr>
        <p:spPr>
          <a:xfrm>
            <a:off x="4500563" y="3615532"/>
            <a:ext cx="346869" cy="340519"/>
          </a:xfrm>
          <a:custGeom>
            <a:rect b="b" l="l" r="r" t="t"/>
            <a:pathLst>
              <a:path extrusionOk="0" h="471" w="480">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51" name="Google Shape;1351;p30"/>
          <p:cNvSpPr/>
          <p:nvPr/>
        </p:nvSpPr>
        <p:spPr>
          <a:xfrm>
            <a:off x="5930900" y="3628232"/>
            <a:ext cx="359569" cy="315119"/>
          </a:xfrm>
          <a:custGeom>
            <a:rect b="b" l="l" r="r" t="t"/>
            <a:pathLst>
              <a:path extrusionOk="0" h="435" w="497">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52" name="Google Shape;1352;p30"/>
          <p:cNvSpPr/>
          <p:nvPr/>
        </p:nvSpPr>
        <p:spPr>
          <a:xfrm>
            <a:off x="915988" y="4379119"/>
            <a:ext cx="238919" cy="303213"/>
          </a:xfrm>
          <a:custGeom>
            <a:rect b="b" l="l" r="r" t="t"/>
            <a:pathLst>
              <a:path extrusionOk="0" h="418" w="329">
                <a:moveTo>
                  <a:pt x="213" y="213"/>
                </a:moveTo>
                <a:lnTo>
                  <a:pt x="213" y="213"/>
                </a:lnTo>
                <a:cubicBezTo>
                  <a:pt x="151" y="186"/>
                  <a:pt x="98" y="151"/>
                  <a:pt x="98" y="88"/>
                </a:cubicBezTo>
                <a:cubicBezTo>
                  <a:pt x="98" y="61"/>
                  <a:pt x="98" y="26"/>
                  <a:pt x="124" y="0"/>
                </a:cubicBezTo>
                <a:cubicBezTo>
                  <a:pt x="36" y="26"/>
                  <a:pt x="36" y="26"/>
                  <a:pt x="36" y="26"/>
                </a:cubicBezTo>
                <a:cubicBezTo>
                  <a:pt x="18" y="26"/>
                  <a:pt x="0" y="44"/>
                  <a:pt x="9" y="61"/>
                </a:cubicBezTo>
                <a:cubicBezTo>
                  <a:pt x="80" y="389"/>
                  <a:pt x="80" y="389"/>
                  <a:pt x="80" y="389"/>
                </a:cubicBezTo>
                <a:cubicBezTo>
                  <a:pt x="89" y="407"/>
                  <a:pt x="106" y="417"/>
                  <a:pt x="124" y="407"/>
                </a:cubicBezTo>
                <a:cubicBezTo>
                  <a:pt x="169" y="398"/>
                  <a:pt x="169" y="398"/>
                  <a:pt x="169" y="398"/>
                </a:cubicBezTo>
                <a:cubicBezTo>
                  <a:pt x="151" y="398"/>
                  <a:pt x="124" y="389"/>
                  <a:pt x="98" y="372"/>
                </a:cubicBezTo>
                <a:cubicBezTo>
                  <a:pt x="133" y="292"/>
                  <a:pt x="133" y="292"/>
                  <a:pt x="133" y="292"/>
                </a:cubicBezTo>
                <a:cubicBezTo>
                  <a:pt x="133" y="292"/>
                  <a:pt x="178" y="327"/>
                  <a:pt x="240" y="327"/>
                </a:cubicBezTo>
                <a:cubicBezTo>
                  <a:pt x="302" y="327"/>
                  <a:pt x="328" y="257"/>
                  <a:pt x="213" y="21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353" name="Google Shape;1353;p30"/>
          <p:cNvSpPr/>
          <p:nvPr/>
        </p:nvSpPr>
        <p:spPr>
          <a:xfrm>
            <a:off x="1030288" y="4341019"/>
            <a:ext cx="232569" cy="296863"/>
          </a:xfrm>
          <a:custGeom>
            <a:rect b="b" l="l" r="r" t="t"/>
            <a:pathLst>
              <a:path extrusionOk="0" h="408" w="320">
                <a:moveTo>
                  <a:pt x="311" y="345"/>
                </a:moveTo>
                <a:lnTo>
                  <a:pt x="311" y="345"/>
                </a:lnTo>
                <a:cubicBezTo>
                  <a:pt x="240" y="26"/>
                  <a:pt x="240" y="26"/>
                  <a:pt x="240" y="26"/>
                </a:cubicBezTo>
                <a:cubicBezTo>
                  <a:pt x="231" y="8"/>
                  <a:pt x="213" y="0"/>
                  <a:pt x="196" y="0"/>
                </a:cubicBezTo>
                <a:cubicBezTo>
                  <a:pt x="125" y="17"/>
                  <a:pt x="125" y="17"/>
                  <a:pt x="125" y="17"/>
                </a:cubicBezTo>
                <a:cubicBezTo>
                  <a:pt x="143" y="17"/>
                  <a:pt x="178" y="26"/>
                  <a:pt x="213" y="44"/>
                </a:cubicBezTo>
                <a:cubicBezTo>
                  <a:pt x="187" y="123"/>
                  <a:pt x="187" y="123"/>
                  <a:pt x="187" y="123"/>
                </a:cubicBezTo>
                <a:cubicBezTo>
                  <a:pt x="187" y="123"/>
                  <a:pt x="160" y="97"/>
                  <a:pt x="99" y="97"/>
                </a:cubicBezTo>
                <a:cubicBezTo>
                  <a:pt x="36" y="88"/>
                  <a:pt x="0" y="159"/>
                  <a:pt x="125" y="195"/>
                </a:cubicBezTo>
                <a:cubicBezTo>
                  <a:pt x="213" y="230"/>
                  <a:pt x="240" y="283"/>
                  <a:pt x="240" y="336"/>
                </a:cubicBezTo>
                <a:cubicBezTo>
                  <a:pt x="240" y="363"/>
                  <a:pt x="231" y="389"/>
                  <a:pt x="222" y="407"/>
                </a:cubicBezTo>
                <a:cubicBezTo>
                  <a:pt x="284" y="389"/>
                  <a:pt x="284" y="389"/>
                  <a:pt x="284" y="389"/>
                </a:cubicBezTo>
                <a:cubicBezTo>
                  <a:pt x="302" y="380"/>
                  <a:pt x="319" y="363"/>
                  <a:pt x="311" y="34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07" name="Google Shape;107;p17"/>
          <p:cNvSpPr/>
          <p:nvPr/>
        </p:nvSpPr>
        <p:spPr>
          <a:xfrm>
            <a:off x="0" y="0"/>
            <a:ext cx="12191999" cy="6858000"/>
          </a:xfrm>
          <a:prstGeom prst="rect">
            <a:avLst/>
          </a:prstGeom>
          <a:solidFill>
            <a:srgbClr val="323F4F">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08" name="Google Shape;108;p17"/>
          <p:cNvSpPr txBox="1"/>
          <p:nvPr/>
        </p:nvSpPr>
        <p:spPr>
          <a:xfrm>
            <a:off x="3175000" y="3403730"/>
            <a:ext cx="584200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7200">
                <a:solidFill>
                  <a:schemeClr val="lt1"/>
                </a:solidFill>
                <a:latin typeface="Playfair Display"/>
                <a:ea typeface="Playfair Display"/>
                <a:cs typeface="Playfair Display"/>
                <a:sym typeface="Playfair Display"/>
              </a:rPr>
              <a:t>Salisbury</a:t>
            </a:r>
            <a:endParaRPr/>
          </a:p>
        </p:txBody>
      </p:sp>
      <p:sp>
        <p:nvSpPr>
          <p:cNvPr id="109" name="Google Shape;109;p17"/>
          <p:cNvSpPr txBox="1"/>
          <p:nvPr/>
        </p:nvSpPr>
        <p:spPr>
          <a:xfrm>
            <a:off x="3741173" y="3219064"/>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PH" sz="1800">
                <a:solidFill>
                  <a:schemeClr val="lt1"/>
                </a:solidFill>
                <a:latin typeface="Playfair Display"/>
                <a:ea typeface="Playfair Display"/>
                <a:cs typeface="Playfair Display"/>
                <a:sym typeface="Playfair Display"/>
              </a:rPr>
              <a:t>Your presentation title</a:t>
            </a:r>
            <a:endParaRPr/>
          </a:p>
        </p:txBody>
      </p:sp>
      <p:sp>
        <p:nvSpPr>
          <p:cNvPr id="110" name="Google Shape;110;p17"/>
          <p:cNvSpPr/>
          <p:nvPr/>
        </p:nvSpPr>
        <p:spPr>
          <a:xfrm rot="-5400000">
            <a:off x="8165590" y="2907908"/>
            <a:ext cx="2924093" cy="2520770"/>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11" name="Google Shape;111;p17"/>
          <p:cNvSpPr/>
          <p:nvPr/>
        </p:nvSpPr>
        <p:spPr>
          <a:xfrm rot="5400000">
            <a:off x="-82781" y="3004504"/>
            <a:ext cx="1200330" cy="1034768"/>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12" name="Google Shape;112;p17"/>
          <p:cNvSpPr/>
          <p:nvPr/>
        </p:nvSpPr>
        <p:spPr>
          <a:xfrm rot="5400000">
            <a:off x="2208160" y="1588697"/>
            <a:ext cx="1200330" cy="103476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13" name="Google Shape;113;p17"/>
          <p:cNvSpPr/>
          <p:nvPr/>
        </p:nvSpPr>
        <p:spPr>
          <a:xfrm rot="-5400000">
            <a:off x="4987179" y="272023"/>
            <a:ext cx="1568894" cy="1352495"/>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14" name="Google Shape;114;p17"/>
          <p:cNvSpPr/>
          <p:nvPr/>
        </p:nvSpPr>
        <p:spPr>
          <a:xfrm rot="-5400000">
            <a:off x="8865115" y="4390120"/>
            <a:ext cx="1963846" cy="1692971"/>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15" name="Google Shape;115;p17"/>
          <p:cNvSpPr/>
          <p:nvPr/>
        </p:nvSpPr>
        <p:spPr>
          <a:xfrm rot="5400000">
            <a:off x="9885670" y="430886"/>
            <a:ext cx="1200330" cy="103476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16" name="Google Shape;116;p17"/>
          <p:cNvSpPr/>
          <p:nvPr/>
        </p:nvSpPr>
        <p:spPr>
          <a:xfrm rot="5400000">
            <a:off x="3266810" y="4719221"/>
            <a:ext cx="1200330" cy="103476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17" name="Google Shape;117;p17"/>
          <p:cNvSpPr/>
          <p:nvPr/>
        </p:nvSpPr>
        <p:spPr>
          <a:xfrm rot="5400000">
            <a:off x="2600947" y="1386408"/>
            <a:ext cx="748054" cy="644875"/>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p:nvPr/>
        </p:nvSpPr>
        <p:spPr>
          <a:xfrm>
            <a:off x="7134046" y="1195262"/>
            <a:ext cx="3985403" cy="4432971"/>
          </a:xfrm>
          <a:prstGeom prst="rect">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23" name="Google Shape;123;p18"/>
          <p:cNvSpPr/>
          <p:nvPr/>
        </p:nvSpPr>
        <p:spPr>
          <a:xfrm>
            <a:off x="7210804" y="1268738"/>
            <a:ext cx="3810958" cy="4287328"/>
          </a:xfrm>
          <a:prstGeom prst="rect">
            <a:avLst/>
          </a:prstGeom>
          <a:blipFill rotWithShape="1">
            <a:blip r:embed="rId3">
              <a:alphaModFix/>
            </a:blip>
            <a:stretch>
              <a:fillRect b="0" l="-30966" r="-16129"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24" name="Google Shape;124;p18"/>
          <p:cNvSpPr txBox="1"/>
          <p:nvPr/>
        </p:nvSpPr>
        <p:spPr>
          <a:xfrm>
            <a:off x="936575" y="1453400"/>
            <a:ext cx="28836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PH" sz="4800" u="none" cap="none" strike="noStrike">
                <a:solidFill>
                  <a:schemeClr val="dk1"/>
                </a:solidFill>
                <a:latin typeface="Playfair Display"/>
                <a:ea typeface="Playfair Display"/>
                <a:cs typeface="Playfair Display"/>
                <a:sym typeface="Playfair Display"/>
              </a:rPr>
              <a:t>Welcome</a:t>
            </a:r>
            <a:endParaRPr/>
          </a:p>
        </p:txBody>
      </p:sp>
      <p:sp>
        <p:nvSpPr>
          <p:cNvPr id="125" name="Google Shape;125;p18"/>
          <p:cNvSpPr txBox="1"/>
          <p:nvPr/>
        </p:nvSpPr>
        <p:spPr>
          <a:xfrm>
            <a:off x="415458" y="1084072"/>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PH" sz="1800" u="none" cap="none" strike="noStrike">
                <a:solidFill>
                  <a:schemeClr val="dk1"/>
                </a:solidFill>
                <a:latin typeface="Playfair Display"/>
                <a:ea typeface="Playfair Display"/>
                <a:cs typeface="Playfair Display"/>
                <a:sym typeface="Playfair Display"/>
              </a:rPr>
              <a:t>A Startup PowerPoint Presentation</a:t>
            </a:r>
            <a:endParaRPr/>
          </a:p>
        </p:txBody>
      </p:sp>
      <p:sp>
        <p:nvSpPr>
          <p:cNvPr id="126" name="Google Shape;126;p18"/>
          <p:cNvSpPr/>
          <p:nvPr/>
        </p:nvSpPr>
        <p:spPr>
          <a:xfrm>
            <a:off x="1020142" y="1009184"/>
            <a:ext cx="2320413" cy="786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layfair Display"/>
              <a:ea typeface="Playfair Display"/>
              <a:cs typeface="Playfair Display"/>
              <a:sym typeface="Playfair Display"/>
            </a:endParaRPr>
          </a:p>
        </p:txBody>
      </p:sp>
      <p:sp>
        <p:nvSpPr>
          <p:cNvPr id="127" name="Google Shape;127;p18"/>
          <p:cNvSpPr txBox="1"/>
          <p:nvPr/>
        </p:nvSpPr>
        <p:spPr>
          <a:xfrm>
            <a:off x="1020142" y="2597861"/>
            <a:ext cx="4709652"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PH" sz="1200" u="none" cap="none" strike="noStrike">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128" name="Google Shape;128;p18"/>
          <p:cNvSpPr txBox="1"/>
          <p:nvPr/>
        </p:nvSpPr>
        <p:spPr>
          <a:xfrm>
            <a:off x="1020142" y="4250149"/>
            <a:ext cx="4709652"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129" name="Google Shape;129;p18"/>
          <p:cNvSpPr/>
          <p:nvPr/>
        </p:nvSpPr>
        <p:spPr>
          <a:xfrm rot="5400000">
            <a:off x="6451984" y="4290281"/>
            <a:ext cx="1774329" cy="152959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30" name="Google Shape;130;p18"/>
          <p:cNvSpPr/>
          <p:nvPr/>
        </p:nvSpPr>
        <p:spPr>
          <a:xfrm rot="-5400000">
            <a:off x="6940101" y="4820583"/>
            <a:ext cx="1048313" cy="903718"/>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31" name="Google Shape;131;p18"/>
          <p:cNvSpPr/>
          <p:nvPr/>
        </p:nvSpPr>
        <p:spPr>
          <a:xfrm rot="5400000">
            <a:off x="10215399" y="675197"/>
            <a:ext cx="866093" cy="746632"/>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nvGrpSpPr>
          <p:cNvPr id="132" name="Google Shape;132;p18"/>
          <p:cNvGrpSpPr/>
          <p:nvPr/>
        </p:nvGrpSpPr>
        <p:grpSpPr>
          <a:xfrm>
            <a:off x="3678130" y="1535150"/>
            <a:ext cx="633413" cy="755276"/>
            <a:chOff x="3432616" y="337403"/>
            <a:chExt cx="633413" cy="755276"/>
          </a:xfrm>
        </p:grpSpPr>
        <p:sp>
          <p:nvSpPr>
            <p:cNvPr id="133" name="Google Shape;133;p18"/>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34" name="Google Shape;134;p18"/>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9"/>
          <p:cNvSpPr/>
          <p:nvPr/>
        </p:nvSpPr>
        <p:spPr>
          <a:xfrm rot="5400000">
            <a:off x="806581" y="1581118"/>
            <a:ext cx="1200330" cy="103476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40" name="Google Shape;140;p19"/>
          <p:cNvSpPr txBox="1"/>
          <p:nvPr/>
        </p:nvSpPr>
        <p:spPr>
          <a:xfrm>
            <a:off x="6627643" y="1974500"/>
            <a:ext cx="453493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Playfair Display"/>
                <a:ea typeface="Playfair Display"/>
                <a:cs typeface="Playfair Display"/>
                <a:sym typeface="Playfair Display"/>
              </a:rPr>
              <a:t>Our Company</a:t>
            </a:r>
            <a:endParaRPr/>
          </a:p>
        </p:txBody>
      </p:sp>
      <p:sp>
        <p:nvSpPr>
          <p:cNvPr id="141" name="Google Shape;141;p19"/>
          <p:cNvSpPr txBox="1"/>
          <p:nvPr/>
        </p:nvSpPr>
        <p:spPr>
          <a:xfrm>
            <a:off x="6627643" y="2661068"/>
            <a:ext cx="396559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PH" sz="1800">
                <a:solidFill>
                  <a:schemeClr val="dk1"/>
                </a:solidFill>
                <a:latin typeface="Playfair Display"/>
                <a:ea typeface="Playfair Display"/>
                <a:cs typeface="Playfair Display"/>
                <a:sym typeface="Playfair Display"/>
              </a:rPr>
              <a:t>A Startup PowerPoint Presentation</a:t>
            </a:r>
            <a:endParaRPr/>
          </a:p>
        </p:txBody>
      </p:sp>
      <p:sp>
        <p:nvSpPr>
          <p:cNvPr id="142" name="Google Shape;142;p19"/>
          <p:cNvSpPr txBox="1"/>
          <p:nvPr/>
        </p:nvSpPr>
        <p:spPr>
          <a:xfrm>
            <a:off x="6627643" y="3416463"/>
            <a:ext cx="4709652"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a:t>
            </a:r>
            <a:br>
              <a:rPr lang="en-PH" sz="1200">
                <a:solidFill>
                  <a:schemeClr val="dk1"/>
                </a:solidFill>
                <a:latin typeface="Lato Light"/>
                <a:ea typeface="Lato Light"/>
                <a:cs typeface="Lato Light"/>
                <a:sym typeface="Lato Light"/>
              </a:rPr>
            </a:b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Ut aliquip ex ea commodo consequat. Duis aute irure dolor in reprehenderit in voluptate velit esse cillum dolore eu fugiat nulla pariatur. Excepteur sint occaecat cupidatat </a:t>
            </a:r>
            <a:br>
              <a:rPr lang="en-PH" sz="1200">
                <a:solidFill>
                  <a:schemeClr val="dk1"/>
                </a:solidFill>
                <a:latin typeface="Lato Light"/>
                <a:ea typeface="Lato Light"/>
                <a:cs typeface="Lato Light"/>
                <a:sym typeface="Lato Light"/>
              </a:rPr>
            </a:b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Non proident, sunt in culpa qui officia deserunt mollit anim id est laborum.</a:t>
            </a:r>
            <a:endParaRPr/>
          </a:p>
        </p:txBody>
      </p:sp>
      <p:sp>
        <p:nvSpPr>
          <p:cNvPr id="143" name="Google Shape;143;p19"/>
          <p:cNvSpPr/>
          <p:nvPr/>
        </p:nvSpPr>
        <p:spPr>
          <a:xfrm rot="-5400000">
            <a:off x="201053" y="991877"/>
            <a:ext cx="5654124" cy="4874245"/>
          </a:xfrm>
          <a:prstGeom prst="triangle">
            <a:avLst>
              <a:gd fmla="val 50000" name="adj"/>
            </a:avLst>
          </a:prstGeom>
          <a:blipFill rotWithShape="0">
            <a:blip r:embed="rId3">
              <a:alphaModFix/>
            </a:blip>
            <a:stretch>
              <a:fillRect b="0" l="-57089"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44" name="Google Shape;144;p19"/>
          <p:cNvSpPr/>
          <p:nvPr/>
        </p:nvSpPr>
        <p:spPr>
          <a:xfrm rot="5400000">
            <a:off x="1163027" y="1131930"/>
            <a:ext cx="2242448" cy="1933145"/>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45" name="Google Shape;145;p19"/>
          <p:cNvSpPr/>
          <p:nvPr/>
        </p:nvSpPr>
        <p:spPr>
          <a:xfrm rot="5400000">
            <a:off x="4464406" y="4832711"/>
            <a:ext cx="1528785" cy="1317918"/>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nvSpPr>
        <p:spPr>
          <a:xfrm>
            <a:off x="482939" y="337403"/>
            <a:ext cx="589935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Playfair Display"/>
                <a:ea typeface="Playfair Display"/>
                <a:cs typeface="Playfair Display"/>
                <a:sym typeface="Playfair Display"/>
              </a:rPr>
              <a:t>Our Team</a:t>
            </a:r>
            <a:endParaRPr/>
          </a:p>
        </p:txBody>
      </p:sp>
      <p:sp>
        <p:nvSpPr>
          <p:cNvPr id="152" name="Google Shape;152;p20"/>
          <p:cNvSpPr txBox="1"/>
          <p:nvPr/>
        </p:nvSpPr>
        <p:spPr>
          <a:xfrm>
            <a:off x="0" y="1076067"/>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A Startup PowerPoint Presentation</a:t>
            </a:r>
            <a:endParaRPr/>
          </a:p>
        </p:txBody>
      </p:sp>
      <p:sp>
        <p:nvSpPr>
          <p:cNvPr id="153" name="Google Shape;153;p20"/>
          <p:cNvSpPr txBox="1"/>
          <p:nvPr/>
        </p:nvSpPr>
        <p:spPr>
          <a:xfrm>
            <a:off x="899050" y="2260375"/>
            <a:ext cx="4374000" cy="100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Lid est laborum dolo rumes fugats untras. Etharums ser quidem rerum facilis dolores nemis omnis fugats</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200">
              <a:solidFill>
                <a:schemeClr val="dk1"/>
              </a:solidFill>
              <a:latin typeface="Lato Light"/>
              <a:ea typeface="Lato Light"/>
              <a:cs typeface="Lato Light"/>
              <a:sym typeface="Lato Light"/>
            </a:endParaRPr>
          </a:p>
          <a:p>
            <a:pPr indent="0" lvl="0" marL="0" rtl="0" algn="l">
              <a:spcBef>
                <a:spcPts val="0"/>
              </a:spcBef>
              <a:spcAft>
                <a:spcPts val="0"/>
              </a:spcAft>
              <a:buClr>
                <a:schemeClr val="dk1"/>
              </a:buClr>
              <a:buFont typeface="Arial"/>
              <a:buNone/>
            </a:pPr>
            <a:r>
              <a:rPr lang="en-PH" sz="1200">
                <a:solidFill>
                  <a:schemeClr val="dk1"/>
                </a:solidFill>
                <a:latin typeface="Lato Light"/>
                <a:ea typeface="Lato Light"/>
                <a:cs typeface="Lato Light"/>
                <a:sym typeface="Lato Light"/>
              </a:rPr>
              <a:t>Lid est laborum dolo rumes fugats untras. Etharums ser quidem rerum facilis dolores nemis omnis fugats</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200">
              <a:solidFill>
                <a:schemeClr val="dk1"/>
              </a:solidFill>
              <a:latin typeface="Lato Light"/>
              <a:ea typeface="Lato Light"/>
              <a:cs typeface="Lato Light"/>
              <a:sym typeface="Lato Light"/>
            </a:endParaRPr>
          </a:p>
        </p:txBody>
      </p:sp>
      <p:sp>
        <p:nvSpPr>
          <p:cNvPr id="154" name="Google Shape;154;p20"/>
          <p:cNvSpPr txBox="1"/>
          <p:nvPr/>
        </p:nvSpPr>
        <p:spPr>
          <a:xfrm>
            <a:off x="899046" y="1898229"/>
            <a:ext cx="32661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chemeClr val="dk1"/>
                </a:solidFill>
                <a:latin typeface="Playfair Display"/>
                <a:ea typeface="Playfair Display"/>
                <a:cs typeface="Playfair Display"/>
                <a:sym typeface="Playfair Display"/>
              </a:rPr>
              <a:t>Jon Doe</a:t>
            </a:r>
            <a:endParaRPr/>
          </a:p>
        </p:txBody>
      </p:sp>
      <p:grpSp>
        <p:nvGrpSpPr>
          <p:cNvPr id="155" name="Google Shape;155;p20"/>
          <p:cNvGrpSpPr/>
          <p:nvPr/>
        </p:nvGrpSpPr>
        <p:grpSpPr>
          <a:xfrm>
            <a:off x="3432616" y="337403"/>
            <a:ext cx="633413" cy="755276"/>
            <a:chOff x="3432616" y="337403"/>
            <a:chExt cx="633413" cy="755276"/>
          </a:xfrm>
        </p:grpSpPr>
        <p:sp>
          <p:nvSpPr>
            <p:cNvPr id="156" name="Google Shape;156;p20"/>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57" name="Google Shape;157;p20"/>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sp>
        <p:nvSpPr>
          <p:cNvPr id="158" name="Google Shape;158;p20"/>
          <p:cNvSpPr/>
          <p:nvPr/>
        </p:nvSpPr>
        <p:spPr>
          <a:xfrm>
            <a:off x="6415922" y="2199736"/>
            <a:ext cx="5403600" cy="4658400"/>
          </a:xfrm>
          <a:prstGeom prst="triangle">
            <a:avLst>
              <a:gd fmla="val 50000" name="adj"/>
            </a:avLst>
          </a:prstGeom>
          <a:blipFill rotWithShape="1">
            <a:blip r:embed="rId3">
              <a:alphaModFix/>
            </a:blip>
            <a:stretch>
              <a:fillRect b="0" l="-8969" r="-13096"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59" name="Google Shape;159;p20"/>
          <p:cNvSpPr/>
          <p:nvPr/>
        </p:nvSpPr>
        <p:spPr>
          <a:xfrm rot="10800000">
            <a:off x="4838632" y="0"/>
            <a:ext cx="5403586" cy="4658264"/>
          </a:xfrm>
          <a:prstGeom prst="triangle">
            <a:avLst>
              <a:gd fmla="val 50000" name="adj"/>
            </a:avLst>
          </a:prstGeom>
          <a:blipFill rotWithShape="0">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60" name="Google Shape;160;p20"/>
          <p:cNvSpPr/>
          <p:nvPr/>
        </p:nvSpPr>
        <p:spPr>
          <a:xfrm>
            <a:off x="2173529" y="3459935"/>
            <a:ext cx="231563" cy="294371"/>
          </a:xfrm>
          <a:custGeom>
            <a:rect b="b" l="l" r="r" t="t"/>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61" name="Google Shape;161;p20"/>
          <p:cNvSpPr/>
          <p:nvPr/>
        </p:nvSpPr>
        <p:spPr>
          <a:xfrm>
            <a:off x="1727656" y="3480237"/>
            <a:ext cx="257574" cy="253767"/>
          </a:xfrm>
          <a:custGeom>
            <a:rect b="b" l="l" r="r" t="t"/>
            <a:pathLst>
              <a:path extrusionOk="0" h="436" w="445">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62" name="Google Shape;162;p20"/>
          <p:cNvSpPr/>
          <p:nvPr/>
        </p:nvSpPr>
        <p:spPr>
          <a:xfrm>
            <a:off x="941858" y="3475161"/>
            <a:ext cx="142110" cy="263919"/>
          </a:xfrm>
          <a:custGeom>
            <a:rect b="b" l="l" r="r" t="t"/>
            <a:pathLst>
              <a:path extrusionOk="0" h="453" w="249">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63" name="Google Shape;163;p20"/>
          <p:cNvSpPr/>
          <p:nvPr/>
        </p:nvSpPr>
        <p:spPr>
          <a:xfrm>
            <a:off x="1272267" y="3499587"/>
            <a:ext cx="267090" cy="215067"/>
          </a:xfrm>
          <a:custGeom>
            <a:rect b="b" l="l" r="r" t="t"/>
            <a:pathLst>
              <a:path extrusionOk="0"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64" name="Google Shape;164;p20"/>
          <p:cNvSpPr/>
          <p:nvPr/>
        </p:nvSpPr>
        <p:spPr>
          <a:xfrm>
            <a:off x="2173529" y="5759332"/>
            <a:ext cx="231563" cy="294371"/>
          </a:xfrm>
          <a:custGeom>
            <a:rect b="b" l="l" r="r" t="t"/>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65" name="Google Shape;165;p20"/>
          <p:cNvSpPr/>
          <p:nvPr/>
        </p:nvSpPr>
        <p:spPr>
          <a:xfrm>
            <a:off x="1727656" y="5779634"/>
            <a:ext cx="257574" cy="253767"/>
          </a:xfrm>
          <a:custGeom>
            <a:rect b="b" l="l" r="r" t="t"/>
            <a:pathLst>
              <a:path extrusionOk="0" h="436" w="445">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66" name="Google Shape;166;p20"/>
          <p:cNvSpPr/>
          <p:nvPr/>
        </p:nvSpPr>
        <p:spPr>
          <a:xfrm>
            <a:off x="941858" y="5774558"/>
            <a:ext cx="142110" cy="263919"/>
          </a:xfrm>
          <a:custGeom>
            <a:rect b="b" l="l" r="r" t="t"/>
            <a:pathLst>
              <a:path extrusionOk="0" h="453" w="249">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67" name="Google Shape;167;p20"/>
          <p:cNvSpPr/>
          <p:nvPr/>
        </p:nvSpPr>
        <p:spPr>
          <a:xfrm>
            <a:off x="1272267" y="5798984"/>
            <a:ext cx="267090" cy="215067"/>
          </a:xfrm>
          <a:custGeom>
            <a:rect b="b" l="l" r="r" t="t"/>
            <a:pathLst>
              <a:path extrusionOk="0"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Playfair Display"/>
              <a:ea typeface="Playfair Display"/>
              <a:cs typeface="Playfair Display"/>
              <a:sym typeface="Playfair Display"/>
            </a:endParaRPr>
          </a:p>
        </p:txBody>
      </p:sp>
      <p:sp>
        <p:nvSpPr>
          <p:cNvPr id="168" name="Google Shape;168;p20"/>
          <p:cNvSpPr txBox="1"/>
          <p:nvPr/>
        </p:nvSpPr>
        <p:spPr>
          <a:xfrm>
            <a:off x="899046" y="4121307"/>
            <a:ext cx="32661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chemeClr val="dk1"/>
                </a:solidFill>
                <a:latin typeface="Playfair Display"/>
                <a:ea typeface="Playfair Display"/>
                <a:cs typeface="Playfair Display"/>
                <a:sym typeface="Playfair Display"/>
              </a:rPr>
              <a:t>Jon Doe</a:t>
            </a:r>
            <a:endParaRPr/>
          </a:p>
        </p:txBody>
      </p:sp>
      <p:sp>
        <p:nvSpPr>
          <p:cNvPr id="169" name="Google Shape;169;p20"/>
          <p:cNvSpPr txBox="1"/>
          <p:nvPr/>
        </p:nvSpPr>
        <p:spPr>
          <a:xfrm>
            <a:off x="899050" y="4552800"/>
            <a:ext cx="4374000" cy="100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Lid est laborum dolo rumes fugats untras. Etharums ser quidem rerum facilis dolores nemis omnis fugats</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200">
              <a:solidFill>
                <a:schemeClr val="dk1"/>
              </a:solidFill>
              <a:latin typeface="Lato Light"/>
              <a:ea typeface="Lato Light"/>
              <a:cs typeface="Lato Light"/>
              <a:sym typeface="Lato Light"/>
            </a:endParaRPr>
          </a:p>
          <a:p>
            <a:pPr indent="0" lvl="0" marL="0" rtl="0" algn="l">
              <a:spcBef>
                <a:spcPts val="0"/>
              </a:spcBef>
              <a:spcAft>
                <a:spcPts val="0"/>
              </a:spcAft>
              <a:buNone/>
            </a:pPr>
            <a:r>
              <a:rPr lang="en-PH" sz="1200">
                <a:solidFill>
                  <a:schemeClr val="dk1"/>
                </a:solidFill>
                <a:latin typeface="Lato Light"/>
                <a:ea typeface="Lato Light"/>
                <a:cs typeface="Lato Light"/>
                <a:sym typeface="Lato Light"/>
              </a:rPr>
              <a:t>Lid est laborum dolo rumes fugats untras. Etharums ser quidem rerum facilis dolores nemis omnis fugats</a:t>
            </a:r>
            <a:endParaRPr sz="12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200">
              <a:solidFill>
                <a:schemeClr val="dk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1"/>
          <p:cNvSpPr/>
          <p:nvPr/>
        </p:nvSpPr>
        <p:spPr>
          <a:xfrm>
            <a:off x="0" y="0"/>
            <a:ext cx="12192000" cy="3429000"/>
          </a:xfrm>
          <a:prstGeom prst="rect">
            <a:avLst/>
          </a:prstGeom>
          <a:blipFill rotWithShape="1">
            <a:blip r:embed="rId3">
              <a:alphaModFix/>
            </a:blip>
            <a:stretch>
              <a:fillRect b="-10964" l="0" r="0" t="-10148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75" name="Google Shape;175;p21"/>
          <p:cNvSpPr/>
          <p:nvPr/>
        </p:nvSpPr>
        <p:spPr>
          <a:xfrm>
            <a:off x="628650" y="3952158"/>
            <a:ext cx="1728000" cy="36000"/>
          </a:xfrm>
          <a:prstGeom prst="rect">
            <a:avLst/>
          </a:prstGeom>
          <a:solidFill>
            <a:srgbClr val="2527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76" name="Google Shape;176;p21"/>
          <p:cNvSpPr/>
          <p:nvPr/>
        </p:nvSpPr>
        <p:spPr>
          <a:xfrm>
            <a:off x="4483100" y="3952158"/>
            <a:ext cx="1728000" cy="36000"/>
          </a:xfrm>
          <a:prstGeom prst="rect">
            <a:avLst/>
          </a:prstGeom>
          <a:solidFill>
            <a:srgbClr val="2527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77" name="Google Shape;177;p21"/>
          <p:cNvSpPr/>
          <p:nvPr/>
        </p:nvSpPr>
        <p:spPr>
          <a:xfrm>
            <a:off x="8337550" y="3952158"/>
            <a:ext cx="1728000" cy="36000"/>
          </a:xfrm>
          <a:prstGeom prst="rect">
            <a:avLst/>
          </a:prstGeom>
          <a:solidFill>
            <a:srgbClr val="2527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78" name="Google Shape;178;p21"/>
          <p:cNvSpPr txBox="1"/>
          <p:nvPr/>
        </p:nvSpPr>
        <p:spPr>
          <a:xfrm>
            <a:off x="571500" y="3987007"/>
            <a:ext cx="280813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chemeClr val="dk1"/>
                </a:solidFill>
                <a:latin typeface="Playfair Display"/>
                <a:ea typeface="Playfair Display"/>
                <a:cs typeface="Playfair Display"/>
                <a:sym typeface="Playfair Display"/>
              </a:rPr>
              <a:t>A Startup PowerPoint </a:t>
            </a:r>
            <a:r>
              <a:rPr i="1" lang="en-PH" sz="1800">
                <a:solidFill>
                  <a:schemeClr val="dk1"/>
                </a:solidFill>
                <a:latin typeface="Playfair Display"/>
                <a:ea typeface="Playfair Display"/>
                <a:cs typeface="Playfair Display"/>
                <a:sym typeface="Playfair Display"/>
              </a:rPr>
              <a:t>Presentation</a:t>
            </a:r>
            <a:endParaRPr/>
          </a:p>
        </p:txBody>
      </p:sp>
      <p:sp>
        <p:nvSpPr>
          <p:cNvPr id="179" name="Google Shape;179;p21"/>
          <p:cNvSpPr txBox="1"/>
          <p:nvPr/>
        </p:nvSpPr>
        <p:spPr>
          <a:xfrm>
            <a:off x="571500" y="4722973"/>
            <a:ext cx="3429000"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1200">
              <a:solidFill>
                <a:schemeClr val="dk1"/>
              </a:solidFill>
              <a:latin typeface="Lato Light"/>
              <a:ea typeface="Lato Light"/>
              <a:cs typeface="Lato Light"/>
              <a:sym typeface="Lato Light"/>
            </a:endParaRPr>
          </a:p>
        </p:txBody>
      </p:sp>
      <p:sp>
        <p:nvSpPr>
          <p:cNvPr id="180" name="Google Shape;180;p21"/>
          <p:cNvSpPr txBox="1"/>
          <p:nvPr/>
        </p:nvSpPr>
        <p:spPr>
          <a:xfrm>
            <a:off x="4375150" y="4011071"/>
            <a:ext cx="280813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chemeClr val="dk1"/>
                </a:solidFill>
                <a:latin typeface="Playfair Display"/>
                <a:ea typeface="Playfair Display"/>
                <a:cs typeface="Playfair Display"/>
                <a:sym typeface="Playfair Display"/>
              </a:rPr>
              <a:t>A Startup PowerPoint </a:t>
            </a:r>
            <a:r>
              <a:rPr i="1" lang="en-PH" sz="1800">
                <a:solidFill>
                  <a:schemeClr val="dk1"/>
                </a:solidFill>
                <a:latin typeface="Playfair Display"/>
                <a:ea typeface="Playfair Display"/>
                <a:cs typeface="Playfair Display"/>
                <a:sym typeface="Playfair Display"/>
              </a:rPr>
              <a:t>Presentation</a:t>
            </a:r>
            <a:endParaRPr/>
          </a:p>
        </p:txBody>
      </p:sp>
      <p:sp>
        <p:nvSpPr>
          <p:cNvPr id="181" name="Google Shape;181;p21"/>
          <p:cNvSpPr txBox="1"/>
          <p:nvPr/>
        </p:nvSpPr>
        <p:spPr>
          <a:xfrm>
            <a:off x="4381500" y="4722973"/>
            <a:ext cx="3429000"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1200">
              <a:solidFill>
                <a:schemeClr val="dk1"/>
              </a:solidFill>
              <a:latin typeface="Lato Light"/>
              <a:ea typeface="Lato Light"/>
              <a:cs typeface="Lato Light"/>
              <a:sym typeface="Lato Light"/>
            </a:endParaRPr>
          </a:p>
        </p:txBody>
      </p:sp>
      <p:sp>
        <p:nvSpPr>
          <p:cNvPr id="182" name="Google Shape;182;p21"/>
          <p:cNvSpPr txBox="1"/>
          <p:nvPr/>
        </p:nvSpPr>
        <p:spPr>
          <a:xfrm>
            <a:off x="8312150" y="3987007"/>
            <a:ext cx="280813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chemeClr val="dk1"/>
                </a:solidFill>
                <a:latin typeface="Playfair Display"/>
                <a:ea typeface="Playfair Display"/>
                <a:cs typeface="Playfair Display"/>
                <a:sym typeface="Playfair Display"/>
              </a:rPr>
              <a:t>A Startup PowerPoint </a:t>
            </a:r>
            <a:r>
              <a:rPr i="1" lang="en-PH" sz="1800">
                <a:solidFill>
                  <a:schemeClr val="dk1"/>
                </a:solidFill>
                <a:latin typeface="Playfair Display"/>
                <a:ea typeface="Playfair Display"/>
                <a:cs typeface="Playfair Display"/>
                <a:sym typeface="Playfair Display"/>
              </a:rPr>
              <a:t>Presentation</a:t>
            </a:r>
            <a:endParaRPr/>
          </a:p>
        </p:txBody>
      </p:sp>
      <p:sp>
        <p:nvSpPr>
          <p:cNvPr id="183" name="Google Shape;183;p21"/>
          <p:cNvSpPr txBox="1"/>
          <p:nvPr/>
        </p:nvSpPr>
        <p:spPr>
          <a:xfrm>
            <a:off x="8293100" y="4722973"/>
            <a:ext cx="3429000"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2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sz="1200">
              <a:solidFill>
                <a:schemeClr val="dk1"/>
              </a:solidFill>
              <a:latin typeface="Lato Light"/>
              <a:ea typeface="Lato Light"/>
              <a:cs typeface="Lato Light"/>
              <a:sym typeface="Lato Light"/>
            </a:endParaRPr>
          </a:p>
        </p:txBody>
      </p:sp>
      <p:sp>
        <p:nvSpPr>
          <p:cNvPr id="184" name="Google Shape;184;p21"/>
          <p:cNvSpPr/>
          <p:nvPr/>
        </p:nvSpPr>
        <p:spPr>
          <a:xfrm rot="5400000">
            <a:off x="10205499" y="1405121"/>
            <a:ext cx="1200330" cy="103476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85" name="Google Shape;185;p21"/>
          <p:cNvSpPr/>
          <p:nvPr/>
        </p:nvSpPr>
        <p:spPr>
          <a:xfrm rot="5400000">
            <a:off x="602312" y="903697"/>
            <a:ext cx="2242448" cy="1933145"/>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86" name="Google Shape;186;p21"/>
          <p:cNvSpPr/>
          <p:nvPr/>
        </p:nvSpPr>
        <p:spPr>
          <a:xfrm rot="5400000">
            <a:off x="1721298" y="638212"/>
            <a:ext cx="1528785" cy="1317918"/>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87" name="Google Shape;187;p21"/>
          <p:cNvSpPr/>
          <p:nvPr/>
        </p:nvSpPr>
        <p:spPr>
          <a:xfrm rot="-5400000">
            <a:off x="9209583" y="367378"/>
            <a:ext cx="1528785" cy="1317918"/>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txBox="1"/>
          <p:nvPr/>
        </p:nvSpPr>
        <p:spPr>
          <a:xfrm>
            <a:off x="482939" y="337403"/>
            <a:ext cx="589935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Playfair Display"/>
                <a:ea typeface="Playfair Display"/>
                <a:cs typeface="Playfair Display"/>
                <a:sym typeface="Playfair Display"/>
              </a:rPr>
              <a:t>Our Services</a:t>
            </a:r>
            <a:endParaRPr/>
          </a:p>
        </p:txBody>
      </p:sp>
      <p:sp>
        <p:nvSpPr>
          <p:cNvPr id="193" name="Google Shape;193;p22"/>
          <p:cNvSpPr txBox="1"/>
          <p:nvPr/>
        </p:nvSpPr>
        <p:spPr>
          <a:xfrm>
            <a:off x="0" y="1076067"/>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A Startup PowerPoint Presentation</a:t>
            </a:r>
            <a:endParaRPr/>
          </a:p>
        </p:txBody>
      </p:sp>
      <p:grpSp>
        <p:nvGrpSpPr>
          <p:cNvPr id="194" name="Google Shape;194;p22"/>
          <p:cNvGrpSpPr/>
          <p:nvPr/>
        </p:nvGrpSpPr>
        <p:grpSpPr>
          <a:xfrm>
            <a:off x="4229030" y="337403"/>
            <a:ext cx="633413" cy="755276"/>
            <a:chOff x="3432616" y="337403"/>
            <a:chExt cx="633413" cy="755276"/>
          </a:xfrm>
        </p:grpSpPr>
        <p:sp>
          <p:nvSpPr>
            <p:cNvPr id="195" name="Google Shape;195;p22"/>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96" name="Google Shape;196;p22"/>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sp>
        <p:nvSpPr>
          <p:cNvPr id="197" name="Google Shape;197;p22"/>
          <p:cNvSpPr/>
          <p:nvPr/>
        </p:nvSpPr>
        <p:spPr>
          <a:xfrm>
            <a:off x="1297858" y="2172929"/>
            <a:ext cx="2408903" cy="2408903"/>
          </a:xfrm>
          <a:prstGeom prst="rect">
            <a:avLst/>
          </a:prstGeom>
          <a:blipFill rotWithShape="1">
            <a:blip r:embed="rId3">
              <a:alphaModFix/>
            </a:blip>
            <a:stretch>
              <a:fillRect b="-14821" l="-40996" r="-70272" t="-2068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98" name="Google Shape;198;p22"/>
          <p:cNvSpPr/>
          <p:nvPr/>
        </p:nvSpPr>
        <p:spPr>
          <a:xfrm>
            <a:off x="4891548" y="2172928"/>
            <a:ext cx="2408903" cy="2408903"/>
          </a:xfrm>
          <a:prstGeom prst="rect">
            <a:avLst/>
          </a:prstGeom>
          <a:blipFill rotWithShape="1">
            <a:blip r:embed="rId4">
              <a:alphaModFix/>
            </a:blip>
            <a:stretch>
              <a:fillRect b="-15676" l="-32069" r="-20571" t="-554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199" name="Google Shape;199;p22"/>
          <p:cNvSpPr/>
          <p:nvPr/>
        </p:nvSpPr>
        <p:spPr>
          <a:xfrm>
            <a:off x="8588477" y="2172927"/>
            <a:ext cx="2408903" cy="2408903"/>
          </a:xfrm>
          <a:prstGeom prst="rect">
            <a:avLst/>
          </a:prstGeom>
          <a:blipFill rotWithShape="1">
            <a:blip r:embed="rId5">
              <a:alphaModFix/>
            </a:blip>
            <a:stretch>
              <a:fillRect b="-5303" l="-19198" r="-32266" t="-530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00" name="Google Shape;200;p22"/>
          <p:cNvSpPr txBox="1"/>
          <p:nvPr/>
        </p:nvSpPr>
        <p:spPr>
          <a:xfrm>
            <a:off x="1098242" y="4795826"/>
            <a:ext cx="280813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1800">
                <a:solidFill>
                  <a:schemeClr val="dk1"/>
                </a:solidFill>
                <a:latin typeface="Playfair Display"/>
                <a:ea typeface="Playfair Display"/>
                <a:cs typeface="Playfair Display"/>
                <a:sym typeface="Playfair Display"/>
              </a:rPr>
              <a:t>Our Service</a:t>
            </a:r>
            <a:endParaRPr/>
          </a:p>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Presentation</a:t>
            </a:r>
            <a:endParaRPr/>
          </a:p>
        </p:txBody>
      </p:sp>
      <p:sp>
        <p:nvSpPr>
          <p:cNvPr id="201" name="Google Shape;201;p22"/>
          <p:cNvSpPr txBox="1"/>
          <p:nvPr/>
        </p:nvSpPr>
        <p:spPr>
          <a:xfrm>
            <a:off x="1093715" y="5442157"/>
            <a:ext cx="2817189"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12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a:t>
            </a:r>
            <a:endParaRPr/>
          </a:p>
        </p:txBody>
      </p:sp>
      <p:sp>
        <p:nvSpPr>
          <p:cNvPr id="202" name="Google Shape;202;p22"/>
          <p:cNvSpPr txBox="1"/>
          <p:nvPr/>
        </p:nvSpPr>
        <p:spPr>
          <a:xfrm>
            <a:off x="4696059" y="4795826"/>
            <a:ext cx="280813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1800">
                <a:solidFill>
                  <a:schemeClr val="dk1"/>
                </a:solidFill>
                <a:latin typeface="Playfair Display"/>
                <a:ea typeface="Playfair Display"/>
                <a:cs typeface="Playfair Display"/>
                <a:sym typeface="Playfair Display"/>
              </a:rPr>
              <a:t>Our Service</a:t>
            </a:r>
            <a:endParaRPr/>
          </a:p>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Presentation</a:t>
            </a:r>
            <a:endParaRPr/>
          </a:p>
        </p:txBody>
      </p:sp>
      <p:sp>
        <p:nvSpPr>
          <p:cNvPr id="203" name="Google Shape;203;p22"/>
          <p:cNvSpPr txBox="1"/>
          <p:nvPr/>
        </p:nvSpPr>
        <p:spPr>
          <a:xfrm>
            <a:off x="4691532" y="5442157"/>
            <a:ext cx="2817189"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12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a:t>
            </a:r>
            <a:endParaRPr/>
          </a:p>
        </p:txBody>
      </p:sp>
      <p:sp>
        <p:nvSpPr>
          <p:cNvPr id="204" name="Google Shape;204;p22"/>
          <p:cNvSpPr txBox="1"/>
          <p:nvPr/>
        </p:nvSpPr>
        <p:spPr>
          <a:xfrm>
            <a:off x="8449160" y="4810577"/>
            <a:ext cx="280813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1800">
                <a:solidFill>
                  <a:schemeClr val="dk1"/>
                </a:solidFill>
                <a:latin typeface="Playfair Display"/>
                <a:ea typeface="Playfair Display"/>
                <a:cs typeface="Playfair Display"/>
                <a:sym typeface="Playfair Display"/>
              </a:rPr>
              <a:t>Our Service</a:t>
            </a:r>
            <a:endParaRPr/>
          </a:p>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Presentation</a:t>
            </a:r>
            <a:endParaRPr/>
          </a:p>
        </p:txBody>
      </p:sp>
      <p:sp>
        <p:nvSpPr>
          <p:cNvPr id="205" name="Google Shape;205;p22"/>
          <p:cNvSpPr txBox="1"/>
          <p:nvPr/>
        </p:nvSpPr>
        <p:spPr>
          <a:xfrm>
            <a:off x="8444633" y="5456908"/>
            <a:ext cx="2817189"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12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a:t>
            </a:r>
            <a:endParaRPr/>
          </a:p>
        </p:txBody>
      </p:sp>
      <p:sp>
        <p:nvSpPr>
          <p:cNvPr id="206" name="Google Shape;206;p22"/>
          <p:cNvSpPr/>
          <p:nvPr/>
        </p:nvSpPr>
        <p:spPr>
          <a:xfrm>
            <a:off x="1233796" y="2101563"/>
            <a:ext cx="2531655" cy="2558928"/>
          </a:xfrm>
          <a:prstGeom prst="rect">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07" name="Google Shape;207;p22"/>
          <p:cNvSpPr/>
          <p:nvPr/>
        </p:nvSpPr>
        <p:spPr>
          <a:xfrm>
            <a:off x="4830172" y="2101563"/>
            <a:ext cx="2531655" cy="2558928"/>
          </a:xfrm>
          <a:prstGeom prst="rect">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08" name="Google Shape;208;p22"/>
          <p:cNvSpPr/>
          <p:nvPr/>
        </p:nvSpPr>
        <p:spPr>
          <a:xfrm>
            <a:off x="8521451" y="2085906"/>
            <a:ext cx="2531655" cy="2558928"/>
          </a:xfrm>
          <a:prstGeom prst="rect">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nvGrpSpPr>
          <p:cNvPr id="209" name="Google Shape;209;p22"/>
          <p:cNvGrpSpPr/>
          <p:nvPr/>
        </p:nvGrpSpPr>
        <p:grpSpPr>
          <a:xfrm>
            <a:off x="3521106" y="4132653"/>
            <a:ext cx="633413" cy="755276"/>
            <a:chOff x="3432616" y="337403"/>
            <a:chExt cx="633413" cy="755276"/>
          </a:xfrm>
        </p:grpSpPr>
        <p:sp>
          <p:nvSpPr>
            <p:cNvPr id="210" name="Google Shape;210;p22"/>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11" name="Google Shape;211;p22"/>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grpSp>
        <p:nvGrpSpPr>
          <p:cNvPr id="212" name="Google Shape;212;p22"/>
          <p:cNvGrpSpPr/>
          <p:nvPr/>
        </p:nvGrpSpPr>
        <p:grpSpPr>
          <a:xfrm>
            <a:off x="7082834" y="4132653"/>
            <a:ext cx="633413" cy="755276"/>
            <a:chOff x="3432616" y="337403"/>
            <a:chExt cx="633413" cy="755276"/>
          </a:xfrm>
        </p:grpSpPr>
        <p:sp>
          <p:nvSpPr>
            <p:cNvPr id="213" name="Google Shape;213;p22"/>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14" name="Google Shape;214;p22"/>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grpSp>
        <p:nvGrpSpPr>
          <p:cNvPr id="215" name="Google Shape;215;p22"/>
          <p:cNvGrpSpPr/>
          <p:nvPr/>
        </p:nvGrpSpPr>
        <p:grpSpPr>
          <a:xfrm>
            <a:off x="10769163" y="4132653"/>
            <a:ext cx="633413" cy="755276"/>
            <a:chOff x="3432616" y="337403"/>
            <a:chExt cx="633413" cy="755276"/>
          </a:xfrm>
        </p:grpSpPr>
        <p:sp>
          <p:nvSpPr>
            <p:cNvPr id="216" name="Google Shape;216;p22"/>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17" name="Google Shape;217;p22"/>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3"/>
          <p:cNvSpPr/>
          <p:nvPr/>
        </p:nvSpPr>
        <p:spPr>
          <a:xfrm>
            <a:off x="7594600" y="1782914"/>
            <a:ext cx="4597400" cy="37846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24" name="Google Shape;224;p23"/>
          <p:cNvSpPr/>
          <p:nvPr/>
        </p:nvSpPr>
        <p:spPr>
          <a:xfrm>
            <a:off x="0" y="1782914"/>
            <a:ext cx="4597400" cy="3784600"/>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25" name="Google Shape;225;p23"/>
          <p:cNvSpPr/>
          <p:nvPr/>
        </p:nvSpPr>
        <p:spPr>
          <a:xfrm>
            <a:off x="4597400" y="1782914"/>
            <a:ext cx="2997200" cy="3784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26" name="Google Shape;226;p23"/>
          <p:cNvSpPr txBox="1"/>
          <p:nvPr/>
        </p:nvSpPr>
        <p:spPr>
          <a:xfrm>
            <a:off x="5118100" y="2394069"/>
            <a:ext cx="18669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2400">
                <a:solidFill>
                  <a:schemeClr val="dk1"/>
                </a:solidFill>
                <a:latin typeface="Playfair Display"/>
                <a:ea typeface="Playfair Display"/>
                <a:cs typeface="Playfair Display"/>
                <a:sym typeface="Playfair Display"/>
              </a:rPr>
              <a:t>About the Product</a:t>
            </a:r>
            <a:endParaRPr/>
          </a:p>
        </p:txBody>
      </p:sp>
      <p:sp>
        <p:nvSpPr>
          <p:cNvPr id="227" name="Google Shape;227;p23"/>
          <p:cNvSpPr txBox="1"/>
          <p:nvPr/>
        </p:nvSpPr>
        <p:spPr>
          <a:xfrm>
            <a:off x="4991100" y="3594765"/>
            <a:ext cx="2298700"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1200">
                <a:solidFill>
                  <a:srgbClr val="000000"/>
                </a:solidFill>
                <a:latin typeface="Lato Light"/>
                <a:ea typeface="Lato Light"/>
                <a:cs typeface="Lato Light"/>
                <a:sym typeface="Lato Light"/>
              </a:rPr>
              <a:t>Lid est laborum dolo rumes fugats untras. Etharums ser quidem rerum facilis doloresLid est laborum dolo rumes fugats untras. Etharums ser quidem rerum facilis dolores</a:t>
            </a:r>
            <a:endParaRPr sz="1200">
              <a:solidFill>
                <a:srgbClr val="000000"/>
              </a:solidFill>
              <a:latin typeface="Lato Light"/>
              <a:ea typeface="Lato Light"/>
              <a:cs typeface="Lato Light"/>
              <a:sym typeface="Lato Light"/>
            </a:endParaRPr>
          </a:p>
          <a:p>
            <a:pPr indent="0" lvl="0" marL="0" marR="0" rtl="0" algn="ctr">
              <a:spcBef>
                <a:spcPts val="0"/>
              </a:spcBef>
              <a:spcAft>
                <a:spcPts val="0"/>
              </a:spcAft>
              <a:buNone/>
            </a:pPr>
            <a:r>
              <a:t/>
            </a:r>
            <a:endParaRPr sz="1200">
              <a:solidFill>
                <a:srgbClr val="000000"/>
              </a:solidFill>
              <a:latin typeface="Lato Light"/>
              <a:ea typeface="Lato Light"/>
              <a:cs typeface="Lato Light"/>
              <a:sym typeface="Lato Light"/>
            </a:endParaRPr>
          </a:p>
        </p:txBody>
      </p:sp>
      <p:sp>
        <p:nvSpPr>
          <p:cNvPr id="228" name="Google Shape;228;p23"/>
          <p:cNvSpPr txBox="1"/>
          <p:nvPr/>
        </p:nvSpPr>
        <p:spPr>
          <a:xfrm>
            <a:off x="482939" y="337403"/>
            <a:ext cx="589935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Playfair Display"/>
                <a:ea typeface="Playfair Display"/>
                <a:cs typeface="Playfair Display"/>
                <a:sym typeface="Playfair Display"/>
              </a:rPr>
              <a:t>Our Products</a:t>
            </a:r>
            <a:endParaRPr/>
          </a:p>
        </p:txBody>
      </p:sp>
      <p:sp>
        <p:nvSpPr>
          <p:cNvPr id="229" name="Google Shape;229;p23"/>
          <p:cNvSpPr txBox="1"/>
          <p:nvPr/>
        </p:nvSpPr>
        <p:spPr>
          <a:xfrm>
            <a:off x="0" y="1076067"/>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A Startup PowerPoint Presentation</a:t>
            </a:r>
            <a:endParaRPr/>
          </a:p>
        </p:txBody>
      </p:sp>
      <p:grpSp>
        <p:nvGrpSpPr>
          <p:cNvPr id="230" name="Google Shape;230;p23"/>
          <p:cNvGrpSpPr/>
          <p:nvPr/>
        </p:nvGrpSpPr>
        <p:grpSpPr>
          <a:xfrm>
            <a:off x="4347018" y="337403"/>
            <a:ext cx="633413" cy="755276"/>
            <a:chOff x="3432616" y="337403"/>
            <a:chExt cx="633413" cy="755276"/>
          </a:xfrm>
        </p:grpSpPr>
        <p:sp>
          <p:nvSpPr>
            <p:cNvPr id="231" name="Google Shape;231;p23"/>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32" name="Google Shape;232;p23"/>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grpSp>
        <p:nvGrpSpPr>
          <p:cNvPr id="237" name="Google Shape;237;p24"/>
          <p:cNvGrpSpPr/>
          <p:nvPr/>
        </p:nvGrpSpPr>
        <p:grpSpPr>
          <a:xfrm>
            <a:off x="4768642" y="2532908"/>
            <a:ext cx="4195861" cy="3112608"/>
            <a:chOff x="6540965" y="2927554"/>
            <a:chExt cx="2927497" cy="2171700"/>
          </a:xfrm>
        </p:grpSpPr>
        <p:sp>
          <p:nvSpPr>
            <p:cNvPr id="238" name="Google Shape;238;p24"/>
            <p:cNvSpPr/>
            <p:nvPr/>
          </p:nvSpPr>
          <p:spPr>
            <a:xfrm>
              <a:off x="8004713" y="2927554"/>
              <a:ext cx="1463749" cy="21717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39" name="Google Shape;239;p24"/>
            <p:cNvSpPr/>
            <p:nvPr/>
          </p:nvSpPr>
          <p:spPr>
            <a:xfrm flipH="1">
              <a:off x="6540965" y="2927554"/>
              <a:ext cx="1463749" cy="2171700"/>
            </a:xfrm>
            <a:prstGeom prst="rtTriangle">
              <a:avLst/>
            </a:prstGeom>
            <a:solidFill>
              <a:srgbClr val="222A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grpSp>
        <p:nvGrpSpPr>
          <p:cNvPr id="240" name="Google Shape;240;p24"/>
          <p:cNvGrpSpPr/>
          <p:nvPr/>
        </p:nvGrpSpPr>
        <p:grpSpPr>
          <a:xfrm>
            <a:off x="2963931" y="3270377"/>
            <a:ext cx="3201737" cy="2375139"/>
            <a:chOff x="5246688" y="3442094"/>
            <a:chExt cx="2233886" cy="1657160"/>
          </a:xfrm>
        </p:grpSpPr>
        <p:sp>
          <p:nvSpPr>
            <p:cNvPr id="241" name="Google Shape;241;p24"/>
            <p:cNvSpPr/>
            <p:nvPr/>
          </p:nvSpPr>
          <p:spPr>
            <a:xfrm>
              <a:off x="6363631" y="3442094"/>
              <a:ext cx="1116943" cy="165716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42" name="Google Shape;242;p24"/>
            <p:cNvSpPr/>
            <p:nvPr/>
          </p:nvSpPr>
          <p:spPr>
            <a:xfrm flipH="1">
              <a:off x="5246688" y="3442094"/>
              <a:ext cx="1116943" cy="1657160"/>
            </a:xfrm>
            <a:prstGeom prst="rtTriangle">
              <a:avLst/>
            </a:prstGeom>
            <a:solidFill>
              <a:srgbClr val="222A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grpSp>
        <p:nvGrpSpPr>
          <p:cNvPr id="243" name="Google Shape;243;p24"/>
          <p:cNvGrpSpPr/>
          <p:nvPr/>
        </p:nvGrpSpPr>
        <p:grpSpPr>
          <a:xfrm>
            <a:off x="1790972" y="3994313"/>
            <a:ext cx="2225855" cy="1651203"/>
            <a:chOff x="4300715" y="3947192"/>
            <a:chExt cx="1553003" cy="1152062"/>
          </a:xfrm>
        </p:grpSpPr>
        <p:sp>
          <p:nvSpPr>
            <p:cNvPr id="244" name="Google Shape;244;p24"/>
            <p:cNvSpPr/>
            <p:nvPr/>
          </p:nvSpPr>
          <p:spPr>
            <a:xfrm>
              <a:off x="5077216" y="3947192"/>
              <a:ext cx="776502" cy="1152062"/>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45" name="Google Shape;245;p24"/>
            <p:cNvSpPr/>
            <p:nvPr/>
          </p:nvSpPr>
          <p:spPr>
            <a:xfrm flipH="1">
              <a:off x="4300715" y="3947192"/>
              <a:ext cx="776502" cy="1152062"/>
            </a:xfrm>
            <a:prstGeom prst="rtTriangle">
              <a:avLst/>
            </a:prstGeom>
            <a:solidFill>
              <a:srgbClr val="222A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sp>
        <p:nvSpPr>
          <p:cNvPr id="246" name="Google Shape;246;p24"/>
          <p:cNvSpPr txBox="1"/>
          <p:nvPr/>
        </p:nvSpPr>
        <p:spPr>
          <a:xfrm>
            <a:off x="2467507" y="5239378"/>
            <a:ext cx="8755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chemeClr val="lt1"/>
                </a:solidFill>
                <a:latin typeface="Abel"/>
                <a:ea typeface="Abel"/>
                <a:cs typeface="Abel"/>
                <a:sym typeface="Abel"/>
              </a:rPr>
              <a:t>36,15%</a:t>
            </a:r>
            <a:endParaRPr/>
          </a:p>
        </p:txBody>
      </p:sp>
      <p:sp>
        <p:nvSpPr>
          <p:cNvPr id="247" name="Google Shape;247;p24"/>
          <p:cNvSpPr txBox="1"/>
          <p:nvPr/>
        </p:nvSpPr>
        <p:spPr>
          <a:xfrm>
            <a:off x="4125575" y="5234847"/>
            <a:ext cx="8755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chemeClr val="lt1"/>
                </a:solidFill>
                <a:latin typeface="Abel"/>
                <a:ea typeface="Abel"/>
                <a:cs typeface="Abel"/>
                <a:sym typeface="Abel"/>
              </a:rPr>
              <a:t>45,80%</a:t>
            </a:r>
            <a:endParaRPr/>
          </a:p>
        </p:txBody>
      </p:sp>
      <p:sp>
        <p:nvSpPr>
          <p:cNvPr id="248" name="Google Shape;248;p24"/>
          <p:cNvSpPr txBox="1"/>
          <p:nvPr/>
        </p:nvSpPr>
        <p:spPr>
          <a:xfrm>
            <a:off x="6428200" y="5234847"/>
            <a:ext cx="8755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chemeClr val="lt1"/>
                </a:solidFill>
                <a:latin typeface="Abel"/>
                <a:ea typeface="Abel"/>
                <a:cs typeface="Abel"/>
                <a:sym typeface="Abel"/>
              </a:rPr>
              <a:t>85,20%</a:t>
            </a:r>
            <a:endParaRPr/>
          </a:p>
        </p:txBody>
      </p:sp>
      <p:sp>
        <p:nvSpPr>
          <p:cNvPr id="249" name="Google Shape;249;p24"/>
          <p:cNvSpPr/>
          <p:nvPr/>
        </p:nvSpPr>
        <p:spPr>
          <a:xfrm>
            <a:off x="2215471" y="3760396"/>
            <a:ext cx="467833" cy="467833"/>
          </a:xfrm>
          <a:prstGeom prst="ellipse">
            <a:avLst/>
          </a:prstGeom>
          <a:solidFill>
            <a:srgbClr val="222A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2F2F2"/>
              </a:solidFill>
              <a:latin typeface="Playfair Display"/>
              <a:ea typeface="Playfair Display"/>
              <a:cs typeface="Playfair Display"/>
              <a:sym typeface="Playfair Display"/>
            </a:endParaRPr>
          </a:p>
        </p:txBody>
      </p:sp>
      <p:sp>
        <p:nvSpPr>
          <p:cNvPr id="250" name="Google Shape;250;p24"/>
          <p:cNvSpPr/>
          <p:nvPr/>
        </p:nvSpPr>
        <p:spPr>
          <a:xfrm>
            <a:off x="336013" y="3750331"/>
            <a:ext cx="1813974"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PH" sz="1200">
                <a:solidFill>
                  <a:schemeClr val="dk1"/>
                </a:solidFill>
                <a:latin typeface="Lato Light"/>
                <a:ea typeface="Lato Light"/>
                <a:cs typeface="Lato Light"/>
                <a:sym typeface="Lato Light"/>
              </a:rPr>
              <a:t>Lorem ipsum dolor sit amet, consectetur</a:t>
            </a:r>
            <a:endParaRPr sz="1200">
              <a:solidFill>
                <a:schemeClr val="dk1"/>
              </a:solidFill>
              <a:latin typeface="Lato Light"/>
              <a:ea typeface="Lato Light"/>
              <a:cs typeface="Lato Light"/>
              <a:sym typeface="Lato Light"/>
            </a:endParaRPr>
          </a:p>
        </p:txBody>
      </p:sp>
      <p:sp>
        <p:nvSpPr>
          <p:cNvPr id="251" name="Google Shape;251;p24"/>
          <p:cNvSpPr/>
          <p:nvPr/>
        </p:nvSpPr>
        <p:spPr>
          <a:xfrm>
            <a:off x="3784825" y="3194008"/>
            <a:ext cx="467833" cy="467833"/>
          </a:xfrm>
          <a:prstGeom prst="ellipse">
            <a:avLst/>
          </a:prstGeom>
          <a:solidFill>
            <a:srgbClr val="222A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2F2F2"/>
              </a:solidFill>
              <a:latin typeface="Playfair Display"/>
              <a:ea typeface="Playfair Display"/>
              <a:cs typeface="Playfair Display"/>
              <a:sym typeface="Playfair Display"/>
            </a:endParaRPr>
          </a:p>
        </p:txBody>
      </p:sp>
      <p:sp>
        <p:nvSpPr>
          <p:cNvPr id="252" name="Google Shape;252;p24"/>
          <p:cNvSpPr/>
          <p:nvPr/>
        </p:nvSpPr>
        <p:spPr>
          <a:xfrm>
            <a:off x="1912450" y="3200620"/>
            <a:ext cx="1813974"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PH" sz="1200">
                <a:solidFill>
                  <a:schemeClr val="dk1"/>
                </a:solidFill>
                <a:latin typeface="Lato Light"/>
                <a:ea typeface="Lato Light"/>
                <a:cs typeface="Lato Light"/>
                <a:sym typeface="Lato Light"/>
              </a:rPr>
              <a:t>Lorem ipsum dolor sit amet, consectetur</a:t>
            </a:r>
            <a:endParaRPr sz="1200">
              <a:solidFill>
                <a:schemeClr val="dk1"/>
              </a:solidFill>
              <a:latin typeface="Lato Light"/>
              <a:ea typeface="Lato Light"/>
              <a:cs typeface="Lato Light"/>
              <a:sym typeface="Lato Light"/>
            </a:endParaRPr>
          </a:p>
        </p:txBody>
      </p:sp>
      <p:sp>
        <p:nvSpPr>
          <p:cNvPr id="253" name="Google Shape;253;p24"/>
          <p:cNvSpPr/>
          <p:nvPr/>
        </p:nvSpPr>
        <p:spPr>
          <a:xfrm>
            <a:off x="6172308" y="2307124"/>
            <a:ext cx="467833" cy="467833"/>
          </a:xfrm>
          <a:prstGeom prst="ellipse">
            <a:avLst/>
          </a:prstGeom>
          <a:solidFill>
            <a:srgbClr val="222A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2F2F2"/>
              </a:solidFill>
              <a:latin typeface="Playfair Display"/>
              <a:ea typeface="Playfair Display"/>
              <a:cs typeface="Playfair Display"/>
              <a:sym typeface="Playfair Display"/>
            </a:endParaRPr>
          </a:p>
        </p:txBody>
      </p:sp>
      <p:sp>
        <p:nvSpPr>
          <p:cNvPr id="254" name="Google Shape;254;p24"/>
          <p:cNvSpPr/>
          <p:nvPr/>
        </p:nvSpPr>
        <p:spPr>
          <a:xfrm>
            <a:off x="4297883" y="2299217"/>
            <a:ext cx="1813974" cy="4616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PH" sz="1200">
                <a:solidFill>
                  <a:schemeClr val="dk1"/>
                </a:solidFill>
                <a:latin typeface="Lato Light"/>
                <a:ea typeface="Lato Light"/>
                <a:cs typeface="Lato Light"/>
                <a:sym typeface="Lato Light"/>
              </a:rPr>
              <a:t>Lorem ipsum dolor sit amet, consectetur</a:t>
            </a:r>
            <a:endParaRPr sz="1200">
              <a:solidFill>
                <a:schemeClr val="dk1"/>
              </a:solidFill>
              <a:latin typeface="Lato Light"/>
              <a:ea typeface="Lato Light"/>
              <a:cs typeface="Lato Light"/>
              <a:sym typeface="Lato Light"/>
            </a:endParaRPr>
          </a:p>
        </p:txBody>
      </p:sp>
      <p:sp>
        <p:nvSpPr>
          <p:cNvPr id="255" name="Google Shape;255;p24"/>
          <p:cNvSpPr txBox="1"/>
          <p:nvPr/>
        </p:nvSpPr>
        <p:spPr>
          <a:xfrm>
            <a:off x="482939" y="337403"/>
            <a:ext cx="5899354"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Playfair Display"/>
                <a:ea typeface="Playfair Display"/>
                <a:cs typeface="Playfair Display"/>
                <a:sym typeface="Playfair Display"/>
              </a:rPr>
              <a:t>Our Graphs</a:t>
            </a:r>
            <a:endParaRPr/>
          </a:p>
        </p:txBody>
      </p:sp>
      <p:sp>
        <p:nvSpPr>
          <p:cNvPr id="256" name="Google Shape;256;p24"/>
          <p:cNvSpPr txBox="1"/>
          <p:nvPr/>
        </p:nvSpPr>
        <p:spPr>
          <a:xfrm>
            <a:off x="0" y="1076067"/>
            <a:ext cx="4709652"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PH" sz="1800">
                <a:solidFill>
                  <a:schemeClr val="dk1"/>
                </a:solidFill>
                <a:latin typeface="Playfair Display"/>
                <a:ea typeface="Playfair Display"/>
                <a:cs typeface="Playfair Display"/>
                <a:sym typeface="Playfair Display"/>
              </a:rPr>
              <a:t>A Startup PowerPoint Presentation</a:t>
            </a:r>
            <a:endParaRPr/>
          </a:p>
        </p:txBody>
      </p:sp>
      <p:grpSp>
        <p:nvGrpSpPr>
          <p:cNvPr id="257" name="Google Shape;257;p24"/>
          <p:cNvGrpSpPr/>
          <p:nvPr/>
        </p:nvGrpSpPr>
        <p:grpSpPr>
          <a:xfrm>
            <a:off x="3928368" y="320791"/>
            <a:ext cx="633413" cy="755276"/>
            <a:chOff x="3432616" y="337403"/>
            <a:chExt cx="633413" cy="755276"/>
          </a:xfrm>
        </p:grpSpPr>
        <p:sp>
          <p:nvSpPr>
            <p:cNvPr id="258" name="Google Shape;258;p24"/>
            <p:cNvSpPr/>
            <p:nvPr/>
          </p:nvSpPr>
          <p:spPr>
            <a:xfrm rot="5400000">
              <a:off x="3381943" y="388076"/>
              <a:ext cx="734759" cy="633413"/>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sp>
          <p:nvSpPr>
            <p:cNvPr id="259" name="Google Shape;259;p24"/>
            <p:cNvSpPr/>
            <p:nvPr/>
          </p:nvSpPr>
          <p:spPr>
            <a:xfrm rot="5400000">
              <a:off x="3591397" y="618047"/>
              <a:ext cx="509790" cy="439474"/>
            </a:xfrm>
            <a:prstGeom prst="triangle">
              <a:avLst>
                <a:gd fmla="val 50000" name="adj"/>
              </a:avLst>
            </a:prstGeom>
            <a:noFill/>
            <a:ln cap="flat" cmpd="sng" w="1905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layfair Display"/>
                <a:ea typeface="Playfair Display"/>
                <a:cs typeface="Playfair Display"/>
                <a:sym typeface="Playfair Display"/>
              </a:endParaRPr>
            </a:p>
          </p:txBody>
        </p:sp>
      </p:grpSp>
      <p:sp>
        <p:nvSpPr>
          <p:cNvPr id="260" name="Google Shape;260;p24"/>
          <p:cNvSpPr txBox="1"/>
          <p:nvPr/>
        </p:nvSpPr>
        <p:spPr>
          <a:xfrm>
            <a:off x="8964502" y="2310207"/>
            <a:ext cx="257856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2400">
                <a:solidFill>
                  <a:schemeClr val="dk1"/>
                </a:solidFill>
                <a:latin typeface="Playfair Display"/>
                <a:ea typeface="Playfair Display"/>
                <a:cs typeface="Playfair Display"/>
                <a:sym typeface="Playfair Display"/>
              </a:rPr>
              <a:t>About the Graph</a:t>
            </a:r>
            <a:endParaRPr/>
          </a:p>
        </p:txBody>
      </p:sp>
      <p:sp>
        <p:nvSpPr>
          <p:cNvPr id="261" name="Google Shape;261;p24"/>
          <p:cNvSpPr txBox="1"/>
          <p:nvPr/>
        </p:nvSpPr>
        <p:spPr>
          <a:xfrm>
            <a:off x="8964502" y="2785893"/>
            <a:ext cx="2298700" cy="304698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200">
                <a:solidFill>
                  <a:srgbClr val="000000"/>
                </a:solidFill>
                <a:latin typeface="Lato Light"/>
                <a:ea typeface="Lato Light"/>
                <a:cs typeface="Lato Light"/>
                <a:sym typeface="Lato Light"/>
              </a:rPr>
              <a:t>Lid est laborum dolo rumes fugats untras. Etharums ser quidem rerum facilis doloresLid est laborum dolo rumes fugats untras. Etharums ser quidem rerum facilis dolores</a:t>
            </a:r>
            <a:endParaRPr sz="1200">
              <a:solidFill>
                <a:srgbClr val="000000"/>
              </a:solidFill>
              <a:latin typeface="Lato Light"/>
              <a:ea typeface="Lato Light"/>
              <a:cs typeface="Lato Light"/>
              <a:sym typeface="Lato Light"/>
            </a:endParaRPr>
          </a:p>
          <a:p>
            <a:pPr indent="0" lvl="0" marL="0" marR="0" rtl="0" algn="just">
              <a:spcBef>
                <a:spcPts val="0"/>
              </a:spcBef>
              <a:spcAft>
                <a:spcPts val="0"/>
              </a:spcAft>
              <a:buNone/>
            </a:pPr>
            <a:r>
              <a:t/>
            </a:r>
            <a:endParaRPr sz="1200">
              <a:solidFill>
                <a:srgbClr val="000000"/>
              </a:solidFill>
              <a:latin typeface="Lato Light"/>
              <a:ea typeface="Lato Light"/>
              <a:cs typeface="Lato Light"/>
              <a:sym typeface="Lato Light"/>
            </a:endParaRPr>
          </a:p>
          <a:p>
            <a:pPr indent="0" lvl="0" marL="0" marR="0" rtl="0" algn="just">
              <a:spcBef>
                <a:spcPts val="0"/>
              </a:spcBef>
              <a:spcAft>
                <a:spcPts val="0"/>
              </a:spcAft>
              <a:buNone/>
            </a:pPr>
            <a:r>
              <a:rPr lang="en-PH" sz="1200">
                <a:solidFill>
                  <a:srgbClr val="000000"/>
                </a:solidFill>
                <a:latin typeface="Lato Light"/>
                <a:ea typeface="Lato Light"/>
                <a:cs typeface="Lato Light"/>
                <a:sym typeface="Lato Light"/>
              </a:rPr>
              <a:t>Lid est laborum dolo rumes fugats untras. Etharums ser quidem rerum facilis doloresLid est laborum dolo rumes fugats untras. Etharums ser quidem rerum facilis dolores</a:t>
            </a:r>
            <a:endParaRPr sz="1200">
              <a:solidFill>
                <a:srgbClr val="000000"/>
              </a:solidFill>
              <a:latin typeface="Lato Light"/>
              <a:ea typeface="Lato Light"/>
              <a:cs typeface="Lato Light"/>
              <a:sym typeface="Lato Light"/>
            </a:endParaRPr>
          </a:p>
          <a:p>
            <a:pPr indent="0" lvl="0" marL="0" marR="0" rtl="0" algn="just">
              <a:spcBef>
                <a:spcPts val="0"/>
              </a:spcBef>
              <a:spcAft>
                <a:spcPts val="0"/>
              </a:spcAft>
              <a:buNone/>
            </a:pPr>
            <a:r>
              <a:t/>
            </a:r>
            <a:endParaRPr sz="1200">
              <a:solidFill>
                <a:srgbClr val="000000"/>
              </a:solidFill>
              <a:latin typeface="Lato Light"/>
              <a:ea typeface="Lato Light"/>
              <a:cs typeface="Lato Light"/>
              <a:sym typeface="Lato Light"/>
            </a:endParaRPr>
          </a:p>
          <a:p>
            <a:pPr indent="0" lvl="0" marL="0" marR="0" rtl="0" algn="just">
              <a:spcBef>
                <a:spcPts val="0"/>
              </a:spcBef>
              <a:spcAft>
                <a:spcPts val="0"/>
              </a:spcAft>
              <a:buNone/>
            </a:pPr>
            <a:r>
              <a:t/>
            </a:r>
            <a:endParaRPr sz="1200">
              <a:solidFill>
                <a:srgbClr val="000000"/>
              </a:solidFill>
              <a:latin typeface="Lato Light"/>
              <a:ea typeface="Lato Light"/>
              <a:cs typeface="Lato Light"/>
              <a:sym typeface="Lato Light"/>
            </a:endParaRPr>
          </a:p>
          <a:p>
            <a:pPr indent="0" lvl="0" marL="0" marR="0" rtl="0" algn="just">
              <a:spcBef>
                <a:spcPts val="0"/>
              </a:spcBef>
              <a:spcAft>
                <a:spcPts val="0"/>
              </a:spcAft>
              <a:buNone/>
            </a:pPr>
            <a:r>
              <a:t/>
            </a:r>
            <a:endParaRPr sz="1200">
              <a:solidFill>
                <a:srgbClr val="000000"/>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