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A407A413-873C-4EE0-89ED-56FB59D97602}">
  <a:tblStyle styleId="{A407A413-873C-4EE0-89ED-56FB59D9760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35f391192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g35f391192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35f391192_06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35f391192_0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35f391192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35f391192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35f391192_08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35f391192_0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7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g35ed75ccf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9" name="Google Shape;509;g35ed75ccf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7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g35ed75ccf_02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9" name="Google Shape;549;g35ed75ccf_0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g35ed75ccf_03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" name="Google Shape;584;g35ed75ccf_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g35ed75ccf_04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1" name="Google Shape;621;g35ed75ccf_0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g35ed75ccf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7" name="Google Shape;657;g35ed75ccf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35ed75ccf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35ed75ccf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g35ed75ccf_08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9" name="Google Shape;729;g35ed75ccf_0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2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35ed75ccf_09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35ed75ccf_0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7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35ed75ccf_010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35ed75ccf_0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g35ed75ccf_011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3" name="Google Shape;833;g35ed75ccf_0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7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g35ed75ccf_0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" name="Google Shape;869;g35ed75ccf_0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0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g35ed75ccf_01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2" name="Google Shape;902;g35ed75ccf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7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g35ed75ccf_014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9" name="Google Shape;909;g35ed75ccf_0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5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g120b2e4c81_0_6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7" name="Google Shape;917;g120b2e4c81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5" name="Shape 1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Google Shape;1136;g35694cd56_06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7" name="Google Shape;1137;g35694cd56_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4" name="Shape 1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" name="Google Shape;1425;g77bddb21f9_1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6" name="Google Shape;1426;g77bddb21f9_1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5" name="Shape 1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6" name="Google Shape;1876;g11370a77ce_1405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7" name="Google Shape;1877;g11370a77ce_140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3" name="Shape 1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" name="Google Shape;1884;g73d719b9e2_0_5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5" name="Google Shape;1885;g73d719b9e2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5f391192_0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5f391192_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5f391192_0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5f391192_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5ed75ccf_0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5ed75ccf_0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5f391192_0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35f391192_0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5f391192_04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35f391192_0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0" y="0"/>
            <a:ext cx="6593211" cy="5143591"/>
          </a:xfrm>
          <a:custGeom>
            <a:rect b="b" l="l" r="r" t="t"/>
            <a:pathLst>
              <a:path extrusionOk="0" h="98939" w="126823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rotWithShape="0" algn="bl" dir="3600000" dist="114300">
              <a:schemeClr val="dk2">
                <a:alpha val="3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609600" y="1991850"/>
            <a:ext cx="53457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flipH="1">
            <a:off x="0" y="0"/>
            <a:ext cx="6593211" cy="5143591"/>
          </a:xfrm>
          <a:custGeom>
            <a:rect b="b" l="l" r="r" t="t"/>
            <a:pathLst>
              <a:path extrusionOk="0" h="98939" w="126823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rotWithShape="0" algn="bl" dir="3600000" dist="114300">
              <a:schemeClr val="dk2">
                <a:alpha val="3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685800" y="1964350"/>
            <a:ext cx="49056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685800" y="3221052"/>
            <a:ext cx="49056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 flipH="1">
            <a:off x="0" y="0"/>
            <a:ext cx="8093362" cy="5143539"/>
          </a:xfrm>
          <a:custGeom>
            <a:rect b="b" l="l" r="r" t="t"/>
            <a:pathLst>
              <a:path extrusionOk="0" h="98938" w="155679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rotWithShape="0" algn="bl" dir="3600000" dist="114300">
              <a:schemeClr val="dk2">
                <a:alpha val="3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10450" y="1399800"/>
            <a:ext cx="5190900" cy="8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×"/>
              <a:defRPr i="1" sz="3000"/>
            </a:lvl1pPr>
            <a:lvl2pPr indent="-419100" lvl="1" marL="9144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i="1" sz="3000"/>
            </a:lvl2pPr>
            <a:lvl3pPr indent="-419100" lvl="2" marL="13716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i="1" sz="3000"/>
            </a:lvl3pPr>
            <a:lvl4pPr indent="-419100" lvl="3" marL="18288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i="1" sz="3000"/>
            </a:lvl4pPr>
            <a:lvl5pPr indent="-419100" lvl="4" marL="22860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i="1" sz="3000"/>
            </a:lvl5pPr>
            <a:lvl6pPr indent="-419100" lvl="5" marL="27432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i="1" sz="3000"/>
            </a:lvl6pPr>
            <a:lvl7pPr indent="-419100" lvl="6" marL="32004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i="1" sz="3000"/>
            </a:lvl7pPr>
            <a:lvl8pPr indent="-419100" lvl="7" marL="36576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i="1"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i="1" sz="3000"/>
            </a:lvl9pPr>
          </a:lstStyle>
          <a:p/>
        </p:txBody>
      </p:sp>
      <p:sp>
        <p:nvSpPr>
          <p:cNvPr id="20" name="Google Shape;20;p4"/>
          <p:cNvSpPr txBox="1"/>
          <p:nvPr/>
        </p:nvSpPr>
        <p:spPr>
          <a:xfrm>
            <a:off x="734249" y="642050"/>
            <a:ext cx="15450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0">
                <a:solidFill>
                  <a:srgbClr val="6D9EEB"/>
                </a:solidFill>
                <a:latin typeface="ABeeZee"/>
                <a:ea typeface="ABeeZee"/>
                <a:cs typeface="ABeeZee"/>
                <a:sym typeface="ABeeZee"/>
              </a:rPr>
              <a:t>“</a:t>
            </a:r>
            <a:endParaRPr sz="11000">
              <a:solidFill>
                <a:srgbClr val="6D9EEB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0" y="0"/>
            <a:ext cx="8093362" cy="5143539"/>
          </a:xfrm>
          <a:custGeom>
            <a:rect b="b" l="l" r="r" t="t"/>
            <a:pathLst>
              <a:path extrusionOk="0" h="98938" w="155679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rotWithShape="0" algn="bl" dir="3600000" dist="114300">
              <a:schemeClr val="dk2">
                <a:alpha val="3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SzPts val="2400"/>
              <a:buChar char="×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rect b="b" l="l" r="r" t="t"/>
            <a:pathLst>
              <a:path extrusionOk="0" h="98938" w="155679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rotWithShape="0" algn="bl" dir="3600000" dist="114300">
              <a:schemeClr val="dk2">
                <a:alpha val="3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6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1" name="Google Shape;31;p6"/>
          <p:cNvSpPr txBox="1"/>
          <p:nvPr>
            <p:ph idx="2" type="body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/>
          <p:nvPr/>
        </p:nvSpPr>
        <p:spPr>
          <a:xfrm flipH="1">
            <a:off x="0" y="0"/>
            <a:ext cx="8093362" cy="5143539"/>
          </a:xfrm>
          <a:custGeom>
            <a:rect b="b" l="l" r="r" t="t"/>
            <a:pathLst>
              <a:path extrusionOk="0" h="98938" w="155679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rotWithShape="0" algn="bl" dir="3600000" dist="114300">
              <a:schemeClr val="dk2">
                <a:alpha val="3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7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653625" y="1545725"/>
            <a:ext cx="1923900" cy="285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×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2676150" y="1545725"/>
            <a:ext cx="1923900" cy="285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×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8" name="Google Shape;38;p7"/>
          <p:cNvSpPr txBox="1"/>
          <p:nvPr>
            <p:ph idx="3" type="body"/>
          </p:nvPr>
        </p:nvSpPr>
        <p:spPr>
          <a:xfrm>
            <a:off x="4698675" y="1545725"/>
            <a:ext cx="1923900" cy="285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×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 flipH="1">
            <a:off x="0" y="0"/>
            <a:ext cx="8093362" cy="5143539"/>
          </a:xfrm>
          <a:custGeom>
            <a:rect b="b" l="l" r="r" t="t"/>
            <a:pathLst>
              <a:path extrusionOk="0" h="98938" w="155679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rotWithShape="0" algn="bl" dir="3600000" dist="114300">
              <a:schemeClr val="dk2">
                <a:alpha val="3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8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 flipH="1">
            <a:off x="0" y="0"/>
            <a:ext cx="8093362" cy="5143539"/>
          </a:xfrm>
          <a:custGeom>
            <a:rect b="b" l="l" r="r" t="t"/>
            <a:pathLst>
              <a:path extrusionOk="0" h="98938" w="155679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rotWithShape="0" algn="bl" dir="3600000" dist="114300">
              <a:schemeClr val="dk2">
                <a:alpha val="3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idx="1" type="body"/>
          </p:nvPr>
        </p:nvSpPr>
        <p:spPr>
          <a:xfrm>
            <a:off x="5235525" y="660650"/>
            <a:ext cx="21534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36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53625" y="1374515"/>
            <a:ext cx="5969100" cy="32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●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○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■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google.com/sheets/about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26.xml"/><Relationship Id="rId4" Type="http://schemas.openxmlformats.org/officeDocument/2006/relationships/hyperlink" Target="http://www.slidescarnival.com/help-use-presentation-template" TargetMode="External"/><Relationship Id="rId5" Type="http://schemas.openxmlformats.org/officeDocument/2006/relationships/hyperlink" Target="http://creativecommons.org/licenses/by/4.0/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slidescarnival.com/" TargetMode="External"/><Relationship Id="rId4" Type="http://schemas.openxmlformats.org/officeDocument/2006/relationships/hyperlink" Target="http://unsplash.com/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fontsquirrel.com/fonts/sniglet" TargetMode="External"/><Relationship Id="rId4" Type="http://schemas.openxmlformats.org/officeDocument/2006/relationships/hyperlink" Target="https://www.fontsquirrel.com/fonts/abeezee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0.xml"/><Relationship Id="rId3" Type="http://schemas.openxmlformats.org/officeDocument/2006/relationships/hyperlink" Target="https://twitter.com/googledocs/status/730087240156643328" TargetMode="Externa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s://www.slidescarnival.com/?utm_source=template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ctrTitle"/>
          </p:nvPr>
        </p:nvSpPr>
        <p:spPr>
          <a:xfrm>
            <a:off x="609600" y="1991850"/>
            <a:ext cx="53457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your presentation title</a:t>
            </a:r>
            <a:endParaRPr/>
          </a:p>
        </p:txBody>
      </p:sp>
      <p:grpSp>
        <p:nvGrpSpPr>
          <p:cNvPr id="55" name="Google Shape;55;p11"/>
          <p:cNvGrpSpPr/>
          <p:nvPr/>
        </p:nvGrpSpPr>
        <p:grpSpPr>
          <a:xfrm flipH="1">
            <a:off x="6297048" y="2765569"/>
            <a:ext cx="2611543" cy="2377924"/>
            <a:chOff x="5930700" y="247325"/>
            <a:chExt cx="1451825" cy="1321950"/>
          </a:xfrm>
        </p:grpSpPr>
        <p:sp>
          <p:nvSpPr>
            <p:cNvPr id="56" name="Google Shape;56;p11"/>
            <p:cNvSpPr/>
            <p:nvPr/>
          </p:nvSpPr>
          <p:spPr>
            <a:xfrm>
              <a:off x="5930700" y="247325"/>
              <a:ext cx="1155875" cy="1152650"/>
            </a:xfrm>
            <a:custGeom>
              <a:rect b="b" l="l" r="r" t="t"/>
              <a:pathLst>
                <a:path extrusionOk="0" h="46106" w="46235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1"/>
            <p:cNvSpPr/>
            <p:nvPr/>
          </p:nvSpPr>
          <p:spPr>
            <a:xfrm>
              <a:off x="61025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1"/>
            <p:cNvSpPr/>
            <p:nvPr/>
          </p:nvSpPr>
          <p:spPr>
            <a:xfrm>
              <a:off x="684722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1"/>
            <p:cNvSpPr/>
            <p:nvPr/>
          </p:nvSpPr>
          <p:spPr>
            <a:xfrm>
              <a:off x="6403600" y="1254850"/>
              <a:ext cx="210700" cy="264150"/>
            </a:xfrm>
            <a:custGeom>
              <a:rect b="b" l="l" r="r" t="t"/>
              <a:pathLst>
                <a:path extrusionOk="0" h="10566" w="8428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1"/>
            <p:cNvSpPr/>
            <p:nvPr/>
          </p:nvSpPr>
          <p:spPr>
            <a:xfrm>
              <a:off x="6157925" y="439525"/>
              <a:ext cx="701425" cy="875800"/>
            </a:xfrm>
            <a:custGeom>
              <a:rect b="b" l="l" r="r" t="t"/>
              <a:pathLst>
                <a:path extrusionOk="0" h="35032" w="28057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1"/>
            <p:cNvSpPr/>
            <p:nvPr/>
          </p:nvSpPr>
          <p:spPr>
            <a:xfrm>
              <a:off x="6282675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1"/>
            <p:cNvSpPr/>
            <p:nvPr/>
          </p:nvSpPr>
          <p:spPr>
            <a:xfrm>
              <a:off x="664355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1"/>
            <p:cNvSpPr/>
            <p:nvPr/>
          </p:nvSpPr>
          <p:spPr>
            <a:xfrm>
              <a:off x="5987350" y="1359225"/>
              <a:ext cx="1042575" cy="210050"/>
            </a:xfrm>
            <a:custGeom>
              <a:rect b="b" l="l" r="r" t="t"/>
              <a:pathLst>
                <a:path extrusionOk="0" h="8402" w="41703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1"/>
            <p:cNvSpPr/>
            <p:nvPr/>
          </p:nvSpPr>
          <p:spPr>
            <a:xfrm>
              <a:off x="6364150" y="1359225"/>
              <a:ext cx="288975" cy="148950"/>
            </a:xfrm>
            <a:custGeom>
              <a:rect b="b" l="l" r="r" t="t"/>
              <a:pathLst>
                <a:path extrusionOk="0" h="5958" w="11559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1"/>
            <p:cNvSpPr/>
            <p:nvPr/>
          </p:nvSpPr>
          <p:spPr>
            <a:xfrm>
              <a:off x="6457075" y="974800"/>
              <a:ext cx="99950" cy="119675"/>
            </a:xfrm>
            <a:custGeom>
              <a:rect b="b" l="l" r="r" t="t"/>
              <a:pathLst>
                <a:path extrusionOk="0" h="4787" w="3998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1"/>
            <p:cNvSpPr/>
            <p:nvPr/>
          </p:nvSpPr>
          <p:spPr>
            <a:xfrm>
              <a:off x="6457075" y="1083625"/>
              <a:ext cx="99950" cy="37575"/>
            </a:xfrm>
            <a:custGeom>
              <a:rect b="b" l="l" r="r" t="t"/>
              <a:pathLst>
                <a:path extrusionOk="0" h="1503" w="3998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6301775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1"/>
            <p:cNvSpPr/>
            <p:nvPr/>
          </p:nvSpPr>
          <p:spPr>
            <a:xfrm>
              <a:off x="6662650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1"/>
            <p:cNvSpPr/>
            <p:nvPr/>
          </p:nvSpPr>
          <p:spPr>
            <a:xfrm>
              <a:off x="6255300" y="1037175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1"/>
            <p:cNvSpPr/>
            <p:nvPr/>
          </p:nvSpPr>
          <p:spPr>
            <a:xfrm>
              <a:off x="6616200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1"/>
            <p:cNvSpPr/>
            <p:nvPr/>
          </p:nvSpPr>
          <p:spPr>
            <a:xfrm>
              <a:off x="6273125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cap="rnd" cmpd="sng" w="381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>
              <a:off x="6634000" y="857050"/>
              <a:ext cx="110150" cy="21675"/>
            </a:xfrm>
            <a:custGeom>
              <a:rect b="b" l="l" r="r" t="t"/>
              <a:pathLst>
                <a:path extrusionOk="0" fill="none" h="867" w="4406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cap="rnd" cmpd="sng" w="381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>
              <a:off x="6446875" y="1172750"/>
              <a:ext cx="123500" cy="35650"/>
            </a:xfrm>
            <a:custGeom>
              <a:rect b="b" l="l" r="r" t="t"/>
              <a:pathLst>
                <a:path extrusionOk="0" h="1426" w="494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>
              <a:off x="6081550" y="405800"/>
              <a:ext cx="852250" cy="528300"/>
            </a:xfrm>
            <a:custGeom>
              <a:rect b="b" l="l" r="r" t="t"/>
              <a:pathLst>
                <a:path extrusionOk="0" h="21132" w="3409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>
              <a:off x="7025450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>
              <a:off x="7109450" y="1230025"/>
              <a:ext cx="675" cy="25"/>
            </a:xfrm>
            <a:custGeom>
              <a:rect b="b" l="l" r="r" t="t"/>
              <a:pathLst>
                <a:path extrusionOk="0" h="1" w="27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1"/>
            <p:cNvSpPr/>
            <p:nvPr/>
          </p:nvSpPr>
          <p:spPr>
            <a:xfrm>
              <a:off x="7143175" y="1174650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1"/>
            <p:cNvSpPr/>
            <p:nvPr/>
          </p:nvSpPr>
          <p:spPr>
            <a:xfrm>
              <a:off x="7110100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1"/>
            <p:cNvSpPr/>
            <p:nvPr/>
          </p:nvSpPr>
          <p:spPr>
            <a:xfrm>
              <a:off x="7087825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1"/>
            <p:cNvSpPr/>
            <p:nvPr/>
          </p:nvSpPr>
          <p:spPr>
            <a:xfrm>
              <a:off x="7048350" y="1425425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1"/>
            <p:cNvSpPr/>
            <p:nvPr/>
          </p:nvSpPr>
          <p:spPr>
            <a:xfrm>
              <a:off x="7026075" y="14636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20"/>
          <p:cNvSpPr txBox="1"/>
          <p:nvPr>
            <p:ph type="title"/>
          </p:nvPr>
        </p:nvSpPr>
        <p:spPr>
          <a:xfrm>
            <a:off x="3244425" y="815575"/>
            <a:ext cx="33615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375" name="Google Shape;375;p20"/>
          <p:cNvSpPr txBox="1"/>
          <p:nvPr>
            <p:ph idx="1" type="body"/>
          </p:nvPr>
        </p:nvSpPr>
        <p:spPr>
          <a:xfrm>
            <a:off x="3244425" y="1632575"/>
            <a:ext cx="3958800" cy="250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 complex idea can be conveyed with just a single still image, namely making it possible to absorb large amounts of data quickly.</a:t>
            </a:r>
            <a:endParaRPr/>
          </a:p>
        </p:txBody>
      </p:sp>
      <p:grpSp>
        <p:nvGrpSpPr>
          <p:cNvPr id="376" name="Google Shape;376;p20"/>
          <p:cNvGrpSpPr/>
          <p:nvPr/>
        </p:nvGrpSpPr>
        <p:grpSpPr>
          <a:xfrm flipH="1">
            <a:off x="7488547" y="3753778"/>
            <a:ext cx="1655447" cy="1389731"/>
            <a:chOff x="238125" y="394325"/>
            <a:chExt cx="1399600" cy="1174950"/>
          </a:xfrm>
        </p:grpSpPr>
        <p:sp>
          <p:nvSpPr>
            <p:cNvPr id="377" name="Google Shape;377;p20"/>
            <p:cNvSpPr/>
            <p:nvPr/>
          </p:nvSpPr>
          <p:spPr>
            <a:xfrm>
              <a:off x="35267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5" y="0"/>
                  </a:moveTo>
                  <a:lnTo>
                    <a:pt x="2190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52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52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90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20"/>
            <p:cNvSpPr/>
            <p:nvPr/>
          </p:nvSpPr>
          <p:spPr>
            <a:xfrm>
              <a:off x="10973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0" y="0"/>
                  </a:moveTo>
                  <a:lnTo>
                    <a:pt x="0" y="7638"/>
                  </a:lnTo>
                  <a:lnTo>
                    <a:pt x="561" y="7613"/>
                  </a:lnTo>
                  <a:lnTo>
                    <a:pt x="1553" y="7205"/>
                  </a:lnTo>
                  <a:lnTo>
                    <a:pt x="2292" y="6467"/>
                  </a:lnTo>
                  <a:lnTo>
                    <a:pt x="2699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99" y="2190"/>
                  </a:lnTo>
                  <a:lnTo>
                    <a:pt x="2292" y="1197"/>
                  </a:lnTo>
                  <a:lnTo>
                    <a:pt x="1553" y="459"/>
                  </a:lnTo>
                  <a:lnTo>
                    <a:pt x="561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20"/>
            <p:cNvSpPr/>
            <p:nvPr/>
          </p:nvSpPr>
          <p:spPr>
            <a:xfrm>
              <a:off x="654375" y="1254850"/>
              <a:ext cx="210675" cy="264150"/>
            </a:xfrm>
            <a:custGeom>
              <a:rect b="b" l="l" r="r" t="t"/>
              <a:pathLst>
                <a:path extrusionOk="0" h="10566" w="8427">
                  <a:moveTo>
                    <a:pt x="0" y="0"/>
                  </a:moveTo>
                  <a:lnTo>
                    <a:pt x="0" y="10566"/>
                  </a:lnTo>
                  <a:lnTo>
                    <a:pt x="8427" y="10566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20"/>
            <p:cNvSpPr/>
            <p:nvPr/>
          </p:nvSpPr>
          <p:spPr>
            <a:xfrm>
              <a:off x="408675" y="439525"/>
              <a:ext cx="701425" cy="875800"/>
            </a:xfrm>
            <a:custGeom>
              <a:rect b="b" l="l" r="r" t="t"/>
              <a:pathLst>
                <a:path extrusionOk="0" h="35032" w="28057">
                  <a:moveTo>
                    <a:pt x="14029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2" y="841"/>
                  </a:lnTo>
                  <a:lnTo>
                    <a:pt x="7944" y="1375"/>
                  </a:lnTo>
                  <a:lnTo>
                    <a:pt x="6748" y="2037"/>
                  </a:lnTo>
                  <a:lnTo>
                    <a:pt x="5627" y="2776"/>
                  </a:lnTo>
                  <a:lnTo>
                    <a:pt x="4584" y="3641"/>
                  </a:lnTo>
                  <a:lnTo>
                    <a:pt x="3642" y="4583"/>
                  </a:lnTo>
                  <a:lnTo>
                    <a:pt x="2776" y="5627"/>
                  </a:lnTo>
                  <a:lnTo>
                    <a:pt x="2038" y="6747"/>
                  </a:lnTo>
                  <a:lnTo>
                    <a:pt x="1376" y="7944"/>
                  </a:lnTo>
                  <a:lnTo>
                    <a:pt x="841" y="9191"/>
                  </a:lnTo>
                  <a:lnTo>
                    <a:pt x="434" y="10515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4" y="23143"/>
                  </a:lnTo>
                  <a:lnTo>
                    <a:pt x="434" y="24517"/>
                  </a:lnTo>
                  <a:lnTo>
                    <a:pt x="841" y="25841"/>
                  </a:lnTo>
                  <a:lnTo>
                    <a:pt x="1376" y="27089"/>
                  </a:lnTo>
                  <a:lnTo>
                    <a:pt x="2038" y="28285"/>
                  </a:lnTo>
                  <a:lnTo>
                    <a:pt x="2776" y="29405"/>
                  </a:lnTo>
                  <a:lnTo>
                    <a:pt x="3642" y="30449"/>
                  </a:lnTo>
                  <a:lnTo>
                    <a:pt x="4584" y="31391"/>
                  </a:lnTo>
                  <a:lnTo>
                    <a:pt x="5627" y="32257"/>
                  </a:lnTo>
                  <a:lnTo>
                    <a:pt x="6748" y="32995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9" y="35032"/>
                  </a:lnTo>
                  <a:lnTo>
                    <a:pt x="14742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49" y="31391"/>
                  </a:lnTo>
                  <a:lnTo>
                    <a:pt x="24416" y="30449"/>
                  </a:lnTo>
                  <a:lnTo>
                    <a:pt x="25282" y="29405"/>
                  </a:lnTo>
                  <a:lnTo>
                    <a:pt x="26020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31" y="21717"/>
                  </a:lnTo>
                  <a:lnTo>
                    <a:pt x="28057" y="21004"/>
                  </a:lnTo>
                  <a:lnTo>
                    <a:pt x="28057" y="14028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20" y="6747"/>
                  </a:lnTo>
                  <a:lnTo>
                    <a:pt x="25282" y="5627"/>
                  </a:lnTo>
                  <a:lnTo>
                    <a:pt x="24416" y="4583"/>
                  </a:lnTo>
                  <a:lnTo>
                    <a:pt x="23449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41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20"/>
            <p:cNvSpPr/>
            <p:nvPr/>
          </p:nvSpPr>
          <p:spPr>
            <a:xfrm>
              <a:off x="533425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2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20"/>
            <p:cNvSpPr/>
            <p:nvPr/>
          </p:nvSpPr>
          <p:spPr>
            <a:xfrm>
              <a:off x="894325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08" y="1"/>
                  </a:moveTo>
                  <a:lnTo>
                    <a:pt x="1451" y="26"/>
                  </a:lnTo>
                  <a:lnTo>
                    <a:pt x="789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89" y="3310"/>
                  </a:lnTo>
                  <a:lnTo>
                    <a:pt x="1451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20"/>
            <p:cNvSpPr/>
            <p:nvPr/>
          </p:nvSpPr>
          <p:spPr>
            <a:xfrm>
              <a:off x="238125" y="1359225"/>
              <a:ext cx="1042550" cy="210050"/>
            </a:xfrm>
            <a:custGeom>
              <a:rect b="b" l="l" r="r" t="t"/>
              <a:pathLst>
                <a:path extrusionOk="0" h="8402" w="41702">
                  <a:moveTo>
                    <a:pt x="16625" y="1"/>
                  </a:moveTo>
                  <a:lnTo>
                    <a:pt x="12297" y="153"/>
                  </a:lnTo>
                  <a:lnTo>
                    <a:pt x="11176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2979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5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5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2979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4"/>
                  </a:lnTo>
                  <a:lnTo>
                    <a:pt x="30525" y="179"/>
                  </a:lnTo>
                  <a:lnTo>
                    <a:pt x="29380" y="153"/>
                  </a:lnTo>
                  <a:lnTo>
                    <a:pt x="25051" y="1"/>
                  </a:lnTo>
                  <a:lnTo>
                    <a:pt x="25051" y="433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59"/>
                  </a:lnTo>
                  <a:lnTo>
                    <a:pt x="22862" y="3692"/>
                  </a:lnTo>
                  <a:lnTo>
                    <a:pt x="22098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603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4" name="Google Shape;384;p20"/>
            <p:cNvSpPr/>
            <p:nvPr/>
          </p:nvSpPr>
          <p:spPr>
            <a:xfrm>
              <a:off x="614900" y="1359225"/>
              <a:ext cx="288975" cy="148950"/>
            </a:xfrm>
            <a:custGeom>
              <a:rect b="b" l="l" r="r" t="t"/>
              <a:pathLst>
                <a:path extrusionOk="0" h="5958" w="11559">
                  <a:moveTo>
                    <a:pt x="1554" y="1"/>
                  </a:moveTo>
                  <a:lnTo>
                    <a:pt x="1" y="51"/>
                  </a:lnTo>
                  <a:lnTo>
                    <a:pt x="1" y="128"/>
                  </a:lnTo>
                  <a:lnTo>
                    <a:pt x="1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088" y="4659"/>
                  </a:lnTo>
                  <a:lnTo>
                    <a:pt x="3030" y="5270"/>
                  </a:lnTo>
                  <a:lnTo>
                    <a:pt x="4049" y="5703"/>
                  </a:lnTo>
                  <a:lnTo>
                    <a:pt x="5194" y="5958"/>
                  </a:lnTo>
                  <a:lnTo>
                    <a:pt x="6365" y="5958"/>
                  </a:lnTo>
                  <a:lnTo>
                    <a:pt x="7486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3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9" y="3692"/>
                  </a:lnTo>
                  <a:lnTo>
                    <a:pt x="3107" y="3259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20"/>
            <p:cNvSpPr/>
            <p:nvPr/>
          </p:nvSpPr>
          <p:spPr>
            <a:xfrm>
              <a:off x="716100" y="974800"/>
              <a:ext cx="82775" cy="119675"/>
            </a:xfrm>
            <a:custGeom>
              <a:rect b="b" l="l" r="r" t="t"/>
              <a:pathLst>
                <a:path extrusionOk="0" h="4787" w="3311">
                  <a:moveTo>
                    <a:pt x="1554" y="0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20"/>
            <p:cNvSpPr/>
            <p:nvPr/>
          </p:nvSpPr>
          <p:spPr>
            <a:xfrm>
              <a:off x="716100" y="1083625"/>
              <a:ext cx="82775" cy="37575"/>
            </a:xfrm>
            <a:custGeom>
              <a:rect b="b" l="l" r="r" t="t"/>
              <a:pathLst>
                <a:path extrusionOk="0" h="1503" w="3311">
                  <a:moveTo>
                    <a:pt x="1" y="1"/>
                  </a:moveTo>
                  <a:lnTo>
                    <a:pt x="1" y="306"/>
                  </a:lnTo>
                  <a:lnTo>
                    <a:pt x="281" y="841"/>
                  </a:lnTo>
                  <a:lnTo>
                    <a:pt x="764" y="1248"/>
                  </a:lnTo>
                  <a:lnTo>
                    <a:pt x="1299" y="1477"/>
                  </a:lnTo>
                  <a:lnTo>
                    <a:pt x="1528" y="1503"/>
                  </a:lnTo>
                  <a:lnTo>
                    <a:pt x="1783" y="1503"/>
                  </a:lnTo>
                  <a:lnTo>
                    <a:pt x="2012" y="1477"/>
                  </a:lnTo>
                  <a:lnTo>
                    <a:pt x="2546" y="1248"/>
                  </a:lnTo>
                  <a:lnTo>
                    <a:pt x="3030" y="841"/>
                  </a:lnTo>
                  <a:lnTo>
                    <a:pt x="3310" y="306"/>
                  </a:lnTo>
                  <a:lnTo>
                    <a:pt x="3310" y="1"/>
                  </a:lnTo>
                  <a:lnTo>
                    <a:pt x="2903" y="205"/>
                  </a:lnTo>
                  <a:lnTo>
                    <a:pt x="2063" y="434"/>
                  </a:lnTo>
                  <a:lnTo>
                    <a:pt x="1223" y="434"/>
                  </a:lnTo>
                  <a:lnTo>
                    <a:pt x="408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7" name="Google Shape;387;p20"/>
            <p:cNvSpPr/>
            <p:nvPr/>
          </p:nvSpPr>
          <p:spPr>
            <a:xfrm>
              <a:off x="552525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8" name="Google Shape;388;p20"/>
            <p:cNvSpPr/>
            <p:nvPr/>
          </p:nvSpPr>
          <p:spPr>
            <a:xfrm>
              <a:off x="913400" y="949350"/>
              <a:ext cx="26125" cy="26100"/>
            </a:xfrm>
            <a:custGeom>
              <a:rect b="b" l="l" r="r" t="t"/>
              <a:pathLst>
                <a:path extrusionOk="0" h="1044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5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20"/>
            <p:cNvSpPr/>
            <p:nvPr/>
          </p:nvSpPr>
          <p:spPr>
            <a:xfrm>
              <a:off x="50607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0" name="Google Shape;390;p20"/>
            <p:cNvSpPr/>
            <p:nvPr/>
          </p:nvSpPr>
          <p:spPr>
            <a:xfrm>
              <a:off x="866950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19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20"/>
            <p:cNvSpPr/>
            <p:nvPr/>
          </p:nvSpPr>
          <p:spPr>
            <a:xfrm>
              <a:off x="363500" y="394325"/>
              <a:ext cx="791800" cy="526400"/>
            </a:xfrm>
            <a:custGeom>
              <a:rect b="b" l="l" r="r" t="t"/>
              <a:pathLst>
                <a:path extrusionOk="0" h="21056" w="31672">
                  <a:moveTo>
                    <a:pt x="15836" y="1"/>
                  </a:moveTo>
                  <a:lnTo>
                    <a:pt x="15021" y="26"/>
                  </a:lnTo>
                  <a:lnTo>
                    <a:pt x="13417" y="179"/>
                  </a:lnTo>
                  <a:lnTo>
                    <a:pt x="11890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38" y="2292"/>
                  </a:lnTo>
                  <a:lnTo>
                    <a:pt x="6365" y="3158"/>
                  </a:lnTo>
                  <a:lnTo>
                    <a:pt x="5194" y="4125"/>
                  </a:lnTo>
                  <a:lnTo>
                    <a:pt x="4125" y="5195"/>
                  </a:lnTo>
                  <a:lnTo>
                    <a:pt x="3157" y="6366"/>
                  </a:lnTo>
                  <a:lnTo>
                    <a:pt x="2292" y="7639"/>
                  </a:lnTo>
                  <a:lnTo>
                    <a:pt x="1553" y="8988"/>
                  </a:lnTo>
                  <a:lnTo>
                    <a:pt x="968" y="10388"/>
                  </a:lnTo>
                  <a:lnTo>
                    <a:pt x="484" y="11890"/>
                  </a:lnTo>
                  <a:lnTo>
                    <a:pt x="179" y="13418"/>
                  </a:lnTo>
                  <a:lnTo>
                    <a:pt x="26" y="15022"/>
                  </a:lnTo>
                  <a:lnTo>
                    <a:pt x="0" y="15836"/>
                  </a:lnTo>
                  <a:lnTo>
                    <a:pt x="0" y="21055"/>
                  </a:lnTo>
                  <a:lnTo>
                    <a:pt x="739" y="20597"/>
                  </a:lnTo>
                  <a:lnTo>
                    <a:pt x="2979" y="19044"/>
                  </a:lnTo>
                  <a:lnTo>
                    <a:pt x="5729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80" y="11687"/>
                  </a:lnTo>
                  <a:lnTo>
                    <a:pt x="10031" y="11839"/>
                  </a:lnTo>
                  <a:lnTo>
                    <a:pt x="10591" y="12883"/>
                  </a:lnTo>
                  <a:lnTo>
                    <a:pt x="11279" y="13825"/>
                  </a:lnTo>
                  <a:lnTo>
                    <a:pt x="12272" y="14894"/>
                  </a:lnTo>
                  <a:lnTo>
                    <a:pt x="13595" y="15989"/>
                  </a:lnTo>
                  <a:lnTo>
                    <a:pt x="15301" y="17007"/>
                  </a:lnTo>
                  <a:lnTo>
                    <a:pt x="17414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64" y="15098"/>
                  </a:lnTo>
                  <a:lnTo>
                    <a:pt x="20393" y="16346"/>
                  </a:lnTo>
                  <a:lnTo>
                    <a:pt x="22735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7" y="20368"/>
                  </a:lnTo>
                  <a:lnTo>
                    <a:pt x="31671" y="20674"/>
                  </a:lnTo>
                  <a:lnTo>
                    <a:pt x="31671" y="15836"/>
                  </a:lnTo>
                  <a:lnTo>
                    <a:pt x="31646" y="15022"/>
                  </a:lnTo>
                  <a:lnTo>
                    <a:pt x="31493" y="13418"/>
                  </a:lnTo>
                  <a:lnTo>
                    <a:pt x="31162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80" y="7639"/>
                  </a:lnTo>
                  <a:lnTo>
                    <a:pt x="28514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306" y="3158"/>
                  </a:lnTo>
                  <a:lnTo>
                    <a:pt x="24034" y="2292"/>
                  </a:lnTo>
                  <a:lnTo>
                    <a:pt x="22684" y="1554"/>
                  </a:lnTo>
                  <a:lnTo>
                    <a:pt x="21284" y="968"/>
                  </a:lnTo>
                  <a:lnTo>
                    <a:pt x="19782" y="510"/>
                  </a:lnTo>
                  <a:lnTo>
                    <a:pt x="18254" y="179"/>
                  </a:lnTo>
                  <a:lnTo>
                    <a:pt x="16650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20"/>
            <p:cNvSpPr/>
            <p:nvPr/>
          </p:nvSpPr>
          <p:spPr>
            <a:xfrm>
              <a:off x="523900" y="857050"/>
              <a:ext cx="110125" cy="21675"/>
            </a:xfrm>
            <a:custGeom>
              <a:rect b="b" l="l" r="r" t="t"/>
              <a:pathLst>
                <a:path extrusionOk="0" fill="none" h="867" w="4405">
                  <a:moveTo>
                    <a:pt x="4404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3" name="Google Shape;393;p20"/>
            <p:cNvSpPr/>
            <p:nvPr/>
          </p:nvSpPr>
          <p:spPr>
            <a:xfrm>
              <a:off x="884775" y="857050"/>
              <a:ext cx="110125" cy="21675"/>
            </a:xfrm>
            <a:custGeom>
              <a:rect b="b" l="l" r="r" t="t"/>
              <a:pathLst>
                <a:path extrusionOk="0" fill="none" h="867" w="4405">
                  <a:moveTo>
                    <a:pt x="4405" y="866"/>
                  </a:moveTo>
                  <a:lnTo>
                    <a:pt x="4175" y="662"/>
                  </a:lnTo>
                  <a:lnTo>
                    <a:pt x="3641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4" name="Google Shape;394;p20"/>
            <p:cNvSpPr/>
            <p:nvPr/>
          </p:nvSpPr>
          <p:spPr>
            <a:xfrm>
              <a:off x="697650" y="1161925"/>
              <a:ext cx="123500" cy="35650"/>
            </a:xfrm>
            <a:custGeom>
              <a:rect b="b" l="l" r="r" t="t"/>
              <a:pathLst>
                <a:path extrusionOk="0" fill="none" h="1426" w="4940">
                  <a:moveTo>
                    <a:pt x="0" y="0"/>
                  </a:moveTo>
                  <a:lnTo>
                    <a:pt x="128" y="306"/>
                  </a:lnTo>
                  <a:lnTo>
                    <a:pt x="611" y="815"/>
                  </a:lnTo>
                  <a:lnTo>
                    <a:pt x="1248" y="1197"/>
                  </a:lnTo>
                  <a:lnTo>
                    <a:pt x="2037" y="1426"/>
                  </a:lnTo>
                  <a:lnTo>
                    <a:pt x="2470" y="1426"/>
                  </a:lnTo>
                  <a:lnTo>
                    <a:pt x="2903" y="1426"/>
                  </a:lnTo>
                  <a:lnTo>
                    <a:pt x="3666" y="1222"/>
                  </a:lnTo>
                  <a:lnTo>
                    <a:pt x="4303" y="840"/>
                  </a:lnTo>
                  <a:lnTo>
                    <a:pt x="4787" y="331"/>
                  </a:lnTo>
                  <a:lnTo>
                    <a:pt x="4939" y="26"/>
                  </a:lnTo>
                </a:path>
              </a:pathLst>
            </a:custGeom>
            <a:noFill/>
            <a:ln cap="rnd" cmpd="sng" w="21000">
              <a:solidFill>
                <a:srgbClr val="AE4C3F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20"/>
            <p:cNvSpPr/>
            <p:nvPr/>
          </p:nvSpPr>
          <p:spPr>
            <a:xfrm>
              <a:off x="1280650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7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280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11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408" y="6034"/>
                  </a:lnTo>
                  <a:lnTo>
                    <a:pt x="332" y="6059"/>
                  </a:lnTo>
                  <a:lnTo>
                    <a:pt x="179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51" y="7052"/>
                  </a:lnTo>
                  <a:lnTo>
                    <a:pt x="561" y="9980"/>
                  </a:lnTo>
                  <a:lnTo>
                    <a:pt x="1172" y="13493"/>
                  </a:lnTo>
                  <a:lnTo>
                    <a:pt x="1223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9" y="17669"/>
                  </a:lnTo>
                  <a:lnTo>
                    <a:pt x="10286" y="17694"/>
                  </a:lnTo>
                  <a:lnTo>
                    <a:pt x="10719" y="17592"/>
                  </a:lnTo>
                  <a:lnTo>
                    <a:pt x="11228" y="17312"/>
                  </a:lnTo>
                  <a:lnTo>
                    <a:pt x="11635" y="16778"/>
                  </a:lnTo>
                  <a:lnTo>
                    <a:pt x="11763" y="16396"/>
                  </a:lnTo>
                  <a:lnTo>
                    <a:pt x="12094" y="14944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583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74" y="3030"/>
                  </a:lnTo>
                  <a:lnTo>
                    <a:pt x="12323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59" y="1808"/>
                  </a:lnTo>
                  <a:lnTo>
                    <a:pt x="11330" y="1782"/>
                  </a:lnTo>
                  <a:lnTo>
                    <a:pt x="10922" y="1884"/>
                  </a:lnTo>
                  <a:lnTo>
                    <a:pt x="10566" y="2139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7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20"/>
            <p:cNvSpPr/>
            <p:nvPr/>
          </p:nvSpPr>
          <p:spPr>
            <a:xfrm>
              <a:off x="1365300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20"/>
            <p:cNvSpPr/>
            <p:nvPr/>
          </p:nvSpPr>
          <p:spPr>
            <a:xfrm>
              <a:off x="1398400" y="1174650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543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8" name="Google Shape;398;p20"/>
            <p:cNvSpPr/>
            <p:nvPr/>
          </p:nvSpPr>
          <p:spPr>
            <a:xfrm>
              <a:off x="1365300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77" y="1"/>
                  </a:moveTo>
                  <a:lnTo>
                    <a:pt x="52" y="26"/>
                  </a:lnTo>
                  <a:lnTo>
                    <a:pt x="1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8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36" y="1936"/>
                  </a:lnTo>
                  <a:lnTo>
                    <a:pt x="2394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20"/>
            <p:cNvSpPr/>
            <p:nvPr/>
          </p:nvSpPr>
          <p:spPr>
            <a:xfrm>
              <a:off x="1343025" y="1403775"/>
              <a:ext cx="183975" cy="84675"/>
            </a:xfrm>
            <a:custGeom>
              <a:rect b="b" l="l" r="r" t="t"/>
              <a:pathLst>
                <a:path extrusionOk="0" h="3387" w="7359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20"/>
            <p:cNvSpPr/>
            <p:nvPr/>
          </p:nvSpPr>
          <p:spPr>
            <a:xfrm>
              <a:off x="1303575" y="1425425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0" y="1935"/>
                  </a:lnTo>
                  <a:lnTo>
                    <a:pt x="9063" y="4023"/>
                  </a:lnTo>
                  <a:lnTo>
                    <a:pt x="9496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20"/>
            <p:cNvSpPr/>
            <p:nvPr/>
          </p:nvSpPr>
          <p:spPr>
            <a:xfrm>
              <a:off x="1281300" y="14636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7" y="1"/>
                  </a:moveTo>
                  <a:lnTo>
                    <a:pt x="0" y="4227"/>
                  </a:lnTo>
                  <a:lnTo>
                    <a:pt x="9547" y="4227"/>
                  </a:lnTo>
                  <a:lnTo>
                    <a:pt x="10056" y="2088"/>
                  </a:lnTo>
                  <a:lnTo>
                    <a:pt x="967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descr="photo-1429216967620-ece20ff3a5f9.jpg" id="402" name="Google Shape;402;p20"/>
          <p:cNvPicPr preferRelativeResize="0"/>
          <p:nvPr/>
        </p:nvPicPr>
        <p:blipFill rotWithShape="1">
          <a:blip r:embed="rId3">
            <a:alphaModFix/>
          </a:blip>
          <a:srcRect b="0" l="47451" r="9101" t="0"/>
          <a:stretch/>
        </p:blipFill>
        <p:spPr>
          <a:xfrm>
            <a:off x="0" y="0"/>
            <a:ext cx="297965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Google Shape;403;p20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1"/>
          <p:cNvSpPr txBox="1"/>
          <p:nvPr>
            <p:ph idx="4294967295" type="title"/>
          </p:nvPr>
        </p:nvSpPr>
        <p:spPr>
          <a:xfrm>
            <a:off x="4708250" y="3251575"/>
            <a:ext cx="3265500" cy="109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400">
                <a:solidFill>
                  <a:srgbClr val="FFFFFF"/>
                </a:solidFill>
              </a:rPr>
              <a:t>Want big impact?</a:t>
            </a:r>
            <a:endParaRPr b="0" sz="2400">
              <a:solidFill>
                <a:srgbClr val="FFFFFF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Use big image.</a:t>
            </a:r>
            <a:endParaRPr sz="2400">
              <a:solidFill>
                <a:srgbClr val="FFFFFF"/>
              </a:solidFill>
            </a:endParaRPr>
          </a:p>
        </p:txBody>
      </p:sp>
      <p:grpSp>
        <p:nvGrpSpPr>
          <p:cNvPr id="409" name="Google Shape;409;p21"/>
          <p:cNvGrpSpPr/>
          <p:nvPr/>
        </p:nvGrpSpPr>
        <p:grpSpPr>
          <a:xfrm flipH="1">
            <a:off x="7494560" y="3754514"/>
            <a:ext cx="1649444" cy="1388992"/>
            <a:chOff x="2062875" y="1879850"/>
            <a:chExt cx="1394525" cy="1174325"/>
          </a:xfrm>
        </p:grpSpPr>
        <p:sp>
          <p:nvSpPr>
            <p:cNvPr id="410" name="Google Shape;410;p21"/>
            <p:cNvSpPr/>
            <p:nvPr/>
          </p:nvSpPr>
          <p:spPr>
            <a:xfrm>
              <a:off x="2098525" y="2337475"/>
              <a:ext cx="969350" cy="705875"/>
            </a:xfrm>
            <a:custGeom>
              <a:rect b="b" l="l" r="r" t="t"/>
              <a:pathLst>
                <a:path extrusionOk="0" h="28235" w="38774">
                  <a:moveTo>
                    <a:pt x="15505" y="1"/>
                  </a:moveTo>
                  <a:lnTo>
                    <a:pt x="12195" y="153"/>
                  </a:lnTo>
                  <a:lnTo>
                    <a:pt x="11559" y="204"/>
                  </a:lnTo>
                  <a:lnTo>
                    <a:pt x="10107" y="586"/>
                  </a:lnTo>
                  <a:lnTo>
                    <a:pt x="8529" y="1248"/>
                  </a:lnTo>
                  <a:lnTo>
                    <a:pt x="6950" y="2190"/>
                  </a:lnTo>
                  <a:lnTo>
                    <a:pt x="5474" y="3412"/>
                  </a:lnTo>
                  <a:lnTo>
                    <a:pt x="4201" y="4838"/>
                  </a:lnTo>
                  <a:lnTo>
                    <a:pt x="3463" y="6085"/>
                  </a:lnTo>
                  <a:lnTo>
                    <a:pt x="3081" y="6976"/>
                  </a:lnTo>
                  <a:lnTo>
                    <a:pt x="2826" y="7944"/>
                  </a:lnTo>
                  <a:lnTo>
                    <a:pt x="2699" y="8937"/>
                  </a:lnTo>
                  <a:lnTo>
                    <a:pt x="2699" y="9446"/>
                  </a:lnTo>
                  <a:lnTo>
                    <a:pt x="2724" y="10286"/>
                  </a:lnTo>
                  <a:lnTo>
                    <a:pt x="3055" y="11534"/>
                  </a:lnTo>
                  <a:lnTo>
                    <a:pt x="3463" y="12501"/>
                  </a:lnTo>
                  <a:lnTo>
                    <a:pt x="3666" y="13570"/>
                  </a:lnTo>
                  <a:lnTo>
                    <a:pt x="3590" y="14232"/>
                  </a:lnTo>
                  <a:lnTo>
                    <a:pt x="3412" y="15021"/>
                  </a:lnTo>
                  <a:lnTo>
                    <a:pt x="2826" y="16091"/>
                  </a:lnTo>
                  <a:lnTo>
                    <a:pt x="2088" y="16905"/>
                  </a:lnTo>
                  <a:lnTo>
                    <a:pt x="1273" y="17796"/>
                  </a:lnTo>
                  <a:lnTo>
                    <a:pt x="917" y="18407"/>
                  </a:lnTo>
                  <a:lnTo>
                    <a:pt x="637" y="18942"/>
                  </a:lnTo>
                  <a:lnTo>
                    <a:pt x="255" y="20062"/>
                  </a:lnTo>
                  <a:lnTo>
                    <a:pt x="26" y="21208"/>
                  </a:lnTo>
                  <a:lnTo>
                    <a:pt x="0" y="22379"/>
                  </a:lnTo>
                  <a:lnTo>
                    <a:pt x="178" y="23525"/>
                  </a:lnTo>
                  <a:lnTo>
                    <a:pt x="560" y="24619"/>
                  </a:lnTo>
                  <a:lnTo>
                    <a:pt x="1197" y="25587"/>
                  </a:lnTo>
                  <a:lnTo>
                    <a:pt x="2037" y="26427"/>
                  </a:lnTo>
                  <a:lnTo>
                    <a:pt x="2572" y="26783"/>
                  </a:lnTo>
                  <a:lnTo>
                    <a:pt x="2902" y="26962"/>
                  </a:lnTo>
                  <a:lnTo>
                    <a:pt x="4048" y="27292"/>
                  </a:lnTo>
                  <a:lnTo>
                    <a:pt x="6518" y="27674"/>
                  </a:lnTo>
                  <a:lnTo>
                    <a:pt x="11100" y="28056"/>
                  </a:lnTo>
                  <a:lnTo>
                    <a:pt x="16548" y="28234"/>
                  </a:lnTo>
                  <a:lnTo>
                    <a:pt x="22251" y="28234"/>
                  </a:lnTo>
                  <a:lnTo>
                    <a:pt x="27674" y="28056"/>
                  </a:lnTo>
                  <a:lnTo>
                    <a:pt x="32257" y="27674"/>
                  </a:lnTo>
                  <a:lnTo>
                    <a:pt x="34752" y="27292"/>
                  </a:lnTo>
                  <a:lnTo>
                    <a:pt x="35872" y="26962"/>
                  </a:lnTo>
                  <a:lnTo>
                    <a:pt x="36228" y="26783"/>
                  </a:lnTo>
                  <a:lnTo>
                    <a:pt x="36763" y="26427"/>
                  </a:lnTo>
                  <a:lnTo>
                    <a:pt x="37603" y="25587"/>
                  </a:lnTo>
                  <a:lnTo>
                    <a:pt x="38214" y="24619"/>
                  </a:lnTo>
                  <a:lnTo>
                    <a:pt x="38621" y="23525"/>
                  </a:lnTo>
                  <a:lnTo>
                    <a:pt x="38774" y="22379"/>
                  </a:lnTo>
                  <a:lnTo>
                    <a:pt x="38749" y="21208"/>
                  </a:lnTo>
                  <a:lnTo>
                    <a:pt x="38545" y="20062"/>
                  </a:lnTo>
                  <a:lnTo>
                    <a:pt x="38138" y="18942"/>
                  </a:lnTo>
                  <a:lnTo>
                    <a:pt x="37883" y="18407"/>
                  </a:lnTo>
                  <a:lnTo>
                    <a:pt x="37527" y="17796"/>
                  </a:lnTo>
                  <a:lnTo>
                    <a:pt x="36712" y="16905"/>
                  </a:lnTo>
                  <a:lnTo>
                    <a:pt x="35948" y="16091"/>
                  </a:lnTo>
                  <a:lnTo>
                    <a:pt x="35388" y="15021"/>
                  </a:lnTo>
                  <a:lnTo>
                    <a:pt x="35210" y="14232"/>
                  </a:lnTo>
                  <a:lnTo>
                    <a:pt x="35133" y="13570"/>
                  </a:lnTo>
                  <a:lnTo>
                    <a:pt x="35337" y="12501"/>
                  </a:lnTo>
                  <a:lnTo>
                    <a:pt x="35719" y="11534"/>
                  </a:lnTo>
                  <a:lnTo>
                    <a:pt x="36050" y="10286"/>
                  </a:lnTo>
                  <a:lnTo>
                    <a:pt x="36101" y="9446"/>
                  </a:lnTo>
                  <a:lnTo>
                    <a:pt x="36101" y="8937"/>
                  </a:lnTo>
                  <a:lnTo>
                    <a:pt x="35974" y="7944"/>
                  </a:lnTo>
                  <a:lnTo>
                    <a:pt x="35693" y="6976"/>
                  </a:lnTo>
                  <a:lnTo>
                    <a:pt x="35337" y="6085"/>
                  </a:lnTo>
                  <a:lnTo>
                    <a:pt x="34599" y="4838"/>
                  </a:lnTo>
                  <a:lnTo>
                    <a:pt x="33326" y="3412"/>
                  </a:lnTo>
                  <a:lnTo>
                    <a:pt x="31849" y="2190"/>
                  </a:lnTo>
                  <a:lnTo>
                    <a:pt x="30271" y="1248"/>
                  </a:lnTo>
                  <a:lnTo>
                    <a:pt x="28692" y="586"/>
                  </a:lnTo>
                  <a:lnTo>
                    <a:pt x="27241" y="204"/>
                  </a:lnTo>
                  <a:lnTo>
                    <a:pt x="26605" y="153"/>
                  </a:lnTo>
                  <a:lnTo>
                    <a:pt x="2329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1" name="Google Shape;411;p21"/>
            <p:cNvSpPr/>
            <p:nvPr/>
          </p:nvSpPr>
          <p:spPr>
            <a:xfrm>
              <a:off x="21774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64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2" name="Google Shape;412;p21"/>
            <p:cNvSpPr/>
            <p:nvPr/>
          </p:nvSpPr>
          <p:spPr>
            <a:xfrm>
              <a:off x="2922100" y="2352125"/>
              <a:ext cx="68150" cy="190950"/>
            </a:xfrm>
            <a:custGeom>
              <a:rect b="b" l="l" r="r" t="t"/>
              <a:pathLst>
                <a:path extrusionOk="0" h="7638" w="2726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700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700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3" name="Google Shape;413;p21"/>
            <p:cNvSpPr/>
            <p:nvPr/>
          </p:nvSpPr>
          <p:spPr>
            <a:xfrm>
              <a:off x="2479125" y="2740375"/>
              <a:ext cx="210050" cy="263525"/>
            </a:xfrm>
            <a:custGeom>
              <a:rect b="b" l="l" r="r" t="t"/>
              <a:pathLst>
                <a:path extrusionOk="0" h="10541" w="8402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4" name="Google Shape;414;p21"/>
            <p:cNvSpPr/>
            <p:nvPr/>
          </p:nvSpPr>
          <p:spPr>
            <a:xfrm>
              <a:off x="2233450" y="1924400"/>
              <a:ext cx="700775" cy="875825"/>
            </a:xfrm>
            <a:custGeom>
              <a:rect b="b" l="l" r="r" t="t"/>
              <a:pathLst>
                <a:path extrusionOk="0" h="35033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5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9"/>
                  </a:lnTo>
                  <a:lnTo>
                    <a:pt x="0" y="21004"/>
                  </a:lnTo>
                  <a:lnTo>
                    <a:pt x="0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5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19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19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7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5" name="Google Shape;415;p21"/>
            <p:cNvSpPr/>
            <p:nvPr/>
          </p:nvSpPr>
          <p:spPr>
            <a:xfrm>
              <a:off x="2358200" y="2418300"/>
              <a:ext cx="91050" cy="91050"/>
            </a:xfrm>
            <a:custGeom>
              <a:rect b="b" l="l" r="r" t="t"/>
              <a:pathLst>
                <a:path extrusionOk="0" h="3642" w="3642">
                  <a:moveTo>
                    <a:pt x="1808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1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6" name="Google Shape;416;p21"/>
            <p:cNvSpPr/>
            <p:nvPr/>
          </p:nvSpPr>
          <p:spPr>
            <a:xfrm>
              <a:off x="2718450" y="2418300"/>
              <a:ext cx="91025" cy="91050"/>
            </a:xfrm>
            <a:custGeom>
              <a:rect b="b" l="l" r="r" t="t"/>
              <a:pathLst>
                <a:path extrusionOk="0" h="3642" w="3641">
                  <a:moveTo>
                    <a:pt x="1833" y="1"/>
                  </a:moveTo>
                  <a:lnTo>
                    <a:pt x="1451" y="26"/>
                  </a:lnTo>
                  <a:lnTo>
                    <a:pt x="815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815" y="3336"/>
                  </a:lnTo>
                  <a:lnTo>
                    <a:pt x="1451" y="3616"/>
                  </a:lnTo>
                  <a:lnTo>
                    <a:pt x="1833" y="3642"/>
                  </a:lnTo>
                  <a:lnTo>
                    <a:pt x="2190" y="3616"/>
                  </a:lnTo>
                  <a:lnTo>
                    <a:pt x="2851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51" y="306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7" name="Google Shape;417;p21"/>
            <p:cNvSpPr/>
            <p:nvPr/>
          </p:nvSpPr>
          <p:spPr>
            <a:xfrm>
              <a:off x="2062875" y="2844100"/>
              <a:ext cx="1041925" cy="210075"/>
            </a:xfrm>
            <a:custGeom>
              <a:rect b="b" l="l" r="r" t="t"/>
              <a:pathLst>
                <a:path extrusionOk="0" h="8403" w="41677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578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8" name="Google Shape;418;p21"/>
            <p:cNvSpPr/>
            <p:nvPr/>
          </p:nvSpPr>
          <p:spPr>
            <a:xfrm>
              <a:off x="2439675" y="2844100"/>
              <a:ext cx="288325" cy="149600"/>
            </a:xfrm>
            <a:custGeom>
              <a:rect b="b" l="l" r="r" t="t"/>
              <a:pathLst>
                <a:path extrusionOk="0" h="5984" w="11533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5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6" y="4202"/>
                  </a:lnTo>
                  <a:lnTo>
                    <a:pt x="4506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9" name="Google Shape;419;p21"/>
            <p:cNvSpPr/>
            <p:nvPr/>
          </p:nvSpPr>
          <p:spPr>
            <a:xfrm>
              <a:off x="2540875" y="2459675"/>
              <a:ext cx="82125" cy="119700"/>
            </a:xfrm>
            <a:custGeom>
              <a:rect b="b" l="l" r="r" t="t"/>
              <a:pathLst>
                <a:path extrusionOk="0" h="4788" w="3285">
                  <a:moveTo>
                    <a:pt x="1553" y="1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0" name="Google Shape;420;p21"/>
            <p:cNvSpPr/>
            <p:nvPr/>
          </p:nvSpPr>
          <p:spPr>
            <a:xfrm>
              <a:off x="2540875" y="2568525"/>
              <a:ext cx="82125" cy="38200"/>
            </a:xfrm>
            <a:custGeom>
              <a:rect b="b" l="l" r="r" t="t"/>
              <a:pathLst>
                <a:path extrusionOk="0" h="1528" w="3285">
                  <a:moveTo>
                    <a:pt x="0" y="0"/>
                  </a:moveTo>
                  <a:lnTo>
                    <a:pt x="0" y="306"/>
                  </a:lnTo>
                  <a:lnTo>
                    <a:pt x="280" y="840"/>
                  </a:lnTo>
                  <a:lnTo>
                    <a:pt x="764" y="1273"/>
                  </a:lnTo>
                  <a:lnTo>
                    <a:pt x="1298" y="1502"/>
                  </a:lnTo>
                  <a:lnTo>
                    <a:pt x="1528" y="1528"/>
                  </a:lnTo>
                  <a:lnTo>
                    <a:pt x="1782" y="1528"/>
                  </a:lnTo>
                  <a:lnTo>
                    <a:pt x="2011" y="1502"/>
                  </a:lnTo>
                  <a:lnTo>
                    <a:pt x="2521" y="1273"/>
                  </a:lnTo>
                  <a:lnTo>
                    <a:pt x="3004" y="840"/>
                  </a:lnTo>
                  <a:lnTo>
                    <a:pt x="3284" y="306"/>
                  </a:lnTo>
                  <a:lnTo>
                    <a:pt x="3284" y="0"/>
                  </a:lnTo>
                  <a:lnTo>
                    <a:pt x="2902" y="204"/>
                  </a:lnTo>
                  <a:lnTo>
                    <a:pt x="2062" y="433"/>
                  </a:lnTo>
                  <a:lnTo>
                    <a:pt x="1222" y="433"/>
                  </a:lnTo>
                  <a:lnTo>
                    <a:pt x="407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1" name="Google Shape;421;p21"/>
            <p:cNvSpPr/>
            <p:nvPr/>
          </p:nvSpPr>
          <p:spPr>
            <a:xfrm>
              <a:off x="2377300" y="2434225"/>
              <a:ext cx="26100" cy="26750"/>
            </a:xfrm>
            <a:custGeom>
              <a:rect b="b" l="l" r="r" t="t"/>
              <a:pathLst>
                <a:path extrusionOk="0" h="1070" w="1044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09" y="1070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44" y="535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2" name="Google Shape;422;p21"/>
            <p:cNvSpPr/>
            <p:nvPr/>
          </p:nvSpPr>
          <p:spPr>
            <a:xfrm>
              <a:off x="2737525" y="2434225"/>
              <a:ext cx="26775" cy="26750"/>
            </a:xfrm>
            <a:custGeom>
              <a:rect b="b" l="l" r="r" t="t"/>
              <a:pathLst>
                <a:path extrusionOk="0" h="1070" w="1071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32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45" y="739"/>
                  </a:lnTo>
                  <a:lnTo>
                    <a:pt x="1070" y="535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3" name="Google Shape;423;p21"/>
            <p:cNvSpPr/>
            <p:nvPr/>
          </p:nvSpPr>
          <p:spPr>
            <a:xfrm>
              <a:off x="233082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4" name="Google Shape;424;p21"/>
            <p:cNvSpPr/>
            <p:nvPr/>
          </p:nvSpPr>
          <p:spPr>
            <a:xfrm>
              <a:off x="2691075" y="2522700"/>
              <a:ext cx="146400" cy="68750"/>
            </a:xfrm>
            <a:custGeom>
              <a:rect b="b" l="l" r="r" t="t"/>
              <a:pathLst>
                <a:path extrusionOk="0" h="2750" w="5856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611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5" name="Google Shape;425;p21"/>
            <p:cNvSpPr/>
            <p:nvPr/>
          </p:nvSpPr>
          <p:spPr>
            <a:xfrm>
              <a:off x="2188250" y="1879850"/>
              <a:ext cx="791175" cy="525750"/>
            </a:xfrm>
            <a:custGeom>
              <a:rect b="b" l="l" r="r" t="t"/>
              <a:pathLst>
                <a:path extrusionOk="0" h="21030" w="31647">
                  <a:moveTo>
                    <a:pt x="15022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66" y="3132"/>
                  </a:lnTo>
                  <a:lnTo>
                    <a:pt x="5194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79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52" y="14436"/>
                  </a:lnTo>
                  <a:lnTo>
                    <a:pt x="11890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7007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83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3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820" y="20317"/>
                  </a:lnTo>
                  <a:lnTo>
                    <a:pt x="30526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3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78" y="4100"/>
                  </a:lnTo>
                  <a:lnTo>
                    <a:pt x="25282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6" name="Google Shape;426;p21"/>
            <p:cNvSpPr/>
            <p:nvPr/>
          </p:nvSpPr>
          <p:spPr>
            <a:xfrm>
              <a:off x="2348025" y="2341925"/>
              <a:ext cx="110750" cy="22300"/>
            </a:xfrm>
            <a:custGeom>
              <a:rect b="b" l="l" r="r" t="t"/>
              <a:pathLst>
                <a:path extrusionOk="0" fill="none" h="892" w="4430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7" name="Google Shape;427;p21"/>
            <p:cNvSpPr/>
            <p:nvPr/>
          </p:nvSpPr>
          <p:spPr>
            <a:xfrm>
              <a:off x="2708900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8" name="Google Shape;428;p21"/>
            <p:cNvSpPr/>
            <p:nvPr/>
          </p:nvSpPr>
          <p:spPr>
            <a:xfrm>
              <a:off x="2521775" y="2657625"/>
              <a:ext cx="124125" cy="35675"/>
            </a:xfrm>
            <a:custGeom>
              <a:rect b="b" l="l" r="r" t="t"/>
              <a:pathLst>
                <a:path extrusionOk="0" h="1427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1"/>
                  </a:lnTo>
                  <a:lnTo>
                    <a:pt x="4812" y="331"/>
                  </a:lnTo>
                  <a:lnTo>
                    <a:pt x="4965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645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9" name="Google Shape;429;p21"/>
            <p:cNvSpPr/>
            <p:nvPr/>
          </p:nvSpPr>
          <p:spPr>
            <a:xfrm>
              <a:off x="3100950" y="2455225"/>
              <a:ext cx="356450" cy="586225"/>
            </a:xfrm>
            <a:custGeom>
              <a:rect b="b" l="l" r="r" t="t"/>
              <a:pathLst>
                <a:path extrusionOk="0" h="23449" w="14258">
                  <a:moveTo>
                    <a:pt x="9192" y="1"/>
                  </a:moveTo>
                  <a:lnTo>
                    <a:pt x="8784" y="102"/>
                  </a:lnTo>
                  <a:lnTo>
                    <a:pt x="8402" y="357"/>
                  </a:lnTo>
                  <a:lnTo>
                    <a:pt x="8148" y="764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3"/>
                  </a:lnTo>
                  <a:lnTo>
                    <a:pt x="7562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306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37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39"/>
                  </a:lnTo>
                  <a:lnTo>
                    <a:pt x="3132" y="9548"/>
                  </a:lnTo>
                  <a:lnTo>
                    <a:pt x="2623" y="8173"/>
                  </a:lnTo>
                  <a:lnTo>
                    <a:pt x="2114" y="7231"/>
                  </a:lnTo>
                  <a:lnTo>
                    <a:pt x="1630" y="6594"/>
                  </a:lnTo>
                  <a:lnTo>
                    <a:pt x="943" y="6111"/>
                  </a:lnTo>
                  <a:lnTo>
                    <a:pt x="383" y="6034"/>
                  </a:lnTo>
                  <a:lnTo>
                    <a:pt x="332" y="6060"/>
                  </a:lnTo>
                  <a:lnTo>
                    <a:pt x="154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26" y="7078"/>
                  </a:lnTo>
                  <a:lnTo>
                    <a:pt x="561" y="10006"/>
                  </a:lnTo>
                  <a:lnTo>
                    <a:pt x="1147" y="13494"/>
                  </a:lnTo>
                  <a:lnTo>
                    <a:pt x="1197" y="13901"/>
                  </a:lnTo>
                  <a:lnTo>
                    <a:pt x="1427" y="14563"/>
                  </a:lnTo>
                  <a:lnTo>
                    <a:pt x="1885" y="15327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33" y="17694"/>
                  </a:lnTo>
                  <a:lnTo>
                    <a:pt x="10261" y="17694"/>
                  </a:lnTo>
                  <a:lnTo>
                    <a:pt x="10694" y="17618"/>
                  </a:lnTo>
                  <a:lnTo>
                    <a:pt x="11203" y="17338"/>
                  </a:lnTo>
                  <a:lnTo>
                    <a:pt x="11610" y="16803"/>
                  </a:lnTo>
                  <a:lnTo>
                    <a:pt x="11737" y="16396"/>
                  </a:lnTo>
                  <a:lnTo>
                    <a:pt x="12068" y="14970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8"/>
                  </a:lnTo>
                  <a:lnTo>
                    <a:pt x="14232" y="5652"/>
                  </a:lnTo>
                  <a:lnTo>
                    <a:pt x="14258" y="5423"/>
                  </a:lnTo>
                  <a:lnTo>
                    <a:pt x="14207" y="4965"/>
                  </a:lnTo>
                  <a:lnTo>
                    <a:pt x="14029" y="4609"/>
                  </a:lnTo>
                  <a:lnTo>
                    <a:pt x="13698" y="4354"/>
                  </a:lnTo>
                  <a:lnTo>
                    <a:pt x="13520" y="4303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609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48" y="3030"/>
                  </a:lnTo>
                  <a:lnTo>
                    <a:pt x="12297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34" y="1834"/>
                  </a:lnTo>
                  <a:lnTo>
                    <a:pt x="11330" y="1783"/>
                  </a:lnTo>
                  <a:lnTo>
                    <a:pt x="10897" y="1884"/>
                  </a:lnTo>
                  <a:lnTo>
                    <a:pt x="10541" y="2165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102"/>
                  </a:lnTo>
                  <a:lnTo>
                    <a:pt x="9421" y="26"/>
                  </a:lnTo>
                  <a:lnTo>
                    <a:pt x="9192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0" name="Google Shape;430;p21"/>
            <p:cNvSpPr/>
            <p:nvPr/>
          </p:nvSpPr>
          <p:spPr>
            <a:xfrm>
              <a:off x="3184975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0" y="1"/>
                  </a:moveTo>
                  <a:lnTo>
                    <a:pt x="0" y="1"/>
                  </a:lnTo>
                  <a:lnTo>
                    <a:pt x="0" y="26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1" name="Google Shape;431;p21"/>
            <p:cNvSpPr/>
            <p:nvPr/>
          </p:nvSpPr>
          <p:spPr>
            <a:xfrm>
              <a:off x="3218075" y="2659525"/>
              <a:ext cx="190950" cy="55400"/>
            </a:xfrm>
            <a:custGeom>
              <a:rect b="b" l="l" r="r" t="t"/>
              <a:pathLst>
                <a:path extrusionOk="0" h="2216" w="7638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2" name="Google Shape;432;p21"/>
            <p:cNvSpPr/>
            <p:nvPr/>
          </p:nvSpPr>
          <p:spPr>
            <a:xfrm>
              <a:off x="3184975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77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125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61" y="1935"/>
                  </a:lnTo>
                  <a:lnTo>
                    <a:pt x="2419" y="968"/>
                  </a:lnTo>
                  <a:lnTo>
                    <a:pt x="1401" y="407"/>
                  </a:lnTo>
                  <a:lnTo>
                    <a:pt x="561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3" name="Google Shape;433;p21"/>
            <p:cNvSpPr/>
            <p:nvPr/>
          </p:nvSpPr>
          <p:spPr>
            <a:xfrm>
              <a:off x="3162700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4" name="Google Shape;434;p21"/>
            <p:cNvSpPr/>
            <p:nvPr/>
          </p:nvSpPr>
          <p:spPr>
            <a:xfrm>
              <a:off x="3123225" y="2910950"/>
              <a:ext cx="238075" cy="100575"/>
            </a:xfrm>
            <a:custGeom>
              <a:rect b="b" l="l" r="r" t="t"/>
              <a:pathLst>
                <a:path extrusionOk="0" h="4023" w="9523">
                  <a:moveTo>
                    <a:pt x="434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523" y="2088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5" name="Google Shape;435;p21"/>
            <p:cNvSpPr/>
            <p:nvPr/>
          </p:nvSpPr>
          <p:spPr>
            <a:xfrm>
              <a:off x="3100950" y="2948500"/>
              <a:ext cx="251450" cy="105675"/>
            </a:xfrm>
            <a:custGeom>
              <a:rect b="b" l="l" r="r" t="t"/>
              <a:pathLst>
                <a:path extrusionOk="0" h="4227" w="10058">
                  <a:moveTo>
                    <a:pt x="994" y="0"/>
                  </a:moveTo>
                  <a:lnTo>
                    <a:pt x="1" y="4226"/>
                  </a:lnTo>
                  <a:lnTo>
                    <a:pt x="9573" y="4226"/>
                  </a:lnTo>
                  <a:lnTo>
                    <a:pt x="10057" y="2088"/>
                  </a:lnTo>
                  <a:lnTo>
                    <a:pt x="994" y="0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36" name="Google Shape;436;p21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22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442" name="Google Shape;442;p22"/>
          <p:cNvSpPr/>
          <p:nvPr/>
        </p:nvSpPr>
        <p:spPr>
          <a:xfrm>
            <a:off x="780200" y="1732325"/>
            <a:ext cx="2133000" cy="2133000"/>
          </a:xfrm>
          <a:prstGeom prst="ellipse">
            <a:avLst/>
          </a:prstGeom>
          <a:solidFill>
            <a:schemeClr val="accent4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ABeeZee"/>
                <a:ea typeface="ABeeZee"/>
                <a:cs typeface="ABeeZee"/>
                <a:sym typeface="ABeeZee"/>
              </a:rPr>
              <a:t>White</a:t>
            </a:r>
            <a:endParaRPr b="1">
              <a:solidFill>
                <a:srgbClr val="FFFFFF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443" name="Google Shape;443;p22"/>
          <p:cNvSpPr/>
          <p:nvPr/>
        </p:nvSpPr>
        <p:spPr>
          <a:xfrm>
            <a:off x="4424450" y="1732325"/>
            <a:ext cx="2133000" cy="2133000"/>
          </a:xfrm>
          <a:prstGeom prst="ellipse">
            <a:avLst/>
          </a:prstGeom>
          <a:solidFill>
            <a:schemeClr val="accent6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ABeeZee"/>
                <a:ea typeface="ABeeZee"/>
                <a:cs typeface="ABeeZee"/>
                <a:sym typeface="ABeeZee"/>
              </a:rPr>
              <a:t>Black</a:t>
            </a:r>
            <a:endParaRPr b="1">
              <a:solidFill>
                <a:srgbClr val="FFFFFF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grpSp>
        <p:nvGrpSpPr>
          <p:cNvPr id="444" name="Google Shape;444;p22"/>
          <p:cNvGrpSpPr/>
          <p:nvPr/>
        </p:nvGrpSpPr>
        <p:grpSpPr>
          <a:xfrm flipH="1">
            <a:off x="7488534" y="3637864"/>
            <a:ext cx="1655476" cy="1505645"/>
            <a:chOff x="4163225" y="296325"/>
            <a:chExt cx="1399625" cy="1272950"/>
          </a:xfrm>
        </p:grpSpPr>
        <p:sp>
          <p:nvSpPr>
            <p:cNvPr id="445" name="Google Shape;445;p22"/>
            <p:cNvSpPr/>
            <p:nvPr/>
          </p:nvSpPr>
          <p:spPr>
            <a:xfrm>
              <a:off x="4209700" y="296325"/>
              <a:ext cx="949000" cy="996100"/>
            </a:xfrm>
            <a:custGeom>
              <a:rect b="b" l="l" r="r" t="t"/>
              <a:pathLst>
                <a:path extrusionOk="0" h="39844" w="37960">
                  <a:moveTo>
                    <a:pt x="16727" y="0"/>
                  </a:moveTo>
                  <a:lnTo>
                    <a:pt x="16345" y="26"/>
                  </a:lnTo>
                  <a:lnTo>
                    <a:pt x="15963" y="102"/>
                  </a:lnTo>
                  <a:lnTo>
                    <a:pt x="15275" y="382"/>
                  </a:lnTo>
                  <a:lnTo>
                    <a:pt x="14715" y="815"/>
                  </a:lnTo>
                  <a:lnTo>
                    <a:pt x="14308" y="1401"/>
                  </a:lnTo>
                  <a:lnTo>
                    <a:pt x="14155" y="1706"/>
                  </a:lnTo>
                  <a:lnTo>
                    <a:pt x="13850" y="1502"/>
                  </a:lnTo>
                  <a:lnTo>
                    <a:pt x="13188" y="1222"/>
                  </a:lnTo>
                  <a:lnTo>
                    <a:pt x="12450" y="1146"/>
                  </a:lnTo>
                  <a:lnTo>
                    <a:pt x="11711" y="1222"/>
                  </a:lnTo>
                  <a:lnTo>
                    <a:pt x="11355" y="1375"/>
                  </a:lnTo>
                  <a:lnTo>
                    <a:pt x="10998" y="1528"/>
                  </a:lnTo>
                  <a:lnTo>
                    <a:pt x="10413" y="1986"/>
                  </a:lnTo>
                  <a:lnTo>
                    <a:pt x="10005" y="2546"/>
                  </a:lnTo>
                  <a:lnTo>
                    <a:pt x="9776" y="3183"/>
                  </a:lnTo>
                  <a:lnTo>
                    <a:pt x="9725" y="3539"/>
                  </a:lnTo>
                  <a:lnTo>
                    <a:pt x="9394" y="3412"/>
                  </a:lnTo>
                  <a:lnTo>
                    <a:pt x="8656" y="3310"/>
                  </a:lnTo>
                  <a:lnTo>
                    <a:pt x="7943" y="3412"/>
                  </a:lnTo>
                  <a:lnTo>
                    <a:pt x="7256" y="3692"/>
                  </a:lnTo>
                  <a:lnTo>
                    <a:pt x="6925" y="3921"/>
                  </a:lnTo>
                  <a:lnTo>
                    <a:pt x="6645" y="4150"/>
                  </a:lnTo>
                  <a:lnTo>
                    <a:pt x="6212" y="4736"/>
                  </a:lnTo>
                  <a:lnTo>
                    <a:pt x="5983" y="5398"/>
                  </a:lnTo>
                  <a:lnTo>
                    <a:pt x="5932" y="6060"/>
                  </a:lnTo>
                  <a:lnTo>
                    <a:pt x="6008" y="6416"/>
                  </a:lnTo>
                  <a:lnTo>
                    <a:pt x="5627" y="6390"/>
                  </a:lnTo>
                  <a:lnTo>
                    <a:pt x="4914" y="6467"/>
                  </a:lnTo>
                  <a:lnTo>
                    <a:pt x="4226" y="6747"/>
                  </a:lnTo>
                  <a:lnTo>
                    <a:pt x="3641" y="7180"/>
                  </a:lnTo>
                  <a:lnTo>
                    <a:pt x="3412" y="7485"/>
                  </a:lnTo>
                  <a:lnTo>
                    <a:pt x="3208" y="7791"/>
                  </a:lnTo>
                  <a:lnTo>
                    <a:pt x="2953" y="8453"/>
                  </a:lnTo>
                  <a:lnTo>
                    <a:pt x="2928" y="9140"/>
                  </a:lnTo>
                  <a:lnTo>
                    <a:pt x="3081" y="9802"/>
                  </a:lnTo>
                  <a:lnTo>
                    <a:pt x="3233" y="10133"/>
                  </a:lnTo>
                  <a:lnTo>
                    <a:pt x="2877" y="10184"/>
                  </a:lnTo>
                  <a:lnTo>
                    <a:pt x="2215" y="10464"/>
                  </a:lnTo>
                  <a:lnTo>
                    <a:pt x="1630" y="10897"/>
                  </a:lnTo>
                  <a:lnTo>
                    <a:pt x="1197" y="11482"/>
                  </a:lnTo>
                  <a:lnTo>
                    <a:pt x="1044" y="11813"/>
                  </a:lnTo>
                  <a:lnTo>
                    <a:pt x="942" y="12170"/>
                  </a:lnTo>
                  <a:lnTo>
                    <a:pt x="891" y="12857"/>
                  </a:lnTo>
                  <a:lnTo>
                    <a:pt x="1069" y="13544"/>
                  </a:lnTo>
                  <a:lnTo>
                    <a:pt x="1400" y="14130"/>
                  </a:lnTo>
                  <a:lnTo>
                    <a:pt x="1655" y="14410"/>
                  </a:lnTo>
                  <a:lnTo>
                    <a:pt x="1324" y="14563"/>
                  </a:lnTo>
                  <a:lnTo>
                    <a:pt x="764" y="14996"/>
                  </a:lnTo>
                  <a:lnTo>
                    <a:pt x="331" y="15556"/>
                  </a:lnTo>
                  <a:lnTo>
                    <a:pt x="77" y="16218"/>
                  </a:lnTo>
                  <a:lnTo>
                    <a:pt x="51" y="16574"/>
                  </a:lnTo>
                  <a:lnTo>
                    <a:pt x="26" y="16930"/>
                  </a:lnTo>
                  <a:lnTo>
                    <a:pt x="178" y="17567"/>
                  </a:lnTo>
                  <a:lnTo>
                    <a:pt x="484" y="18127"/>
                  </a:lnTo>
                  <a:lnTo>
                    <a:pt x="917" y="18611"/>
                  </a:lnTo>
                  <a:lnTo>
                    <a:pt x="1197" y="18814"/>
                  </a:lnTo>
                  <a:lnTo>
                    <a:pt x="917" y="18993"/>
                  </a:lnTo>
                  <a:lnTo>
                    <a:pt x="484" y="19451"/>
                  </a:lnTo>
                  <a:lnTo>
                    <a:pt x="178" y="19985"/>
                  </a:lnTo>
                  <a:lnTo>
                    <a:pt x="26" y="20596"/>
                  </a:lnTo>
                  <a:lnTo>
                    <a:pt x="0" y="20902"/>
                  </a:lnTo>
                  <a:lnTo>
                    <a:pt x="26" y="21258"/>
                  </a:lnTo>
                  <a:lnTo>
                    <a:pt x="204" y="21895"/>
                  </a:lnTo>
                  <a:lnTo>
                    <a:pt x="560" y="22455"/>
                  </a:lnTo>
                  <a:lnTo>
                    <a:pt x="1044" y="22913"/>
                  </a:lnTo>
                  <a:lnTo>
                    <a:pt x="1324" y="23091"/>
                  </a:lnTo>
                  <a:lnTo>
                    <a:pt x="1044" y="23321"/>
                  </a:lnTo>
                  <a:lnTo>
                    <a:pt x="637" y="23881"/>
                  </a:lnTo>
                  <a:lnTo>
                    <a:pt x="382" y="24517"/>
                  </a:lnTo>
                  <a:lnTo>
                    <a:pt x="306" y="25205"/>
                  </a:lnTo>
                  <a:lnTo>
                    <a:pt x="382" y="25561"/>
                  </a:lnTo>
                  <a:lnTo>
                    <a:pt x="458" y="25917"/>
                  </a:lnTo>
                  <a:lnTo>
                    <a:pt x="815" y="26554"/>
                  </a:lnTo>
                  <a:lnTo>
                    <a:pt x="1324" y="27063"/>
                  </a:lnTo>
                  <a:lnTo>
                    <a:pt x="1960" y="27419"/>
                  </a:lnTo>
                  <a:lnTo>
                    <a:pt x="2291" y="27521"/>
                  </a:lnTo>
                  <a:lnTo>
                    <a:pt x="2088" y="27801"/>
                  </a:lnTo>
                  <a:lnTo>
                    <a:pt x="1859" y="28463"/>
                  </a:lnTo>
                  <a:lnTo>
                    <a:pt x="1782" y="29151"/>
                  </a:lnTo>
                  <a:lnTo>
                    <a:pt x="1935" y="29838"/>
                  </a:lnTo>
                  <a:lnTo>
                    <a:pt x="2088" y="30169"/>
                  </a:lnTo>
                  <a:lnTo>
                    <a:pt x="2291" y="30475"/>
                  </a:lnTo>
                  <a:lnTo>
                    <a:pt x="2801" y="30984"/>
                  </a:lnTo>
                  <a:lnTo>
                    <a:pt x="3437" y="31340"/>
                  </a:lnTo>
                  <a:lnTo>
                    <a:pt x="4150" y="31518"/>
                  </a:lnTo>
                  <a:lnTo>
                    <a:pt x="4506" y="31544"/>
                  </a:lnTo>
                  <a:lnTo>
                    <a:pt x="4405" y="31875"/>
                  </a:lnTo>
                  <a:lnTo>
                    <a:pt x="4354" y="32562"/>
                  </a:lnTo>
                  <a:lnTo>
                    <a:pt x="4481" y="33224"/>
                  </a:lnTo>
                  <a:lnTo>
                    <a:pt x="4812" y="33861"/>
                  </a:lnTo>
                  <a:lnTo>
                    <a:pt x="5066" y="34141"/>
                  </a:lnTo>
                  <a:lnTo>
                    <a:pt x="5347" y="34395"/>
                  </a:lnTo>
                  <a:lnTo>
                    <a:pt x="5983" y="34752"/>
                  </a:lnTo>
                  <a:lnTo>
                    <a:pt x="6696" y="34955"/>
                  </a:lnTo>
                  <a:lnTo>
                    <a:pt x="7434" y="34955"/>
                  </a:lnTo>
                  <a:lnTo>
                    <a:pt x="7791" y="34879"/>
                  </a:lnTo>
                  <a:lnTo>
                    <a:pt x="7791" y="35210"/>
                  </a:lnTo>
                  <a:lnTo>
                    <a:pt x="7918" y="35872"/>
                  </a:lnTo>
                  <a:lnTo>
                    <a:pt x="8249" y="36508"/>
                  </a:lnTo>
                  <a:lnTo>
                    <a:pt x="8758" y="37017"/>
                  </a:lnTo>
                  <a:lnTo>
                    <a:pt x="9089" y="37221"/>
                  </a:lnTo>
                  <a:lnTo>
                    <a:pt x="9420" y="37399"/>
                  </a:lnTo>
                  <a:lnTo>
                    <a:pt x="10158" y="37578"/>
                  </a:lnTo>
                  <a:lnTo>
                    <a:pt x="10871" y="37578"/>
                  </a:lnTo>
                  <a:lnTo>
                    <a:pt x="11584" y="37399"/>
                  </a:lnTo>
                  <a:lnTo>
                    <a:pt x="11915" y="37247"/>
                  </a:lnTo>
                  <a:lnTo>
                    <a:pt x="11991" y="37578"/>
                  </a:lnTo>
                  <a:lnTo>
                    <a:pt x="12322" y="38189"/>
                  </a:lnTo>
                  <a:lnTo>
                    <a:pt x="12831" y="38698"/>
                  </a:lnTo>
                  <a:lnTo>
                    <a:pt x="13468" y="39054"/>
                  </a:lnTo>
                  <a:lnTo>
                    <a:pt x="13824" y="39181"/>
                  </a:lnTo>
                  <a:lnTo>
                    <a:pt x="14206" y="39258"/>
                  </a:lnTo>
                  <a:lnTo>
                    <a:pt x="14970" y="39258"/>
                  </a:lnTo>
                  <a:lnTo>
                    <a:pt x="15683" y="39054"/>
                  </a:lnTo>
                  <a:lnTo>
                    <a:pt x="16294" y="38698"/>
                  </a:lnTo>
                  <a:lnTo>
                    <a:pt x="16574" y="38469"/>
                  </a:lnTo>
                  <a:lnTo>
                    <a:pt x="16752" y="38749"/>
                  </a:lnTo>
                  <a:lnTo>
                    <a:pt x="17236" y="39258"/>
                  </a:lnTo>
                  <a:lnTo>
                    <a:pt x="17872" y="39614"/>
                  </a:lnTo>
                  <a:lnTo>
                    <a:pt x="18585" y="39818"/>
                  </a:lnTo>
                  <a:lnTo>
                    <a:pt x="18992" y="39843"/>
                  </a:lnTo>
                  <a:lnTo>
                    <a:pt x="19069" y="39843"/>
                  </a:lnTo>
                  <a:lnTo>
                    <a:pt x="19451" y="39818"/>
                  </a:lnTo>
                  <a:lnTo>
                    <a:pt x="20164" y="39614"/>
                  </a:lnTo>
                  <a:lnTo>
                    <a:pt x="20800" y="39258"/>
                  </a:lnTo>
                  <a:lnTo>
                    <a:pt x="21284" y="38749"/>
                  </a:lnTo>
                  <a:lnTo>
                    <a:pt x="21462" y="38443"/>
                  </a:lnTo>
                  <a:lnTo>
                    <a:pt x="21742" y="38698"/>
                  </a:lnTo>
                  <a:lnTo>
                    <a:pt x="22353" y="39054"/>
                  </a:lnTo>
                  <a:lnTo>
                    <a:pt x="23066" y="39232"/>
                  </a:lnTo>
                  <a:lnTo>
                    <a:pt x="23804" y="39232"/>
                  </a:lnTo>
                  <a:lnTo>
                    <a:pt x="24186" y="39156"/>
                  </a:lnTo>
                  <a:lnTo>
                    <a:pt x="24568" y="39029"/>
                  </a:lnTo>
                  <a:lnTo>
                    <a:pt x="25204" y="38672"/>
                  </a:lnTo>
                  <a:lnTo>
                    <a:pt x="25688" y="38163"/>
                  </a:lnTo>
                  <a:lnTo>
                    <a:pt x="26019" y="37527"/>
                  </a:lnTo>
                  <a:lnTo>
                    <a:pt x="26121" y="37196"/>
                  </a:lnTo>
                  <a:lnTo>
                    <a:pt x="26452" y="37374"/>
                  </a:lnTo>
                  <a:lnTo>
                    <a:pt x="27139" y="37552"/>
                  </a:lnTo>
                  <a:lnTo>
                    <a:pt x="27878" y="37552"/>
                  </a:lnTo>
                  <a:lnTo>
                    <a:pt x="28616" y="37374"/>
                  </a:lnTo>
                  <a:lnTo>
                    <a:pt x="28947" y="37196"/>
                  </a:lnTo>
                  <a:lnTo>
                    <a:pt x="29278" y="36966"/>
                  </a:lnTo>
                  <a:lnTo>
                    <a:pt x="29762" y="36457"/>
                  </a:lnTo>
                  <a:lnTo>
                    <a:pt x="30093" y="35846"/>
                  </a:lnTo>
                  <a:lnTo>
                    <a:pt x="30245" y="35159"/>
                  </a:lnTo>
                  <a:lnTo>
                    <a:pt x="30220" y="34828"/>
                  </a:lnTo>
                  <a:lnTo>
                    <a:pt x="30576" y="34904"/>
                  </a:lnTo>
                  <a:lnTo>
                    <a:pt x="31315" y="34904"/>
                  </a:lnTo>
                  <a:lnTo>
                    <a:pt x="32027" y="34701"/>
                  </a:lnTo>
                  <a:lnTo>
                    <a:pt x="32664" y="34344"/>
                  </a:lnTo>
                  <a:lnTo>
                    <a:pt x="32944" y="34090"/>
                  </a:lnTo>
                  <a:lnTo>
                    <a:pt x="33198" y="33810"/>
                  </a:lnTo>
                  <a:lnTo>
                    <a:pt x="33529" y="33173"/>
                  </a:lnTo>
                  <a:lnTo>
                    <a:pt x="33657" y="32511"/>
                  </a:lnTo>
                  <a:lnTo>
                    <a:pt x="33606" y="31824"/>
                  </a:lnTo>
                  <a:lnTo>
                    <a:pt x="33504" y="31493"/>
                  </a:lnTo>
                  <a:lnTo>
                    <a:pt x="33860" y="31467"/>
                  </a:lnTo>
                  <a:lnTo>
                    <a:pt x="34573" y="31289"/>
                  </a:lnTo>
                  <a:lnTo>
                    <a:pt x="35184" y="30933"/>
                  </a:lnTo>
                  <a:lnTo>
                    <a:pt x="35719" y="30424"/>
                  </a:lnTo>
                  <a:lnTo>
                    <a:pt x="35897" y="30093"/>
                  </a:lnTo>
                  <a:lnTo>
                    <a:pt x="36075" y="29762"/>
                  </a:lnTo>
                  <a:lnTo>
                    <a:pt x="36203" y="29074"/>
                  </a:lnTo>
                  <a:lnTo>
                    <a:pt x="36152" y="28387"/>
                  </a:lnTo>
                  <a:lnTo>
                    <a:pt x="35897" y="27750"/>
                  </a:lnTo>
                  <a:lnTo>
                    <a:pt x="35693" y="27445"/>
                  </a:lnTo>
                  <a:lnTo>
                    <a:pt x="36024" y="27343"/>
                  </a:lnTo>
                  <a:lnTo>
                    <a:pt x="36661" y="26987"/>
                  </a:lnTo>
                  <a:lnTo>
                    <a:pt x="37170" y="26477"/>
                  </a:lnTo>
                  <a:lnTo>
                    <a:pt x="37501" y="25841"/>
                  </a:lnTo>
                  <a:lnTo>
                    <a:pt x="37603" y="25510"/>
                  </a:lnTo>
                  <a:lnTo>
                    <a:pt x="37654" y="25128"/>
                  </a:lnTo>
                  <a:lnTo>
                    <a:pt x="37603" y="24441"/>
                  </a:lnTo>
                  <a:lnTo>
                    <a:pt x="37348" y="23804"/>
                  </a:lnTo>
                  <a:lnTo>
                    <a:pt x="36915" y="23244"/>
                  </a:lnTo>
                  <a:lnTo>
                    <a:pt x="36635" y="23041"/>
                  </a:lnTo>
                  <a:lnTo>
                    <a:pt x="36941" y="22837"/>
                  </a:lnTo>
                  <a:lnTo>
                    <a:pt x="37399" y="22379"/>
                  </a:lnTo>
                  <a:lnTo>
                    <a:pt x="37756" y="21819"/>
                  </a:lnTo>
                  <a:lnTo>
                    <a:pt x="37934" y="21182"/>
                  </a:lnTo>
                  <a:lnTo>
                    <a:pt x="37959" y="20851"/>
                  </a:lnTo>
                  <a:lnTo>
                    <a:pt x="37934" y="20520"/>
                  </a:lnTo>
                  <a:lnTo>
                    <a:pt x="37781" y="19909"/>
                  </a:lnTo>
                  <a:lnTo>
                    <a:pt x="37476" y="19374"/>
                  </a:lnTo>
                  <a:lnTo>
                    <a:pt x="37043" y="18916"/>
                  </a:lnTo>
                  <a:lnTo>
                    <a:pt x="36788" y="18738"/>
                  </a:lnTo>
                  <a:lnTo>
                    <a:pt x="37043" y="18560"/>
                  </a:lnTo>
                  <a:lnTo>
                    <a:pt x="37476" y="18076"/>
                  </a:lnTo>
                  <a:lnTo>
                    <a:pt x="37781" y="17491"/>
                  </a:lnTo>
                  <a:lnTo>
                    <a:pt x="37934" y="16854"/>
                  </a:lnTo>
                  <a:lnTo>
                    <a:pt x="37908" y="16523"/>
                  </a:lnTo>
                  <a:lnTo>
                    <a:pt x="37883" y="16141"/>
                  </a:lnTo>
                  <a:lnTo>
                    <a:pt x="37628" y="15479"/>
                  </a:lnTo>
                  <a:lnTo>
                    <a:pt x="37196" y="14919"/>
                  </a:lnTo>
                  <a:lnTo>
                    <a:pt x="36635" y="14486"/>
                  </a:lnTo>
                  <a:lnTo>
                    <a:pt x="36304" y="14334"/>
                  </a:lnTo>
                  <a:lnTo>
                    <a:pt x="36534" y="14079"/>
                  </a:lnTo>
                  <a:lnTo>
                    <a:pt x="36890" y="13468"/>
                  </a:lnTo>
                  <a:lnTo>
                    <a:pt x="37043" y="12806"/>
                  </a:lnTo>
                  <a:lnTo>
                    <a:pt x="36992" y="12093"/>
                  </a:lnTo>
                  <a:lnTo>
                    <a:pt x="36890" y="11737"/>
                  </a:lnTo>
                  <a:lnTo>
                    <a:pt x="36737" y="11406"/>
                  </a:lnTo>
                  <a:lnTo>
                    <a:pt x="36304" y="10820"/>
                  </a:lnTo>
                  <a:lnTo>
                    <a:pt x="35719" y="10388"/>
                  </a:lnTo>
                  <a:lnTo>
                    <a:pt x="35057" y="10133"/>
                  </a:lnTo>
                  <a:lnTo>
                    <a:pt x="34701" y="10057"/>
                  </a:lnTo>
                  <a:lnTo>
                    <a:pt x="34853" y="9751"/>
                  </a:lnTo>
                  <a:lnTo>
                    <a:pt x="35006" y="9089"/>
                  </a:lnTo>
                  <a:lnTo>
                    <a:pt x="34955" y="8402"/>
                  </a:lnTo>
                  <a:lnTo>
                    <a:pt x="34701" y="7740"/>
                  </a:lnTo>
                  <a:lnTo>
                    <a:pt x="34497" y="7434"/>
                  </a:lnTo>
                  <a:lnTo>
                    <a:pt x="34268" y="7129"/>
                  </a:lnTo>
                  <a:lnTo>
                    <a:pt x="33682" y="6696"/>
                  </a:lnTo>
                  <a:lnTo>
                    <a:pt x="32995" y="6416"/>
                  </a:lnTo>
                  <a:lnTo>
                    <a:pt x="32282" y="6340"/>
                  </a:lnTo>
                  <a:lnTo>
                    <a:pt x="31900" y="6365"/>
                  </a:lnTo>
                  <a:lnTo>
                    <a:pt x="31976" y="6034"/>
                  </a:lnTo>
                  <a:lnTo>
                    <a:pt x="31926" y="5347"/>
                  </a:lnTo>
                  <a:lnTo>
                    <a:pt x="31696" y="4685"/>
                  </a:lnTo>
                  <a:lnTo>
                    <a:pt x="31264" y="4099"/>
                  </a:lnTo>
                  <a:lnTo>
                    <a:pt x="30958" y="3870"/>
                  </a:lnTo>
                  <a:lnTo>
                    <a:pt x="30653" y="3641"/>
                  </a:lnTo>
                  <a:lnTo>
                    <a:pt x="29965" y="3361"/>
                  </a:lnTo>
                  <a:lnTo>
                    <a:pt x="29227" y="3285"/>
                  </a:lnTo>
                  <a:lnTo>
                    <a:pt x="28514" y="3386"/>
                  </a:lnTo>
                  <a:lnTo>
                    <a:pt x="28158" y="3514"/>
                  </a:lnTo>
                  <a:lnTo>
                    <a:pt x="28132" y="3157"/>
                  </a:lnTo>
                  <a:lnTo>
                    <a:pt x="27878" y="2521"/>
                  </a:lnTo>
                  <a:lnTo>
                    <a:pt x="27470" y="1935"/>
                  </a:lnTo>
                  <a:lnTo>
                    <a:pt x="26885" y="1502"/>
                  </a:lnTo>
                  <a:lnTo>
                    <a:pt x="26528" y="1324"/>
                  </a:lnTo>
                  <a:lnTo>
                    <a:pt x="26172" y="1197"/>
                  </a:lnTo>
                  <a:lnTo>
                    <a:pt x="25434" y="1121"/>
                  </a:lnTo>
                  <a:lnTo>
                    <a:pt x="24695" y="1222"/>
                  </a:lnTo>
                  <a:lnTo>
                    <a:pt x="24033" y="1477"/>
                  </a:lnTo>
                  <a:lnTo>
                    <a:pt x="23728" y="1706"/>
                  </a:lnTo>
                  <a:lnTo>
                    <a:pt x="23601" y="1375"/>
                  </a:lnTo>
                  <a:lnTo>
                    <a:pt x="23168" y="815"/>
                  </a:lnTo>
                  <a:lnTo>
                    <a:pt x="22608" y="382"/>
                  </a:lnTo>
                  <a:lnTo>
                    <a:pt x="21920" y="77"/>
                  </a:lnTo>
                  <a:lnTo>
                    <a:pt x="21538" y="26"/>
                  </a:lnTo>
                  <a:lnTo>
                    <a:pt x="21156" y="0"/>
                  </a:lnTo>
                  <a:lnTo>
                    <a:pt x="20393" y="102"/>
                  </a:lnTo>
                  <a:lnTo>
                    <a:pt x="19731" y="382"/>
                  </a:lnTo>
                  <a:lnTo>
                    <a:pt x="19171" y="815"/>
                  </a:lnTo>
                  <a:lnTo>
                    <a:pt x="18942" y="1095"/>
                  </a:lnTo>
                  <a:lnTo>
                    <a:pt x="18712" y="815"/>
                  </a:lnTo>
                  <a:lnTo>
                    <a:pt x="18152" y="382"/>
                  </a:lnTo>
                  <a:lnTo>
                    <a:pt x="17490" y="102"/>
                  </a:lnTo>
                  <a:lnTo>
                    <a:pt x="16727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6" name="Google Shape;446;p22"/>
            <p:cNvSpPr/>
            <p:nvPr/>
          </p:nvSpPr>
          <p:spPr>
            <a:xfrm>
              <a:off x="427780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7" name="Google Shape;447;p22"/>
            <p:cNvSpPr/>
            <p:nvPr/>
          </p:nvSpPr>
          <p:spPr>
            <a:xfrm>
              <a:off x="502247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0" y="0"/>
                  </a:moveTo>
                  <a:lnTo>
                    <a:pt x="0" y="7638"/>
                  </a:lnTo>
                  <a:lnTo>
                    <a:pt x="560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99" y="5474"/>
                  </a:lnTo>
                  <a:lnTo>
                    <a:pt x="2724" y="4914"/>
                  </a:lnTo>
                  <a:lnTo>
                    <a:pt x="2724" y="2750"/>
                  </a:lnTo>
                  <a:lnTo>
                    <a:pt x="2699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60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8" name="Google Shape;448;p22"/>
            <p:cNvSpPr/>
            <p:nvPr/>
          </p:nvSpPr>
          <p:spPr>
            <a:xfrm>
              <a:off x="4579475" y="1254850"/>
              <a:ext cx="210075" cy="264150"/>
            </a:xfrm>
            <a:custGeom>
              <a:rect b="b" l="l" r="r" t="t"/>
              <a:pathLst>
                <a:path extrusionOk="0" h="10566" w="8403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9" name="Google Shape;449;p22"/>
            <p:cNvSpPr/>
            <p:nvPr/>
          </p:nvSpPr>
          <p:spPr>
            <a:xfrm>
              <a:off x="4333800" y="439525"/>
              <a:ext cx="700775" cy="875800"/>
            </a:xfrm>
            <a:custGeom>
              <a:rect b="b" l="l" r="r" t="t"/>
              <a:pathLst>
                <a:path extrusionOk="0" h="35032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6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6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20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20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8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0" name="Google Shape;450;p22"/>
            <p:cNvSpPr/>
            <p:nvPr/>
          </p:nvSpPr>
          <p:spPr>
            <a:xfrm>
              <a:off x="445855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1" name="Google Shape;451;p22"/>
            <p:cNvSpPr/>
            <p:nvPr/>
          </p:nvSpPr>
          <p:spPr>
            <a:xfrm>
              <a:off x="4818800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2" name="Google Shape;452;p22"/>
            <p:cNvSpPr/>
            <p:nvPr/>
          </p:nvSpPr>
          <p:spPr>
            <a:xfrm>
              <a:off x="4163225" y="1359225"/>
              <a:ext cx="1041925" cy="210050"/>
            </a:xfrm>
            <a:custGeom>
              <a:rect b="b" l="l" r="r" t="t"/>
              <a:pathLst>
                <a:path extrusionOk="0" h="8402" w="41677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579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3" name="Google Shape;453;p22"/>
            <p:cNvSpPr/>
            <p:nvPr/>
          </p:nvSpPr>
          <p:spPr>
            <a:xfrm>
              <a:off x="4540025" y="1359225"/>
              <a:ext cx="288350" cy="148950"/>
            </a:xfrm>
            <a:custGeom>
              <a:rect b="b" l="l" r="r" t="t"/>
              <a:pathLst>
                <a:path extrusionOk="0" h="5958" w="11534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07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4" name="Google Shape;454;p22"/>
            <p:cNvSpPr/>
            <p:nvPr/>
          </p:nvSpPr>
          <p:spPr>
            <a:xfrm>
              <a:off x="4632300" y="974800"/>
              <a:ext cx="99950" cy="119675"/>
            </a:xfrm>
            <a:custGeom>
              <a:rect b="b" l="l" r="r" t="t"/>
              <a:pathLst>
                <a:path extrusionOk="0" h="4787" w="3998">
                  <a:moveTo>
                    <a:pt x="1885" y="0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5" name="Google Shape;455;p22"/>
            <p:cNvSpPr/>
            <p:nvPr/>
          </p:nvSpPr>
          <p:spPr>
            <a:xfrm>
              <a:off x="4632300" y="1083625"/>
              <a:ext cx="99950" cy="37575"/>
            </a:xfrm>
            <a:custGeom>
              <a:rect b="b" l="l" r="r" t="t"/>
              <a:pathLst>
                <a:path extrusionOk="0" h="1503" w="3998">
                  <a:moveTo>
                    <a:pt x="1" y="1"/>
                  </a:moveTo>
                  <a:lnTo>
                    <a:pt x="1" y="306"/>
                  </a:lnTo>
                  <a:lnTo>
                    <a:pt x="357" y="841"/>
                  </a:lnTo>
                  <a:lnTo>
                    <a:pt x="917" y="1248"/>
                  </a:lnTo>
                  <a:lnTo>
                    <a:pt x="1579" y="1477"/>
                  </a:lnTo>
                  <a:lnTo>
                    <a:pt x="1834" y="1503"/>
                  </a:lnTo>
                  <a:lnTo>
                    <a:pt x="2165" y="1503"/>
                  </a:lnTo>
                  <a:lnTo>
                    <a:pt x="2445" y="1477"/>
                  </a:lnTo>
                  <a:lnTo>
                    <a:pt x="3081" y="1248"/>
                  </a:lnTo>
                  <a:lnTo>
                    <a:pt x="3667" y="841"/>
                  </a:lnTo>
                  <a:lnTo>
                    <a:pt x="3998" y="306"/>
                  </a:lnTo>
                  <a:lnTo>
                    <a:pt x="3998" y="1"/>
                  </a:lnTo>
                  <a:lnTo>
                    <a:pt x="3514" y="205"/>
                  </a:lnTo>
                  <a:lnTo>
                    <a:pt x="2521" y="434"/>
                  </a:lnTo>
                  <a:lnTo>
                    <a:pt x="1503" y="434"/>
                  </a:lnTo>
                  <a:lnTo>
                    <a:pt x="485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6" name="Google Shape;456;p22"/>
            <p:cNvSpPr/>
            <p:nvPr/>
          </p:nvSpPr>
          <p:spPr>
            <a:xfrm>
              <a:off x="4477650" y="949350"/>
              <a:ext cx="26125" cy="26100"/>
            </a:xfrm>
            <a:custGeom>
              <a:rect b="b" l="l" r="r" t="t"/>
              <a:pathLst>
                <a:path extrusionOk="0" h="1044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7" name="Google Shape;457;p22"/>
            <p:cNvSpPr/>
            <p:nvPr/>
          </p:nvSpPr>
          <p:spPr>
            <a:xfrm>
              <a:off x="4837900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8" y="1018"/>
                  </a:lnTo>
                  <a:lnTo>
                    <a:pt x="1044" y="738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8" name="Google Shape;458;p22"/>
            <p:cNvSpPr/>
            <p:nvPr/>
          </p:nvSpPr>
          <p:spPr>
            <a:xfrm>
              <a:off x="443117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6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9" name="Google Shape;459;p22"/>
            <p:cNvSpPr/>
            <p:nvPr/>
          </p:nvSpPr>
          <p:spPr>
            <a:xfrm>
              <a:off x="4791425" y="1037175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0" name="Google Shape;460;p22"/>
            <p:cNvSpPr/>
            <p:nvPr/>
          </p:nvSpPr>
          <p:spPr>
            <a:xfrm>
              <a:off x="4448375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1" name="Google Shape;461;p22"/>
            <p:cNvSpPr/>
            <p:nvPr/>
          </p:nvSpPr>
          <p:spPr>
            <a:xfrm>
              <a:off x="4809250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176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2" name="Google Shape;462;p22"/>
            <p:cNvSpPr/>
            <p:nvPr/>
          </p:nvSpPr>
          <p:spPr>
            <a:xfrm>
              <a:off x="4622125" y="1161925"/>
              <a:ext cx="124125" cy="35650"/>
            </a:xfrm>
            <a:custGeom>
              <a:rect b="b" l="l" r="r" t="t"/>
              <a:pathLst>
                <a:path extrusionOk="0" fill="none" h="1426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3" y="1426"/>
                  </a:lnTo>
                  <a:lnTo>
                    <a:pt x="2495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0"/>
                  </a:lnTo>
                  <a:lnTo>
                    <a:pt x="4812" y="331"/>
                  </a:lnTo>
                  <a:lnTo>
                    <a:pt x="4965" y="26"/>
                  </a:lnTo>
                </a:path>
              </a:pathLst>
            </a:custGeom>
            <a:noFill/>
            <a:ln cap="rnd" cmpd="sng" w="21000">
              <a:solidFill>
                <a:srgbClr val="5A1016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3" name="Google Shape;463;p22"/>
            <p:cNvSpPr/>
            <p:nvPr/>
          </p:nvSpPr>
          <p:spPr>
            <a:xfrm>
              <a:off x="4258075" y="405800"/>
              <a:ext cx="852250" cy="528300"/>
            </a:xfrm>
            <a:custGeom>
              <a:rect b="b" l="l" r="r" t="t"/>
              <a:pathLst>
                <a:path extrusionOk="0" h="21132" w="34090">
                  <a:moveTo>
                    <a:pt x="17185" y="0"/>
                  </a:moveTo>
                  <a:lnTo>
                    <a:pt x="16370" y="51"/>
                  </a:lnTo>
                  <a:lnTo>
                    <a:pt x="14741" y="153"/>
                  </a:lnTo>
                  <a:lnTo>
                    <a:pt x="11864" y="739"/>
                  </a:lnTo>
                  <a:lnTo>
                    <a:pt x="9369" y="1681"/>
                  </a:lnTo>
                  <a:lnTo>
                    <a:pt x="7256" y="2928"/>
                  </a:lnTo>
                  <a:lnTo>
                    <a:pt x="5499" y="4430"/>
                  </a:lnTo>
                  <a:lnTo>
                    <a:pt x="4023" y="6110"/>
                  </a:lnTo>
                  <a:lnTo>
                    <a:pt x="2851" y="7943"/>
                  </a:lnTo>
                  <a:lnTo>
                    <a:pt x="1935" y="9827"/>
                  </a:lnTo>
                  <a:lnTo>
                    <a:pt x="1222" y="11762"/>
                  </a:lnTo>
                  <a:lnTo>
                    <a:pt x="738" y="13621"/>
                  </a:lnTo>
                  <a:lnTo>
                    <a:pt x="255" y="16268"/>
                  </a:lnTo>
                  <a:lnTo>
                    <a:pt x="0" y="20291"/>
                  </a:lnTo>
                  <a:lnTo>
                    <a:pt x="51" y="20902"/>
                  </a:lnTo>
                  <a:lnTo>
                    <a:pt x="407" y="20978"/>
                  </a:lnTo>
                  <a:lnTo>
                    <a:pt x="1171" y="20978"/>
                  </a:lnTo>
                  <a:lnTo>
                    <a:pt x="1909" y="20826"/>
                  </a:lnTo>
                  <a:lnTo>
                    <a:pt x="2622" y="20520"/>
                  </a:lnTo>
                  <a:lnTo>
                    <a:pt x="3259" y="20087"/>
                  </a:lnTo>
                  <a:lnTo>
                    <a:pt x="3768" y="19502"/>
                  </a:lnTo>
                  <a:lnTo>
                    <a:pt x="4175" y="18814"/>
                  </a:lnTo>
                  <a:lnTo>
                    <a:pt x="4379" y="18000"/>
                  </a:lnTo>
                  <a:lnTo>
                    <a:pt x="4379" y="17541"/>
                  </a:lnTo>
                  <a:lnTo>
                    <a:pt x="4812" y="17363"/>
                  </a:lnTo>
                  <a:lnTo>
                    <a:pt x="5499" y="16727"/>
                  </a:lnTo>
                  <a:lnTo>
                    <a:pt x="5703" y="16294"/>
                  </a:lnTo>
                  <a:lnTo>
                    <a:pt x="5830" y="15810"/>
                  </a:lnTo>
                  <a:lnTo>
                    <a:pt x="5728" y="14868"/>
                  </a:lnTo>
                  <a:lnTo>
                    <a:pt x="5525" y="14461"/>
                  </a:lnTo>
                  <a:lnTo>
                    <a:pt x="5983" y="14435"/>
                  </a:lnTo>
                  <a:lnTo>
                    <a:pt x="6848" y="14028"/>
                  </a:lnTo>
                  <a:lnTo>
                    <a:pt x="7205" y="13672"/>
                  </a:lnTo>
                  <a:lnTo>
                    <a:pt x="7485" y="13264"/>
                  </a:lnTo>
                  <a:lnTo>
                    <a:pt x="7689" y="12297"/>
                  </a:lnTo>
                  <a:lnTo>
                    <a:pt x="7612" y="11839"/>
                  </a:lnTo>
                  <a:lnTo>
                    <a:pt x="8070" y="11940"/>
                  </a:lnTo>
                  <a:lnTo>
                    <a:pt x="9038" y="11813"/>
                  </a:lnTo>
                  <a:lnTo>
                    <a:pt x="9496" y="11559"/>
                  </a:lnTo>
                  <a:lnTo>
                    <a:pt x="9700" y="11406"/>
                  </a:lnTo>
                  <a:lnTo>
                    <a:pt x="10031" y="11024"/>
                  </a:lnTo>
                  <a:lnTo>
                    <a:pt x="10362" y="10362"/>
                  </a:lnTo>
                  <a:lnTo>
                    <a:pt x="10413" y="9878"/>
                  </a:lnTo>
                  <a:lnTo>
                    <a:pt x="10820" y="10133"/>
                  </a:lnTo>
                  <a:lnTo>
                    <a:pt x="11558" y="10235"/>
                  </a:lnTo>
                  <a:lnTo>
                    <a:pt x="12068" y="10184"/>
                  </a:lnTo>
                  <a:lnTo>
                    <a:pt x="12322" y="10107"/>
                  </a:lnTo>
                  <a:lnTo>
                    <a:pt x="12551" y="10006"/>
                  </a:lnTo>
                  <a:lnTo>
                    <a:pt x="12984" y="9725"/>
                  </a:lnTo>
                  <a:lnTo>
                    <a:pt x="13468" y="9165"/>
                  </a:lnTo>
                  <a:lnTo>
                    <a:pt x="13621" y="8707"/>
                  </a:lnTo>
                  <a:lnTo>
                    <a:pt x="13977" y="9038"/>
                  </a:lnTo>
                  <a:lnTo>
                    <a:pt x="14664" y="9318"/>
                  </a:lnTo>
                  <a:lnTo>
                    <a:pt x="15173" y="9395"/>
                  </a:lnTo>
                  <a:lnTo>
                    <a:pt x="15454" y="9369"/>
                  </a:lnTo>
                  <a:lnTo>
                    <a:pt x="15708" y="9344"/>
                  </a:lnTo>
                  <a:lnTo>
                    <a:pt x="16192" y="9165"/>
                  </a:lnTo>
                  <a:lnTo>
                    <a:pt x="16777" y="8707"/>
                  </a:lnTo>
                  <a:lnTo>
                    <a:pt x="17057" y="8300"/>
                  </a:lnTo>
                  <a:lnTo>
                    <a:pt x="17337" y="8707"/>
                  </a:lnTo>
                  <a:lnTo>
                    <a:pt x="17949" y="9165"/>
                  </a:lnTo>
                  <a:lnTo>
                    <a:pt x="18432" y="9344"/>
                  </a:lnTo>
                  <a:lnTo>
                    <a:pt x="18687" y="9369"/>
                  </a:lnTo>
                  <a:lnTo>
                    <a:pt x="18941" y="9395"/>
                  </a:lnTo>
                  <a:lnTo>
                    <a:pt x="19451" y="9318"/>
                  </a:lnTo>
                  <a:lnTo>
                    <a:pt x="20138" y="9038"/>
                  </a:lnTo>
                  <a:lnTo>
                    <a:pt x="20494" y="8682"/>
                  </a:lnTo>
                  <a:lnTo>
                    <a:pt x="20673" y="9165"/>
                  </a:lnTo>
                  <a:lnTo>
                    <a:pt x="21156" y="9725"/>
                  </a:lnTo>
                  <a:lnTo>
                    <a:pt x="21564" y="10006"/>
                  </a:lnTo>
                  <a:lnTo>
                    <a:pt x="21818" y="10107"/>
                  </a:lnTo>
                  <a:lnTo>
                    <a:pt x="22073" y="10184"/>
                  </a:lnTo>
                  <a:lnTo>
                    <a:pt x="22557" y="10235"/>
                  </a:lnTo>
                  <a:lnTo>
                    <a:pt x="23295" y="10107"/>
                  </a:lnTo>
                  <a:lnTo>
                    <a:pt x="23728" y="9878"/>
                  </a:lnTo>
                  <a:lnTo>
                    <a:pt x="23779" y="10362"/>
                  </a:lnTo>
                  <a:lnTo>
                    <a:pt x="24110" y="11024"/>
                  </a:lnTo>
                  <a:lnTo>
                    <a:pt x="24441" y="11406"/>
                  </a:lnTo>
                  <a:lnTo>
                    <a:pt x="24644" y="11559"/>
                  </a:lnTo>
                  <a:lnTo>
                    <a:pt x="25077" y="11813"/>
                  </a:lnTo>
                  <a:lnTo>
                    <a:pt x="26044" y="11940"/>
                  </a:lnTo>
                  <a:lnTo>
                    <a:pt x="26528" y="11813"/>
                  </a:lnTo>
                  <a:lnTo>
                    <a:pt x="26452" y="12297"/>
                  </a:lnTo>
                  <a:lnTo>
                    <a:pt x="26655" y="13239"/>
                  </a:lnTo>
                  <a:lnTo>
                    <a:pt x="26935" y="13672"/>
                  </a:lnTo>
                  <a:lnTo>
                    <a:pt x="27292" y="14028"/>
                  </a:lnTo>
                  <a:lnTo>
                    <a:pt x="28158" y="14410"/>
                  </a:lnTo>
                  <a:lnTo>
                    <a:pt x="28616" y="14435"/>
                  </a:lnTo>
                  <a:lnTo>
                    <a:pt x="28412" y="14868"/>
                  </a:lnTo>
                  <a:lnTo>
                    <a:pt x="28310" y="15785"/>
                  </a:lnTo>
                  <a:lnTo>
                    <a:pt x="28438" y="16268"/>
                  </a:lnTo>
                  <a:lnTo>
                    <a:pt x="28667" y="16727"/>
                  </a:lnTo>
                  <a:lnTo>
                    <a:pt x="29329" y="17363"/>
                  </a:lnTo>
                  <a:lnTo>
                    <a:pt x="29761" y="17541"/>
                  </a:lnTo>
                  <a:lnTo>
                    <a:pt x="29787" y="18000"/>
                  </a:lnTo>
                  <a:lnTo>
                    <a:pt x="30016" y="18840"/>
                  </a:lnTo>
                  <a:lnTo>
                    <a:pt x="30398" y="19578"/>
                  </a:lnTo>
                  <a:lnTo>
                    <a:pt x="30933" y="20189"/>
                  </a:lnTo>
                  <a:lnTo>
                    <a:pt x="31569" y="20673"/>
                  </a:lnTo>
                  <a:lnTo>
                    <a:pt x="32282" y="20978"/>
                  </a:lnTo>
                  <a:lnTo>
                    <a:pt x="33020" y="21131"/>
                  </a:lnTo>
                  <a:lnTo>
                    <a:pt x="33733" y="21055"/>
                  </a:lnTo>
                  <a:lnTo>
                    <a:pt x="34089" y="20902"/>
                  </a:lnTo>
                  <a:lnTo>
                    <a:pt x="34089" y="20240"/>
                  </a:lnTo>
                  <a:lnTo>
                    <a:pt x="33580" y="15937"/>
                  </a:lnTo>
                  <a:lnTo>
                    <a:pt x="32918" y="13137"/>
                  </a:lnTo>
                  <a:lnTo>
                    <a:pt x="32282" y="11151"/>
                  </a:lnTo>
                  <a:lnTo>
                    <a:pt x="31442" y="9165"/>
                  </a:lnTo>
                  <a:lnTo>
                    <a:pt x="30398" y="7205"/>
                  </a:lnTo>
                  <a:lnTo>
                    <a:pt x="29099" y="5372"/>
                  </a:lnTo>
                  <a:lnTo>
                    <a:pt x="27521" y="3692"/>
                  </a:lnTo>
                  <a:lnTo>
                    <a:pt x="25663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214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4" name="Google Shape;464;p22"/>
            <p:cNvSpPr/>
            <p:nvPr/>
          </p:nvSpPr>
          <p:spPr>
            <a:xfrm>
              <a:off x="5205775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6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13"/>
                  </a:lnTo>
                  <a:lnTo>
                    <a:pt x="3132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53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46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58" y="17669"/>
                  </a:lnTo>
                  <a:lnTo>
                    <a:pt x="10286" y="17694"/>
                  </a:lnTo>
                  <a:lnTo>
                    <a:pt x="10693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297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9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40" y="2139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5" name="Google Shape;465;p22"/>
            <p:cNvSpPr/>
            <p:nvPr/>
          </p:nvSpPr>
          <p:spPr>
            <a:xfrm>
              <a:off x="5289775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6" name="Google Shape;466;p22"/>
            <p:cNvSpPr/>
            <p:nvPr/>
          </p:nvSpPr>
          <p:spPr>
            <a:xfrm>
              <a:off x="5322875" y="1174650"/>
              <a:ext cx="191600" cy="55400"/>
            </a:xfrm>
            <a:custGeom>
              <a:rect b="b" l="l" r="r" t="t"/>
              <a:pathLst>
                <a:path extrusionOk="0" h="2216" w="7664">
                  <a:moveTo>
                    <a:pt x="128" y="0"/>
                  </a:moveTo>
                  <a:lnTo>
                    <a:pt x="1" y="484"/>
                  </a:lnTo>
                  <a:lnTo>
                    <a:pt x="7536" y="2215"/>
                  </a:lnTo>
                  <a:lnTo>
                    <a:pt x="7664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7" name="Google Shape;467;p22"/>
            <p:cNvSpPr/>
            <p:nvPr/>
          </p:nvSpPr>
          <p:spPr>
            <a:xfrm>
              <a:off x="5290425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04" y="306"/>
                  </a:lnTo>
                  <a:lnTo>
                    <a:pt x="1120" y="612"/>
                  </a:lnTo>
                  <a:lnTo>
                    <a:pt x="1833" y="1019"/>
                  </a:lnTo>
                  <a:lnTo>
                    <a:pt x="2597" y="1656"/>
                  </a:lnTo>
                  <a:lnTo>
                    <a:pt x="3234" y="2572"/>
                  </a:lnTo>
                  <a:lnTo>
                    <a:pt x="3717" y="3794"/>
                  </a:lnTo>
                  <a:lnTo>
                    <a:pt x="3870" y="5347"/>
                  </a:lnTo>
                  <a:lnTo>
                    <a:pt x="3794" y="6315"/>
                  </a:lnTo>
                  <a:lnTo>
                    <a:pt x="4099" y="6365"/>
                  </a:lnTo>
                  <a:lnTo>
                    <a:pt x="4125" y="6213"/>
                  </a:lnTo>
                  <a:lnTo>
                    <a:pt x="4226" y="5118"/>
                  </a:lnTo>
                  <a:lnTo>
                    <a:pt x="4150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8" name="Google Shape;468;p22"/>
            <p:cNvSpPr/>
            <p:nvPr/>
          </p:nvSpPr>
          <p:spPr>
            <a:xfrm>
              <a:off x="5268150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9" name="Google Shape;469;p22"/>
            <p:cNvSpPr/>
            <p:nvPr/>
          </p:nvSpPr>
          <p:spPr>
            <a:xfrm>
              <a:off x="5228050" y="1425425"/>
              <a:ext cx="238050" cy="100575"/>
            </a:xfrm>
            <a:custGeom>
              <a:rect b="b" l="l" r="r" t="t"/>
              <a:pathLst>
                <a:path extrusionOk="0" h="4023" w="9522">
                  <a:moveTo>
                    <a:pt x="459" y="0"/>
                  </a:moveTo>
                  <a:lnTo>
                    <a:pt x="0" y="1935"/>
                  </a:lnTo>
                  <a:lnTo>
                    <a:pt x="9089" y="4023"/>
                  </a:lnTo>
                  <a:lnTo>
                    <a:pt x="9522" y="2113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0" name="Google Shape;470;p22"/>
            <p:cNvSpPr/>
            <p:nvPr/>
          </p:nvSpPr>
          <p:spPr>
            <a:xfrm>
              <a:off x="5206400" y="1463600"/>
              <a:ext cx="250800" cy="105675"/>
            </a:xfrm>
            <a:custGeom>
              <a:rect b="b" l="l" r="r" t="t"/>
              <a:pathLst>
                <a:path extrusionOk="0" h="4227" w="10032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31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1" name="Google Shape;471;p22"/>
          <p:cNvSpPr/>
          <p:nvPr/>
        </p:nvSpPr>
        <p:spPr>
          <a:xfrm>
            <a:off x="2602325" y="1732325"/>
            <a:ext cx="2133000" cy="2133000"/>
          </a:xfrm>
          <a:prstGeom prst="ellipse">
            <a:avLst/>
          </a:prstGeom>
          <a:solidFill>
            <a:schemeClr val="accent1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ABeeZee"/>
                <a:ea typeface="ABeeZee"/>
                <a:cs typeface="ABeeZee"/>
                <a:sym typeface="ABeeZee"/>
              </a:rPr>
              <a:t>Gray</a:t>
            </a:r>
            <a:endParaRPr b="1">
              <a:solidFill>
                <a:srgbClr val="FFFFFF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472" name="Google Shape;472;p22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23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tables to compare data</a:t>
            </a:r>
            <a:endParaRPr/>
          </a:p>
        </p:txBody>
      </p:sp>
      <p:graphicFrame>
        <p:nvGraphicFramePr>
          <p:cNvPr id="478" name="Google Shape;478;p23"/>
          <p:cNvGraphicFramePr/>
          <p:nvPr/>
        </p:nvGraphicFramePr>
        <p:xfrm>
          <a:off x="671900" y="17168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{A407A413-873C-4EE0-89ED-56FB59D97602}</a:tableStyleId>
              </a:tblPr>
              <a:tblGrid>
                <a:gridCol w="1219600"/>
                <a:gridCol w="1219600"/>
                <a:gridCol w="1219600"/>
                <a:gridCol w="1219600"/>
              </a:tblGrid>
              <a:tr h="657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</a:t>
                      </a:r>
                      <a:endParaRPr sz="11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</a:t>
                      </a:r>
                      <a:endParaRPr sz="11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</a:t>
                      </a:r>
                      <a:endParaRPr sz="11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797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Yellow</a:t>
                      </a:r>
                      <a:endParaRPr sz="11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10</a:t>
                      </a:r>
                      <a:endParaRPr b="1" sz="18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20</a:t>
                      </a:r>
                      <a:endParaRPr b="1" sz="18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7</a:t>
                      </a:r>
                      <a:endParaRPr b="1" sz="18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797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Blue</a:t>
                      </a:r>
                      <a:endParaRPr sz="11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30</a:t>
                      </a:r>
                      <a:endParaRPr b="1" sz="18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15</a:t>
                      </a:r>
                      <a:endParaRPr b="1" sz="18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10</a:t>
                      </a:r>
                      <a:endParaRPr b="1" sz="18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797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Orange</a:t>
                      </a:r>
                      <a:endParaRPr sz="11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5</a:t>
                      </a:r>
                      <a:endParaRPr b="1" sz="18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24</a:t>
                      </a:r>
                      <a:endParaRPr b="1" sz="18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rgbClr val="474F67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16</a:t>
                      </a:r>
                      <a:endParaRPr b="1" sz="1800">
                        <a:solidFill>
                          <a:srgbClr val="474F67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T="68575" marB="68575" marR="91425" marL="91425" anchor="ctr">
                    <a:lnL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479" name="Google Shape;479;p23"/>
          <p:cNvGrpSpPr/>
          <p:nvPr/>
        </p:nvGrpSpPr>
        <p:grpSpPr>
          <a:xfrm flipH="1">
            <a:off x="7493797" y="3754514"/>
            <a:ext cx="1650213" cy="1388992"/>
            <a:chOff x="5987350" y="1879850"/>
            <a:chExt cx="1395175" cy="1174325"/>
          </a:xfrm>
        </p:grpSpPr>
        <p:sp>
          <p:nvSpPr>
            <p:cNvPr id="480" name="Google Shape;480;p23"/>
            <p:cNvSpPr/>
            <p:nvPr/>
          </p:nvSpPr>
          <p:spPr>
            <a:xfrm>
              <a:off x="6143300" y="2465400"/>
              <a:ext cx="315075" cy="493925"/>
            </a:xfrm>
            <a:custGeom>
              <a:rect b="b" l="l" r="r" t="t"/>
              <a:pathLst>
                <a:path extrusionOk="0" h="19757" w="12603">
                  <a:moveTo>
                    <a:pt x="0" y="1"/>
                  </a:moveTo>
                  <a:lnTo>
                    <a:pt x="0" y="19757"/>
                  </a:lnTo>
                  <a:lnTo>
                    <a:pt x="12602" y="19757"/>
                  </a:lnTo>
                  <a:lnTo>
                    <a:pt x="12602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23"/>
            <p:cNvSpPr/>
            <p:nvPr/>
          </p:nvSpPr>
          <p:spPr>
            <a:xfrm>
              <a:off x="6555725" y="2465400"/>
              <a:ext cx="315075" cy="493925"/>
            </a:xfrm>
            <a:custGeom>
              <a:rect b="b" l="l" r="r" t="t"/>
              <a:pathLst>
                <a:path extrusionOk="0" h="19757" w="12603">
                  <a:moveTo>
                    <a:pt x="0" y="1"/>
                  </a:moveTo>
                  <a:lnTo>
                    <a:pt x="0" y="19757"/>
                  </a:lnTo>
                  <a:lnTo>
                    <a:pt x="12603" y="19757"/>
                  </a:lnTo>
                  <a:lnTo>
                    <a:pt x="12603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2" name="Google Shape;482;p23"/>
            <p:cNvSpPr/>
            <p:nvPr/>
          </p:nvSpPr>
          <p:spPr>
            <a:xfrm>
              <a:off x="61127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51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51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3" name="Google Shape;483;p23"/>
            <p:cNvSpPr/>
            <p:nvPr/>
          </p:nvSpPr>
          <p:spPr>
            <a:xfrm>
              <a:off x="683640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4" name="Google Shape;484;p23"/>
            <p:cNvSpPr/>
            <p:nvPr/>
          </p:nvSpPr>
          <p:spPr>
            <a:xfrm>
              <a:off x="6403600" y="2740375"/>
              <a:ext cx="210700" cy="263525"/>
            </a:xfrm>
            <a:custGeom>
              <a:rect b="b" l="l" r="r" t="t"/>
              <a:pathLst>
                <a:path extrusionOk="0" h="10541" w="8428">
                  <a:moveTo>
                    <a:pt x="1" y="0"/>
                  </a:moveTo>
                  <a:lnTo>
                    <a:pt x="1" y="10540"/>
                  </a:lnTo>
                  <a:lnTo>
                    <a:pt x="8428" y="10540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5" name="Google Shape;485;p23"/>
            <p:cNvSpPr/>
            <p:nvPr/>
          </p:nvSpPr>
          <p:spPr>
            <a:xfrm>
              <a:off x="6157925" y="1924400"/>
              <a:ext cx="701425" cy="875825"/>
            </a:xfrm>
            <a:custGeom>
              <a:rect b="b" l="l" r="r" t="t"/>
              <a:pathLst>
                <a:path extrusionOk="0" h="35033" w="28057">
                  <a:moveTo>
                    <a:pt x="14028" y="1"/>
                  </a:moveTo>
                  <a:lnTo>
                    <a:pt x="13316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217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609" y="3642"/>
                  </a:lnTo>
                  <a:lnTo>
                    <a:pt x="3641" y="4609"/>
                  </a:lnTo>
                  <a:lnTo>
                    <a:pt x="2801" y="5653"/>
                  </a:lnTo>
                  <a:lnTo>
                    <a:pt x="2037" y="6773"/>
                  </a:lnTo>
                  <a:lnTo>
                    <a:pt x="1375" y="7944"/>
                  </a:lnTo>
                  <a:lnTo>
                    <a:pt x="866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26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66" y="25842"/>
                  </a:lnTo>
                  <a:lnTo>
                    <a:pt x="1375" y="27089"/>
                  </a:lnTo>
                  <a:lnTo>
                    <a:pt x="2037" y="28286"/>
                  </a:lnTo>
                  <a:lnTo>
                    <a:pt x="2801" y="29406"/>
                  </a:lnTo>
                  <a:lnTo>
                    <a:pt x="3641" y="30450"/>
                  </a:lnTo>
                  <a:lnTo>
                    <a:pt x="4609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32"/>
                  </a:lnTo>
                  <a:lnTo>
                    <a:pt x="14767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74" y="31392"/>
                  </a:lnTo>
                  <a:lnTo>
                    <a:pt x="24416" y="30450"/>
                  </a:lnTo>
                  <a:lnTo>
                    <a:pt x="25281" y="29406"/>
                  </a:lnTo>
                  <a:lnTo>
                    <a:pt x="26045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56" y="21743"/>
                  </a:lnTo>
                  <a:lnTo>
                    <a:pt x="28056" y="21004"/>
                  </a:lnTo>
                  <a:lnTo>
                    <a:pt x="28056" y="14029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45" y="6773"/>
                  </a:lnTo>
                  <a:lnTo>
                    <a:pt x="25281" y="5653"/>
                  </a:lnTo>
                  <a:lnTo>
                    <a:pt x="24416" y="4609"/>
                  </a:lnTo>
                  <a:lnTo>
                    <a:pt x="23474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66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6" name="Google Shape;486;p23"/>
            <p:cNvSpPr/>
            <p:nvPr/>
          </p:nvSpPr>
          <p:spPr>
            <a:xfrm>
              <a:off x="5987350" y="2844100"/>
              <a:ext cx="1042575" cy="210075"/>
            </a:xfrm>
            <a:custGeom>
              <a:rect b="b" l="l" r="r" t="t"/>
              <a:pathLst>
                <a:path extrusionOk="0" h="8403" w="41703">
                  <a:moveTo>
                    <a:pt x="16651" y="1"/>
                  </a:moveTo>
                  <a:lnTo>
                    <a:pt x="12323" y="154"/>
                  </a:lnTo>
                  <a:lnTo>
                    <a:pt x="11177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6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6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3005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5"/>
                  </a:lnTo>
                  <a:lnTo>
                    <a:pt x="30526" y="179"/>
                  </a:lnTo>
                  <a:lnTo>
                    <a:pt x="29406" y="154"/>
                  </a:lnTo>
                  <a:lnTo>
                    <a:pt x="25078" y="1"/>
                  </a:lnTo>
                  <a:lnTo>
                    <a:pt x="25052" y="434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60"/>
                  </a:lnTo>
                  <a:lnTo>
                    <a:pt x="22863" y="3718"/>
                  </a:lnTo>
                  <a:lnTo>
                    <a:pt x="22124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604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7" name="Google Shape;487;p23"/>
            <p:cNvSpPr/>
            <p:nvPr/>
          </p:nvSpPr>
          <p:spPr>
            <a:xfrm>
              <a:off x="6364150" y="2844100"/>
              <a:ext cx="288975" cy="149600"/>
            </a:xfrm>
            <a:custGeom>
              <a:rect b="b" l="l" r="r" t="t"/>
              <a:pathLst>
                <a:path extrusionOk="0" h="5984" w="11559">
                  <a:moveTo>
                    <a:pt x="1579" y="1"/>
                  </a:moveTo>
                  <a:lnTo>
                    <a:pt x="26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113" y="4660"/>
                  </a:lnTo>
                  <a:lnTo>
                    <a:pt x="3030" y="5296"/>
                  </a:lnTo>
                  <a:lnTo>
                    <a:pt x="4074" y="5729"/>
                  </a:lnTo>
                  <a:lnTo>
                    <a:pt x="5194" y="5958"/>
                  </a:lnTo>
                  <a:lnTo>
                    <a:pt x="5779" y="5984"/>
                  </a:lnTo>
                  <a:lnTo>
                    <a:pt x="6390" y="5958"/>
                  </a:lnTo>
                  <a:lnTo>
                    <a:pt x="7511" y="5729"/>
                  </a:lnTo>
                  <a:lnTo>
                    <a:pt x="8555" y="5296"/>
                  </a:lnTo>
                  <a:lnTo>
                    <a:pt x="9471" y="4660"/>
                  </a:lnTo>
                  <a:lnTo>
                    <a:pt x="10260" y="3871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59" y="52"/>
                  </a:lnTo>
                  <a:lnTo>
                    <a:pt x="10006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60"/>
                  </a:lnTo>
                  <a:lnTo>
                    <a:pt x="7791" y="3718"/>
                  </a:lnTo>
                  <a:lnTo>
                    <a:pt x="7052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8" y="3718"/>
                  </a:lnTo>
                  <a:lnTo>
                    <a:pt x="3106" y="3260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23"/>
            <p:cNvSpPr/>
            <p:nvPr/>
          </p:nvSpPr>
          <p:spPr>
            <a:xfrm>
              <a:off x="6457075" y="2459675"/>
              <a:ext cx="99950" cy="119700"/>
            </a:xfrm>
            <a:custGeom>
              <a:rect b="b" l="l" r="r" t="t"/>
              <a:pathLst>
                <a:path extrusionOk="0" h="4788" w="3998">
                  <a:moveTo>
                    <a:pt x="1884" y="1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9" name="Google Shape;489;p23"/>
            <p:cNvSpPr/>
            <p:nvPr/>
          </p:nvSpPr>
          <p:spPr>
            <a:xfrm>
              <a:off x="6457075" y="2568525"/>
              <a:ext cx="99950" cy="38200"/>
            </a:xfrm>
            <a:custGeom>
              <a:rect b="b" l="l" r="r" t="t"/>
              <a:pathLst>
                <a:path extrusionOk="0" h="1528" w="3998">
                  <a:moveTo>
                    <a:pt x="0" y="0"/>
                  </a:moveTo>
                  <a:lnTo>
                    <a:pt x="0" y="306"/>
                  </a:lnTo>
                  <a:lnTo>
                    <a:pt x="331" y="840"/>
                  </a:lnTo>
                  <a:lnTo>
                    <a:pt x="917" y="1273"/>
                  </a:lnTo>
                  <a:lnTo>
                    <a:pt x="1553" y="1502"/>
                  </a:lnTo>
                  <a:lnTo>
                    <a:pt x="1833" y="1528"/>
                  </a:lnTo>
                  <a:lnTo>
                    <a:pt x="2139" y="1528"/>
                  </a:lnTo>
                  <a:lnTo>
                    <a:pt x="2419" y="1502"/>
                  </a:lnTo>
                  <a:lnTo>
                    <a:pt x="3081" y="1273"/>
                  </a:lnTo>
                  <a:lnTo>
                    <a:pt x="3641" y="840"/>
                  </a:lnTo>
                  <a:lnTo>
                    <a:pt x="3997" y="306"/>
                  </a:lnTo>
                  <a:lnTo>
                    <a:pt x="3997" y="0"/>
                  </a:lnTo>
                  <a:lnTo>
                    <a:pt x="3514" y="204"/>
                  </a:lnTo>
                  <a:lnTo>
                    <a:pt x="2495" y="433"/>
                  </a:lnTo>
                  <a:lnTo>
                    <a:pt x="1477" y="433"/>
                  </a:lnTo>
                  <a:lnTo>
                    <a:pt x="484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0" name="Google Shape;490;p23"/>
            <p:cNvSpPr/>
            <p:nvPr/>
          </p:nvSpPr>
          <p:spPr>
            <a:xfrm>
              <a:off x="6255300" y="2522700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6" y="2724"/>
                  </a:lnTo>
                  <a:lnTo>
                    <a:pt x="1376" y="2750"/>
                  </a:lnTo>
                  <a:lnTo>
                    <a:pt x="4482" y="2750"/>
                  </a:lnTo>
                  <a:lnTo>
                    <a:pt x="4762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1" name="Google Shape;491;p23"/>
            <p:cNvSpPr/>
            <p:nvPr/>
          </p:nvSpPr>
          <p:spPr>
            <a:xfrm>
              <a:off x="6616200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5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23"/>
            <p:cNvSpPr/>
            <p:nvPr/>
          </p:nvSpPr>
          <p:spPr>
            <a:xfrm>
              <a:off x="6112750" y="1879850"/>
              <a:ext cx="791775" cy="541675"/>
            </a:xfrm>
            <a:custGeom>
              <a:rect b="b" l="l" r="r" t="t"/>
              <a:pathLst>
                <a:path extrusionOk="0" h="21667" w="31671">
                  <a:moveTo>
                    <a:pt x="15021" y="1"/>
                  </a:moveTo>
                  <a:lnTo>
                    <a:pt x="13442" y="154"/>
                  </a:lnTo>
                  <a:lnTo>
                    <a:pt x="11889" y="485"/>
                  </a:lnTo>
                  <a:lnTo>
                    <a:pt x="10413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79" y="8962"/>
                  </a:lnTo>
                  <a:lnTo>
                    <a:pt x="968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7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99" y="10515"/>
                  </a:lnTo>
                  <a:lnTo>
                    <a:pt x="10846" y="16727"/>
                  </a:lnTo>
                  <a:lnTo>
                    <a:pt x="11431" y="17160"/>
                  </a:lnTo>
                  <a:lnTo>
                    <a:pt x="13417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87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59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807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23"/>
            <p:cNvSpPr/>
            <p:nvPr/>
          </p:nvSpPr>
          <p:spPr>
            <a:xfrm>
              <a:off x="6273125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1" y="892"/>
                  </a:moveTo>
                  <a:lnTo>
                    <a:pt x="4176" y="663"/>
                  </a:lnTo>
                  <a:lnTo>
                    <a:pt x="3667" y="332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1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4" name="Google Shape;494;p23"/>
            <p:cNvSpPr/>
            <p:nvPr/>
          </p:nvSpPr>
          <p:spPr>
            <a:xfrm>
              <a:off x="6446875" y="2657625"/>
              <a:ext cx="123500" cy="35675"/>
            </a:xfrm>
            <a:custGeom>
              <a:rect b="b" l="l" r="r" t="t"/>
              <a:pathLst>
                <a:path extrusionOk="0" h="1427" w="494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26"/>
                  </a:lnTo>
                  <a:lnTo>
                    <a:pt x="2903" y="1426"/>
                  </a:lnTo>
                  <a:lnTo>
                    <a:pt x="3667" y="1222"/>
                  </a:lnTo>
                  <a:lnTo>
                    <a:pt x="4329" y="841"/>
                  </a:lnTo>
                  <a:lnTo>
                    <a:pt x="4787" y="331"/>
                  </a:lnTo>
                  <a:lnTo>
                    <a:pt x="4940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1575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5" name="Google Shape;495;p23"/>
            <p:cNvSpPr/>
            <p:nvPr/>
          </p:nvSpPr>
          <p:spPr>
            <a:xfrm>
              <a:off x="6621925" y="2429125"/>
              <a:ext cx="130500" cy="66850"/>
            </a:xfrm>
            <a:custGeom>
              <a:rect b="b" l="l" r="r" t="t"/>
              <a:pathLst>
                <a:path extrusionOk="0" h="2674" w="5220">
                  <a:moveTo>
                    <a:pt x="2852" y="1"/>
                  </a:moveTo>
                  <a:lnTo>
                    <a:pt x="2291" y="103"/>
                  </a:lnTo>
                  <a:lnTo>
                    <a:pt x="1782" y="281"/>
                  </a:lnTo>
                  <a:lnTo>
                    <a:pt x="942" y="866"/>
                  </a:lnTo>
                  <a:lnTo>
                    <a:pt x="102" y="1808"/>
                  </a:lnTo>
                  <a:lnTo>
                    <a:pt x="0" y="1987"/>
                  </a:lnTo>
                  <a:lnTo>
                    <a:pt x="204" y="2114"/>
                  </a:lnTo>
                  <a:lnTo>
                    <a:pt x="1375" y="2547"/>
                  </a:lnTo>
                  <a:lnTo>
                    <a:pt x="2393" y="2674"/>
                  </a:lnTo>
                  <a:lnTo>
                    <a:pt x="2928" y="2572"/>
                  </a:lnTo>
                  <a:lnTo>
                    <a:pt x="3437" y="2394"/>
                  </a:lnTo>
                  <a:lnTo>
                    <a:pt x="4303" y="1808"/>
                  </a:lnTo>
                  <a:lnTo>
                    <a:pt x="5117" y="866"/>
                  </a:lnTo>
                  <a:lnTo>
                    <a:pt x="5219" y="663"/>
                  </a:lnTo>
                  <a:lnTo>
                    <a:pt x="5041" y="561"/>
                  </a:lnTo>
                  <a:lnTo>
                    <a:pt x="3870" y="103"/>
                  </a:lnTo>
                  <a:lnTo>
                    <a:pt x="2852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6" name="Google Shape;496;p23"/>
            <p:cNvSpPr/>
            <p:nvPr/>
          </p:nvSpPr>
          <p:spPr>
            <a:xfrm>
              <a:off x="6261675" y="2429125"/>
              <a:ext cx="129875" cy="66850"/>
            </a:xfrm>
            <a:custGeom>
              <a:rect b="b" l="l" r="r" t="t"/>
              <a:pathLst>
                <a:path extrusionOk="0" h="2674" w="5195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194" y="1987"/>
                  </a:lnTo>
                  <a:lnTo>
                    <a:pt x="5092" y="1808"/>
                  </a:lnTo>
                  <a:lnTo>
                    <a:pt x="4278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7" name="Google Shape;497;p23"/>
            <p:cNvSpPr/>
            <p:nvPr/>
          </p:nvSpPr>
          <p:spPr>
            <a:xfrm>
              <a:off x="6294775" y="243867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1"/>
                  </a:moveTo>
                  <a:lnTo>
                    <a:pt x="306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8" name="Google Shape;498;p23"/>
            <p:cNvSpPr/>
            <p:nvPr/>
          </p:nvSpPr>
          <p:spPr>
            <a:xfrm>
              <a:off x="6660750" y="2445050"/>
              <a:ext cx="26750" cy="26125"/>
            </a:xfrm>
            <a:custGeom>
              <a:rect b="b" l="l" r="r" t="t"/>
              <a:pathLst>
                <a:path extrusionOk="0" h="1045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69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9" name="Google Shape;499;p23"/>
            <p:cNvSpPr/>
            <p:nvPr/>
          </p:nvSpPr>
          <p:spPr>
            <a:xfrm>
              <a:off x="7025450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6" y="1"/>
                  </a:moveTo>
                  <a:lnTo>
                    <a:pt x="8783" y="102"/>
                  </a:lnTo>
                  <a:lnTo>
                    <a:pt x="8427" y="357"/>
                  </a:lnTo>
                  <a:lnTo>
                    <a:pt x="8172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29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78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71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09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8" y="17694"/>
                  </a:lnTo>
                  <a:lnTo>
                    <a:pt x="10285" y="17694"/>
                  </a:lnTo>
                  <a:lnTo>
                    <a:pt x="10718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2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2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322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8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65" y="2165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0" name="Google Shape;500;p23"/>
            <p:cNvSpPr/>
            <p:nvPr/>
          </p:nvSpPr>
          <p:spPr>
            <a:xfrm>
              <a:off x="7109450" y="2714900"/>
              <a:ext cx="675" cy="675"/>
            </a:xfrm>
            <a:custGeom>
              <a:rect b="b" l="l" r="r" t="t"/>
              <a:pathLst>
                <a:path extrusionOk="0" h="27" w="27">
                  <a:moveTo>
                    <a:pt x="1" y="1"/>
                  </a:moveTo>
                  <a:lnTo>
                    <a:pt x="1" y="1"/>
                  </a:lnTo>
                  <a:lnTo>
                    <a:pt x="26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1" name="Google Shape;501;p23"/>
            <p:cNvSpPr/>
            <p:nvPr/>
          </p:nvSpPr>
          <p:spPr>
            <a:xfrm>
              <a:off x="7143175" y="2659525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3" y="1"/>
                  </a:moveTo>
                  <a:lnTo>
                    <a:pt x="1" y="485"/>
                  </a:lnTo>
                  <a:lnTo>
                    <a:pt x="7537" y="2216"/>
                  </a:lnTo>
                  <a:lnTo>
                    <a:pt x="7639" y="1732"/>
                  </a:lnTo>
                  <a:lnTo>
                    <a:pt x="6544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23"/>
            <p:cNvSpPr/>
            <p:nvPr/>
          </p:nvSpPr>
          <p:spPr>
            <a:xfrm>
              <a:off x="7110100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29" y="306"/>
                  </a:lnTo>
                  <a:lnTo>
                    <a:pt x="1120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5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6" y="5117"/>
                  </a:lnTo>
                  <a:lnTo>
                    <a:pt x="4175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3" name="Google Shape;503;p23"/>
            <p:cNvSpPr/>
            <p:nvPr/>
          </p:nvSpPr>
          <p:spPr>
            <a:xfrm>
              <a:off x="7087825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4" name="Google Shape;504;p23"/>
            <p:cNvSpPr/>
            <p:nvPr/>
          </p:nvSpPr>
          <p:spPr>
            <a:xfrm>
              <a:off x="7048350" y="2910950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497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5" name="Google Shape;505;p23"/>
            <p:cNvSpPr/>
            <p:nvPr/>
          </p:nvSpPr>
          <p:spPr>
            <a:xfrm>
              <a:off x="7026075" y="29485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57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6" name="Google Shape;506;p23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24"/>
          <p:cNvSpPr/>
          <p:nvPr/>
        </p:nvSpPr>
        <p:spPr>
          <a:xfrm>
            <a:off x="514725" y="1095225"/>
            <a:ext cx="6653689" cy="3169671"/>
          </a:xfrm>
          <a:custGeom>
            <a:rect b="b" l="l" r="r" t="t"/>
            <a:pathLst>
              <a:path extrusionOk="0" h="136125" w="28575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24"/>
          <p:cNvSpPr txBox="1"/>
          <p:nvPr>
            <p:ph type="title"/>
          </p:nvPr>
        </p:nvSpPr>
        <p:spPr>
          <a:xfrm>
            <a:off x="653625" y="2821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Maps</a:t>
            </a:r>
            <a:endParaRPr/>
          </a:p>
        </p:txBody>
      </p:sp>
      <p:sp>
        <p:nvSpPr>
          <p:cNvPr id="513" name="Google Shape;513;p24"/>
          <p:cNvSpPr/>
          <p:nvPr/>
        </p:nvSpPr>
        <p:spPr>
          <a:xfrm>
            <a:off x="1636725" y="1734100"/>
            <a:ext cx="796200" cy="202500"/>
          </a:xfrm>
          <a:prstGeom prst="wedgeRectCallout">
            <a:avLst>
              <a:gd fmla="val -21428" name="adj1"/>
              <a:gd fmla="val 84287" name="adj2"/>
            </a:avLst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our office</a:t>
            </a:r>
            <a:endParaRPr sz="10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14" name="Google Shape;514;p24"/>
          <p:cNvGrpSpPr/>
          <p:nvPr/>
        </p:nvGrpSpPr>
        <p:grpSpPr>
          <a:xfrm flipH="1">
            <a:off x="7488547" y="3754514"/>
            <a:ext cx="1655447" cy="1388992"/>
            <a:chOff x="238125" y="1879850"/>
            <a:chExt cx="1399600" cy="1174325"/>
          </a:xfrm>
        </p:grpSpPr>
        <p:sp>
          <p:nvSpPr>
            <p:cNvPr id="515" name="Google Shape;515;p24"/>
            <p:cNvSpPr/>
            <p:nvPr/>
          </p:nvSpPr>
          <p:spPr>
            <a:xfrm>
              <a:off x="352675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6" name="Google Shape;516;p24"/>
            <p:cNvSpPr/>
            <p:nvPr/>
          </p:nvSpPr>
          <p:spPr>
            <a:xfrm>
              <a:off x="10973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7" name="Google Shape;517;p24"/>
            <p:cNvSpPr/>
            <p:nvPr/>
          </p:nvSpPr>
          <p:spPr>
            <a:xfrm>
              <a:off x="654375" y="2740375"/>
              <a:ext cx="210675" cy="263525"/>
            </a:xfrm>
            <a:custGeom>
              <a:rect b="b" l="l" r="r" t="t"/>
              <a:pathLst>
                <a:path extrusionOk="0" h="10541" w="8427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8" name="Google Shape;518;p24"/>
            <p:cNvSpPr/>
            <p:nvPr/>
          </p:nvSpPr>
          <p:spPr>
            <a:xfrm>
              <a:off x="408675" y="1924400"/>
              <a:ext cx="701425" cy="875825"/>
            </a:xfrm>
            <a:custGeom>
              <a:rect b="b" l="l" r="r" t="t"/>
              <a:pathLst>
                <a:path extrusionOk="0" h="35033" w="28057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9" name="Google Shape;519;p24"/>
            <p:cNvSpPr/>
            <p:nvPr/>
          </p:nvSpPr>
          <p:spPr>
            <a:xfrm>
              <a:off x="533425" y="2418300"/>
              <a:ext cx="91050" cy="91050"/>
            </a:xfrm>
            <a:custGeom>
              <a:rect b="b" l="l" r="r" t="t"/>
              <a:pathLst>
                <a:path extrusionOk="0" h="3642" w="3642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0" name="Google Shape;520;p24"/>
            <p:cNvSpPr/>
            <p:nvPr/>
          </p:nvSpPr>
          <p:spPr>
            <a:xfrm>
              <a:off x="894325" y="2418300"/>
              <a:ext cx="91025" cy="91050"/>
            </a:xfrm>
            <a:custGeom>
              <a:rect b="b" l="l" r="r" t="t"/>
              <a:pathLst>
                <a:path extrusionOk="0" h="3642" w="3641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1" name="Google Shape;521;p24"/>
            <p:cNvSpPr/>
            <p:nvPr/>
          </p:nvSpPr>
          <p:spPr>
            <a:xfrm>
              <a:off x="238125" y="2844100"/>
              <a:ext cx="1042550" cy="210075"/>
            </a:xfrm>
            <a:custGeom>
              <a:rect b="b" l="l" r="r" t="t"/>
              <a:pathLst>
                <a:path extrusionOk="0" h="8403" w="41702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2" name="Google Shape;522;p24"/>
            <p:cNvSpPr/>
            <p:nvPr/>
          </p:nvSpPr>
          <p:spPr>
            <a:xfrm>
              <a:off x="614900" y="2844100"/>
              <a:ext cx="288975" cy="149600"/>
            </a:xfrm>
            <a:custGeom>
              <a:rect b="b" l="l" r="r" t="t"/>
              <a:pathLst>
                <a:path extrusionOk="0" h="5984" w="11559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3" name="Google Shape;523;p24"/>
            <p:cNvSpPr/>
            <p:nvPr/>
          </p:nvSpPr>
          <p:spPr>
            <a:xfrm>
              <a:off x="716100" y="2459675"/>
              <a:ext cx="82775" cy="119700"/>
            </a:xfrm>
            <a:custGeom>
              <a:rect b="b" l="l" r="r" t="t"/>
              <a:pathLst>
                <a:path extrusionOk="0" h="4788" w="3311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4" name="Google Shape;524;p24"/>
            <p:cNvSpPr/>
            <p:nvPr/>
          </p:nvSpPr>
          <p:spPr>
            <a:xfrm>
              <a:off x="716100" y="2568525"/>
              <a:ext cx="82775" cy="38200"/>
            </a:xfrm>
            <a:custGeom>
              <a:rect b="b" l="l" r="r" t="t"/>
              <a:pathLst>
                <a:path extrusionOk="0" h="1528" w="3311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5" name="Google Shape;525;p24"/>
            <p:cNvSpPr/>
            <p:nvPr/>
          </p:nvSpPr>
          <p:spPr>
            <a:xfrm>
              <a:off x="552525" y="243422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6" name="Google Shape;526;p24"/>
            <p:cNvSpPr/>
            <p:nvPr/>
          </p:nvSpPr>
          <p:spPr>
            <a:xfrm>
              <a:off x="913400" y="2434225"/>
              <a:ext cx="26125" cy="26750"/>
            </a:xfrm>
            <a:custGeom>
              <a:rect b="b" l="l" r="r" t="t"/>
              <a:pathLst>
                <a:path extrusionOk="0" h="1070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7" name="Google Shape;527;p24"/>
            <p:cNvSpPr/>
            <p:nvPr/>
          </p:nvSpPr>
          <p:spPr>
            <a:xfrm>
              <a:off x="50607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8" name="Google Shape;528;p24"/>
            <p:cNvSpPr/>
            <p:nvPr/>
          </p:nvSpPr>
          <p:spPr>
            <a:xfrm>
              <a:off x="866950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9" name="Google Shape;529;p24"/>
            <p:cNvSpPr/>
            <p:nvPr/>
          </p:nvSpPr>
          <p:spPr>
            <a:xfrm>
              <a:off x="523900" y="2341925"/>
              <a:ext cx="110125" cy="22300"/>
            </a:xfrm>
            <a:custGeom>
              <a:rect b="b" l="l" r="r" t="t"/>
              <a:pathLst>
                <a:path extrusionOk="0" fill="none" h="892" w="4405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0" name="Google Shape;530;p24"/>
            <p:cNvSpPr/>
            <p:nvPr/>
          </p:nvSpPr>
          <p:spPr>
            <a:xfrm>
              <a:off x="884775" y="2341925"/>
              <a:ext cx="110125" cy="22300"/>
            </a:xfrm>
            <a:custGeom>
              <a:rect b="b" l="l" r="r" t="t"/>
              <a:pathLst>
                <a:path extrusionOk="0" fill="none" h="892" w="4405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1" name="Google Shape;531;p24"/>
            <p:cNvSpPr/>
            <p:nvPr/>
          </p:nvSpPr>
          <p:spPr>
            <a:xfrm>
              <a:off x="697650" y="2646800"/>
              <a:ext cx="123500" cy="36300"/>
            </a:xfrm>
            <a:custGeom>
              <a:rect b="b" l="l" r="r" t="t"/>
              <a:pathLst>
                <a:path extrusionOk="0" fill="none" h="1452" w="494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cap="rnd" cmpd="sng" w="21000">
              <a:solidFill>
                <a:srgbClr val="D5645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2" name="Google Shape;532;p24"/>
            <p:cNvSpPr/>
            <p:nvPr/>
          </p:nvSpPr>
          <p:spPr>
            <a:xfrm>
              <a:off x="364125" y="1879850"/>
              <a:ext cx="791175" cy="525750"/>
            </a:xfrm>
            <a:custGeom>
              <a:rect b="b" l="l" r="r" t="t"/>
              <a:pathLst>
                <a:path extrusionOk="0" h="21030" w="31647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3" name="Google Shape;533;p24"/>
            <p:cNvSpPr/>
            <p:nvPr/>
          </p:nvSpPr>
          <p:spPr>
            <a:xfrm>
              <a:off x="1280650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4" name="Google Shape;534;p24"/>
            <p:cNvSpPr/>
            <p:nvPr/>
          </p:nvSpPr>
          <p:spPr>
            <a:xfrm>
              <a:off x="1365300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24"/>
            <p:cNvSpPr/>
            <p:nvPr/>
          </p:nvSpPr>
          <p:spPr>
            <a:xfrm>
              <a:off x="1398400" y="2659525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6" name="Google Shape;536;p24"/>
            <p:cNvSpPr/>
            <p:nvPr/>
          </p:nvSpPr>
          <p:spPr>
            <a:xfrm>
              <a:off x="1365300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7" name="Google Shape;537;p24"/>
            <p:cNvSpPr/>
            <p:nvPr/>
          </p:nvSpPr>
          <p:spPr>
            <a:xfrm>
              <a:off x="1343025" y="2888650"/>
              <a:ext cx="183975" cy="84675"/>
            </a:xfrm>
            <a:custGeom>
              <a:rect b="b" l="l" r="r" t="t"/>
              <a:pathLst>
                <a:path extrusionOk="0" h="3387" w="7359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8" name="Google Shape;538;p24"/>
            <p:cNvSpPr/>
            <p:nvPr/>
          </p:nvSpPr>
          <p:spPr>
            <a:xfrm>
              <a:off x="1303575" y="2910950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9" name="Google Shape;539;p24"/>
            <p:cNvSpPr/>
            <p:nvPr/>
          </p:nvSpPr>
          <p:spPr>
            <a:xfrm>
              <a:off x="1281300" y="29485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40" name="Google Shape;540;p24"/>
          <p:cNvSpPr/>
          <p:nvPr/>
        </p:nvSpPr>
        <p:spPr>
          <a:xfrm>
            <a:off x="989400" y="2123325"/>
            <a:ext cx="202500" cy="202500"/>
          </a:xfrm>
          <a:prstGeom prst="mathMultiply">
            <a:avLst>
              <a:gd fmla="val 23520" name="adj1"/>
            </a:avLst>
          </a:prstGeom>
          <a:solidFill>
            <a:srgbClr val="F14C4C"/>
          </a:soli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24"/>
          <p:cNvSpPr/>
          <p:nvPr/>
        </p:nvSpPr>
        <p:spPr>
          <a:xfrm>
            <a:off x="2432925" y="3288225"/>
            <a:ext cx="202500" cy="202500"/>
          </a:xfrm>
          <a:prstGeom prst="mathMultiply">
            <a:avLst>
              <a:gd fmla="val 23520" name="adj1"/>
            </a:avLst>
          </a:prstGeom>
          <a:solidFill>
            <a:srgbClr val="F14C4C"/>
          </a:soli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24"/>
          <p:cNvSpPr/>
          <p:nvPr/>
        </p:nvSpPr>
        <p:spPr>
          <a:xfrm>
            <a:off x="3209275" y="1884250"/>
            <a:ext cx="202500" cy="202500"/>
          </a:xfrm>
          <a:prstGeom prst="mathMultiply">
            <a:avLst>
              <a:gd fmla="val 23520" name="adj1"/>
            </a:avLst>
          </a:prstGeom>
          <a:solidFill>
            <a:srgbClr val="F14C4C"/>
          </a:soli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24"/>
          <p:cNvSpPr/>
          <p:nvPr/>
        </p:nvSpPr>
        <p:spPr>
          <a:xfrm>
            <a:off x="3778250" y="3645100"/>
            <a:ext cx="202500" cy="202500"/>
          </a:xfrm>
          <a:prstGeom prst="mathMultiply">
            <a:avLst>
              <a:gd fmla="val 23520" name="adj1"/>
            </a:avLst>
          </a:prstGeom>
          <a:solidFill>
            <a:srgbClr val="F14C4C"/>
          </a:soli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24"/>
          <p:cNvSpPr/>
          <p:nvPr/>
        </p:nvSpPr>
        <p:spPr>
          <a:xfrm>
            <a:off x="5544850" y="2325825"/>
            <a:ext cx="202500" cy="202500"/>
          </a:xfrm>
          <a:prstGeom prst="mathMultiply">
            <a:avLst>
              <a:gd fmla="val 23520" name="adj1"/>
            </a:avLst>
          </a:prstGeom>
          <a:solidFill>
            <a:srgbClr val="F14C4C"/>
          </a:soli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24"/>
          <p:cNvSpPr/>
          <p:nvPr/>
        </p:nvSpPr>
        <p:spPr>
          <a:xfrm>
            <a:off x="6073325" y="3645100"/>
            <a:ext cx="202500" cy="202500"/>
          </a:xfrm>
          <a:prstGeom prst="mathMultiply">
            <a:avLst>
              <a:gd fmla="val 23520" name="adj1"/>
            </a:avLst>
          </a:prstGeom>
          <a:solidFill>
            <a:srgbClr val="F14C4C"/>
          </a:soli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6" name="Google Shape;546;p24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25"/>
          <p:cNvSpPr txBox="1"/>
          <p:nvPr>
            <p:ph idx="4294967295" type="ctrTitle"/>
          </p:nvPr>
        </p:nvSpPr>
        <p:spPr>
          <a:xfrm>
            <a:off x="685800" y="18119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/>
              <a:t>89,526,124</a:t>
            </a:r>
            <a:endParaRPr sz="9600"/>
          </a:p>
        </p:txBody>
      </p:sp>
      <p:sp>
        <p:nvSpPr>
          <p:cNvPr id="552" name="Google Shape;552;p25"/>
          <p:cNvSpPr txBox="1"/>
          <p:nvPr>
            <p:ph idx="4294967295" type="subTitle"/>
          </p:nvPr>
        </p:nvSpPr>
        <p:spPr>
          <a:xfrm>
            <a:off x="685800" y="2763850"/>
            <a:ext cx="42030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Whoa! That’s a big number, aren’t you proud?</a:t>
            </a:r>
            <a:endParaRPr>
              <a:solidFill>
                <a:srgbClr val="FFFFFF"/>
              </a:solidFill>
            </a:endParaRPr>
          </a:p>
        </p:txBody>
      </p:sp>
      <p:grpSp>
        <p:nvGrpSpPr>
          <p:cNvPr id="553" name="Google Shape;553;p25"/>
          <p:cNvGrpSpPr/>
          <p:nvPr/>
        </p:nvGrpSpPr>
        <p:grpSpPr>
          <a:xfrm flipH="1">
            <a:off x="7494560" y="3753778"/>
            <a:ext cx="1649444" cy="1389731"/>
            <a:chOff x="2062875" y="394325"/>
            <a:chExt cx="1394525" cy="1174950"/>
          </a:xfrm>
        </p:grpSpPr>
        <p:sp>
          <p:nvSpPr>
            <p:cNvPr id="554" name="Google Shape;554;p25"/>
            <p:cNvSpPr/>
            <p:nvPr/>
          </p:nvSpPr>
          <p:spPr>
            <a:xfrm>
              <a:off x="2154525" y="1037175"/>
              <a:ext cx="357725" cy="437275"/>
            </a:xfrm>
            <a:custGeom>
              <a:rect b="b" l="l" r="r" t="t"/>
              <a:pathLst>
                <a:path extrusionOk="0" h="17491" w="14309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5" name="Google Shape;555;p25"/>
            <p:cNvSpPr/>
            <p:nvPr/>
          </p:nvSpPr>
          <p:spPr>
            <a:xfrm>
              <a:off x="2652250" y="1037175"/>
              <a:ext cx="357075" cy="437275"/>
            </a:xfrm>
            <a:custGeom>
              <a:rect b="b" l="l" r="r" t="t"/>
              <a:pathLst>
                <a:path extrusionOk="0" h="17491" w="14283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6" name="Google Shape;556;p25"/>
            <p:cNvSpPr/>
            <p:nvPr/>
          </p:nvSpPr>
          <p:spPr>
            <a:xfrm>
              <a:off x="21774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7" name="Google Shape;557;p25"/>
            <p:cNvSpPr/>
            <p:nvPr/>
          </p:nvSpPr>
          <p:spPr>
            <a:xfrm>
              <a:off x="2922100" y="866600"/>
              <a:ext cx="68150" cy="190975"/>
            </a:xfrm>
            <a:custGeom>
              <a:rect b="b" l="l" r="r" t="t"/>
              <a:pathLst>
                <a:path extrusionOk="0" h="7639" w="2726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8" name="Google Shape;558;p25"/>
            <p:cNvSpPr/>
            <p:nvPr/>
          </p:nvSpPr>
          <p:spPr>
            <a:xfrm>
              <a:off x="2479125" y="1254850"/>
              <a:ext cx="210050" cy="264150"/>
            </a:xfrm>
            <a:custGeom>
              <a:rect b="b" l="l" r="r" t="t"/>
              <a:pathLst>
                <a:path extrusionOk="0" h="10566" w="8402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9" name="Google Shape;559;p25"/>
            <p:cNvSpPr/>
            <p:nvPr/>
          </p:nvSpPr>
          <p:spPr>
            <a:xfrm>
              <a:off x="2233450" y="439525"/>
              <a:ext cx="700775" cy="875800"/>
            </a:xfrm>
            <a:custGeom>
              <a:rect b="b" l="l" r="r" t="t"/>
              <a:pathLst>
                <a:path extrusionOk="0" h="35032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0" name="Google Shape;560;p25"/>
            <p:cNvSpPr/>
            <p:nvPr/>
          </p:nvSpPr>
          <p:spPr>
            <a:xfrm>
              <a:off x="235820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1" name="Google Shape;561;p25"/>
            <p:cNvSpPr/>
            <p:nvPr/>
          </p:nvSpPr>
          <p:spPr>
            <a:xfrm>
              <a:off x="2718450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2" name="Google Shape;562;p25"/>
            <p:cNvSpPr/>
            <p:nvPr/>
          </p:nvSpPr>
          <p:spPr>
            <a:xfrm>
              <a:off x="2062875" y="1359225"/>
              <a:ext cx="1041925" cy="210050"/>
            </a:xfrm>
            <a:custGeom>
              <a:rect b="b" l="l" r="r" t="t"/>
              <a:pathLst>
                <a:path extrusionOk="0" h="8402" w="41677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3" name="Google Shape;563;p25"/>
            <p:cNvSpPr/>
            <p:nvPr/>
          </p:nvSpPr>
          <p:spPr>
            <a:xfrm>
              <a:off x="2439675" y="1359225"/>
              <a:ext cx="288325" cy="148950"/>
            </a:xfrm>
            <a:custGeom>
              <a:rect b="b" l="l" r="r" t="t"/>
              <a:pathLst>
                <a:path extrusionOk="0" h="5958" w="11533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4" name="Google Shape;564;p25"/>
            <p:cNvSpPr/>
            <p:nvPr/>
          </p:nvSpPr>
          <p:spPr>
            <a:xfrm>
              <a:off x="2540875" y="974800"/>
              <a:ext cx="82125" cy="119675"/>
            </a:xfrm>
            <a:custGeom>
              <a:rect b="b" l="l" r="r" t="t"/>
              <a:pathLst>
                <a:path extrusionOk="0" h="4787" w="3285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5" name="Google Shape;565;p25"/>
            <p:cNvSpPr/>
            <p:nvPr/>
          </p:nvSpPr>
          <p:spPr>
            <a:xfrm>
              <a:off x="2540875" y="1083625"/>
              <a:ext cx="82125" cy="37575"/>
            </a:xfrm>
            <a:custGeom>
              <a:rect b="b" l="l" r="r" t="t"/>
              <a:pathLst>
                <a:path extrusionOk="0" h="1503" w="3285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6" name="Google Shape;566;p25"/>
            <p:cNvSpPr/>
            <p:nvPr/>
          </p:nvSpPr>
          <p:spPr>
            <a:xfrm>
              <a:off x="2377300" y="949350"/>
              <a:ext cx="26100" cy="26100"/>
            </a:xfrm>
            <a:custGeom>
              <a:rect b="b" l="l" r="r" t="t"/>
              <a:pathLst>
                <a:path extrusionOk="0" h="1044" w="1044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7" name="Google Shape;567;p25"/>
            <p:cNvSpPr/>
            <p:nvPr/>
          </p:nvSpPr>
          <p:spPr>
            <a:xfrm>
              <a:off x="2737525" y="949350"/>
              <a:ext cx="26775" cy="26100"/>
            </a:xfrm>
            <a:custGeom>
              <a:rect b="b" l="l" r="r" t="t"/>
              <a:pathLst>
                <a:path extrusionOk="0" h="1044" w="1071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8" name="Google Shape;568;p25"/>
            <p:cNvSpPr/>
            <p:nvPr/>
          </p:nvSpPr>
          <p:spPr>
            <a:xfrm>
              <a:off x="233082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9" name="Google Shape;569;p25"/>
            <p:cNvSpPr/>
            <p:nvPr/>
          </p:nvSpPr>
          <p:spPr>
            <a:xfrm>
              <a:off x="2691075" y="1037175"/>
              <a:ext cx="146400" cy="68750"/>
            </a:xfrm>
            <a:custGeom>
              <a:rect b="b" l="l" r="r" t="t"/>
              <a:pathLst>
                <a:path extrusionOk="0" h="2750" w="5856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0" name="Google Shape;570;p25"/>
            <p:cNvSpPr/>
            <p:nvPr/>
          </p:nvSpPr>
          <p:spPr>
            <a:xfrm>
              <a:off x="2188250" y="394325"/>
              <a:ext cx="791175" cy="526400"/>
            </a:xfrm>
            <a:custGeom>
              <a:rect b="b" l="l" r="r" t="t"/>
              <a:pathLst>
                <a:path extrusionOk="0" h="21056" w="31647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1" name="Google Shape;571;p25"/>
            <p:cNvSpPr/>
            <p:nvPr/>
          </p:nvSpPr>
          <p:spPr>
            <a:xfrm>
              <a:off x="2348025" y="857050"/>
              <a:ext cx="110750" cy="21675"/>
            </a:xfrm>
            <a:custGeom>
              <a:rect b="b" l="l" r="r" t="t"/>
              <a:pathLst>
                <a:path extrusionOk="0" fill="none" h="867" w="443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25"/>
            <p:cNvSpPr/>
            <p:nvPr/>
          </p:nvSpPr>
          <p:spPr>
            <a:xfrm>
              <a:off x="2708900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3" name="Google Shape;573;p25"/>
            <p:cNvSpPr/>
            <p:nvPr/>
          </p:nvSpPr>
          <p:spPr>
            <a:xfrm>
              <a:off x="2521775" y="1172750"/>
              <a:ext cx="124125" cy="35650"/>
            </a:xfrm>
            <a:custGeom>
              <a:rect b="b" l="l" r="r" t="t"/>
              <a:pathLst>
                <a:path extrusionOk="0" h="1426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4" name="Google Shape;574;p25"/>
            <p:cNvSpPr/>
            <p:nvPr/>
          </p:nvSpPr>
          <p:spPr>
            <a:xfrm>
              <a:off x="3100950" y="970350"/>
              <a:ext cx="356450" cy="585575"/>
            </a:xfrm>
            <a:custGeom>
              <a:rect b="b" l="l" r="r" t="t"/>
              <a:pathLst>
                <a:path extrusionOk="0" h="23423" w="14258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25"/>
            <p:cNvSpPr/>
            <p:nvPr/>
          </p:nvSpPr>
          <p:spPr>
            <a:xfrm>
              <a:off x="3184975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6" name="Google Shape;576;p25"/>
            <p:cNvSpPr/>
            <p:nvPr/>
          </p:nvSpPr>
          <p:spPr>
            <a:xfrm>
              <a:off x="3218075" y="1174650"/>
              <a:ext cx="190950" cy="55400"/>
            </a:xfrm>
            <a:custGeom>
              <a:rect b="b" l="l" r="r" t="t"/>
              <a:pathLst>
                <a:path extrusionOk="0" h="2216" w="7638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7" name="Google Shape;577;p25"/>
            <p:cNvSpPr/>
            <p:nvPr/>
          </p:nvSpPr>
          <p:spPr>
            <a:xfrm>
              <a:off x="3184975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8" name="Google Shape;578;p25"/>
            <p:cNvSpPr/>
            <p:nvPr/>
          </p:nvSpPr>
          <p:spPr>
            <a:xfrm>
              <a:off x="3162700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9" name="Google Shape;579;p25"/>
            <p:cNvSpPr/>
            <p:nvPr/>
          </p:nvSpPr>
          <p:spPr>
            <a:xfrm>
              <a:off x="3123225" y="1425425"/>
              <a:ext cx="238075" cy="100575"/>
            </a:xfrm>
            <a:custGeom>
              <a:rect b="b" l="l" r="r" t="t"/>
              <a:pathLst>
                <a:path extrusionOk="0" h="4023" w="9523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0" name="Google Shape;580;p25"/>
            <p:cNvSpPr/>
            <p:nvPr/>
          </p:nvSpPr>
          <p:spPr>
            <a:xfrm>
              <a:off x="3100950" y="1463600"/>
              <a:ext cx="251450" cy="105675"/>
            </a:xfrm>
            <a:custGeom>
              <a:rect b="b" l="l" r="r" t="t"/>
              <a:pathLst>
                <a:path extrusionOk="0" h="4227" w="10058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1" name="Google Shape;581;p25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26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89,526,124$</a:t>
            </a:r>
            <a:endParaRPr sz="7200"/>
          </a:p>
        </p:txBody>
      </p:sp>
      <p:sp>
        <p:nvSpPr>
          <p:cNvPr id="587" name="Google Shape;587;p26"/>
          <p:cNvSpPr txBox="1"/>
          <p:nvPr>
            <p:ph idx="4294967295" type="subTitle"/>
          </p:nvPr>
        </p:nvSpPr>
        <p:spPr>
          <a:xfrm>
            <a:off x="685800" y="1258908"/>
            <a:ext cx="64191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That’s a lot of money</a:t>
            </a:r>
            <a:endParaRPr sz="2400"/>
          </a:p>
        </p:txBody>
      </p:sp>
      <p:sp>
        <p:nvSpPr>
          <p:cNvPr id="588" name="Google Shape;588;p26"/>
          <p:cNvSpPr txBox="1"/>
          <p:nvPr>
            <p:ph idx="4294967295" type="ctrTitle"/>
          </p:nvPr>
        </p:nvSpPr>
        <p:spPr>
          <a:xfrm>
            <a:off x="685800" y="3734093"/>
            <a:ext cx="6419100" cy="89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100%</a:t>
            </a:r>
            <a:endParaRPr sz="7200"/>
          </a:p>
        </p:txBody>
      </p:sp>
      <p:sp>
        <p:nvSpPr>
          <p:cNvPr id="589" name="Google Shape;589;p26"/>
          <p:cNvSpPr txBox="1"/>
          <p:nvPr>
            <p:ph idx="4294967295" type="subTitle"/>
          </p:nvPr>
        </p:nvSpPr>
        <p:spPr>
          <a:xfrm>
            <a:off x="685800" y="4192601"/>
            <a:ext cx="64191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Total success!</a:t>
            </a:r>
            <a:endParaRPr sz="2400"/>
          </a:p>
        </p:txBody>
      </p:sp>
      <p:sp>
        <p:nvSpPr>
          <p:cNvPr id="590" name="Google Shape;590;p26"/>
          <p:cNvSpPr txBox="1"/>
          <p:nvPr>
            <p:ph idx="4294967295" type="ctrTitle"/>
          </p:nvPr>
        </p:nvSpPr>
        <p:spPr>
          <a:xfrm>
            <a:off x="685800" y="2267247"/>
            <a:ext cx="6419100" cy="89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185,244</a:t>
            </a:r>
            <a:r>
              <a:rPr lang="en" sz="4800"/>
              <a:t> users</a:t>
            </a:r>
            <a:endParaRPr sz="4800"/>
          </a:p>
        </p:txBody>
      </p:sp>
      <p:sp>
        <p:nvSpPr>
          <p:cNvPr id="591" name="Google Shape;591;p26"/>
          <p:cNvSpPr txBox="1"/>
          <p:nvPr>
            <p:ph idx="4294967295" type="subTitle"/>
          </p:nvPr>
        </p:nvSpPr>
        <p:spPr>
          <a:xfrm>
            <a:off x="685800" y="2725755"/>
            <a:ext cx="64191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And a lot of users</a:t>
            </a:r>
            <a:endParaRPr sz="2400"/>
          </a:p>
        </p:txBody>
      </p:sp>
      <p:grpSp>
        <p:nvGrpSpPr>
          <p:cNvPr id="592" name="Google Shape;592;p26"/>
          <p:cNvGrpSpPr/>
          <p:nvPr/>
        </p:nvGrpSpPr>
        <p:grpSpPr>
          <a:xfrm flipH="1">
            <a:off x="7488534" y="3754514"/>
            <a:ext cx="1655476" cy="1388992"/>
            <a:chOff x="4163225" y="1879850"/>
            <a:chExt cx="1399625" cy="1174325"/>
          </a:xfrm>
        </p:grpSpPr>
        <p:sp>
          <p:nvSpPr>
            <p:cNvPr id="593" name="Google Shape;593;p26"/>
            <p:cNvSpPr/>
            <p:nvPr/>
          </p:nvSpPr>
          <p:spPr>
            <a:xfrm>
              <a:off x="4288625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64" y="26"/>
                  </a:lnTo>
                  <a:lnTo>
                    <a:pt x="1171" y="433"/>
                  </a:lnTo>
                  <a:lnTo>
                    <a:pt x="433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33" y="6441"/>
                  </a:lnTo>
                  <a:lnTo>
                    <a:pt x="1171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4" name="Google Shape;594;p26"/>
            <p:cNvSpPr/>
            <p:nvPr/>
          </p:nvSpPr>
          <p:spPr>
            <a:xfrm>
              <a:off x="50116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0" y="0"/>
                  </a:moveTo>
                  <a:lnTo>
                    <a:pt x="0" y="7638"/>
                  </a:lnTo>
                  <a:lnTo>
                    <a:pt x="560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4" y="4914"/>
                  </a:lnTo>
                  <a:lnTo>
                    <a:pt x="2724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5" name="Google Shape;595;p26"/>
            <p:cNvSpPr/>
            <p:nvPr/>
          </p:nvSpPr>
          <p:spPr>
            <a:xfrm>
              <a:off x="4579475" y="2740375"/>
              <a:ext cx="210075" cy="263525"/>
            </a:xfrm>
            <a:custGeom>
              <a:rect b="b" l="l" r="r" t="t"/>
              <a:pathLst>
                <a:path extrusionOk="0" h="10541" w="8403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6" name="Google Shape;596;p26"/>
            <p:cNvSpPr/>
            <p:nvPr/>
          </p:nvSpPr>
          <p:spPr>
            <a:xfrm>
              <a:off x="4333800" y="1924400"/>
              <a:ext cx="700775" cy="875825"/>
            </a:xfrm>
            <a:custGeom>
              <a:rect b="b" l="l" r="r" t="t"/>
              <a:pathLst>
                <a:path extrusionOk="0" h="35033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6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6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20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20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8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7" name="Google Shape;597;p26"/>
            <p:cNvSpPr/>
            <p:nvPr/>
          </p:nvSpPr>
          <p:spPr>
            <a:xfrm>
              <a:off x="4163225" y="2844100"/>
              <a:ext cx="1041925" cy="210075"/>
            </a:xfrm>
            <a:custGeom>
              <a:rect b="b" l="l" r="r" t="t"/>
              <a:pathLst>
                <a:path extrusionOk="0" h="8403" w="41677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579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8" name="Google Shape;598;p26"/>
            <p:cNvSpPr/>
            <p:nvPr/>
          </p:nvSpPr>
          <p:spPr>
            <a:xfrm>
              <a:off x="4540025" y="2844100"/>
              <a:ext cx="288350" cy="149600"/>
            </a:xfrm>
            <a:custGeom>
              <a:rect b="b" l="l" r="r" t="t"/>
              <a:pathLst>
                <a:path extrusionOk="0" h="5984" w="11534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07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9" name="Google Shape;599;p26"/>
            <p:cNvSpPr/>
            <p:nvPr/>
          </p:nvSpPr>
          <p:spPr>
            <a:xfrm>
              <a:off x="4632300" y="2459675"/>
              <a:ext cx="99950" cy="119700"/>
            </a:xfrm>
            <a:custGeom>
              <a:rect b="b" l="l" r="r" t="t"/>
              <a:pathLst>
                <a:path extrusionOk="0" h="4788" w="3998">
                  <a:moveTo>
                    <a:pt x="1885" y="1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0" name="Google Shape;600;p26"/>
            <p:cNvSpPr/>
            <p:nvPr/>
          </p:nvSpPr>
          <p:spPr>
            <a:xfrm>
              <a:off x="4632300" y="2568525"/>
              <a:ext cx="99950" cy="38200"/>
            </a:xfrm>
            <a:custGeom>
              <a:rect b="b" l="l" r="r" t="t"/>
              <a:pathLst>
                <a:path extrusionOk="0" h="1528" w="3998">
                  <a:moveTo>
                    <a:pt x="1" y="0"/>
                  </a:moveTo>
                  <a:lnTo>
                    <a:pt x="1" y="306"/>
                  </a:lnTo>
                  <a:lnTo>
                    <a:pt x="357" y="840"/>
                  </a:lnTo>
                  <a:lnTo>
                    <a:pt x="917" y="1273"/>
                  </a:lnTo>
                  <a:lnTo>
                    <a:pt x="1579" y="1502"/>
                  </a:lnTo>
                  <a:lnTo>
                    <a:pt x="1834" y="1528"/>
                  </a:lnTo>
                  <a:lnTo>
                    <a:pt x="2165" y="1528"/>
                  </a:lnTo>
                  <a:lnTo>
                    <a:pt x="2445" y="1502"/>
                  </a:lnTo>
                  <a:lnTo>
                    <a:pt x="3081" y="1273"/>
                  </a:lnTo>
                  <a:lnTo>
                    <a:pt x="3667" y="840"/>
                  </a:lnTo>
                  <a:lnTo>
                    <a:pt x="3998" y="306"/>
                  </a:lnTo>
                  <a:lnTo>
                    <a:pt x="3998" y="0"/>
                  </a:lnTo>
                  <a:lnTo>
                    <a:pt x="3514" y="204"/>
                  </a:lnTo>
                  <a:lnTo>
                    <a:pt x="2521" y="433"/>
                  </a:lnTo>
                  <a:lnTo>
                    <a:pt x="1503" y="433"/>
                  </a:lnTo>
                  <a:lnTo>
                    <a:pt x="485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1" name="Google Shape;601;p26"/>
            <p:cNvSpPr/>
            <p:nvPr/>
          </p:nvSpPr>
          <p:spPr>
            <a:xfrm>
              <a:off x="4799700" y="2429125"/>
              <a:ext cx="129875" cy="66850"/>
            </a:xfrm>
            <a:custGeom>
              <a:rect b="b" l="l" r="r" t="t"/>
              <a:pathLst>
                <a:path extrusionOk="0" h="2674" w="5195">
                  <a:moveTo>
                    <a:pt x="2826" y="1"/>
                  </a:moveTo>
                  <a:lnTo>
                    <a:pt x="2292" y="103"/>
                  </a:lnTo>
                  <a:lnTo>
                    <a:pt x="1757" y="281"/>
                  </a:lnTo>
                  <a:lnTo>
                    <a:pt x="917" y="866"/>
                  </a:lnTo>
                  <a:lnTo>
                    <a:pt x="102" y="1808"/>
                  </a:lnTo>
                  <a:lnTo>
                    <a:pt x="1" y="1987"/>
                  </a:lnTo>
                  <a:lnTo>
                    <a:pt x="179" y="2114"/>
                  </a:lnTo>
                  <a:lnTo>
                    <a:pt x="1350" y="2547"/>
                  </a:lnTo>
                  <a:lnTo>
                    <a:pt x="2368" y="2674"/>
                  </a:lnTo>
                  <a:lnTo>
                    <a:pt x="2903" y="2572"/>
                  </a:lnTo>
                  <a:lnTo>
                    <a:pt x="3437" y="2394"/>
                  </a:lnTo>
                  <a:lnTo>
                    <a:pt x="4278" y="1808"/>
                  </a:lnTo>
                  <a:lnTo>
                    <a:pt x="5092" y="866"/>
                  </a:lnTo>
                  <a:lnTo>
                    <a:pt x="5194" y="663"/>
                  </a:lnTo>
                  <a:lnTo>
                    <a:pt x="5016" y="561"/>
                  </a:lnTo>
                  <a:lnTo>
                    <a:pt x="3845" y="103"/>
                  </a:lnTo>
                  <a:lnTo>
                    <a:pt x="2826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2" name="Google Shape;602;p26"/>
            <p:cNvSpPr/>
            <p:nvPr/>
          </p:nvSpPr>
          <p:spPr>
            <a:xfrm>
              <a:off x="4438825" y="2429125"/>
              <a:ext cx="130500" cy="66850"/>
            </a:xfrm>
            <a:custGeom>
              <a:rect b="b" l="l" r="r" t="t"/>
              <a:pathLst>
                <a:path extrusionOk="0" h="2674" w="522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219" y="1987"/>
                  </a:lnTo>
                  <a:lnTo>
                    <a:pt x="5092" y="1808"/>
                  </a:lnTo>
                  <a:lnTo>
                    <a:pt x="4277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3" name="Google Shape;603;p26"/>
            <p:cNvSpPr/>
            <p:nvPr/>
          </p:nvSpPr>
          <p:spPr>
            <a:xfrm>
              <a:off x="4471925" y="243867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1"/>
                  </a:moveTo>
                  <a:lnTo>
                    <a:pt x="331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31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44" y="739"/>
                  </a:lnTo>
                  <a:lnTo>
                    <a:pt x="1069" y="535"/>
                  </a:lnTo>
                  <a:lnTo>
                    <a:pt x="1044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4" name="Google Shape;604;p26"/>
            <p:cNvSpPr/>
            <p:nvPr/>
          </p:nvSpPr>
          <p:spPr>
            <a:xfrm>
              <a:off x="4837900" y="2445050"/>
              <a:ext cx="26750" cy="26125"/>
            </a:xfrm>
            <a:custGeom>
              <a:rect b="b" l="l" r="r" t="t"/>
              <a:pathLst>
                <a:path extrusionOk="0" h="1045" w="107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9"/>
                  </a:lnTo>
                  <a:lnTo>
                    <a:pt x="331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44" y="739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5" name="Google Shape;605;p26"/>
            <p:cNvSpPr/>
            <p:nvPr/>
          </p:nvSpPr>
          <p:spPr>
            <a:xfrm>
              <a:off x="443117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6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6" name="Google Shape;606;p26"/>
            <p:cNvSpPr/>
            <p:nvPr/>
          </p:nvSpPr>
          <p:spPr>
            <a:xfrm>
              <a:off x="4791425" y="2522700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7" name="Google Shape;607;p26"/>
            <p:cNvSpPr/>
            <p:nvPr/>
          </p:nvSpPr>
          <p:spPr>
            <a:xfrm>
              <a:off x="4448375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8" name="Google Shape;608;p26"/>
            <p:cNvSpPr/>
            <p:nvPr/>
          </p:nvSpPr>
          <p:spPr>
            <a:xfrm>
              <a:off x="4809250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176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9" name="Google Shape;609;p26"/>
            <p:cNvSpPr/>
            <p:nvPr/>
          </p:nvSpPr>
          <p:spPr>
            <a:xfrm>
              <a:off x="4622125" y="2646800"/>
              <a:ext cx="124125" cy="36300"/>
            </a:xfrm>
            <a:custGeom>
              <a:rect b="b" l="l" r="r" t="t"/>
              <a:pathLst>
                <a:path extrusionOk="0" fill="none" h="1452" w="4965">
                  <a:moveTo>
                    <a:pt x="0" y="1"/>
                  </a:moveTo>
                  <a:lnTo>
                    <a:pt x="153" y="306"/>
                  </a:lnTo>
                  <a:lnTo>
                    <a:pt x="637" y="841"/>
                  </a:lnTo>
                  <a:lnTo>
                    <a:pt x="1273" y="1223"/>
                  </a:lnTo>
                  <a:lnTo>
                    <a:pt x="2063" y="1426"/>
                  </a:lnTo>
                  <a:lnTo>
                    <a:pt x="2495" y="1452"/>
                  </a:lnTo>
                  <a:lnTo>
                    <a:pt x="2903" y="1426"/>
                  </a:lnTo>
                  <a:lnTo>
                    <a:pt x="3692" y="1223"/>
                  </a:lnTo>
                  <a:lnTo>
                    <a:pt x="4328" y="841"/>
                  </a:lnTo>
                  <a:lnTo>
                    <a:pt x="4812" y="332"/>
                  </a:lnTo>
                  <a:lnTo>
                    <a:pt x="4965" y="26"/>
                  </a:lnTo>
                </a:path>
              </a:pathLst>
            </a:custGeom>
            <a:noFill/>
            <a:ln cap="rnd" cmpd="sng" w="21000">
              <a:solidFill>
                <a:srgbClr val="E15758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0" name="Google Shape;610;p26"/>
            <p:cNvSpPr/>
            <p:nvPr/>
          </p:nvSpPr>
          <p:spPr>
            <a:xfrm>
              <a:off x="4288625" y="1879850"/>
              <a:ext cx="791775" cy="541675"/>
            </a:xfrm>
            <a:custGeom>
              <a:rect b="b" l="l" r="r" t="t"/>
              <a:pathLst>
                <a:path extrusionOk="0" h="21667" w="31671">
                  <a:moveTo>
                    <a:pt x="15021" y="1"/>
                  </a:moveTo>
                  <a:lnTo>
                    <a:pt x="13417" y="154"/>
                  </a:lnTo>
                  <a:lnTo>
                    <a:pt x="11889" y="485"/>
                  </a:lnTo>
                  <a:lnTo>
                    <a:pt x="10387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53" y="8962"/>
                  </a:lnTo>
                  <a:lnTo>
                    <a:pt x="967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6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74" y="10515"/>
                  </a:lnTo>
                  <a:lnTo>
                    <a:pt x="10820" y="16727"/>
                  </a:lnTo>
                  <a:lnTo>
                    <a:pt x="11431" y="17160"/>
                  </a:lnTo>
                  <a:lnTo>
                    <a:pt x="13391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62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33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782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1" name="Google Shape;611;p26"/>
            <p:cNvSpPr/>
            <p:nvPr/>
          </p:nvSpPr>
          <p:spPr>
            <a:xfrm>
              <a:off x="5205775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6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39"/>
                  </a:lnTo>
                  <a:lnTo>
                    <a:pt x="3132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53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46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58" y="17694"/>
                  </a:lnTo>
                  <a:lnTo>
                    <a:pt x="10286" y="17694"/>
                  </a:lnTo>
                  <a:lnTo>
                    <a:pt x="10693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297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9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40" y="2165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2" name="Google Shape;612;p26"/>
            <p:cNvSpPr/>
            <p:nvPr/>
          </p:nvSpPr>
          <p:spPr>
            <a:xfrm>
              <a:off x="5289775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3" name="Google Shape;613;p26"/>
            <p:cNvSpPr/>
            <p:nvPr/>
          </p:nvSpPr>
          <p:spPr>
            <a:xfrm>
              <a:off x="5322875" y="2659525"/>
              <a:ext cx="191600" cy="55400"/>
            </a:xfrm>
            <a:custGeom>
              <a:rect b="b" l="l" r="r" t="t"/>
              <a:pathLst>
                <a:path extrusionOk="0" h="2216" w="7664">
                  <a:moveTo>
                    <a:pt x="128" y="1"/>
                  </a:moveTo>
                  <a:lnTo>
                    <a:pt x="1" y="485"/>
                  </a:lnTo>
                  <a:lnTo>
                    <a:pt x="7536" y="2216"/>
                  </a:lnTo>
                  <a:lnTo>
                    <a:pt x="7664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4" name="Google Shape;614;p26"/>
            <p:cNvSpPr/>
            <p:nvPr/>
          </p:nvSpPr>
          <p:spPr>
            <a:xfrm>
              <a:off x="5290425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04" y="306"/>
                  </a:lnTo>
                  <a:lnTo>
                    <a:pt x="1120" y="637"/>
                  </a:lnTo>
                  <a:lnTo>
                    <a:pt x="1833" y="1044"/>
                  </a:lnTo>
                  <a:lnTo>
                    <a:pt x="2597" y="1680"/>
                  </a:lnTo>
                  <a:lnTo>
                    <a:pt x="3234" y="2571"/>
                  </a:lnTo>
                  <a:lnTo>
                    <a:pt x="3717" y="3794"/>
                  </a:lnTo>
                  <a:lnTo>
                    <a:pt x="3870" y="5372"/>
                  </a:lnTo>
                  <a:lnTo>
                    <a:pt x="3794" y="6314"/>
                  </a:lnTo>
                  <a:lnTo>
                    <a:pt x="4099" y="6390"/>
                  </a:lnTo>
                  <a:lnTo>
                    <a:pt x="4125" y="6212"/>
                  </a:lnTo>
                  <a:lnTo>
                    <a:pt x="4226" y="5117"/>
                  </a:lnTo>
                  <a:lnTo>
                    <a:pt x="4150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5" name="Google Shape;615;p26"/>
            <p:cNvSpPr/>
            <p:nvPr/>
          </p:nvSpPr>
          <p:spPr>
            <a:xfrm>
              <a:off x="5268150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6" name="Google Shape;616;p26"/>
            <p:cNvSpPr/>
            <p:nvPr/>
          </p:nvSpPr>
          <p:spPr>
            <a:xfrm>
              <a:off x="5228050" y="2910950"/>
              <a:ext cx="238050" cy="100575"/>
            </a:xfrm>
            <a:custGeom>
              <a:rect b="b" l="l" r="r" t="t"/>
              <a:pathLst>
                <a:path extrusionOk="0" h="4023" w="9522">
                  <a:moveTo>
                    <a:pt x="459" y="0"/>
                  </a:moveTo>
                  <a:lnTo>
                    <a:pt x="0" y="1909"/>
                  </a:lnTo>
                  <a:lnTo>
                    <a:pt x="9089" y="4023"/>
                  </a:lnTo>
                  <a:lnTo>
                    <a:pt x="9522" y="2088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7" name="Google Shape;617;p26"/>
            <p:cNvSpPr/>
            <p:nvPr/>
          </p:nvSpPr>
          <p:spPr>
            <a:xfrm>
              <a:off x="5206400" y="2948500"/>
              <a:ext cx="250800" cy="105675"/>
            </a:xfrm>
            <a:custGeom>
              <a:rect b="b" l="l" r="r" t="t"/>
              <a:pathLst>
                <a:path extrusionOk="0" h="4227" w="10032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31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8" name="Google Shape;618;p26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27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process is easy</a:t>
            </a:r>
            <a:endParaRPr/>
          </a:p>
        </p:txBody>
      </p:sp>
      <p:sp>
        <p:nvSpPr>
          <p:cNvPr id="624" name="Google Shape;624;p27"/>
          <p:cNvSpPr/>
          <p:nvPr/>
        </p:nvSpPr>
        <p:spPr>
          <a:xfrm>
            <a:off x="759900" y="1833050"/>
            <a:ext cx="2242200" cy="2020200"/>
          </a:xfrm>
          <a:prstGeom prst="homePlate">
            <a:avLst>
              <a:gd fmla="val 30129" name="adj"/>
            </a:avLst>
          </a:prstGeom>
          <a:solidFill>
            <a:srgbClr val="F5861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ABeeZee"/>
                <a:ea typeface="ABeeZee"/>
                <a:cs typeface="ABeeZee"/>
                <a:sym typeface="ABeeZee"/>
              </a:rPr>
              <a:t>first</a:t>
            </a:r>
            <a:endParaRPr>
              <a:solidFill>
                <a:srgbClr val="FFFFFF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625" name="Google Shape;625;p27"/>
          <p:cNvSpPr/>
          <p:nvPr/>
        </p:nvSpPr>
        <p:spPr>
          <a:xfrm>
            <a:off x="2536252" y="1833050"/>
            <a:ext cx="2285400" cy="2020200"/>
          </a:xfrm>
          <a:prstGeom prst="chevron">
            <a:avLst>
              <a:gd fmla="val 29853" name="adj"/>
            </a:avLst>
          </a:prstGeom>
          <a:solidFill>
            <a:srgbClr val="52C5B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ABeeZee"/>
                <a:ea typeface="ABeeZee"/>
                <a:cs typeface="ABeeZee"/>
                <a:sym typeface="ABeeZee"/>
              </a:rPr>
              <a:t>second</a:t>
            </a:r>
            <a:endParaRPr>
              <a:solidFill>
                <a:srgbClr val="FFFFFF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626" name="Google Shape;626;p27"/>
          <p:cNvSpPr/>
          <p:nvPr/>
        </p:nvSpPr>
        <p:spPr>
          <a:xfrm>
            <a:off x="4355724" y="1833050"/>
            <a:ext cx="2285400" cy="2020200"/>
          </a:xfrm>
          <a:prstGeom prst="chevron">
            <a:avLst>
              <a:gd fmla="val 29853" name="adj"/>
            </a:avLst>
          </a:prstGeom>
          <a:solidFill>
            <a:srgbClr val="993C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ABeeZee"/>
                <a:ea typeface="ABeeZee"/>
                <a:cs typeface="ABeeZee"/>
                <a:sym typeface="ABeeZee"/>
              </a:rPr>
              <a:t>last</a:t>
            </a:r>
            <a:endParaRPr>
              <a:solidFill>
                <a:srgbClr val="FFFFFF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grpSp>
        <p:nvGrpSpPr>
          <p:cNvPr id="627" name="Google Shape;627;p27"/>
          <p:cNvGrpSpPr/>
          <p:nvPr/>
        </p:nvGrpSpPr>
        <p:grpSpPr>
          <a:xfrm flipH="1">
            <a:off x="7483640" y="3579907"/>
            <a:ext cx="1717219" cy="1563602"/>
            <a:chOff x="5930700" y="247325"/>
            <a:chExt cx="1451825" cy="1321950"/>
          </a:xfrm>
        </p:grpSpPr>
        <p:sp>
          <p:nvSpPr>
            <p:cNvPr id="628" name="Google Shape;628;p27"/>
            <p:cNvSpPr/>
            <p:nvPr/>
          </p:nvSpPr>
          <p:spPr>
            <a:xfrm>
              <a:off x="5930700" y="247325"/>
              <a:ext cx="1155875" cy="1152650"/>
            </a:xfrm>
            <a:custGeom>
              <a:rect b="b" l="l" r="r" t="t"/>
              <a:pathLst>
                <a:path extrusionOk="0" h="46106" w="46235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9" name="Google Shape;629;p27"/>
            <p:cNvSpPr/>
            <p:nvPr/>
          </p:nvSpPr>
          <p:spPr>
            <a:xfrm>
              <a:off x="61025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0" name="Google Shape;630;p27"/>
            <p:cNvSpPr/>
            <p:nvPr/>
          </p:nvSpPr>
          <p:spPr>
            <a:xfrm>
              <a:off x="684722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1" name="Google Shape;631;p27"/>
            <p:cNvSpPr/>
            <p:nvPr/>
          </p:nvSpPr>
          <p:spPr>
            <a:xfrm>
              <a:off x="6403600" y="1254850"/>
              <a:ext cx="210700" cy="264150"/>
            </a:xfrm>
            <a:custGeom>
              <a:rect b="b" l="l" r="r" t="t"/>
              <a:pathLst>
                <a:path extrusionOk="0" h="10566" w="8428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2" name="Google Shape;632;p27"/>
            <p:cNvSpPr/>
            <p:nvPr/>
          </p:nvSpPr>
          <p:spPr>
            <a:xfrm>
              <a:off x="6157925" y="439525"/>
              <a:ext cx="701425" cy="875800"/>
            </a:xfrm>
            <a:custGeom>
              <a:rect b="b" l="l" r="r" t="t"/>
              <a:pathLst>
                <a:path extrusionOk="0" h="35032" w="28057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3" name="Google Shape;633;p27"/>
            <p:cNvSpPr/>
            <p:nvPr/>
          </p:nvSpPr>
          <p:spPr>
            <a:xfrm>
              <a:off x="6282675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4" name="Google Shape;634;p27"/>
            <p:cNvSpPr/>
            <p:nvPr/>
          </p:nvSpPr>
          <p:spPr>
            <a:xfrm>
              <a:off x="664355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5" name="Google Shape;635;p27"/>
            <p:cNvSpPr/>
            <p:nvPr/>
          </p:nvSpPr>
          <p:spPr>
            <a:xfrm>
              <a:off x="5987350" y="1359225"/>
              <a:ext cx="1042575" cy="210050"/>
            </a:xfrm>
            <a:custGeom>
              <a:rect b="b" l="l" r="r" t="t"/>
              <a:pathLst>
                <a:path extrusionOk="0" h="8402" w="41703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6" name="Google Shape;636;p27"/>
            <p:cNvSpPr/>
            <p:nvPr/>
          </p:nvSpPr>
          <p:spPr>
            <a:xfrm>
              <a:off x="6364150" y="1359225"/>
              <a:ext cx="288975" cy="148950"/>
            </a:xfrm>
            <a:custGeom>
              <a:rect b="b" l="l" r="r" t="t"/>
              <a:pathLst>
                <a:path extrusionOk="0" h="5958" w="11559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7" name="Google Shape;637;p27"/>
            <p:cNvSpPr/>
            <p:nvPr/>
          </p:nvSpPr>
          <p:spPr>
            <a:xfrm>
              <a:off x="6457075" y="974800"/>
              <a:ext cx="99950" cy="119675"/>
            </a:xfrm>
            <a:custGeom>
              <a:rect b="b" l="l" r="r" t="t"/>
              <a:pathLst>
                <a:path extrusionOk="0" h="4787" w="3998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8" name="Google Shape;638;p27"/>
            <p:cNvSpPr/>
            <p:nvPr/>
          </p:nvSpPr>
          <p:spPr>
            <a:xfrm>
              <a:off x="6457075" y="1083625"/>
              <a:ext cx="99950" cy="37575"/>
            </a:xfrm>
            <a:custGeom>
              <a:rect b="b" l="l" r="r" t="t"/>
              <a:pathLst>
                <a:path extrusionOk="0" h="1503" w="3998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9" name="Google Shape;639;p27"/>
            <p:cNvSpPr/>
            <p:nvPr/>
          </p:nvSpPr>
          <p:spPr>
            <a:xfrm>
              <a:off x="6301775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0" name="Google Shape;640;p27"/>
            <p:cNvSpPr/>
            <p:nvPr/>
          </p:nvSpPr>
          <p:spPr>
            <a:xfrm>
              <a:off x="6662650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1" name="Google Shape;641;p27"/>
            <p:cNvSpPr/>
            <p:nvPr/>
          </p:nvSpPr>
          <p:spPr>
            <a:xfrm>
              <a:off x="6255300" y="1037175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2" name="Google Shape;642;p27"/>
            <p:cNvSpPr/>
            <p:nvPr/>
          </p:nvSpPr>
          <p:spPr>
            <a:xfrm>
              <a:off x="6616200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3" name="Google Shape;643;p27"/>
            <p:cNvSpPr/>
            <p:nvPr/>
          </p:nvSpPr>
          <p:spPr>
            <a:xfrm>
              <a:off x="6273125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4" name="Google Shape;644;p27"/>
            <p:cNvSpPr/>
            <p:nvPr/>
          </p:nvSpPr>
          <p:spPr>
            <a:xfrm>
              <a:off x="6634000" y="857050"/>
              <a:ext cx="110150" cy="21675"/>
            </a:xfrm>
            <a:custGeom>
              <a:rect b="b" l="l" r="r" t="t"/>
              <a:pathLst>
                <a:path extrusionOk="0" fill="none" h="867" w="4406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5" name="Google Shape;645;p27"/>
            <p:cNvSpPr/>
            <p:nvPr/>
          </p:nvSpPr>
          <p:spPr>
            <a:xfrm>
              <a:off x="6446875" y="1172750"/>
              <a:ext cx="123500" cy="35650"/>
            </a:xfrm>
            <a:custGeom>
              <a:rect b="b" l="l" r="r" t="t"/>
              <a:pathLst>
                <a:path extrusionOk="0" h="1426" w="494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6" name="Google Shape;646;p27"/>
            <p:cNvSpPr/>
            <p:nvPr/>
          </p:nvSpPr>
          <p:spPr>
            <a:xfrm>
              <a:off x="6081550" y="405800"/>
              <a:ext cx="852250" cy="528300"/>
            </a:xfrm>
            <a:custGeom>
              <a:rect b="b" l="l" r="r" t="t"/>
              <a:pathLst>
                <a:path extrusionOk="0" h="21132" w="3409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7" name="Google Shape;647;p27"/>
            <p:cNvSpPr/>
            <p:nvPr/>
          </p:nvSpPr>
          <p:spPr>
            <a:xfrm>
              <a:off x="7025450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8" name="Google Shape;648;p27"/>
            <p:cNvSpPr/>
            <p:nvPr/>
          </p:nvSpPr>
          <p:spPr>
            <a:xfrm>
              <a:off x="7109450" y="1230025"/>
              <a:ext cx="675" cy="25"/>
            </a:xfrm>
            <a:custGeom>
              <a:rect b="b" l="l" r="r" t="t"/>
              <a:pathLst>
                <a:path extrusionOk="0" h="1" w="27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9" name="Google Shape;649;p27"/>
            <p:cNvSpPr/>
            <p:nvPr/>
          </p:nvSpPr>
          <p:spPr>
            <a:xfrm>
              <a:off x="7143175" y="1174650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0" name="Google Shape;650;p27"/>
            <p:cNvSpPr/>
            <p:nvPr/>
          </p:nvSpPr>
          <p:spPr>
            <a:xfrm>
              <a:off x="7110100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27"/>
            <p:cNvSpPr/>
            <p:nvPr/>
          </p:nvSpPr>
          <p:spPr>
            <a:xfrm>
              <a:off x="7087825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2" name="Google Shape;652;p27"/>
            <p:cNvSpPr/>
            <p:nvPr/>
          </p:nvSpPr>
          <p:spPr>
            <a:xfrm>
              <a:off x="7048350" y="1425425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3" name="Google Shape;653;p27"/>
            <p:cNvSpPr/>
            <p:nvPr/>
          </p:nvSpPr>
          <p:spPr>
            <a:xfrm>
              <a:off x="7026075" y="14636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4" name="Google Shape;654;p27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8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28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review some concepts</a:t>
            </a:r>
            <a:endParaRPr/>
          </a:p>
        </p:txBody>
      </p:sp>
      <p:sp>
        <p:nvSpPr>
          <p:cNvPr id="660" name="Google Shape;660;p28"/>
          <p:cNvSpPr txBox="1"/>
          <p:nvPr>
            <p:ph idx="1" type="body"/>
          </p:nvPr>
        </p:nvSpPr>
        <p:spPr>
          <a:xfrm>
            <a:off x="653625" y="1543050"/>
            <a:ext cx="1923900" cy="13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Yellow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gold, butter and ripe lemons. In the spectrum of visible light, yellow is found between green and orange.</a:t>
            </a:r>
            <a:endParaRPr sz="1100"/>
          </a:p>
        </p:txBody>
      </p:sp>
      <p:sp>
        <p:nvSpPr>
          <p:cNvPr id="661" name="Google Shape;661;p28"/>
          <p:cNvSpPr txBox="1"/>
          <p:nvPr>
            <p:ph idx="2" type="body"/>
          </p:nvPr>
        </p:nvSpPr>
        <p:spPr>
          <a:xfrm>
            <a:off x="2676184" y="1543050"/>
            <a:ext cx="1923900" cy="13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Blue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colour of the clear sky and the deep sea. It is located between violet and green on the optical spectrum.</a:t>
            </a:r>
            <a:endParaRPr sz="1100"/>
          </a:p>
        </p:txBody>
      </p:sp>
      <p:sp>
        <p:nvSpPr>
          <p:cNvPr id="662" name="Google Shape;662;p28"/>
          <p:cNvSpPr txBox="1"/>
          <p:nvPr>
            <p:ph idx="3" type="body"/>
          </p:nvPr>
        </p:nvSpPr>
        <p:spPr>
          <a:xfrm>
            <a:off x="4698744" y="1543050"/>
            <a:ext cx="1923900" cy="13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Red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blood, and because of this it has historically been associated with sacrifice, danger and courage. </a:t>
            </a:r>
            <a:endParaRPr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663" name="Google Shape;663;p28"/>
          <p:cNvSpPr txBox="1"/>
          <p:nvPr>
            <p:ph idx="1" type="body"/>
          </p:nvPr>
        </p:nvSpPr>
        <p:spPr>
          <a:xfrm>
            <a:off x="653625" y="3048000"/>
            <a:ext cx="1923900" cy="13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Yellow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gold, butter and ripe lemons. In the spectrum of visible light, yellow is found between green and orange.</a:t>
            </a:r>
            <a:endParaRPr sz="1100"/>
          </a:p>
        </p:txBody>
      </p:sp>
      <p:sp>
        <p:nvSpPr>
          <p:cNvPr id="664" name="Google Shape;664;p28"/>
          <p:cNvSpPr txBox="1"/>
          <p:nvPr>
            <p:ph idx="2" type="body"/>
          </p:nvPr>
        </p:nvSpPr>
        <p:spPr>
          <a:xfrm>
            <a:off x="2676184" y="3048000"/>
            <a:ext cx="1923900" cy="13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Blue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colour of the clear sky and the deep sea. It is located between violet and green on the optical spectrum.</a:t>
            </a:r>
            <a:endParaRPr sz="1100"/>
          </a:p>
        </p:txBody>
      </p:sp>
      <p:sp>
        <p:nvSpPr>
          <p:cNvPr id="665" name="Google Shape;665;p28"/>
          <p:cNvSpPr txBox="1"/>
          <p:nvPr>
            <p:ph idx="3" type="body"/>
          </p:nvPr>
        </p:nvSpPr>
        <p:spPr>
          <a:xfrm>
            <a:off x="4698744" y="3048000"/>
            <a:ext cx="1923900" cy="13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Red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blood, and because of this it has historically been associated with sacrifice, danger and courage. </a:t>
            </a:r>
            <a:endParaRPr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grpSp>
        <p:nvGrpSpPr>
          <p:cNvPr id="666" name="Google Shape;666;p28"/>
          <p:cNvGrpSpPr/>
          <p:nvPr/>
        </p:nvGrpSpPr>
        <p:grpSpPr>
          <a:xfrm flipH="1">
            <a:off x="7488547" y="3753778"/>
            <a:ext cx="1655447" cy="1389731"/>
            <a:chOff x="238125" y="394325"/>
            <a:chExt cx="1399600" cy="1174950"/>
          </a:xfrm>
        </p:grpSpPr>
        <p:sp>
          <p:nvSpPr>
            <p:cNvPr id="667" name="Google Shape;667;p28"/>
            <p:cNvSpPr/>
            <p:nvPr/>
          </p:nvSpPr>
          <p:spPr>
            <a:xfrm>
              <a:off x="35267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5" y="0"/>
                  </a:moveTo>
                  <a:lnTo>
                    <a:pt x="2190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52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52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90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8" name="Google Shape;668;p28"/>
            <p:cNvSpPr/>
            <p:nvPr/>
          </p:nvSpPr>
          <p:spPr>
            <a:xfrm>
              <a:off x="10973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0" y="0"/>
                  </a:moveTo>
                  <a:lnTo>
                    <a:pt x="0" y="7638"/>
                  </a:lnTo>
                  <a:lnTo>
                    <a:pt x="561" y="7613"/>
                  </a:lnTo>
                  <a:lnTo>
                    <a:pt x="1553" y="7205"/>
                  </a:lnTo>
                  <a:lnTo>
                    <a:pt x="2292" y="6467"/>
                  </a:lnTo>
                  <a:lnTo>
                    <a:pt x="2699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99" y="2190"/>
                  </a:lnTo>
                  <a:lnTo>
                    <a:pt x="2292" y="1197"/>
                  </a:lnTo>
                  <a:lnTo>
                    <a:pt x="1553" y="459"/>
                  </a:lnTo>
                  <a:lnTo>
                    <a:pt x="561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9" name="Google Shape;669;p28"/>
            <p:cNvSpPr/>
            <p:nvPr/>
          </p:nvSpPr>
          <p:spPr>
            <a:xfrm>
              <a:off x="654375" y="1254850"/>
              <a:ext cx="210675" cy="264150"/>
            </a:xfrm>
            <a:custGeom>
              <a:rect b="b" l="l" r="r" t="t"/>
              <a:pathLst>
                <a:path extrusionOk="0" h="10566" w="8427">
                  <a:moveTo>
                    <a:pt x="0" y="0"/>
                  </a:moveTo>
                  <a:lnTo>
                    <a:pt x="0" y="10566"/>
                  </a:lnTo>
                  <a:lnTo>
                    <a:pt x="8427" y="10566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0" name="Google Shape;670;p28"/>
            <p:cNvSpPr/>
            <p:nvPr/>
          </p:nvSpPr>
          <p:spPr>
            <a:xfrm>
              <a:off x="408675" y="439525"/>
              <a:ext cx="701425" cy="875800"/>
            </a:xfrm>
            <a:custGeom>
              <a:rect b="b" l="l" r="r" t="t"/>
              <a:pathLst>
                <a:path extrusionOk="0" h="35032" w="28057">
                  <a:moveTo>
                    <a:pt x="14029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2" y="841"/>
                  </a:lnTo>
                  <a:lnTo>
                    <a:pt x="7944" y="1375"/>
                  </a:lnTo>
                  <a:lnTo>
                    <a:pt x="6748" y="2037"/>
                  </a:lnTo>
                  <a:lnTo>
                    <a:pt x="5627" y="2776"/>
                  </a:lnTo>
                  <a:lnTo>
                    <a:pt x="4584" y="3641"/>
                  </a:lnTo>
                  <a:lnTo>
                    <a:pt x="3642" y="4583"/>
                  </a:lnTo>
                  <a:lnTo>
                    <a:pt x="2776" y="5627"/>
                  </a:lnTo>
                  <a:lnTo>
                    <a:pt x="2038" y="6747"/>
                  </a:lnTo>
                  <a:lnTo>
                    <a:pt x="1376" y="7944"/>
                  </a:lnTo>
                  <a:lnTo>
                    <a:pt x="841" y="9191"/>
                  </a:lnTo>
                  <a:lnTo>
                    <a:pt x="434" y="10515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4" y="23143"/>
                  </a:lnTo>
                  <a:lnTo>
                    <a:pt x="434" y="24517"/>
                  </a:lnTo>
                  <a:lnTo>
                    <a:pt x="841" y="25841"/>
                  </a:lnTo>
                  <a:lnTo>
                    <a:pt x="1376" y="27089"/>
                  </a:lnTo>
                  <a:lnTo>
                    <a:pt x="2038" y="28285"/>
                  </a:lnTo>
                  <a:lnTo>
                    <a:pt x="2776" y="29405"/>
                  </a:lnTo>
                  <a:lnTo>
                    <a:pt x="3642" y="30449"/>
                  </a:lnTo>
                  <a:lnTo>
                    <a:pt x="4584" y="31391"/>
                  </a:lnTo>
                  <a:lnTo>
                    <a:pt x="5627" y="32257"/>
                  </a:lnTo>
                  <a:lnTo>
                    <a:pt x="6748" y="32995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9" y="35032"/>
                  </a:lnTo>
                  <a:lnTo>
                    <a:pt x="14742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49" y="31391"/>
                  </a:lnTo>
                  <a:lnTo>
                    <a:pt x="24416" y="30449"/>
                  </a:lnTo>
                  <a:lnTo>
                    <a:pt x="25282" y="29405"/>
                  </a:lnTo>
                  <a:lnTo>
                    <a:pt x="26020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31" y="21717"/>
                  </a:lnTo>
                  <a:lnTo>
                    <a:pt x="28057" y="21004"/>
                  </a:lnTo>
                  <a:lnTo>
                    <a:pt x="28057" y="14028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20" y="6747"/>
                  </a:lnTo>
                  <a:lnTo>
                    <a:pt x="25282" y="5627"/>
                  </a:lnTo>
                  <a:lnTo>
                    <a:pt x="24416" y="4583"/>
                  </a:lnTo>
                  <a:lnTo>
                    <a:pt x="23449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41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1" name="Google Shape;671;p28"/>
            <p:cNvSpPr/>
            <p:nvPr/>
          </p:nvSpPr>
          <p:spPr>
            <a:xfrm>
              <a:off x="533425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2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2" name="Google Shape;672;p28"/>
            <p:cNvSpPr/>
            <p:nvPr/>
          </p:nvSpPr>
          <p:spPr>
            <a:xfrm>
              <a:off x="894325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08" y="1"/>
                  </a:moveTo>
                  <a:lnTo>
                    <a:pt x="1451" y="26"/>
                  </a:lnTo>
                  <a:lnTo>
                    <a:pt x="789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89" y="3310"/>
                  </a:lnTo>
                  <a:lnTo>
                    <a:pt x="1451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3" name="Google Shape;673;p28"/>
            <p:cNvSpPr/>
            <p:nvPr/>
          </p:nvSpPr>
          <p:spPr>
            <a:xfrm>
              <a:off x="238125" y="1359225"/>
              <a:ext cx="1042550" cy="210050"/>
            </a:xfrm>
            <a:custGeom>
              <a:rect b="b" l="l" r="r" t="t"/>
              <a:pathLst>
                <a:path extrusionOk="0" h="8402" w="41702">
                  <a:moveTo>
                    <a:pt x="16625" y="1"/>
                  </a:moveTo>
                  <a:lnTo>
                    <a:pt x="12297" y="153"/>
                  </a:lnTo>
                  <a:lnTo>
                    <a:pt x="11176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2979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5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5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2979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4"/>
                  </a:lnTo>
                  <a:lnTo>
                    <a:pt x="30525" y="179"/>
                  </a:lnTo>
                  <a:lnTo>
                    <a:pt x="29380" y="153"/>
                  </a:lnTo>
                  <a:lnTo>
                    <a:pt x="25051" y="1"/>
                  </a:lnTo>
                  <a:lnTo>
                    <a:pt x="25051" y="433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59"/>
                  </a:lnTo>
                  <a:lnTo>
                    <a:pt x="22862" y="3692"/>
                  </a:lnTo>
                  <a:lnTo>
                    <a:pt x="22098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603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4" name="Google Shape;674;p28"/>
            <p:cNvSpPr/>
            <p:nvPr/>
          </p:nvSpPr>
          <p:spPr>
            <a:xfrm>
              <a:off x="614900" y="1359225"/>
              <a:ext cx="288975" cy="148950"/>
            </a:xfrm>
            <a:custGeom>
              <a:rect b="b" l="l" r="r" t="t"/>
              <a:pathLst>
                <a:path extrusionOk="0" h="5958" w="11559">
                  <a:moveTo>
                    <a:pt x="1554" y="1"/>
                  </a:moveTo>
                  <a:lnTo>
                    <a:pt x="1" y="51"/>
                  </a:lnTo>
                  <a:lnTo>
                    <a:pt x="1" y="128"/>
                  </a:lnTo>
                  <a:lnTo>
                    <a:pt x="1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088" y="4659"/>
                  </a:lnTo>
                  <a:lnTo>
                    <a:pt x="3030" y="5270"/>
                  </a:lnTo>
                  <a:lnTo>
                    <a:pt x="4049" y="5703"/>
                  </a:lnTo>
                  <a:lnTo>
                    <a:pt x="5194" y="5958"/>
                  </a:lnTo>
                  <a:lnTo>
                    <a:pt x="6365" y="5958"/>
                  </a:lnTo>
                  <a:lnTo>
                    <a:pt x="7486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3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9" y="3692"/>
                  </a:lnTo>
                  <a:lnTo>
                    <a:pt x="3107" y="3259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5" name="Google Shape;675;p28"/>
            <p:cNvSpPr/>
            <p:nvPr/>
          </p:nvSpPr>
          <p:spPr>
            <a:xfrm>
              <a:off x="716100" y="974800"/>
              <a:ext cx="82775" cy="119675"/>
            </a:xfrm>
            <a:custGeom>
              <a:rect b="b" l="l" r="r" t="t"/>
              <a:pathLst>
                <a:path extrusionOk="0" h="4787" w="3311">
                  <a:moveTo>
                    <a:pt x="1554" y="0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6" name="Google Shape;676;p28"/>
            <p:cNvSpPr/>
            <p:nvPr/>
          </p:nvSpPr>
          <p:spPr>
            <a:xfrm>
              <a:off x="716100" y="1083625"/>
              <a:ext cx="82775" cy="37575"/>
            </a:xfrm>
            <a:custGeom>
              <a:rect b="b" l="l" r="r" t="t"/>
              <a:pathLst>
                <a:path extrusionOk="0" h="1503" w="3311">
                  <a:moveTo>
                    <a:pt x="1" y="1"/>
                  </a:moveTo>
                  <a:lnTo>
                    <a:pt x="1" y="306"/>
                  </a:lnTo>
                  <a:lnTo>
                    <a:pt x="281" y="841"/>
                  </a:lnTo>
                  <a:lnTo>
                    <a:pt x="764" y="1248"/>
                  </a:lnTo>
                  <a:lnTo>
                    <a:pt x="1299" y="1477"/>
                  </a:lnTo>
                  <a:lnTo>
                    <a:pt x="1528" y="1503"/>
                  </a:lnTo>
                  <a:lnTo>
                    <a:pt x="1783" y="1503"/>
                  </a:lnTo>
                  <a:lnTo>
                    <a:pt x="2012" y="1477"/>
                  </a:lnTo>
                  <a:lnTo>
                    <a:pt x="2546" y="1248"/>
                  </a:lnTo>
                  <a:lnTo>
                    <a:pt x="3030" y="841"/>
                  </a:lnTo>
                  <a:lnTo>
                    <a:pt x="3310" y="306"/>
                  </a:lnTo>
                  <a:lnTo>
                    <a:pt x="3310" y="1"/>
                  </a:lnTo>
                  <a:lnTo>
                    <a:pt x="2903" y="205"/>
                  </a:lnTo>
                  <a:lnTo>
                    <a:pt x="2063" y="434"/>
                  </a:lnTo>
                  <a:lnTo>
                    <a:pt x="1223" y="434"/>
                  </a:lnTo>
                  <a:lnTo>
                    <a:pt x="408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7" name="Google Shape;677;p28"/>
            <p:cNvSpPr/>
            <p:nvPr/>
          </p:nvSpPr>
          <p:spPr>
            <a:xfrm>
              <a:off x="552525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8" name="Google Shape;678;p28"/>
            <p:cNvSpPr/>
            <p:nvPr/>
          </p:nvSpPr>
          <p:spPr>
            <a:xfrm>
              <a:off x="913400" y="949350"/>
              <a:ext cx="26125" cy="26100"/>
            </a:xfrm>
            <a:custGeom>
              <a:rect b="b" l="l" r="r" t="t"/>
              <a:pathLst>
                <a:path extrusionOk="0" h="1044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5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9" name="Google Shape;679;p28"/>
            <p:cNvSpPr/>
            <p:nvPr/>
          </p:nvSpPr>
          <p:spPr>
            <a:xfrm>
              <a:off x="50607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0" name="Google Shape;680;p28"/>
            <p:cNvSpPr/>
            <p:nvPr/>
          </p:nvSpPr>
          <p:spPr>
            <a:xfrm>
              <a:off x="866950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19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1" name="Google Shape;681;p28"/>
            <p:cNvSpPr/>
            <p:nvPr/>
          </p:nvSpPr>
          <p:spPr>
            <a:xfrm>
              <a:off x="363500" y="394325"/>
              <a:ext cx="791800" cy="526400"/>
            </a:xfrm>
            <a:custGeom>
              <a:rect b="b" l="l" r="r" t="t"/>
              <a:pathLst>
                <a:path extrusionOk="0" h="21056" w="31672">
                  <a:moveTo>
                    <a:pt x="15836" y="1"/>
                  </a:moveTo>
                  <a:lnTo>
                    <a:pt x="15021" y="26"/>
                  </a:lnTo>
                  <a:lnTo>
                    <a:pt x="13417" y="179"/>
                  </a:lnTo>
                  <a:lnTo>
                    <a:pt x="11890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38" y="2292"/>
                  </a:lnTo>
                  <a:lnTo>
                    <a:pt x="6365" y="3158"/>
                  </a:lnTo>
                  <a:lnTo>
                    <a:pt x="5194" y="4125"/>
                  </a:lnTo>
                  <a:lnTo>
                    <a:pt x="4125" y="5195"/>
                  </a:lnTo>
                  <a:lnTo>
                    <a:pt x="3157" y="6366"/>
                  </a:lnTo>
                  <a:lnTo>
                    <a:pt x="2292" y="7639"/>
                  </a:lnTo>
                  <a:lnTo>
                    <a:pt x="1553" y="8988"/>
                  </a:lnTo>
                  <a:lnTo>
                    <a:pt x="968" y="10388"/>
                  </a:lnTo>
                  <a:lnTo>
                    <a:pt x="484" y="11890"/>
                  </a:lnTo>
                  <a:lnTo>
                    <a:pt x="179" y="13418"/>
                  </a:lnTo>
                  <a:lnTo>
                    <a:pt x="26" y="15022"/>
                  </a:lnTo>
                  <a:lnTo>
                    <a:pt x="0" y="15836"/>
                  </a:lnTo>
                  <a:lnTo>
                    <a:pt x="0" y="21055"/>
                  </a:lnTo>
                  <a:lnTo>
                    <a:pt x="739" y="20597"/>
                  </a:lnTo>
                  <a:lnTo>
                    <a:pt x="2979" y="19044"/>
                  </a:lnTo>
                  <a:lnTo>
                    <a:pt x="5729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80" y="11687"/>
                  </a:lnTo>
                  <a:lnTo>
                    <a:pt x="10031" y="11839"/>
                  </a:lnTo>
                  <a:lnTo>
                    <a:pt x="10591" y="12883"/>
                  </a:lnTo>
                  <a:lnTo>
                    <a:pt x="11279" y="13825"/>
                  </a:lnTo>
                  <a:lnTo>
                    <a:pt x="12272" y="14894"/>
                  </a:lnTo>
                  <a:lnTo>
                    <a:pt x="13595" y="15989"/>
                  </a:lnTo>
                  <a:lnTo>
                    <a:pt x="15301" y="17007"/>
                  </a:lnTo>
                  <a:lnTo>
                    <a:pt x="17414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64" y="15098"/>
                  </a:lnTo>
                  <a:lnTo>
                    <a:pt x="20393" y="16346"/>
                  </a:lnTo>
                  <a:lnTo>
                    <a:pt x="22735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7" y="20368"/>
                  </a:lnTo>
                  <a:lnTo>
                    <a:pt x="31671" y="20674"/>
                  </a:lnTo>
                  <a:lnTo>
                    <a:pt x="31671" y="15836"/>
                  </a:lnTo>
                  <a:lnTo>
                    <a:pt x="31646" y="15022"/>
                  </a:lnTo>
                  <a:lnTo>
                    <a:pt x="31493" y="13418"/>
                  </a:lnTo>
                  <a:lnTo>
                    <a:pt x="31162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80" y="7639"/>
                  </a:lnTo>
                  <a:lnTo>
                    <a:pt x="28514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306" y="3158"/>
                  </a:lnTo>
                  <a:lnTo>
                    <a:pt x="24034" y="2292"/>
                  </a:lnTo>
                  <a:lnTo>
                    <a:pt x="22684" y="1554"/>
                  </a:lnTo>
                  <a:lnTo>
                    <a:pt x="21284" y="968"/>
                  </a:lnTo>
                  <a:lnTo>
                    <a:pt x="19782" y="510"/>
                  </a:lnTo>
                  <a:lnTo>
                    <a:pt x="18254" y="179"/>
                  </a:lnTo>
                  <a:lnTo>
                    <a:pt x="16650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2" name="Google Shape;682;p28"/>
            <p:cNvSpPr/>
            <p:nvPr/>
          </p:nvSpPr>
          <p:spPr>
            <a:xfrm>
              <a:off x="523900" y="857050"/>
              <a:ext cx="110125" cy="21675"/>
            </a:xfrm>
            <a:custGeom>
              <a:rect b="b" l="l" r="r" t="t"/>
              <a:pathLst>
                <a:path extrusionOk="0" fill="none" h="867" w="4405">
                  <a:moveTo>
                    <a:pt x="4404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3" name="Google Shape;683;p28"/>
            <p:cNvSpPr/>
            <p:nvPr/>
          </p:nvSpPr>
          <p:spPr>
            <a:xfrm>
              <a:off x="884775" y="857050"/>
              <a:ext cx="110125" cy="21675"/>
            </a:xfrm>
            <a:custGeom>
              <a:rect b="b" l="l" r="r" t="t"/>
              <a:pathLst>
                <a:path extrusionOk="0" fill="none" h="867" w="4405">
                  <a:moveTo>
                    <a:pt x="4405" y="866"/>
                  </a:moveTo>
                  <a:lnTo>
                    <a:pt x="4175" y="662"/>
                  </a:lnTo>
                  <a:lnTo>
                    <a:pt x="3641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4" name="Google Shape;684;p28"/>
            <p:cNvSpPr/>
            <p:nvPr/>
          </p:nvSpPr>
          <p:spPr>
            <a:xfrm>
              <a:off x="697650" y="1161925"/>
              <a:ext cx="123500" cy="35650"/>
            </a:xfrm>
            <a:custGeom>
              <a:rect b="b" l="l" r="r" t="t"/>
              <a:pathLst>
                <a:path extrusionOk="0" fill="none" h="1426" w="4940">
                  <a:moveTo>
                    <a:pt x="0" y="0"/>
                  </a:moveTo>
                  <a:lnTo>
                    <a:pt x="128" y="306"/>
                  </a:lnTo>
                  <a:lnTo>
                    <a:pt x="611" y="815"/>
                  </a:lnTo>
                  <a:lnTo>
                    <a:pt x="1248" y="1197"/>
                  </a:lnTo>
                  <a:lnTo>
                    <a:pt x="2037" y="1426"/>
                  </a:lnTo>
                  <a:lnTo>
                    <a:pt x="2470" y="1426"/>
                  </a:lnTo>
                  <a:lnTo>
                    <a:pt x="2903" y="1426"/>
                  </a:lnTo>
                  <a:lnTo>
                    <a:pt x="3666" y="1222"/>
                  </a:lnTo>
                  <a:lnTo>
                    <a:pt x="4303" y="840"/>
                  </a:lnTo>
                  <a:lnTo>
                    <a:pt x="4787" y="331"/>
                  </a:lnTo>
                  <a:lnTo>
                    <a:pt x="4939" y="26"/>
                  </a:lnTo>
                </a:path>
              </a:pathLst>
            </a:custGeom>
            <a:noFill/>
            <a:ln cap="rnd" cmpd="sng" w="21000">
              <a:solidFill>
                <a:srgbClr val="AE4C3F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5" name="Google Shape;685;p28"/>
            <p:cNvSpPr/>
            <p:nvPr/>
          </p:nvSpPr>
          <p:spPr>
            <a:xfrm>
              <a:off x="1280650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7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280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11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408" y="6034"/>
                  </a:lnTo>
                  <a:lnTo>
                    <a:pt x="332" y="6059"/>
                  </a:lnTo>
                  <a:lnTo>
                    <a:pt x="179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51" y="7052"/>
                  </a:lnTo>
                  <a:lnTo>
                    <a:pt x="561" y="9980"/>
                  </a:lnTo>
                  <a:lnTo>
                    <a:pt x="1172" y="13493"/>
                  </a:lnTo>
                  <a:lnTo>
                    <a:pt x="1223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9" y="17669"/>
                  </a:lnTo>
                  <a:lnTo>
                    <a:pt x="10286" y="17694"/>
                  </a:lnTo>
                  <a:lnTo>
                    <a:pt x="10719" y="17592"/>
                  </a:lnTo>
                  <a:lnTo>
                    <a:pt x="11228" y="17312"/>
                  </a:lnTo>
                  <a:lnTo>
                    <a:pt x="11635" y="16778"/>
                  </a:lnTo>
                  <a:lnTo>
                    <a:pt x="11763" y="16396"/>
                  </a:lnTo>
                  <a:lnTo>
                    <a:pt x="12094" y="14944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583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74" y="3030"/>
                  </a:lnTo>
                  <a:lnTo>
                    <a:pt x="12323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59" y="1808"/>
                  </a:lnTo>
                  <a:lnTo>
                    <a:pt x="11330" y="1782"/>
                  </a:lnTo>
                  <a:lnTo>
                    <a:pt x="10922" y="1884"/>
                  </a:lnTo>
                  <a:lnTo>
                    <a:pt x="10566" y="2139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7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6" name="Google Shape;686;p28"/>
            <p:cNvSpPr/>
            <p:nvPr/>
          </p:nvSpPr>
          <p:spPr>
            <a:xfrm>
              <a:off x="1365300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7" name="Google Shape;687;p28"/>
            <p:cNvSpPr/>
            <p:nvPr/>
          </p:nvSpPr>
          <p:spPr>
            <a:xfrm>
              <a:off x="1398400" y="1174650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543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8" name="Google Shape;688;p28"/>
            <p:cNvSpPr/>
            <p:nvPr/>
          </p:nvSpPr>
          <p:spPr>
            <a:xfrm>
              <a:off x="1365300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77" y="1"/>
                  </a:moveTo>
                  <a:lnTo>
                    <a:pt x="52" y="26"/>
                  </a:lnTo>
                  <a:lnTo>
                    <a:pt x="1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8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36" y="1936"/>
                  </a:lnTo>
                  <a:lnTo>
                    <a:pt x="2394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9" name="Google Shape;689;p28"/>
            <p:cNvSpPr/>
            <p:nvPr/>
          </p:nvSpPr>
          <p:spPr>
            <a:xfrm>
              <a:off x="1343025" y="1403775"/>
              <a:ext cx="183975" cy="84675"/>
            </a:xfrm>
            <a:custGeom>
              <a:rect b="b" l="l" r="r" t="t"/>
              <a:pathLst>
                <a:path extrusionOk="0" h="3387" w="7359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0" name="Google Shape;690;p28"/>
            <p:cNvSpPr/>
            <p:nvPr/>
          </p:nvSpPr>
          <p:spPr>
            <a:xfrm>
              <a:off x="1303575" y="1425425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0" y="1935"/>
                  </a:lnTo>
                  <a:lnTo>
                    <a:pt x="9063" y="4023"/>
                  </a:lnTo>
                  <a:lnTo>
                    <a:pt x="9496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1" name="Google Shape;691;p28"/>
            <p:cNvSpPr/>
            <p:nvPr/>
          </p:nvSpPr>
          <p:spPr>
            <a:xfrm>
              <a:off x="1281300" y="14636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7" y="1"/>
                  </a:moveTo>
                  <a:lnTo>
                    <a:pt x="0" y="4227"/>
                  </a:lnTo>
                  <a:lnTo>
                    <a:pt x="9547" y="4227"/>
                  </a:lnTo>
                  <a:lnTo>
                    <a:pt x="10056" y="2088"/>
                  </a:lnTo>
                  <a:lnTo>
                    <a:pt x="967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92" name="Google Shape;692;p28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9"/>
          <p:cNvSpPr txBox="1"/>
          <p:nvPr>
            <p:ph idx="1" type="body"/>
          </p:nvPr>
        </p:nvSpPr>
        <p:spPr>
          <a:xfrm>
            <a:off x="5235525" y="660650"/>
            <a:ext cx="21534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74F67"/>
                </a:solidFill>
              </a:rPr>
              <a:t>You can copy&amp;paste graphs from </a:t>
            </a:r>
            <a:r>
              <a:rPr lang="en" u="sng">
                <a:solidFill>
                  <a:srgbClr val="474F67"/>
                </a:solidFill>
                <a:hlinkClick r:id="rId3"/>
              </a:rPr>
              <a:t>Google Sheets</a:t>
            </a:r>
            <a:endParaRPr>
              <a:solidFill>
                <a:srgbClr val="474F67"/>
              </a:solidFill>
            </a:endParaRPr>
          </a:p>
        </p:txBody>
      </p:sp>
      <p:grpSp>
        <p:nvGrpSpPr>
          <p:cNvPr id="698" name="Google Shape;698;p29"/>
          <p:cNvGrpSpPr/>
          <p:nvPr/>
        </p:nvGrpSpPr>
        <p:grpSpPr>
          <a:xfrm flipH="1">
            <a:off x="7494560" y="3754514"/>
            <a:ext cx="1649444" cy="1388992"/>
            <a:chOff x="2062875" y="1879850"/>
            <a:chExt cx="1394525" cy="1174325"/>
          </a:xfrm>
        </p:grpSpPr>
        <p:sp>
          <p:nvSpPr>
            <p:cNvPr id="699" name="Google Shape;699;p29"/>
            <p:cNvSpPr/>
            <p:nvPr/>
          </p:nvSpPr>
          <p:spPr>
            <a:xfrm>
              <a:off x="2098525" y="2337475"/>
              <a:ext cx="969350" cy="705875"/>
            </a:xfrm>
            <a:custGeom>
              <a:rect b="b" l="l" r="r" t="t"/>
              <a:pathLst>
                <a:path extrusionOk="0" h="28235" w="38774">
                  <a:moveTo>
                    <a:pt x="15505" y="1"/>
                  </a:moveTo>
                  <a:lnTo>
                    <a:pt x="12195" y="153"/>
                  </a:lnTo>
                  <a:lnTo>
                    <a:pt x="11559" y="204"/>
                  </a:lnTo>
                  <a:lnTo>
                    <a:pt x="10107" y="586"/>
                  </a:lnTo>
                  <a:lnTo>
                    <a:pt x="8529" y="1248"/>
                  </a:lnTo>
                  <a:lnTo>
                    <a:pt x="6950" y="2190"/>
                  </a:lnTo>
                  <a:lnTo>
                    <a:pt x="5474" y="3412"/>
                  </a:lnTo>
                  <a:lnTo>
                    <a:pt x="4201" y="4838"/>
                  </a:lnTo>
                  <a:lnTo>
                    <a:pt x="3463" y="6085"/>
                  </a:lnTo>
                  <a:lnTo>
                    <a:pt x="3081" y="6976"/>
                  </a:lnTo>
                  <a:lnTo>
                    <a:pt x="2826" y="7944"/>
                  </a:lnTo>
                  <a:lnTo>
                    <a:pt x="2699" y="8937"/>
                  </a:lnTo>
                  <a:lnTo>
                    <a:pt x="2699" y="9446"/>
                  </a:lnTo>
                  <a:lnTo>
                    <a:pt x="2724" y="10286"/>
                  </a:lnTo>
                  <a:lnTo>
                    <a:pt x="3055" y="11534"/>
                  </a:lnTo>
                  <a:lnTo>
                    <a:pt x="3463" y="12501"/>
                  </a:lnTo>
                  <a:lnTo>
                    <a:pt x="3666" y="13570"/>
                  </a:lnTo>
                  <a:lnTo>
                    <a:pt x="3590" y="14232"/>
                  </a:lnTo>
                  <a:lnTo>
                    <a:pt x="3412" y="15021"/>
                  </a:lnTo>
                  <a:lnTo>
                    <a:pt x="2826" y="16091"/>
                  </a:lnTo>
                  <a:lnTo>
                    <a:pt x="2088" y="16905"/>
                  </a:lnTo>
                  <a:lnTo>
                    <a:pt x="1273" y="17796"/>
                  </a:lnTo>
                  <a:lnTo>
                    <a:pt x="917" y="18407"/>
                  </a:lnTo>
                  <a:lnTo>
                    <a:pt x="637" y="18942"/>
                  </a:lnTo>
                  <a:lnTo>
                    <a:pt x="255" y="20062"/>
                  </a:lnTo>
                  <a:lnTo>
                    <a:pt x="26" y="21208"/>
                  </a:lnTo>
                  <a:lnTo>
                    <a:pt x="0" y="22379"/>
                  </a:lnTo>
                  <a:lnTo>
                    <a:pt x="178" y="23525"/>
                  </a:lnTo>
                  <a:lnTo>
                    <a:pt x="560" y="24619"/>
                  </a:lnTo>
                  <a:lnTo>
                    <a:pt x="1197" y="25587"/>
                  </a:lnTo>
                  <a:lnTo>
                    <a:pt x="2037" y="26427"/>
                  </a:lnTo>
                  <a:lnTo>
                    <a:pt x="2572" y="26783"/>
                  </a:lnTo>
                  <a:lnTo>
                    <a:pt x="2902" y="26962"/>
                  </a:lnTo>
                  <a:lnTo>
                    <a:pt x="4048" y="27292"/>
                  </a:lnTo>
                  <a:lnTo>
                    <a:pt x="6518" y="27674"/>
                  </a:lnTo>
                  <a:lnTo>
                    <a:pt x="11100" y="28056"/>
                  </a:lnTo>
                  <a:lnTo>
                    <a:pt x="16548" y="28234"/>
                  </a:lnTo>
                  <a:lnTo>
                    <a:pt x="22251" y="28234"/>
                  </a:lnTo>
                  <a:lnTo>
                    <a:pt x="27674" y="28056"/>
                  </a:lnTo>
                  <a:lnTo>
                    <a:pt x="32257" y="27674"/>
                  </a:lnTo>
                  <a:lnTo>
                    <a:pt x="34752" y="27292"/>
                  </a:lnTo>
                  <a:lnTo>
                    <a:pt x="35872" y="26962"/>
                  </a:lnTo>
                  <a:lnTo>
                    <a:pt x="36228" y="26783"/>
                  </a:lnTo>
                  <a:lnTo>
                    <a:pt x="36763" y="26427"/>
                  </a:lnTo>
                  <a:lnTo>
                    <a:pt x="37603" y="25587"/>
                  </a:lnTo>
                  <a:lnTo>
                    <a:pt x="38214" y="24619"/>
                  </a:lnTo>
                  <a:lnTo>
                    <a:pt x="38621" y="23525"/>
                  </a:lnTo>
                  <a:lnTo>
                    <a:pt x="38774" y="22379"/>
                  </a:lnTo>
                  <a:lnTo>
                    <a:pt x="38749" y="21208"/>
                  </a:lnTo>
                  <a:lnTo>
                    <a:pt x="38545" y="20062"/>
                  </a:lnTo>
                  <a:lnTo>
                    <a:pt x="38138" y="18942"/>
                  </a:lnTo>
                  <a:lnTo>
                    <a:pt x="37883" y="18407"/>
                  </a:lnTo>
                  <a:lnTo>
                    <a:pt x="37527" y="17796"/>
                  </a:lnTo>
                  <a:lnTo>
                    <a:pt x="36712" y="16905"/>
                  </a:lnTo>
                  <a:lnTo>
                    <a:pt x="35948" y="16091"/>
                  </a:lnTo>
                  <a:lnTo>
                    <a:pt x="35388" y="15021"/>
                  </a:lnTo>
                  <a:lnTo>
                    <a:pt x="35210" y="14232"/>
                  </a:lnTo>
                  <a:lnTo>
                    <a:pt x="35133" y="13570"/>
                  </a:lnTo>
                  <a:lnTo>
                    <a:pt x="35337" y="12501"/>
                  </a:lnTo>
                  <a:lnTo>
                    <a:pt x="35719" y="11534"/>
                  </a:lnTo>
                  <a:lnTo>
                    <a:pt x="36050" y="10286"/>
                  </a:lnTo>
                  <a:lnTo>
                    <a:pt x="36101" y="9446"/>
                  </a:lnTo>
                  <a:lnTo>
                    <a:pt x="36101" y="8937"/>
                  </a:lnTo>
                  <a:lnTo>
                    <a:pt x="35974" y="7944"/>
                  </a:lnTo>
                  <a:lnTo>
                    <a:pt x="35693" y="6976"/>
                  </a:lnTo>
                  <a:lnTo>
                    <a:pt x="35337" y="6085"/>
                  </a:lnTo>
                  <a:lnTo>
                    <a:pt x="34599" y="4838"/>
                  </a:lnTo>
                  <a:lnTo>
                    <a:pt x="33326" y="3412"/>
                  </a:lnTo>
                  <a:lnTo>
                    <a:pt x="31849" y="2190"/>
                  </a:lnTo>
                  <a:lnTo>
                    <a:pt x="30271" y="1248"/>
                  </a:lnTo>
                  <a:lnTo>
                    <a:pt x="28692" y="586"/>
                  </a:lnTo>
                  <a:lnTo>
                    <a:pt x="27241" y="204"/>
                  </a:lnTo>
                  <a:lnTo>
                    <a:pt x="26605" y="153"/>
                  </a:lnTo>
                  <a:lnTo>
                    <a:pt x="2329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0" name="Google Shape;700;p29"/>
            <p:cNvSpPr/>
            <p:nvPr/>
          </p:nvSpPr>
          <p:spPr>
            <a:xfrm>
              <a:off x="21774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64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1" name="Google Shape;701;p29"/>
            <p:cNvSpPr/>
            <p:nvPr/>
          </p:nvSpPr>
          <p:spPr>
            <a:xfrm>
              <a:off x="2922100" y="2352125"/>
              <a:ext cx="68150" cy="190950"/>
            </a:xfrm>
            <a:custGeom>
              <a:rect b="b" l="l" r="r" t="t"/>
              <a:pathLst>
                <a:path extrusionOk="0" h="7638" w="2726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700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700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2" name="Google Shape;702;p29"/>
            <p:cNvSpPr/>
            <p:nvPr/>
          </p:nvSpPr>
          <p:spPr>
            <a:xfrm>
              <a:off x="2479125" y="2740375"/>
              <a:ext cx="210050" cy="263525"/>
            </a:xfrm>
            <a:custGeom>
              <a:rect b="b" l="l" r="r" t="t"/>
              <a:pathLst>
                <a:path extrusionOk="0" h="10541" w="8402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29"/>
            <p:cNvSpPr/>
            <p:nvPr/>
          </p:nvSpPr>
          <p:spPr>
            <a:xfrm>
              <a:off x="2233450" y="1924400"/>
              <a:ext cx="700775" cy="875825"/>
            </a:xfrm>
            <a:custGeom>
              <a:rect b="b" l="l" r="r" t="t"/>
              <a:pathLst>
                <a:path extrusionOk="0" h="35033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5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9"/>
                  </a:lnTo>
                  <a:lnTo>
                    <a:pt x="0" y="21004"/>
                  </a:lnTo>
                  <a:lnTo>
                    <a:pt x="0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5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19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19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7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4" name="Google Shape;704;p29"/>
            <p:cNvSpPr/>
            <p:nvPr/>
          </p:nvSpPr>
          <p:spPr>
            <a:xfrm>
              <a:off x="2358200" y="2418300"/>
              <a:ext cx="91050" cy="91050"/>
            </a:xfrm>
            <a:custGeom>
              <a:rect b="b" l="l" r="r" t="t"/>
              <a:pathLst>
                <a:path extrusionOk="0" h="3642" w="3642">
                  <a:moveTo>
                    <a:pt x="1808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1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5" name="Google Shape;705;p29"/>
            <p:cNvSpPr/>
            <p:nvPr/>
          </p:nvSpPr>
          <p:spPr>
            <a:xfrm>
              <a:off x="2718450" y="2418300"/>
              <a:ext cx="91025" cy="91050"/>
            </a:xfrm>
            <a:custGeom>
              <a:rect b="b" l="l" r="r" t="t"/>
              <a:pathLst>
                <a:path extrusionOk="0" h="3642" w="3641">
                  <a:moveTo>
                    <a:pt x="1833" y="1"/>
                  </a:moveTo>
                  <a:lnTo>
                    <a:pt x="1451" y="26"/>
                  </a:lnTo>
                  <a:lnTo>
                    <a:pt x="815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815" y="3336"/>
                  </a:lnTo>
                  <a:lnTo>
                    <a:pt x="1451" y="3616"/>
                  </a:lnTo>
                  <a:lnTo>
                    <a:pt x="1833" y="3642"/>
                  </a:lnTo>
                  <a:lnTo>
                    <a:pt x="2190" y="3616"/>
                  </a:lnTo>
                  <a:lnTo>
                    <a:pt x="2851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51" y="306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6" name="Google Shape;706;p29"/>
            <p:cNvSpPr/>
            <p:nvPr/>
          </p:nvSpPr>
          <p:spPr>
            <a:xfrm>
              <a:off x="2062875" y="2844100"/>
              <a:ext cx="1041925" cy="210075"/>
            </a:xfrm>
            <a:custGeom>
              <a:rect b="b" l="l" r="r" t="t"/>
              <a:pathLst>
                <a:path extrusionOk="0" h="8403" w="41677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578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7" name="Google Shape;707;p29"/>
            <p:cNvSpPr/>
            <p:nvPr/>
          </p:nvSpPr>
          <p:spPr>
            <a:xfrm>
              <a:off x="2439675" y="2844100"/>
              <a:ext cx="288325" cy="149600"/>
            </a:xfrm>
            <a:custGeom>
              <a:rect b="b" l="l" r="r" t="t"/>
              <a:pathLst>
                <a:path extrusionOk="0" h="5984" w="11533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5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6" y="4202"/>
                  </a:lnTo>
                  <a:lnTo>
                    <a:pt x="4506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8" name="Google Shape;708;p29"/>
            <p:cNvSpPr/>
            <p:nvPr/>
          </p:nvSpPr>
          <p:spPr>
            <a:xfrm>
              <a:off x="2540875" y="2459675"/>
              <a:ext cx="82125" cy="119700"/>
            </a:xfrm>
            <a:custGeom>
              <a:rect b="b" l="l" r="r" t="t"/>
              <a:pathLst>
                <a:path extrusionOk="0" h="4788" w="3285">
                  <a:moveTo>
                    <a:pt x="1553" y="1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9" name="Google Shape;709;p29"/>
            <p:cNvSpPr/>
            <p:nvPr/>
          </p:nvSpPr>
          <p:spPr>
            <a:xfrm>
              <a:off x="2540875" y="2568525"/>
              <a:ext cx="82125" cy="38200"/>
            </a:xfrm>
            <a:custGeom>
              <a:rect b="b" l="l" r="r" t="t"/>
              <a:pathLst>
                <a:path extrusionOk="0" h="1528" w="3285">
                  <a:moveTo>
                    <a:pt x="0" y="0"/>
                  </a:moveTo>
                  <a:lnTo>
                    <a:pt x="0" y="306"/>
                  </a:lnTo>
                  <a:lnTo>
                    <a:pt x="280" y="840"/>
                  </a:lnTo>
                  <a:lnTo>
                    <a:pt x="764" y="1273"/>
                  </a:lnTo>
                  <a:lnTo>
                    <a:pt x="1298" y="1502"/>
                  </a:lnTo>
                  <a:lnTo>
                    <a:pt x="1528" y="1528"/>
                  </a:lnTo>
                  <a:lnTo>
                    <a:pt x="1782" y="1528"/>
                  </a:lnTo>
                  <a:lnTo>
                    <a:pt x="2011" y="1502"/>
                  </a:lnTo>
                  <a:lnTo>
                    <a:pt x="2521" y="1273"/>
                  </a:lnTo>
                  <a:lnTo>
                    <a:pt x="3004" y="840"/>
                  </a:lnTo>
                  <a:lnTo>
                    <a:pt x="3284" y="306"/>
                  </a:lnTo>
                  <a:lnTo>
                    <a:pt x="3284" y="0"/>
                  </a:lnTo>
                  <a:lnTo>
                    <a:pt x="2902" y="204"/>
                  </a:lnTo>
                  <a:lnTo>
                    <a:pt x="2062" y="433"/>
                  </a:lnTo>
                  <a:lnTo>
                    <a:pt x="1222" y="433"/>
                  </a:lnTo>
                  <a:lnTo>
                    <a:pt x="407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0" name="Google Shape;710;p29"/>
            <p:cNvSpPr/>
            <p:nvPr/>
          </p:nvSpPr>
          <p:spPr>
            <a:xfrm>
              <a:off x="2377300" y="2434225"/>
              <a:ext cx="26100" cy="26750"/>
            </a:xfrm>
            <a:custGeom>
              <a:rect b="b" l="l" r="r" t="t"/>
              <a:pathLst>
                <a:path extrusionOk="0" h="1070" w="1044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09" y="1070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44" y="535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1" name="Google Shape;711;p29"/>
            <p:cNvSpPr/>
            <p:nvPr/>
          </p:nvSpPr>
          <p:spPr>
            <a:xfrm>
              <a:off x="2737525" y="2434225"/>
              <a:ext cx="26775" cy="26750"/>
            </a:xfrm>
            <a:custGeom>
              <a:rect b="b" l="l" r="r" t="t"/>
              <a:pathLst>
                <a:path extrusionOk="0" h="1070" w="1071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32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45" y="739"/>
                  </a:lnTo>
                  <a:lnTo>
                    <a:pt x="1070" y="535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2" name="Google Shape;712;p29"/>
            <p:cNvSpPr/>
            <p:nvPr/>
          </p:nvSpPr>
          <p:spPr>
            <a:xfrm>
              <a:off x="233082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3" name="Google Shape;713;p29"/>
            <p:cNvSpPr/>
            <p:nvPr/>
          </p:nvSpPr>
          <p:spPr>
            <a:xfrm>
              <a:off x="2691075" y="2522700"/>
              <a:ext cx="146400" cy="68750"/>
            </a:xfrm>
            <a:custGeom>
              <a:rect b="b" l="l" r="r" t="t"/>
              <a:pathLst>
                <a:path extrusionOk="0" h="2750" w="5856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611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4" name="Google Shape;714;p29"/>
            <p:cNvSpPr/>
            <p:nvPr/>
          </p:nvSpPr>
          <p:spPr>
            <a:xfrm>
              <a:off x="2188250" y="1879850"/>
              <a:ext cx="791175" cy="525750"/>
            </a:xfrm>
            <a:custGeom>
              <a:rect b="b" l="l" r="r" t="t"/>
              <a:pathLst>
                <a:path extrusionOk="0" h="21030" w="31647">
                  <a:moveTo>
                    <a:pt x="15022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66" y="3132"/>
                  </a:lnTo>
                  <a:lnTo>
                    <a:pt x="5194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79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52" y="14436"/>
                  </a:lnTo>
                  <a:lnTo>
                    <a:pt x="11890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7007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83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3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820" y="20317"/>
                  </a:lnTo>
                  <a:lnTo>
                    <a:pt x="30526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3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78" y="4100"/>
                  </a:lnTo>
                  <a:lnTo>
                    <a:pt x="25282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5" name="Google Shape;715;p29"/>
            <p:cNvSpPr/>
            <p:nvPr/>
          </p:nvSpPr>
          <p:spPr>
            <a:xfrm>
              <a:off x="2348025" y="2341925"/>
              <a:ext cx="110750" cy="22300"/>
            </a:xfrm>
            <a:custGeom>
              <a:rect b="b" l="l" r="r" t="t"/>
              <a:pathLst>
                <a:path extrusionOk="0" fill="none" h="892" w="4430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6" name="Google Shape;716;p29"/>
            <p:cNvSpPr/>
            <p:nvPr/>
          </p:nvSpPr>
          <p:spPr>
            <a:xfrm>
              <a:off x="2708900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7" name="Google Shape;717;p29"/>
            <p:cNvSpPr/>
            <p:nvPr/>
          </p:nvSpPr>
          <p:spPr>
            <a:xfrm>
              <a:off x="2521775" y="2657625"/>
              <a:ext cx="124125" cy="35675"/>
            </a:xfrm>
            <a:custGeom>
              <a:rect b="b" l="l" r="r" t="t"/>
              <a:pathLst>
                <a:path extrusionOk="0" h="1427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1"/>
                  </a:lnTo>
                  <a:lnTo>
                    <a:pt x="4812" y="331"/>
                  </a:lnTo>
                  <a:lnTo>
                    <a:pt x="4965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645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8" name="Google Shape;718;p29"/>
            <p:cNvSpPr/>
            <p:nvPr/>
          </p:nvSpPr>
          <p:spPr>
            <a:xfrm>
              <a:off x="3100950" y="2455225"/>
              <a:ext cx="356450" cy="586225"/>
            </a:xfrm>
            <a:custGeom>
              <a:rect b="b" l="l" r="r" t="t"/>
              <a:pathLst>
                <a:path extrusionOk="0" h="23449" w="14258">
                  <a:moveTo>
                    <a:pt x="9192" y="1"/>
                  </a:moveTo>
                  <a:lnTo>
                    <a:pt x="8784" y="102"/>
                  </a:lnTo>
                  <a:lnTo>
                    <a:pt x="8402" y="357"/>
                  </a:lnTo>
                  <a:lnTo>
                    <a:pt x="8148" y="764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3"/>
                  </a:lnTo>
                  <a:lnTo>
                    <a:pt x="7562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306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37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39"/>
                  </a:lnTo>
                  <a:lnTo>
                    <a:pt x="3132" y="9548"/>
                  </a:lnTo>
                  <a:lnTo>
                    <a:pt x="2623" y="8173"/>
                  </a:lnTo>
                  <a:lnTo>
                    <a:pt x="2114" y="7231"/>
                  </a:lnTo>
                  <a:lnTo>
                    <a:pt x="1630" y="6594"/>
                  </a:lnTo>
                  <a:lnTo>
                    <a:pt x="943" y="6111"/>
                  </a:lnTo>
                  <a:lnTo>
                    <a:pt x="383" y="6034"/>
                  </a:lnTo>
                  <a:lnTo>
                    <a:pt x="332" y="6060"/>
                  </a:lnTo>
                  <a:lnTo>
                    <a:pt x="154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26" y="7078"/>
                  </a:lnTo>
                  <a:lnTo>
                    <a:pt x="561" y="10006"/>
                  </a:lnTo>
                  <a:lnTo>
                    <a:pt x="1147" y="13494"/>
                  </a:lnTo>
                  <a:lnTo>
                    <a:pt x="1197" y="13901"/>
                  </a:lnTo>
                  <a:lnTo>
                    <a:pt x="1427" y="14563"/>
                  </a:lnTo>
                  <a:lnTo>
                    <a:pt x="1885" y="15327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33" y="17694"/>
                  </a:lnTo>
                  <a:lnTo>
                    <a:pt x="10261" y="17694"/>
                  </a:lnTo>
                  <a:lnTo>
                    <a:pt x="10694" y="17618"/>
                  </a:lnTo>
                  <a:lnTo>
                    <a:pt x="11203" y="17338"/>
                  </a:lnTo>
                  <a:lnTo>
                    <a:pt x="11610" y="16803"/>
                  </a:lnTo>
                  <a:lnTo>
                    <a:pt x="11737" y="16396"/>
                  </a:lnTo>
                  <a:lnTo>
                    <a:pt x="12068" y="14970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8"/>
                  </a:lnTo>
                  <a:lnTo>
                    <a:pt x="14232" y="5652"/>
                  </a:lnTo>
                  <a:lnTo>
                    <a:pt x="14258" y="5423"/>
                  </a:lnTo>
                  <a:lnTo>
                    <a:pt x="14207" y="4965"/>
                  </a:lnTo>
                  <a:lnTo>
                    <a:pt x="14029" y="4609"/>
                  </a:lnTo>
                  <a:lnTo>
                    <a:pt x="13698" y="4354"/>
                  </a:lnTo>
                  <a:lnTo>
                    <a:pt x="13520" y="4303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609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48" y="3030"/>
                  </a:lnTo>
                  <a:lnTo>
                    <a:pt x="12297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34" y="1834"/>
                  </a:lnTo>
                  <a:lnTo>
                    <a:pt x="11330" y="1783"/>
                  </a:lnTo>
                  <a:lnTo>
                    <a:pt x="10897" y="1884"/>
                  </a:lnTo>
                  <a:lnTo>
                    <a:pt x="10541" y="2165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102"/>
                  </a:lnTo>
                  <a:lnTo>
                    <a:pt x="9421" y="26"/>
                  </a:lnTo>
                  <a:lnTo>
                    <a:pt x="9192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9" name="Google Shape;719;p29"/>
            <p:cNvSpPr/>
            <p:nvPr/>
          </p:nvSpPr>
          <p:spPr>
            <a:xfrm>
              <a:off x="3184975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0" y="1"/>
                  </a:moveTo>
                  <a:lnTo>
                    <a:pt x="0" y="1"/>
                  </a:lnTo>
                  <a:lnTo>
                    <a:pt x="0" y="26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0" name="Google Shape;720;p29"/>
            <p:cNvSpPr/>
            <p:nvPr/>
          </p:nvSpPr>
          <p:spPr>
            <a:xfrm>
              <a:off x="3218075" y="2659525"/>
              <a:ext cx="190950" cy="55400"/>
            </a:xfrm>
            <a:custGeom>
              <a:rect b="b" l="l" r="r" t="t"/>
              <a:pathLst>
                <a:path extrusionOk="0" h="2216" w="7638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1" name="Google Shape;721;p29"/>
            <p:cNvSpPr/>
            <p:nvPr/>
          </p:nvSpPr>
          <p:spPr>
            <a:xfrm>
              <a:off x="3184975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77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125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61" y="1935"/>
                  </a:lnTo>
                  <a:lnTo>
                    <a:pt x="2419" y="968"/>
                  </a:lnTo>
                  <a:lnTo>
                    <a:pt x="1401" y="407"/>
                  </a:lnTo>
                  <a:lnTo>
                    <a:pt x="561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2" name="Google Shape;722;p29"/>
            <p:cNvSpPr/>
            <p:nvPr/>
          </p:nvSpPr>
          <p:spPr>
            <a:xfrm>
              <a:off x="3162700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3" name="Google Shape;723;p29"/>
            <p:cNvSpPr/>
            <p:nvPr/>
          </p:nvSpPr>
          <p:spPr>
            <a:xfrm>
              <a:off x="3123225" y="2910950"/>
              <a:ext cx="238075" cy="100575"/>
            </a:xfrm>
            <a:custGeom>
              <a:rect b="b" l="l" r="r" t="t"/>
              <a:pathLst>
                <a:path extrusionOk="0" h="4023" w="9523">
                  <a:moveTo>
                    <a:pt x="434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523" y="2088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4" name="Google Shape;724;p29"/>
            <p:cNvSpPr/>
            <p:nvPr/>
          </p:nvSpPr>
          <p:spPr>
            <a:xfrm>
              <a:off x="3100950" y="2948500"/>
              <a:ext cx="251450" cy="105675"/>
            </a:xfrm>
            <a:custGeom>
              <a:rect b="b" l="l" r="r" t="t"/>
              <a:pathLst>
                <a:path extrusionOk="0" h="4227" w="10058">
                  <a:moveTo>
                    <a:pt x="994" y="0"/>
                  </a:moveTo>
                  <a:lnTo>
                    <a:pt x="1" y="4226"/>
                  </a:lnTo>
                  <a:lnTo>
                    <a:pt x="9573" y="4226"/>
                  </a:lnTo>
                  <a:lnTo>
                    <a:pt x="10057" y="2088"/>
                  </a:lnTo>
                  <a:lnTo>
                    <a:pt x="994" y="0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725" name="Google Shape;725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8500" y="480200"/>
            <a:ext cx="4757075" cy="3945950"/>
          </a:xfrm>
          <a:prstGeom prst="rect">
            <a:avLst/>
          </a:prstGeom>
          <a:noFill/>
          <a:ln>
            <a:noFill/>
          </a:ln>
        </p:spPr>
      </p:pic>
      <p:sp>
        <p:nvSpPr>
          <p:cNvPr id="726" name="Google Shape;726;p29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 for use</a:t>
            </a:r>
            <a:endParaRPr/>
          </a:p>
        </p:txBody>
      </p:sp>
      <p:sp>
        <p:nvSpPr>
          <p:cNvPr id="87" name="Google Shape;87;p12"/>
          <p:cNvSpPr txBox="1"/>
          <p:nvPr>
            <p:ph idx="2" type="body"/>
          </p:nvPr>
        </p:nvSpPr>
        <p:spPr>
          <a:xfrm>
            <a:off x="653625" y="1654350"/>
            <a:ext cx="2934300" cy="163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74F67"/>
                </a:solidFill>
              </a:rPr>
              <a:t>EDIT IN GOOGLE SLIDES</a:t>
            </a:r>
            <a:endParaRPr sz="1000">
              <a:solidFill>
                <a:srgbClr val="474F67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/>
              <a:t>Click on the button under the presentation preview that says "Use as Google Slides Theme".</a:t>
            </a:r>
            <a:endParaRPr sz="1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/>
              <a:t>You will get a copy of this document on your Google Drive and will be able to edit, add or delete slides.</a:t>
            </a:r>
            <a:endParaRPr sz="1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/>
              <a:t>You have to be signed in to your Google account.</a:t>
            </a:r>
            <a:endParaRPr sz="1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8" name="Google Shape;88;p12"/>
          <p:cNvSpPr txBox="1"/>
          <p:nvPr>
            <p:ph idx="2" type="body"/>
          </p:nvPr>
        </p:nvSpPr>
        <p:spPr>
          <a:xfrm>
            <a:off x="3778894" y="1654350"/>
            <a:ext cx="3267900" cy="163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74F67"/>
                </a:solidFill>
              </a:rPr>
              <a:t>EDIT IN POWERPOINT®</a:t>
            </a:r>
            <a:endParaRPr sz="1000">
              <a:solidFill>
                <a:srgbClr val="474F67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000"/>
              <a:t>Click on the button under the presentation preview that says "Download as PowerPoint template". You will get a .pptx file that you can edit in PowerPoint.</a:t>
            </a:r>
            <a:endParaRPr sz="1000">
              <a:solidFill>
                <a:srgbClr val="474F67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74F67"/>
                </a:solidFill>
              </a:rPr>
              <a:t>Remember to download and install the fonts used in this presentation (you’ll find the links to the font files needed in the </a:t>
            </a:r>
            <a:r>
              <a:rPr lang="en" sz="1000" u="sng">
                <a:solidFill>
                  <a:srgbClr val="474F67"/>
                </a:solidFill>
                <a:hlinkClick action="ppaction://hlinksldjump" r:id="rId3"/>
              </a:rPr>
              <a:t>Presentation design slide</a:t>
            </a:r>
            <a:r>
              <a:rPr lang="en" sz="1000">
                <a:solidFill>
                  <a:srgbClr val="474F67"/>
                </a:solidFill>
              </a:rPr>
              <a:t>)</a:t>
            </a:r>
            <a:endParaRPr sz="1000">
              <a:solidFill>
                <a:srgbClr val="474F67"/>
              </a:solidFill>
            </a:endParaRPr>
          </a:p>
        </p:txBody>
      </p:sp>
      <p:sp>
        <p:nvSpPr>
          <p:cNvPr id="89" name="Google Shape;89;p12"/>
          <p:cNvSpPr txBox="1"/>
          <p:nvPr>
            <p:ph idx="2" type="body"/>
          </p:nvPr>
        </p:nvSpPr>
        <p:spPr>
          <a:xfrm>
            <a:off x="653625" y="3677325"/>
            <a:ext cx="4842900" cy="8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6D9EEB"/>
                </a:solidFill>
              </a:rPr>
              <a:t>More info on how to use this template at </a:t>
            </a:r>
            <a:r>
              <a:rPr b="1" lang="en" sz="1000" u="sng">
                <a:solidFill>
                  <a:srgbClr val="6D9EEB"/>
                </a:solidFill>
                <a:hlinkClick r:id="rId4"/>
              </a:rPr>
              <a:t>www.slidescarnival.com/help-use-presentation-template</a:t>
            </a:r>
            <a:endParaRPr b="1" sz="1000">
              <a:solidFill>
                <a:srgbClr val="6D9EEB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D9EEB"/>
                </a:solidFill>
              </a:rPr>
              <a:t>This template is free to use under </a:t>
            </a:r>
            <a:r>
              <a:rPr lang="en" sz="1000" u="sng">
                <a:solidFill>
                  <a:srgbClr val="6D9EEB"/>
                </a:solidFill>
                <a:hlinkClick r:id="rId5"/>
              </a:rPr>
              <a:t>Creative Commons Attribution license</a:t>
            </a:r>
            <a:r>
              <a:rPr lang="en" sz="1000">
                <a:solidFill>
                  <a:srgbClr val="6D9EEB"/>
                </a:solidFill>
              </a:rPr>
              <a:t>. You can keep the Credits slide or mention SlidesCarnival and other resources used in a slide footer.</a:t>
            </a:r>
            <a:endParaRPr sz="1000">
              <a:solidFill>
                <a:srgbClr val="6D9EEB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6D9EEB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solidFill>
                <a:srgbClr val="6D9EEB"/>
              </a:solidFill>
            </a:endParaRPr>
          </a:p>
        </p:txBody>
      </p:sp>
      <p:grpSp>
        <p:nvGrpSpPr>
          <p:cNvPr id="90" name="Google Shape;90;p12"/>
          <p:cNvGrpSpPr/>
          <p:nvPr/>
        </p:nvGrpSpPr>
        <p:grpSpPr>
          <a:xfrm flipH="1">
            <a:off x="7488547" y="3753778"/>
            <a:ext cx="1655447" cy="1389731"/>
            <a:chOff x="238125" y="394325"/>
            <a:chExt cx="1399600" cy="1174950"/>
          </a:xfrm>
        </p:grpSpPr>
        <p:sp>
          <p:nvSpPr>
            <p:cNvPr id="91" name="Google Shape;91;p12"/>
            <p:cNvSpPr/>
            <p:nvPr/>
          </p:nvSpPr>
          <p:spPr>
            <a:xfrm>
              <a:off x="35267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5" y="0"/>
                  </a:moveTo>
                  <a:lnTo>
                    <a:pt x="2190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52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52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90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2"/>
            <p:cNvSpPr/>
            <p:nvPr/>
          </p:nvSpPr>
          <p:spPr>
            <a:xfrm>
              <a:off x="10973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0" y="0"/>
                  </a:moveTo>
                  <a:lnTo>
                    <a:pt x="0" y="7638"/>
                  </a:lnTo>
                  <a:lnTo>
                    <a:pt x="561" y="7613"/>
                  </a:lnTo>
                  <a:lnTo>
                    <a:pt x="1553" y="7205"/>
                  </a:lnTo>
                  <a:lnTo>
                    <a:pt x="2292" y="6467"/>
                  </a:lnTo>
                  <a:lnTo>
                    <a:pt x="2699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99" y="2190"/>
                  </a:lnTo>
                  <a:lnTo>
                    <a:pt x="2292" y="1197"/>
                  </a:lnTo>
                  <a:lnTo>
                    <a:pt x="1553" y="459"/>
                  </a:lnTo>
                  <a:lnTo>
                    <a:pt x="561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2"/>
            <p:cNvSpPr/>
            <p:nvPr/>
          </p:nvSpPr>
          <p:spPr>
            <a:xfrm>
              <a:off x="654375" y="1254850"/>
              <a:ext cx="210675" cy="264150"/>
            </a:xfrm>
            <a:custGeom>
              <a:rect b="b" l="l" r="r" t="t"/>
              <a:pathLst>
                <a:path extrusionOk="0" h="10566" w="8427">
                  <a:moveTo>
                    <a:pt x="0" y="0"/>
                  </a:moveTo>
                  <a:lnTo>
                    <a:pt x="0" y="10566"/>
                  </a:lnTo>
                  <a:lnTo>
                    <a:pt x="8427" y="10566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2"/>
            <p:cNvSpPr/>
            <p:nvPr/>
          </p:nvSpPr>
          <p:spPr>
            <a:xfrm>
              <a:off x="408675" y="439525"/>
              <a:ext cx="701425" cy="875800"/>
            </a:xfrm>
            <a:custGeom>
              <a:rect b="b" l="l" r="r" t="t"/>
              <a:pathLst>
                <a:path extrusionOk="0" h="35032" w="28057">
                  <a:moveTo>
                    <a:pt x="14029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2" y="841"/>
                  </a:lnTo>
                  <a:lnTo>
                    <a:pt x="7944" y="1375"/>
                  </a:lnTo>
                  <a:lnTo>
                    <a:pt x="6748" y="2037"/>
                  </a:lnTo>
                  <a:lnTo>
                    <a:pt x="5627" y="2776"/>
                  </a:lnTo>
                  <a:lnTo>
                    <a:pt x="4584" y="3641"/>
                  </a:lnTo>
                  <a:lnTo>
                    <a:pt x="3642" y="4583"/>
                  </a:lnTo>
                  <a:lnTo>
                    <a:pt x="2776" y="5627"/>
                  </a:lnTo>
                  <a:lnTo>
                    <a:pt x="2038" y="6747"/>
                  </a:lnTo>
                  <a:lnTo>
                    <a:pt x="1376" y="7944"/>
                  </a:lnTo>
                  <a:lnTo>
                    <a:pt x="841" y="9191"/>
                  </a:lnTo>
                  <a:lnTo>
                    <a:pt x="434" y="10515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4" y="23143"/>
                  </a:lnTo>
                  <a:lnTo>
                    <a:pt x="434" y="24517"/>
                  </a:lnTo>
                  <a:lnTo>
                    <a:pt x="841" y="25841"/>
                  </a:lnTo>
                  <a:lnTo>
                    <a:pt x="1376" y="27089"/>
                  </a:lnTo>
                  <a:lnTo>
                    <a:pt x="2038" y="28285"/>
                  </a:lnTo>
                  <a:lnTo>
                    <a:pt x="2776" y="29405"/>
                  </a:lnTo>
                  <a:lnTo>
                    <a:pt x="3642" y="30449"/>
                  </a:lnTo>
                  <a:lnTo>
                    <a:pt x="4584" y="31391"/>
                  </a:lnTo>
                  <a:lnTo>
                    <a:pt x="5627" y="32257"/>
                  </a:lnTo>
                  <a:lnTo>
                    <a:pt x="6748" y="32995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9" y="35032"/>
                  </a:lnTo>
                  <a:lnTo>
                    <a:pt x="14742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49" y="31391"/>
                  </a:lnTo>
                  <a:lnTo>
                    <a:pt x="24416" y="30449"/>
                  </a:lnTo>
                  <a:lnTo>
                    <a:pt x="25282" y="29405"/>
                  </a:lnTo>
                  <a:lnTo>
                    <a:pt x="26020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31" y="21717"/>
                  </a:lnTo>
                  <a:lnTo>
                    <a:pt x="28057" y="21004"/>
                  </a:lnTo>
                  <a:lnTo>
                    <a:pt x="28057" y="14028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20" y="6747"/>
                  </a:lnTo>
                  <a:lnTo>
                    <a:pt x="25282" y="5627"/>
                  </a:lnTo>
                  <a:lnTo>
                    <a:pt x="24416" y="4583"/>
                  </a:lnTo>
                  <a:lnTo>
                    <a:pt x="23449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41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2"/>
            <p:cNvSpPr/>
            <p:nvPr/>
          </p:nvSpPr>
          <p:spPr>
            <a:xfrm>
              <a:off x="533425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2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2"/>
            <p:cNvSpPr/>
            <p:nvPr/>
          </p:nvSpPr>
          <p:spPr>
            <a:xfrm>
              <a:off x="894325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08" y="1"/>
                  </a:moveTo>
                  <a:lnTo>
                    <a:pt x="1451" y="26"/>
                  </a:lnTo>
                  <a:lnTo>
                    <a:pt x="789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89" y="3310"/>
                  </a:lnTo>
                  <a:lnTo>
                    <a:pt x="1451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2"/>
            <p:cNvSpPr/>
            <p:nvPr/>
          </p:nvSpPr>
          <p:spPr>
            <a:xfrm>
              <a:off x="238125" y="1359225"/>
              <a:ext cx="1042550" cy="210050"/>
            </a:xfrm>
            <a:custGeom>
              <a:rect b="b" l="l" r="r" t="t"/>
              <a:pathLst>
                <a:path extrusionOk="0" h="8402" w="41702">
                  <a:moveTo>
                    <a:pt x="16625" y="1"/>
                  </a:moveTo>
                  <a:lnTo>
                    <a:pt x="12297" y="153"/>
                  </a:lnTo>
                  <a:lnTo>
                    <a:pt x="11176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2979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5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5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2979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4"/>
                  </a:lnTo>
                  <a:lnTo>
                    <a:pt x="30525" y="179"/>
                  </a:lnTo>
                  <a:lnTo>
                    <a:pt x="29380" y="153"/>
                  </a:lnTo>
                  <a:lnTo>
                    <a:pt x="25051" y="1"/>
                  </a:lnTo>
                  <a:lnTo>
                    <a:pt x="25051" y="433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59"/>
                  </a:lnTo>
                  <a:lnTo>
                    <a:pt x="22862" y="3692"/>
                  </a:lnTo>
                  <a:lnTo>
                    <a:pt x="22098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603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2"/>
            <p:cNvSpPr/>
            <p:nvPr/>
          </p:nvSpPr>
          <p:spPr>
            <a:xfrm>
              <a:off x="614900" y="1359225"/>
              <a:ext cx="288975" cy="148950"/>
            </a:xfrm>
            <a:custGeom>
              <a:rect b="b" l="l" r="r" t="t"/>
              <a:pathLst>
                <a:path extrusionOk="0" h="5958" w="11559">
                  <a:moveTo>
                    <a:pt x="1554" y="1"/>
                  </a:moveTo>
                  <a:lnTo>
                    <a:pt x="1" y="51"/>
                  </a:lnTo>
                  <a:lnTo>
                    <a:pt x="1" y="128"/>
                  </a:lnTo>
                  <a:lnTo>
                    <a:pt x="1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088" y="4659"/>
                  </a:lnTo>
                  <a:lnTo>
                    <a:pt x="3030" y="5270"/>
                  </a:lnTo>
                  <a:lnTo>
                    <a:pt x="4049" y="5703"/>
                  </a:lnTo>
                  <a:lnTo>
                    <a:pt x="5194" y="5958"/>
                  </a:lnTo>
                  <a:lnTo>
                    <a:pt x="6365" y="5958"/>
                  </a:lnTo>
                  <a:lnTo>
                    <a:pt x="7486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3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9" y="3692"/>
                  </a:lnTo>
                  <a:lnTo>
                    <a:pt x="3107" y="3259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2"/>
            <p:cNvSpPr/>
            <p:nvPr/>
          </p:nvSpPr>
          <p:spPr>
            <a:xfrm>
              <a:off x="716100" y="974800"/>
              <a:ext cx="82775" cy="119675"/>
            </a:xfrm>
            <a:custGeom>
              <a:rect b="b" l="l" r="r" t="t"/>
              <a:pathLst>
                <a:path extrusionOk="0" h="4787" w="3311">
                  <a:moveTo>
                    <a:pt x="1554" y="0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2"/>
            <p:cNvSpPr/>
            <p:nvPr/>
          </p:nvSpPr>
          <p:spPr>
            <a:xfrm>
              <a:off x="716100" y="1083625"/>
              <a:ext cx="82775" cy="37575"/>
            </a:xfrm>
            <a:custGeom>
              <a:rect b="b" l="l" r="r" t="t"/>
              <a:pathLst>
                <a:path extrusionOk="0" h="1503" w="3311">
                  <a:moveTo>
                    <a:pt x="1" y="1"/>
                  </a:moveTo>
                  <a:lnTo>
                    <a:pt x="1" y="306"/>
                  </a:lnTo>
                  <a:lnTo>
                    <a:pt x="281" y="841"/>
                  </a:lnTo>
                  <a:lnTo>
                    <a:pt x="764" y="1248"/>
                  </a:lnTo>
                  <a:lnTo>
                    <a:pt x="1299" y="1477"/>
                  </a:lnTo>
                  <a:lnTo>
                    <a:pt x="1528" y="1503"/>
                  </a:lnTo>
                  <a:lnTo>
                    <a:pt x="1783" y="1503"/>
                  </a:lnTo>
                  <a:lnTo>
                    <a:pt x="2012" y="1477"/>
                  </a:lnTo>
                  <a:lnTo>
                    <a:pt x="2546" y="1248"/>
                  </a:lnTo>
                  <a:lnTo>
                    <a:pt x="3030" y="841"/>
                  </a:lnTo>
                  <a:lnTo>
                    <a:pt x="3310" y="306"/>
                  </a:lnTo>
                  <a:lnTo>
                    <a:pt x="3310" y="1"/>
                  </a:lnTo>
                  <a:lnTo>
                    <a:pt x="2903" y="205"/>
                  </a:lnTo>
                  <a:lnTo>
                    <a:pt x="2063" y="434"/>
                  </a:lnTo>
                  <a:lnTo>
                    <a:pt x="1223" y="434"/>
                  </a:lnTo>
                  <a:lnTo>
                    <a:pt x="408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2"/>
            <p:cNvSpPr/>
            <p:nvPr/>
          </p:nvSpPr>
          <p:spPr>
            <a:xfrm>
              <a:off x="552525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2"/>
            <p:cNvSpPr/>
            <p:nvPr/>
          </p:nvSpPr>
          <p:spPr>
            <a:xfrm>
              <a:off x="913400" y="949350"/>
              <a:ext cx="26125" cy="26100"/>
            </a:xfrm>
            <a:custGeom>
              <a:rect b="b" l="l" r="r" t="t"/>
              <a:pathLst>
                <a:path extrusionOk="0" h="1044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5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2"/>
            <p:cNvSpPr/>
            <p:nvPr/>
          </p:nvSpPr>
          <p:spPr>
            <a:xfrm>
              <a:off x="50607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2"/>
            <p:cNvSpPr/>
            <p:nvPr/>
          </p:nvSpPr>
          <p:spPr>
            <a:xfrm>
              <a:off x="866950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19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2"/>
            <p:cNvSpPr/>
            <p:nvPr/>
          </p:nvSpPr>
          <p:spPr>
            <a:xfrm>
              <a:off x="363500" y="394325"/>
              <a:ext cx="791800" cy="526400"/>
            </a:xfrm>
            <a:custGeom>
              <a:rect b="b" l="l" r="r" t="t"/>
              <a:pathLst>
                <a:path extrusionOk="0" h="21056" w="31672">
                  <a:moveTo>
                    <a:pt x="15836" y="1"/>
                  </a:moveTo>
                  <a:lnTo>
                    <a:pt x="15021" y="26"/>
                  </a:lnTo>
                  <a:lnTo>
                    <a:pt x="13417" y="179"/>
                  </a:lnTo>
                  <a:lnTo>
                    <a:pt x="11890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38" y="2292"/>
                  </a:lnTo>
                  <a:lnTo>
                    <a:pt x="6365" y="3158"/>
                  </a:lnTo>
                  <a:lnTo>
                    <a:pt x="5194" y="4125"/>
                  </a:lnTo>
                  <a:lnTo>
                    <a:pt x="4125" y="5195"/>
                  </a:lnTo>
                  <a:lnTo>
                    <a:pt x="3157" y="6366"/>
                  </a:lnTo>
                  <a:lnTo>
                    <a:pt x="2292" y="7639"/>
                  </a:lnTo>
                  <a:lnTo>
                    <a:pt x="1553" y="8988"/>
                  </a:lnTo>
                  <a:lnTo>
                    <a:pt x="968" y="10388"/>
                  </a:lnTo>
                  <a:lnTo>
                    <a:pt x="484" y="11890"/>
                  </a:lnTo>
                  <a:lnTo>
                    <a:pt x="179" y="13418"/>
                  </a:lnTo>
                  <a:lnTo>
                    <a:pt x="26" y="15022"/>
                  </a:lnTo>
                  <a:lnTo>
                    <a:pt x="0" y="15836"/>
                  </a:lnTo>
                  <a:lnTo>
                    <a:pt x="0" y="21055"/>
                  </a:lnTo>
                  <a:lnTo>
                    <a:pt x="739" y="20597"/>
                  </a:lnTo>
                  <a:lnTo>
                    <a:pt x="2979" y="19044"/>
                  </a:lnTo>
                  <a:lnTo>
                    <a:pt x="5729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80" y="11687"/>
                  </a:lnTo>
                  <a:lnTo>
                    <a:pt x="10031" y="11839"/>
                  </a:lnTo>
                  <a:lnTo>
                    <a:pt x="10591" y="12883"/>
                  </a:lnTo>
                  <a:lnTo>
                    <a:pt x="11279" y="13825"/>
                  </a:lnTo>
                  <a:lnTo>
                    <a:pt x="12272" y="14894"/>
                  </a:lnTo>
                  <a:lnTo>
                    <a:pt x="13595" y="15989"/>
                  </a:lnTo>
                  <a:lnTo>
                    <a:pt x="15301" y="17007"/>
                  </a:lnTo>
                  <a:lnTo>
                    <a:pt x="17414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64" y="15098"/>
                  </a:lnTo>
                  <a:lnTo>
                    <a:pt x="20393" y="16346"/>
                  </a:lnTo>
                  <a:lnTo>
                    <a:pt x="22735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7" y="20368"/>
                  </a:lnTo>
                  <a:lnTo>
                    <a:pt x="31671" y="20674"/>
                  </a:lnTo>
                  <a:lnTo>
                    <a:pt x="31671" y="15836"/>
                  </a:lnTo>
                  <a:lnTo>
                    <a:pt x="31646" y="15022"/>
                  </a:lnTo>
                  <a:lnTo>
                    <a:pt x="31493" y="13418"/>
                  </a:lnTo>
                  <a:lnTo>
                    <a:pt x="31162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80" y="7639"/>
                  </a:lnTo>
                  <a:lnTo>
                    <a:pt x="28514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306" y="3158"/>
                  </a:lnTo>
                  <a:lnTo>
                    <a:pt x="24034" y="2292"/>
                  </a:lnTo>
                  <a:lnTo>
                    <a:pt x="22684" y="1554"/>
                  </a:lnTo>
                  <a:lnTo>
                    <a:pt x="21284" y="968"/>
                  </a:lnTo>
                  <a:lnTo>
                    <a:pt x="19782" y="510"/>
                  </a:lnTo>
                  <a:lnTo>
                    <a:pt x="18254" y="179"/>
                  </a:lnTo>
                  <a:lnTo>
                    <a:pt x="16650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2"/>
            <p:cNvSpPr/>
            <p:nvPr/>
          </p:nvSpPr>
          <p:spPr>
            <a:xfrm>
              <a:off x="523900" y="857050"/>
              <a:ext cx="110125" cy="21675"/>
            </a:xfrm>
            <a:custGeom>
              <a:rect b="b" l="l" r="r" t="t"/>
              <a:pathLst>
                <a:path extrusionOk="0" fill="none" h="867" w="4405">
                  <a:moveTo>
                    <a:pt x="4404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2"/>
            <p:cNvSpPr/>
            <p:nvPr/>
          </p:nvSpPr>
          <p:spPr>
            <a:xfrm>
              <a:off x="884775" y="857050"/>
              <a:ext cx="110125" cy="21675"/>
            </a:xfrm>
            <a:custGeom>
              <a:rect b="b" l="l" r="r" t="t"/>
              <a:pathLst>
                <a:path extrusionOk="0" fill="none" h="867" w="4405">
                  <a:moveTo>
                    <a:pt x="4405" y="866"/>
                  </a:moveTo>
                  <a:lnTo>
                    <a:pt x="4175" y="662"/>
                  </a:lnTo>
                  <a:lnTo>
                    <a:pt x="3641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2"/>
            <p:cNvSpPr/>
            <p:nvPr/>
          </p:nvSpPr>
          <p:spPr>
            <a:xfrm>
              <a:off x="697650" y="1161925"/>
              <a:ext cx="123500" cy="35650"/>
            </a:xfrm>
            <a:custGeom>
              <a:rect b="b" l="l" r="r" t="t"/>
              <a:pathLst>
                <a:path extrusionOk="0" fill="none" h="1426" w="4940">
                  <a:moveTo>
                    <a:pt x="0" y="0"/>
                  </a:moveTo>
                  <a:lnTo>
                    <a:pt x="128" y="306"/>
                  </a:lnTo>
                  <a:lnTo>
                    <a:pt x="611" y="815"/>
                  </a:lnTo>
                  <a:lnTo>
                    <a:pt x="1248" y="1197"/>
                  </a:lnTo>
                  <a:lnTo>
                    <a:pt x="2037" y="1426"/>
                  </a:lnTo>
                  <a:lnTo>
                    <a:pt x="2470" y="1426"/>
                  </a:lnTo>
                  <a:lnTo>
                    <a:pt x="2903" y="1426"/>
                  </a:lnTo>
                  <a:lnTo>
                    <a:pt x="3666" y="1222"/>
                  </a:lnTo>
                  <a:lnTo>
                    <a:pt x="4303" y="840"/>
                  </a:lnTo>
                  <a:lnTo>
                    <a:pt x="4787" y="331"/>
                  </a:lnTo>
                  <a:lnTo>
                    <a:pt x="4939" y="26"/>
                  </a:lnTo>
                </a:path>
              </a:pathLst>
            </a:custGeom>
            <a:noFill/>
            <a:ln cap="rnd" cmpd="sng" w="21000">
              <a:solidFill>
                <a:srgbClr val="AE4C3F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2"/>
            <p:cNvSpPr/>
            <p:nvPr/>
          </p:nvSpPr>
          <p:spPr>
            <a:xfrm>
              <a:off x="1280650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7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280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11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408" y="6034"/>
                  </a:lnTo>
                  <a:lnTo>
                    <a:pt x="332" y="6059"/>
                  </a:lnTo>
                  <a:lnTo>
                    <a:pt x="179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51" y="7052"/>
                  </a:lnTo>
                  <a:lnTo>
                    <a:pt x="561" y="9980"/>
                  </a:lnTo>
                  <a:lnTo>
                    <a:pt x="1172" y="13493"/>
                  </a:lnTo>
                  <a:lnTo>
                    <a:pt x="1223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9" y="17669"/>
                  </a:lnTo>
                  <a:lnTo>
                    <a:pt x="10286" y="17694"/>
                  </a:lnTo>
                  <a:lnTo>
                    <a:pt x="10719" y="17592"/>
                  </a:lnTo>
                  <a:lnTo>
                    <a:pt x="11228" y="17312"/>
                  </a:lnTo>
                  <a:lnTo>
                    <a:pt x="11635" y="16778"/>
                  </a:lnTo>
                  <a:lnTo>
                    <a:pt x="11763" y="16396"/>
                  </a:lnTo>
                  <a:lnTo>
                    <a:pt x="12094" y="14944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583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74" y="3030"/>
                  </a:lnTo>
                  <a:lnTo>
                    <a:pt x="12323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59" y="1808"/>
                  </a:lnTo>
                  <a:lnTo>
                    <a:pt x="11330" y="1782"/>
                  </a:lnTo>
                  <a:lnTo>
                    <a:pt x="10922" y="1884"/>
                  </a:lnTo>
                  <a:lnTo>
                    <a:pt x="10566" y="2139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7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2"/>
            <p:cNvSpPr/>
            <p:nvPr/>
          </p:nvSpPr>
          <p:spPr>
            <a:xfrm>
              <a:off x="1365300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2"/>
            <p:cNvSpPr/>
            <p:nvPr/>
          </p:nvSpPr>
          <p:spPr>
            <a:xfrm>
              <a:off x="1398400" y="1174650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543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2"/>
            <p:cNvSpPr/>
            <p:nvPr/>
          </p:nvSpPr>
          <p:spPr>
            <a:xfrm>
              <a:off x="1365300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77" y="1"/>
                  </a:moveTo>
                  <a:lnTo>
                    <a:pt x="52" y="26"/>
                  </a:lnTo>
                  <a:lnTo>
                    <a:pt x="1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8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36" y="1936"/>
                  </a:lnTo>
                  <a:lnTo>
                    <a:pt x="2394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2"/>
            <p:cNvSpPr/>
            <p:nvPr/>
          </p:nvSpPr>
          <p:spPr>
            <a:xfrm>
              <a:off x="1343025" y="1403775"/>
              <a:ext cx="183975" cy="84675"/>
            </a:xfrm>
            <a:custGeom>
              <a:rect b="b" l="l" r="r" t="t"/>
              <a:pathLst>
                <a:path extrusionOk="0" h="3387" w="7359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2"/>
            <p:cNvSpPr/>
            <p:nvPr/>
          </p:nvSpPr>
          <p:spPr>
            <a:xfrm>
              <a:off x="1303575" y="1425425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0" y="1935"/>
                  </a:lnTo>
                  <a:lnTo>
                    <a:pt x="9063" y="4023"/>
                  </a:lnTo>
                  <a:lnTo>
                    <a:pt x="9496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2"/>
            <p:cNvSpPr/>
            <p:nvPr/>
          </p:nvSpPr>
          <p:spPr>
            <a:xfrm>
              <a:off x="1281300" y="14636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7" y="1"/>
                  </a:moveTo>
                  <a:lnTo>
                    <a:pt x="0" y="4227"/>
                  </a:lnTo>
                  <a:lnTo>
                    <a:pt x="9547" y="4227"/>
                  </a:lnTo>
                  <a:lnTo>
                    <a:pt x="10056" y="2088"/>
                  </a:lnTo>
                  <a:lnTo>
                    <a:pt x="967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6" name="Google Shape;116;p12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30"/>
          <p:cNvSpPr/>
          <p:nvPr/>
        </p:nvSpPr>
        <p:spPr>
          <a:xfrm>
            <a:off x="1883553" y="489800"/>
            <a:ext cx="2075120" cy="4163909"/>
          </a:xfrm>
          <a:custGeom>
            <a:rect b="b" l="l" r="r" t="t"/>
            <a:pathLst>
              <a:path extrusionOk="0" h="61841" w="30819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3C78D8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30"/>
          <p:cNvSpPr txBox="1"/>
          <p:nvPr>
            <p:ph idx="4294967295" type="body"/>
          </p:nvPr>
        </p:nvSpPr>
        <p:spPr>
          <a:xfrm>
            <a:off x="4564800" y="839000"/>
            <a:ext cx="2817900" cy="335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78D8"/>
                </a:solidFill>
                <a:latin typeface="Sniglet"/>
                <a:ea typeface="Sniglet"/>
                <a:cs typeface="Sniglet"/>
                <a:sym typeface="Sniglet"/>
              </a:rPr>
              <a:t>Android project</a:t>
            </a:r>
            <a:endParaRPr>
              <a:solidFill>
                <a:srgbClr val="3C78D8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733" name="Google Shape;733;p30"/>
          <p:cNvSpPr/>
          <p:nvPr/>
        </p:nvSpPr>
        <p:spPr>
          <a:xfrm>
            <a:off x="1976868" y="839000"/>
            <a:ext cx="1888500" cy="335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Place your screenshot here</a:t>
            </a:r>
            <a:endParaRPr sz="10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grpSp>
        <p:nvGrpSpPr>
          <p:cNvPr id="734" name="Google Shape;734;p30"/>
          <p:cNvGrpSpPr/>
          <p:nvPr/>
        </p:nvGrpSpPr>
        <p:grpSpPr>
          <a:xfrm flipH="1">
            <a:off x="7488534" y="3637864"/>
            <a:ext cx="1655476" cy="1505645"/>
            <a:chOff x="4163225" y="296325"/>
            <a:chExt cx="1399625" cy="1272950"/>
          </a:xfrm>
        </p:grpSpPr>
        <p:sp>
          <p:nvSpPr>
            <p:cNvPr id="735" name="Google Shape;735;p30"/>
            <p:cNvSpPr/>
            <p:nvPr/>
          </p:nvSpPr>
          <p:spPr>
            <a:xfrm>
              <a:off x="4209700" y="296325"/>
              <a:ext cx="949000" cy="996100"/>
            </a:xfrm>
            <a:custGeom>
              <a:rect b="b" l="l" r="r" t="t"/>
              <a:pathLst>
                <a:path extrusionOk="0" h="39844" w="37960">
                  <a:moveTo>
                    <a:pt x="16727" y="0"/>
                  </a:moveTo>
                  <a:lnTo>
                    <a:pt x="16345" y="26"/>
                  </a:lnTo>
                  <a:lnTo>
                    <a:pt x="15963" y="102"/>
                  </a:lnTo>
                  <a:lnTo>
                    <a:pt x="15275" y="382"/>
                  </a:lnTo>
                  <a:lnTo>
                    <a:pt x="14715" y="815"/>
                  </a:lnTo>
                  <a:lnTo>
                    <a:pt x="14308" y="1401"/>
                  </a:lnTo>
                  <a:lnTo>
                    <a:pt x="14155" y="1706"/>
                  </a:lnTo>
                  <a:lnTo>
                    <a:pt x="13850" y="1502"/>
                  </a:lnTo>
                  <a:lnTo>
                    <a:pt x="13188" y="1222"/>
                  </a:lnTo>
                  <a:lnTo>
                    <a:pt x="12450" y="1146"/>
                  </a:lnTo>
                  <a:lnTo>
                    <a:pt x="11711" y="1222"/>
                  </a:lnTo>
                  <a:lnTo>
                    <a:pt x="11355" y="1375"/>
                  </a:lnTo>
                  <a:lnTo>
                    <a:pt x="10998" y="1528"/>
                  </a:lnTo>
                  <a:lnTo>
                    <a:pt x="10413" y="1986"/>
                  </a:lnTo>
                  <a:lnTo>
                    <a:pt x="10005" y="2546"/>
                  </a:lnTo>
                  <a:lnTo>
                    <a:pt x="9776" y="3183"/>
                  </a:lnTo>
                  <a:lnTo>
                    <a:pt x="9725" y="3539"/>
                  </a:lnTo>
                  <a:lnTo>
                    <a:pt x="9394" y="3412"/>
                  </a:lnTo>
                  <a:lnTo>
                    <a:pt x="8656" y="3310"/>
                  </a:lnTo>
                  <a:lnTo>
                    <a:pt x="7943" y="3412"/>
                  </a:lnTo>
                  <a:lnTo>
                    <a:pt x="7256" y="3692"/>
                  </a:lnTo>
                  <a:lnTo>
                    <a:pt x="6925" y="3921"/>
                  </a:lnTo>
                  <a:lnTo>
                    <a:pt x="6645" y="4150"/>
                  </a:lnTo>
                  <a:lnTo>
                    <a:pt x="6212" y="4736"/>
                  </a:lnTo>
                  <a:lnTo>
                    <a:pt x="5983" y="5398"/>
                  </a:lnTo>
                  <a:lnTo>
                    <a:pt x="5932" y="6060"/>
                  </a:lnTo>
                  <a:lnTo>
                    <a:pt x="6008" y="6416"/>
                  </a:lnTo>
                  <a:lnTo>
                    <a:pt x="5627" y="6390"/>
                  </a:lnTo>
                  <a:lnTo>
                    <a:pt x="4914" y="6467"/>
                  </a:lnTo>
                  <a:lnTo>
                    <a:pt x="4226" y="6747"/>
                  </a:lnTo>
                  <a:lnTo>
                    <a:pt x="3641" y="7180"/>
                  </a:lnTo>
                  <a:lnTo>
                    <a:pt x="3412" y="7485"/>
                  </a:lnTo>
                  <a:lnTo>
                    <a:pt x="3208" y="7791"/>
                  </a:lnTo>
                  <a:lnTo>
                    <a:pt x="2953" y="8453"/>
                  </a:lnTo>
                  <a:lnTo>
                    <a:pt x="2928" y="9140"/>
                  </a:lnTo>
                  <a:lnTo>
                    <a:pt x="3081" y="9802"/>
                  </a:lnTo>
                  <a:lnTo>
                    <a:pt x="3233" y="10133"/>
                  </a:lnTo>
                  <a:lnTo>
                    <a:pt x="2877" y="10184"/>
                  </a:lnTo>
                  <a:lnTo>
                    <a:pt x="2215" y="10464"/>
                  </a:lnTo>
                  <a:lnTo>
                    <a:pt x="1630" y="10897"/>
                  </a:lnTo>
                  <a:lnTo>
                    <a:pt x="1197" y="11482"/>
                  </a:lnTo>
                  <a:lnTo>
                    <a:pt x="1044" y="11813"/>
                  </a:lnTo>
                  <a:lnTo>
                    <a:pt x="942" y="12170"/>
                  </a:lnTo>
                  <a:lnTo>
                    <a:pt x="891" y="12857"/>
                  </a:lnTo>
                  <a:lnTo>
                    <a:pt x="1069" y="13544"/>
                  </a:lnTo>
                  <a:lnTo>
                    <a:pt x="1400" y="14130"/>
                  </a:lnTo>
                  <a:lnTo>
                    <a:pt x="1655" y="14410"/>
                  </a:lnTo>
                  <a:lnTo>
                    <a:pt x="1324" y="14563"/>
                  </a:lnTo>
                  <a:lnTo>
                    <a:pt x="764" y="14996"/>
                  </a:lnTo>
                  <a:lnTo>
                    <a:pt x="331" y="15556"/>
                  </a:lnTo>
                  <a:lnTo>
                    <a:pt x="77" y="16218"/>
                  </a:lnTo>
                  <a:lnTo>
                    <a:pt x="51" y="16574"/>
                  </a:lnTo>
                  <a:lnTo>
                    <a:pt x="26" y="16930"/>
                  </a:lnTo>
                  <a:lnTo>
                    <a:pt x="178" y="17567"/>
                  </a:lnTo>
                  <a:lnTo>
                    <a:pt x="484" y="18127"/>
                  </a:lnTo>
                  <a:lnTo>
                    <a:pt x="917" y="18611"/>
                  </a:lnTo>
                  <a:lnTo>
                    <a:pt x="1197" y="18814"/>
                  </a:lnTo>
                  <a:lnTo>
                    <a:pt x="917" y="18993"/>
                  </a:lnTo>
                  <a:lnTo>
                    <a:pt x="484" y="19451"/>
                  </a:lnTo>
                  <a:lnTo>
                    <a:pt x="178" y="19985"/>
                  </a:lnTo>
                  <a:lnTo>
                    <a:pt x="26" y="20596"/>
                  </a:lnTo>
                  <a:lnTo>
                    <a:pt x="0" y="20902"/>
                  </a:lnTo>
                  <a:lnTo>
                    <a:pt x="26" y="21258"/>
                  </a:lnTo>
                  <a:lnTo>
                    <a:pt x="204" y="21895"/>
                  </a:lnTo>
                  <a:lnTo>
                    <a:pt x="560" y="22455"/>
                  </a:lnTo>
                  <a:lnTo>
                    <a:pt x="1044" y="22913"/>
                  </a:lnTo>
                  <a:lnTo>
                    <a:pt x="1324" y="23091"/>
                  </a:lnTo>
                  <a:lnTo>
                    <a:pt x="1044" y="23321"/>
                  </a:lnTo>
                  <a:lnTo>
                    <a:pt x="637" y="23881"/>
                  </a:lnTo>
                  <a:lnTo>
                    <a:pt x="382" y="24517"/>
                  </a:lnTo>
                  <a:lnTo>
                    <a:pt x="306" y="25205"/>
                  </a:lnTo>
                  <a:lnTo>
                    <a:pt x="382" y="25561"/>
                  </a:lnTo>
                  <a:lnTo>
                    <a:pt x="458" y="25917"/>
                  </a:lnTo>
                  <a:lnTo>
                    <a:pt x="815" y="26554"/>
                  </a:lnTo>
                  <a:lnTo>
                    <a:pt x="1324" y="27063"/>
                  </a:lnTo>
                  <a:lnTo>
                    <a:pt x="1960" y="27419"/>
                  </a:lnTo>
                  <a:lnTo>
                    <a:pt x="2291" y="27521"/>
                  </a:lnTo>
                  <a:lnTo>
                    <a:pt x="2088" y="27801"/>
                  </a:lnTo>
                  <a:lnTo>
                    <a:pt x="1859" y="28463"/>
                  </a:lnTo>
                  <a:lnTo>
                    <a:pt x="1782" y="29151"/>
                  </a:lnTo>
                  <a:lnTo>
                    <a:pt x="1935" y="29838"/>
                  </a:lnTo>
                  <a:lnTo>
                    <a:pt x="2088" y="30169"/>
                  </a:lnTo>
                  <a:lnTo>
                    <a:pt x="2291" y="30475"/>
                  </a:lnTo>
                  <a:lnTo>
                    <a:pt x="2801" y="30984"/>
                  </a:lnTo>
                  <a:lnTo>
                    <a:pt x="3437" y="31340"/>
                  </a:lnTo>
                  <a:lnTo>
                    <a:pt x="4150" y="31518"/>
                  </a:lnTo>
                  <a:lnTo>
                    <a:pt x="4506" y="31544"/>
                  </a:lnTo>
                  <a:lnTo>
                    <a:pt x="4405" y="31875"/>
                  </a:lnTo>
                  <a:lnTo>
                    <a:pt x="4354" y="32562"/>
                  </a:lnTo>
                  <a:lnTo>
                    <a:pt x="4481" y="33224"/>
                  </a:lnTo>
                  <a:lnTo>
                    <a:pt x="4812" y="33861"/>
                  </a:lnTo>
                  <a:lnTo>
                    <a:pt x="5066" y="34141"/>
                  </a:lnTo>
                  <a:lnTo>
                    <a:pt x="5347" y="34395"/>
                  </a:lnTo>
                  <a:lnTo>
                    <a:pt x="5983" y="34752"/>
                  </a:lnTo>
                  <a:lnTo>
                    <a:pt x="6696" y="34955"/>
                  </a:lnTo>
                  <a:lnTo>
                    <a:pt x="7434" y="34955"/>
                  </a:lnTo>
                  <a:lnTo>
                    <a:pt x="7791" y="34879"/>
                  </a:lnTo>
                  <a:lnTo>
                    <a:pt x="7791" y="35210"/>
                  </a:lnTo>
                  <a:lnTo>
                    <a:pt x="7918" y="35872"/>
                  </a:lnTo>
                  <a:lnTo>
                    <a:pt x="8249" y="36508"/>
                  </a:lnTo>
                  <a:lnTo>
                    <a:pt x="8758" y="37017"/>
                  </a:lnTo>
                  <a:lnTo>
                    <a:pt x="9089" y="37221"/>
                  </a:lnTo>
                  <a:lnTo>
                    <a:pt x="9420" y="37399"/>
                  </a:lnTo>
                  <a:lnTo>
                    <a:pt x="10158" y="37578"/>
                  </a:lnTo>
                  <a:lnTo>
                    <a:pt x="10871" y="37578"/>
                  </a:lnTo>
                  <a:lnTo>
                    <a:pt x="11584" y="37399"/>
                  </a:lnTo>
                  <a:lnTo>
                    <a:pt x="11915" y="37247"/>
                  </a:lnTo>
                  <a:lnTo>
                    <a:pt x="11991" y="37578"/>
                  </a:lnTo>
                  <a:lnTo>
                    <a:pt x="12322" y="38189"/>
                  </a:lnTo>
                  <a:lnTo>
                    <a:pt x="12831" y="38698"/>
                  </a:lnTo>
                  <a:lnTo>
                    <a:pt x="13468" y="39054"/>
                  </a:lnTo>
                  <a:lnTo>
                    <a:pt x="13824" y="39181"/>
                  </a:lnTo>
                  <a:lnTo>
                    <a:pt x="14206" y="39258"/>
                  </a:lnTo>
                  <a:lnTo>
                    <a:pt x="14970" y="39258"/>
                  </a:lnTo>
                  <a:lnTo>
                    <a:pt x="15683" y="39054"/>
                  </a:lnTo>
                  <a:lnTo>
                    <a:pt x="16294" y="38698"/>
                  </a:lnTo>
                  <a:lnTo>
                    <a:pt x="16574" y="38469"/>
                  </a:lnTo>
                  <a:lnTo>
                    <a:pt x="16752" y="38749"/>
                  </a:lnTo>
                  <a:lnTo>
                    <a:pt x="17236" y="39258"/>
                  </a:lnTo>
                  <a:lnTo>
                    <a:pt x="17872" y="39614"/>
                  </a:lnTo>
                  <a:lnTo>
                    <a:pt x="18585" y="39818"/>
                  </a:lnTo>
                  <a:lnTo>
                    <a:pt x="18992" y="39843"/>
                  </a:lnTo>
                  <a:lnTo>
                    <a:pt x="19069" y="39843"/>
                  </a:lnTo>
                  <a:lnTo>
                    <a:pt x="19451" y="39818"/>
                  </a:lnTo>
                  <a:lnTo>
                    <a:pt x="20164" y="39614"/>
                  </a:lnTo>
                  <a:lnTo>
                    <a:pt x="20800" y="39258"/>
                  </a:lnTo>
                  <a:lnTo>
                    <a:pt x="21284" y="38749"/>
                  </a:lnTo>
                  <a:lnTo>
                    <a:pt x="21462" y="38443"/>
                  </a:lnTo>
                  <a:lnTo>
                    <a:pt x="21742" y="38698"/>
                  </a:lnTo>
                  <a:lnTo>
                    <a:pt x="22353" y="39054"/>
                  </a:lnTo>
                  <a:lnTo>
                    <a:pt x="23066" y="39232"/>
                  </a:lnTo>
                  <a:lnTo>
                    <a:pt x="23804" y="39232"/>
                  </a:lnTo>
                  <a:lnTo>
                    <a:pt x="24186" y="39156"/>
                  </a:lnTo>
                  <a:lnTo>
                    <a:pt x="24568" y="39029"/>
                  </a:lnTo>
                  <a:lnTo>
                    <a:pt x="25204" y="38672"/>
                  </a:lnTo>
                  <a:lnTo>
                    <a:pt x="25688" y="38163"/>
                  </a:lnTo>
                  <a:lnTo>
                    <a:pt x="26019" y="37527"/>
                  </a:lnTo>
                  <a:lnTo>
                    <a:pt x="26121" y="37196"/>
                  </a:lnTo>
                  <a:lnTo>
                    <a:pt x="26452" y="37374"/>
                  </a:lnTo>
                  <a:lnTo>
                    <a:pt x="27139" y="37552"/>
                  </a:lnTo>
                  <a:lnTo>
                    <a:pt x="27878" y="37552"/>
                  </a:lnTo>
                  <a:lnTo>
                    <a:pt x="28616" y="37374"/>
                  </a:lnTo>
                  <a:lnTo>
                    <a:pt x="28947" y="37196"/>
                  </a:lnTo>
                  <a:lnTo>
                    <a:pt x="29278" y="36966"/>
                  </a:lnTo>
                  <a:lnTo>
                    <a:pt x="29762" y="36457"/>
                  </a:lnTo>
                  <a:lnTo>
                    <a:pt x="30093" y="35846"/>
                  </a:lnTo>
                  <a:lnTo>
                    <a:pt x="30245" y="35159"/>
                  </a:lnTo>
                  <a:lnTo>
                    <a:pt x="30220" y="34828"/>
                  </a:lnTo>
                  <a:lnTo>
                    <a:pt x="30576" y="34904"/>
                  </a:lnTo>
                  <a:lnTo>
                    <a:pt x="31315" y="34904"/>
                  </a:lnTo>
                  <a:lnTo>
                    <a:pt x="32027" y="34701"/>
                  </a:lnTo>
                  <a:lnTo>
                    <a:pt x="32664" y="34344"/>
                  </a:lnTo>
                  <a:lnTo>
                    <a:pt x="32944" y="34090"/>
                  </a:lnTo>
                  <a:lnTo>
                    <a:pt x="33198" y="33810"/>
                  </a:lnTo>
                  <a:lnTo>
                    <a:pt x="33529" y="33173"/>
                  </a:lnTo>
                  <a:lnTo>
                    <a:pt x="33657" y="32511"/>
                  </a:lnTo>
                  <a:lnTo>
                    <a:pt x="33606" y="31824"/>
                  </a:lnTo>
                  <a:lnTo>
                    <a:pt x="33504" y="31493"/>
                  </a:lnTo>
                  <a:lnTo>
                    <a:pt x="33860" y="31467"/>
                  </a:lnTo>
                  <a:lnTo>
                    <a:pt x="34573" y="31289"/>
                  </a:lnTo>
                  <a:lnTo>
                    <a:pt x="35184" y="30933"/>
                  </a:lnTo>
                  <a:lnTo>
                    <a:pt x="35719" y="30424"/>
                  </a:lnTo>
                  <a:lnTo>
                    <a:pt x="35897" y="30093"/>
                  </a:lnTo>
                  <a:lnTo>
                    <a:pt x="36075" y="29762"/>
                  </a:lnTo>
                  <a:lnTo>
                    <a:pt x="36203" y="29074"/>
                  </a:lnTo>
                  <a:lnTo>
                    <a:pt x="36152" y="28387"/>
                  </a:lnTo>
                  <a:lnTo>
                    <a:pt x="35897" y="27750"/>
                  </a:lnTo>
                  <a:lnTo>
                    <a:pt x="35693" y="27445"/>
                  </a:lnTo>
                  <a:lnTo>
                    <a:pt x="36024" y="27343"/>
                  </a:lnTo>
                  <a:lnTo>
                    <a:pt x="36661" y="26987"/>
                  </a:lnTo>
                  <a:lnTo>
                    <a:pt x="37170" y="26477"/>
                  </a:lnTo>
                  <a:lnTo>
                    <a:pt x="37501" y="25841"/>
                  </a:lnTo>
                  <a:lnTo>
                    <a:pt x="37603" y="25510"/>
                  </a:lnTo>
                  <a:lnTo>
                    <a:pt x="37654" y="25128"/>
                  </a:lnTo>
                  <a:lnTo>
                    <a:pt x="37603" y="24441"/>
                  </a:lnTo>
                  <a:lnTo>
                    <a:pt x="37348" y="23804"/>
                  </a:lnTo>
                  <a:lnTo>
                    <a:pt x="36915" y="23244"/>
                  </a:lnTo>
                  <a:lnTo>
                    <a:pt x="36635" y="23041"/>
                  </a:lnTo>
                  <a:lnTo>
                    <a:pt x="36941" y="22837"/>
                  </a:lnTo>
                  <a:lnTo>
                    <a:pt x="37399" y="22379"/>
                  </a:lnTo>
                  <a:lnTo>
                    <a:pt x="37756" y="21819"/>
                  </a:lnTo>
                  <a:lnTo>
                    <a:pt x="37934" y="21182"/>
                  </a:lnTo>
                  <a:lnTo>
                    <a:pt x="37959" y="20851"/>
                  </a:lnTo>
                  <a:lnTo>
                    <a:pt x="37934" y="20520"/>
                  </a:lnTo>
                  <a:lnTo>
                    <a:pt x="37781" y="19909"/>
                  </a:lnTo>
                  <a:lnTo>
                    <a:pt x="37476" y="19374"/>
                  </a:lnTo>
                  <a:lnTo>
                    <a:pt x="37043" y="18916"/>
                  </a:lnTo>
                  <a:lnTo>
                    <a:pt x="36788" y="18738"/>
                  </a:lnTo>
                  <a:lnTo>
                    <a:pt x="37043" y="18560"/>
                  </a:lnTo>
                  <a:lnTo>
                    <a:pt x="37476" y="18076"/>
                  </a:lnTo>
                  <a:lnTo>
                    <a:pt x="37781" y="17491"/>
                  </a:lnTo>
                  <a:lnTo>
                    <a:pt x="37934" y="16854"/>
                  </a:lnTo>
                  <a:lnTo>
                    <a:pt x="37908" y="16523"/>
                  </a:lnTo>
                  <a:lnTo>
                    <a:pt x="37883" y="16141"/>
                  </a:lnTo>
                  <a:lnTo>
                    <a:pt x="37628" y="15479"/>
                  </a:lnTo>
                  <a:lnTo>
                    <a:pt x="37196" y="14919"/>
                  </a:lnTo>
                  <a:lnTo>
                    <a:pt x="36635" y="14486"/>
                  </a:lnTo>
                  <a:lnTo>
                    <a:pt x="36304" y="14334"/>
                  </a:lnTo>
                  <a:lnTo>
                    <a:pt x="36534" y="14079"/>
                  </a:lnTo>
                  <a:lnTo>
                    <a:pt x="36890" y="13468"/>
                  </a:lnTo>
                  <a:lnTo>
                    <a:pt x="37043" y="12806"/>
                  </a:lnTo>
                  <a:lnTo>
                    <a:pt x="36992" y="12093"/>
                  </a:lnTo>
                  <a:lnTo>
                    <a:pt x="36890" y="11737"/>
                  </a:lnTo>
                  <a:lnTo>
                    <a:pt x="36737" y="11406"/>
                  </a:lnTo>
                  <a:lnTo>
                    <a:pt x="36304" y="10820"/>
                  </a:lnTo>
                  <a:lnTo>
                    <a:pt x="35719" y="10388"/>
                  </a:lnTo>
                  <a:lnTo>
                    <a:pt x="35057" y="10133"/>
                  </a:lnTo>
                  <a:lnTo>
                    <a:pt x="34701" y="10057"/>
                  </a:lnTo>
                  <a:lnTo>
                    <a:pt x="34853" y="9751"/>
                  </a:lnTo>
                  <a:lnTo>
                    <a:pt x="35006" y="9089"/>
                  </a:lnTo>
                  <a:lnTo>
                    <a:pt x="34955" y="8402"/>
                  </a:lnTo>
                  <a:lnTo>
                    <a:pt x="34701" y="7740"/>
                  </a:lnTo>
                  <a:lnTo>
                    <a:pt x="34497" y="7434"/>
                  </a:lnTo>
                  <a:lnTo>
                    <a:pt x="34268" y="7129"/>
                  </a:lnTo>
                  <a:lnTo>
                    <a:pt x="33682" y="6696"/>
                  </a:lnTo>
                  <a:lnTo>
                    <a:pt x="32995" y="6416"/>
                  </a:lnTo>
                  <a:lnTo>
                    <a:pt x="32282" y="6340"/>
                  </a:lnTo>
                  <a:lnTo>
                    <a:pt x="31900" y="6365"/>
                  </a:lnTo>
                  <a:lnTo>
                    <a:pt x="31976" y="6034"/>
                  </a:lnTo>
                  <a:lnTo>
                    <a:pt x="31926" y="5347"/>
                  </a:lnTo>
                  <a:lnTo>
                    <a:pt x="31696" y="4685"/>
                  </a:lnTo>
                  <a:lnTo>
                    <a:pt x="31264" y="4099"/>
                  </a:lnTo>
                  <a:lnTo>
                    <a:pt x="30958" y="3870"/>
                  </a:lnTo>
                  <a:lnTo>
                    <a:pt x="30653" y="3641"/>
                  </a:lnTo>
                  <a:lnTo>
                    <a:pt x="29965" y="3361"/>
                  </a:lnTo>
                  <a:lnTo>
                    <a:pt x="29227" y="3285"/>
                  </a:lnTo>
                  <a:lnTo>
                    <a:pt x="28514" y="3386"/>
                  </a:lnTo>
                  <a:lnTo>
                    <a:pt x="28158" y="3514"/>
                  </a:lnTo>
                  <a:lnTo>
                    <a:pt x="28132" y="3157"/>
                  </a:lnTo>
                  <a:lnTo>
                    <a:pt x="27878" y="2521"/>
                  </a:lnTo>
                  <a:lnTo>
                    <a:pt x="27470" y="1935"/>
                  </a:lnTo>
                  <a:lnTo>
                    <a:pt x="26885" y="1502"/>
                  </a:lnTo>
                  <a:lnTo>
                    <a:pt x="26528" y="1324"/>
                  </a:lnTo>
                  <a:lnTo>
                    <a:pt x="26172" y="1197"/>
                  </a:lnTo>
                  <a:lnTo>
                    <a:pt x="25434" y="1121"/>
                  </a:lnTo>
                  <a:lnTo>
                    <a:pt x="24695" y="1222"/>
                  </a:lnTo>
                  <a:lnTo>
                    <a:pt x="24033" y="1477"/>
                  </a:lnTo>
                  <a:lnTo>
                    <a:pt x="23728" y="1706"/>
                  </a:lnTo>
                  <a:lnTo>
                    <a:pt x="23601" y="1375"/>
                  </a:lnTo>
                  <a:lnTo>
                    <a:pt x="23168" y="815"/>
                  </a:lnTo>
                  <a:lnTo>
                    <a:pt x="22608" y="382"/>
                  </a:lnTo>
                  <a:lnTo>
                    <a:pt x="21920" y="77"/>
                  </a:lnTo>
                  <a:lnTo>
                    <a:pt x="21538" y="26"/>
                  </a:lnTo>
                  <a:lnTo>
                    <a:pt x="21156" y="0"/>
                  </a:lnTo>
                  <a:lnTo>
                    <a:pt x="20393" y="102"/>
                  </a:lnTo>
                  <a:lnTo>
                    <a:pt x="19731" y="382"/>
                  </a:lnTo>
                  <a:lnTo>
                    <a:pt x="19171" y="815"/>
                  </a:lnTo>
                  <a:lnTo>
                    <a:pt x="18942" y="1095"/>
                  </a:lnTo>
                  <a:lnTo>
                    <a:pt x="18712" y="815"/>
                  </a:lnTo>
                  <a:lnTo>
                    <a:pt x="18152" y="382"/>
                  </a:lnTo>
                  <a:lnTo>
                    <a:pt x="17490" y="102"/>
                  </a:lnTo>
                  <a:lnTo>
                    <a:pt x="16727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6" name="Google Shape;736;p30"/>
            <p:cNvSpPr/>
            <p:nvPr/>
          </p:nvSpPr>
          <p:spPr>
            <a:xfrm>
              <a:off x="427780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7" name="Google Shape;737;p30"/>
            <p:cNvSpPr/>
            <p:nvPr/>
          </p:nvSpPr>
          <p:spPr>
            <a:xfrm>
              <a:off x="502247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0" y="0"/>
                  </a:moveTo>
                  <a:lnTo>
                    <a:pt x="0" y="7638"/>
                  </a:lnTo>
                  <a:lnTo>
                    <a:pt x="560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99" y="5474"/>
                  </a:lnTo>
                  <a:lnTo>
                    <a:pt x="2724" y="4914"/>
                  </a:lnTo>
                  <a:lnTo>
                    <a:pt x="2724" y="2750"/>
                  </a:lnTo>
                  <a:lnTo>
                    <a:pt x="2699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60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8" name="Google Shape;738;p30"/>
            <p:cNvSpPr/>
            <p:nvPr/>
          </p:nvSpPr>
          <p:spPr>
            <a:xfrm>
              <a:off x="4579475" y="1254850"/>
              <a:ext cx="210075" cy="264150"/>
            </a:xfrm>
            <a:custGeom>
              <a:rect b="b" l="l" r="r" t="t"/>
              <a:pathLst>
                <a:path extrusionOk="0" h="10566" w="8403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9" name="Google Shape;739;p30"/>
            <p:cNvSpPr/>
            <p:nvPr/>
          </p:nvSpPr>
          <p:spPr>
            <a:xfrm>
              <a:off x="4333800" y="439525"/>
              <a:ext cx="700775" cy="875800"/>
            </a:xfrm>
            <a:custGeom>
              <a:rect b="b" l="l" r="r" t="t"/>
              <a:pathLst>
                <a:path extrusionOk="0" h="35032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6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6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20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20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8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0" name="Google Shape;740;p30"/>
            <p:cNvSpPr/>
            <p:nvPr/>
          </p:nvSpPr>
          <p:spPr>
            <a:xfrm>
              <a:off x="445855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1" name="Google Shape;741;p30"/>
            <p:cNvSpPr/>
            <p:nvPr/>
          </p:nvSpPr>
          <p:spPr>
            <a:xfrm>
              <a:off x="4818800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2" name="Google Shape;742;p30"/>
            <p:cNvSpPr/>
            <p:nvPr/>
          </p:nvSpPr>
          <p:spPr>
            <a:xfrm>
              <a:off x="4163225" y="1359225"/>
              <a:ext cx="1041925" cy="210050"/>
            </a:xfrm>
            <a:custGeom>
              <a:rect b="b" l="l" r="r" t="t"/>
              <a:pathLst>
                <a:path extrusionOk="0" h="8402" w="41677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579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3" name="Google Shape;743;p30"/>
            <p:cNvSpPr/>
            <p:nvPr/>
          </p:nvSpPr>
          <p:spPr>
            <a:xfrm>
              <a:off x="4540025" y="1359225"/>
              <a:ext cx="288350" cy="148950"/>
            </a:xfrm>
            <a:custGeom>
              <a:rect b="b" l="l" r="r" t="t"/>
              <a:pathLst>
                <a:path extrusionOk="0" h="5958" w="11534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07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4" name="Google Shape;744;p30"/>
            <p:cNvSpPr/>
            <p:nvPr/>
          </p:nvSpPr>
          <p:spPr>
            <a:xfrm>
              <a:off x="4632300" y="974800"/>
              <a:ext cx="99950" cy="119675"/>
            </a:xfrm>
            <a:custGeom>
              <a:rect b="b" l="l" r="r" t="t"/>
              <a:pathLst>
                <a:path extrusionOk="0" h="4787" w="3998">
                  <a:moveTo>
                    <a:pt x="1885" y="0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5" name="Google Shape;745;p30"/>
            <p:cNvSpPr/>
            <p:nvPr/>
          </p:nvSpPr>
          <p:spPr>
            <a:xfrm>
              <a:off x="4632300" y="1083625"/>
              <a:ext cx="99950" cy="37575"/>
            </a:xfrm>
            <a:custGeom>
              <a:rect b="b" l="l" r="r" t="t"/>
              <a:pathLst>
                <a:path extrusionOk="0" h="1503" w="3998">
                  <a:moveTo>
                    <a:pt x="1" y="1"/>
                  </a:moveTo>
                  <a:lnTo>
                    <a:pt x="1" y="306"/>
                  </a:lnTo>
                  <a:lnTo>
                    <a:pt x="357" y="841"/>
                  </a:lnTo>
                  <a:lnTo>
                    <a:pt x="917" y="1248"/>
                  </a:lnTo>
                  <a:lnTo>
                    <a:pt x="1579" y="1477"/>
                  </a:lnTo>
                  <a:lnTo>
                    <a:pt x="1834" y="1503"/>
                  </a:lnTo>
                  <a:lnTo>
                    <a:pt x="2165" y="1503"/>
                  </a:lnTo>
                  <a:lnTo>
                    <a:pt x="2445" y="1477"/>
                  </a:lnTo>
                  <a:lnTo>
                    <a:pt x="3081" y="1248"/>
                  </a:lnTo>
                  <a:lnTo>
                    <a:pt x="3667" y="841"/>
                  </a:lnTo>
                  <a:lnTo>
                    <a:pt x="3998" y="306"/>
                  </a:lnTo>
                  <a:lnTo>
                    <a:pt x="3998" y="1"/>
                  </a:lnTo>
                  <a:lnTo>
                    <a:pt x="3514" y="205"/>
                  </a:lnTo>
                  <a:lnTo>
                    <a:pt x="2521" y="434"/>
                  </a:lnTo>
                  <a:lnTo>
                    <a:pt x="1503" y="434"/>
                  </a:lnTo>
                  <a:lnTo>
                    <a:pt x="485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6" name="Google Shape;746;p30"/>
            <p:cNvSpPr/>
            <p:nvPr/>
          </p:nvSpPr>
          <p:spPr>
            <a:xfrm>
              <a:off x="4477650" y="949350"/>
              <a:ext cx="26125" cy="26100"/>
            </a:xfrm>
            <a:custGeom>
              <a:rect b="b" l="l" r="r" t="t"/>
              <a:pathLst>
                <a:path extrusionOk="0" h="1044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7" name="Google Shape;747;p30"/>
            <p:cNvSpPr/>
            <p:nvPr/>
          </p:nvSpPr>
          <p:spPr>
            <a:xfrm>
              <a:off x="4837900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8" y="1018"/>
                  </a:lnTo>
                  <a:lnTo>
                    <a:pt x="1044" y="738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8" name="Google Shape;748;p30"/>
            <p:cNvSpPr/>
            <p:nvPr/>
          </p:nvSpPr>
          <p:spPr>
            <a:xfrm>
              <a:off x="443117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6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791425" y="1037175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4448375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4809250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176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2" name="Google Shape;752;p30"/>
            <p:cNvSpPr/>
            <p:nvPr/>
          </p:nvSpPr>
          <p:spPr>
            <a:xfrm>
              <a:off x="4622125" y="1161925"/>
              <a:ext cx="124125" cy="35650"/>
            </a:xfrm>
            <a:custGeom>
              <a:rect b="b" l="l" r="r" t="t"/>
              <a:pathLst>
                <a:path extrusionOk="0" fill="none" h="1426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3" y="1426"/>
                  </a:lnTo>
                  <a:lnTo>
                    <a:pt x="2495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0"/>
                  </a:lnTo>
                  <a:lnTo>
                    <a:pt x="4812" y="331"/>
                  </a:lnTo>
                  <a:lnTo>
                    <a:pt x="4965" y="26"/>
                  </a:lnTo>
                </a:path>
              </a:pathLst>
            </a:custGeom>
            <a:noFill/>
            <a:ln cap="rnd" cmpd="sng" w="21000">
              <a:solidFill>
                <a:srgbClr val="5A1016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3" name="Google Shape;753;p30"/>
            <p:cNvSpPr/>
            <p:nvPr/>
          </p:nvSpPr>
          <p:spPr>
            <a:xfrm>
              <a:off x="4258075" y="405800"/>
              <a:ext cx="852250" cy="528300"/>
            </a:xfrm>
            <a:custGeom>
              <a:rect b="b" l="l" r="r" t="t"/>
              <a:pathLst>
                <a:path extrusionOk="0" h="21132" w="34090">
                  <a:moveTo>
                    <a:pt x="17185" y="0"/>
                  </a:moveTo>
                  <a:lnTo>
                    <a:pt x="16370" y="51"/>
                  </a:lnTo>
                  <a:lnTo>
                    <a:pt x="14741" y="153"/>
                  </a:lnTo>
                  <a:lnTo>
                    <a:pt x="11864" y="739"/>
                  </a:lnTo>
                  <a:lnTo>
                    <a:pt x="9369" y="1681"/>
                  </a:lnTo>
                  <a:lnTo>
                    <a:pt x="7256" y="2928"/>
                  </a:lnTo>
                  <a:lnTo>
                    <a:pt x="5499" y="4430"/>
                  </a:lnTo>
                  <a:lnTo>
                    <a:pt x="4023" y="6110"/>
                  </a:lnTo>
                  <a:lnTo>
                    <a:pt x="2851" y="7943"/>
                  </a:lnTo>
                  <a:lnTo>
                    <a:pt x="1935" y="9827"/>
                  </a:lnTo>
                  <a:lnTo>
                    <a:pt x="1222" y="11762"/>
                  </a:lnTo>
                  <a:lnTo>
                    <a:pt x="738" y="13621"/>
                  </a:lnTo>
                  <a:lnTo>
                    <a:pt x="255" y="16268"/>
                  </a:lnTo>
                  <a:lnTo>
                    <a:pt x="0" y="20291"/>
                  </a:lnTo>
                  <a:lnTo>
                    <a:pt x="51" y="20902"/>
                  </a:lnTo>
                  <a:lnTo>
                    <a:pt x="407" y="20978"/>
                  </a:lnTo>
                  <a:lnTo>
                    <a:pt x="1171" y="20978"/>
                  </a:lnTo>
                  <a:lnTo>
                    <a:pt x="1909" y="20826"/>
                  </a:lnTo>
                  <a:lnTo>
                    <a:pt x="2622" y="20520"/>
                  </a:lnTo>
                  <a:lnTo>
                    <a:pt x="3259" y="20087"/>
                  </a:lnTo>
                  <a:lnTo>
                    <a:pt x="3768" y="19502"/>
                  </a:lnTo>
                  <a:lnTo>
                    <a:pt x="4175" y="18814"/>
                  </a:lnTo>
                  <a:lnTo>
                    <a:pt x="4379" y="18000"/>
                  </a:lnTo>
                  <a:lnTo>
                    <a:pt x="4379" y="17541"/>
                  </a:lnTo>
                  <a:lnTo>
                    <a:pt x="4812" y="17363"/>
                  </a:lnTo>
                  <a:lnTo>
                    <a:pt x="5499" y="16727"/>
                  </a:lnTo>
                  <a:lnTo>
                    <a:pt x="5703" y="16294"/>
                  </a:lnTo>
                  <a:lnTo>
                    <a:pt x="5830" y="15810"/>
                  </a:lnTo>
                  <a:lnTo>
                    <a:pt x="5728" y="14868"/>
                  </a:lnTo>
                  <a:lnTo>
                    <a:pt x="5525" y="14461"/>
                  </a:lnTo>
                  <a:lnTo>
                    <a:pt x="5983" y="14435"/>
                  </a:lnTo>
                  <a:lnTo>
                    <a:pt x="6848" y="14028"/>
                  </a:lnTo>
                  <a:lnTo>
                    <a:pt x="7205" y="13672"/>
                  </a:lnTo>
                  <a:lnTo>
                    <a:pt x="7485" y="13264"/>
                  </a:lnTo>
                  <a:lnTo>
                    <a:pt x="7689" y="12297"/>
                  </a:lnTo>
                  <a:lnTo>
                    <a:pt x="7612" y="11839"/>
                  </a:lnTo>
                  <a:lnTo>
                    <a:pt x="8070" y="11940"/>
                  </a:lnTo>
                  <a:lnTo>
                    <a:pt x="9038" y="11813"/>
                  </a:lnTo>
                  <a:lnTo>
                    <a:pt x="9496" y="11559"/>
                  </a:lnTo>
                  <a:lnTo>
                    <a:pt x="9700" y="11406"/>
                  </a:lnTo>
                  <a:lnTo>
                    <a:pt x="10031" y="11024"/>
                  </a:lnTo>
                  <a:lnTo>
                    <a:pt x="10362" y="10362"/>
                  </a:lnTo>
                  <a:lnTo>
                    <a:pt x="10413" y="9878"/>
                  </a:lnTo>
                  <a:lnTo>
                    <a:pt x="10820" y="10133"/>
                  </a:lnTo>
                  <a:lnTo>
                    <a:pt x="11558" y="10235"/>
                  </a:lnTo>
                  <a:lnTo>
                    <a:pt x="12068" y="10184"/>
                  </a:lnTo>
                  <a:lnTo>
                    <a:pt x="12322" y="10107"/>
                  </a:lnTo>
                  <a:lnTo>
                    <a:pt x="12551" y="10006"/>
                  </a:lnTo>
                  <a:lnTo>
                    <a:pt x="12984" y="9725"/>
                  </a:lnTo>
                  <a:lnTo>
                    <a:pt x="13468" y="9165"/>
                  </a:lnTo>
                  <a:lnTo>
                    <a:pt x="13621" y="8707"/>
                  </a:lnTo>
                  <a:lnTo>
                    <a:pt x="13977" y="9038"/>
                  </a:lnTo>
                  <a:lnTo>
                    <a:pt x="14664" y="9318"/>
                  </a:lnTo>
                  <a:lnTo>
                    <a:pt x="15173" y="9395"/>
                  </a:lnTo>
                  <a:lnTo>
                    <a:pt x="15454" y="9369"/>
                  </a:lnTo>
                  <a:lnTo>
                    <a:pt x="15708" y="9344"/>
                  </a:lnTo>
                  <a:lnTo>
                    <a:pt x="16192" y="9165"/>
                  </a:lnTo>
                  <a:lnTo>
                    <a:pt x="16777" y="8707"/>
                  </a:lnTo>
                  <a:lnTo>
                    <a:pt x="17057" y="8300"/>
                  </a:lnTo>
                  <a:lnTo>
                    <a:pt x="17337" y="8707"/>
                  </a:lnTo>
                  <a:lnTo>
                    <a:pt x="17949" y="9165"/>
                  </a:lnTo>
                  <a:lnTo>
                    <a:pt x="18432" y="9344"/>
                  </a:lnTo>
                  <a:lnTo>
                    <a:pt x="18687" y="9369"/>
                  </a:lnTo>
                  <a:lnTo>
                    <a:pt x="18941" y="9395"/>
                  </a:lnTo>
                  <a:lnTo>
                    <a:pt x="19451" y="9318"/>
                  </a:lnTo>
                  <a:lnTo>
                    <a:pt x="20138" y="9038"/>
                  </a:lnTo>
                  <a:lnTo>
                    <a:pt x="20494" y="8682"/>
                  </a:lnTo>
                  <a:lnTo>
                    <a:pt x="20673" y="9165"/>
                  </a:lnTo>
                  <a:lnTo>
                    <a:pt x="21156" y="9725"/>
                  </a:lnTo>
                  <a:lnTo>
                    <a:pt x="21564" y="10006"/>
                  </a:lnTo>
                  <a:lnTo>
                    <a:pt x="21818" y="10107"/>
                  </a:lnTo>
                  <a:lnTo>
                    <a:pt x="22073" y="10184"/>
                  </a:lnTo>
                  <a:lnTo>
                    <a:pt x="22557" y="10235"/>
                  </a:lnTo>
                  <a:lnTo>
                    <a:pt x="23295" y="10107"/>
                  </a:lnTo>
                  <a:lnTo>
                    <a:pt x="23728" y="9878"/>
                  </a:lnTo>
                  <a:lnTo>
                    <a:pt x="23779" y="10362"/>
                  </a:lnTo>
                  <a:lnTo>
                    <a:pt x="24110" y="11024"/>
                  </a:lnTo>
                  <a:lnTo>
                    <a:pt x="24441" y="11406"/>
                  </a:lnTo>
                  <a:lnTo>
                    <a:pt x="24644" y="11559"/>
                  </a:lnTo>
                  <a:lnTo>
                    <a:pt x="25077" y="11813"/>
                  </a:lnTo>
                  <a:lnTo>
                    <a:pt x="26044" y="11940"/>
                  </a:lnTo>
                  <a:lnTo>
                    <a:pt x="26528" y="11813"/>
                  </a:lnTo>
                  <a:lnTo>
                    <a:pt x="26452" y="12297"/>
                  </a:lnTo>
                  <a:lnTo>
                    <a:pt x="26655" y="13239"/>
                  </a:lnTo>
                  <a:lnTo>
                    <a:pt x="26935" y="13672"/>
                  </a:lnTo>
                  <a:lnTo>
                    <a:pt x="27292" y="14028"/>
                  </a:lnTo>
                  <a:lnTo>
                    <a:pt x="28158" y="14410"/>
                  </a:lnTo>
                  <a:lnTo>
                    <a:pt x="28616" y="14435"/>
                  </a:lnTo>
                  <a:lnTo>
                    <a:pt x="28412" y="14868"/>
                  </a:lnTo>
                  <a:lnTo>
                    <a:pt x="28310" y="15785"/>
                  </a:lnTo>
                  <a:lnTo>
                    <a:pt x="28438" y="16268"/>
                  </a:lnTo>
                  <a:lnTo>
                    <a:pt x="28667" y="16727"/>
                  </a:lnTo>
                  <a:lnTo>
                    <a:pt x="29329" y="17363"/>
                  </a:lnTo>
                  <a:lnTo>
                    <a:pt x="29761" y="17541"/>
                  </a:lnTo>
                  <a:lnTo>
                    <a:pt x="29787" y="18000"/>
                  </a:lnTo>
                  <a:lnTo>
                    <a:pt x="30016" y="18840"/>
                  </a:lnTo>
                  <a:lnTo>
                    <a:pt x="30398" y="19578"/>
                  </a:lnTo>
                  <a:lnTo>
                    <a:pt x="30933" y="20189"/>
                  </a:lnTo>
                  <a:lnTo>
                    <a:pt x="31569" y="20673"/>
                  </a:lnTo>
                  <a:lnTo>
                    <a:pt x="32282" y="20978"/>
                  </a:lnTo>
                  <a:lnTo>
                    <a:pt x="33020" y="21131"/>
                  </a:lnTo>
                  <a:lnTo>
                    <a:pt x="33733" y="21055"/>
                  </a:lnTo>
                  <a:lnTo>
                    <a:pt x="34089" y="20902"/>
                  </a:lnTo>
                  <a:lnTo>
                    <a:pt x="34089" y="20240"/>
                  </a:lnTo>
                  <a:lnTo>
                    <a:pt x="33580" y="15937"/>
                  </a:lnTo>
                  <a:lnTo>
                    <a:pt x="32918" y="13137"/>
                  </a:lnTo>
                  <a:lnTo>
                    <a:pt x="32282" y="11151"/>
                  </a:lnTo>
                  <a:lnTo>
                    <a:pt x="31442" y="9165"/>
                  </a:lnTo>
                  <a:lnTo>
                    <a:pt x="30398" y="7205"/>
                  </a:lnTo>
                  <a:lnTo>
                    <a:pt x="29099" y="5372"/>
                  </a:lnTo>
                  <a:lnTo>
                    <a:pt x="27521" y="3692"/>
                  </a:lnTo>
                  <a:lnTo>
                    <a:pt x="25663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214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5205775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6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13"/>
                  </a:lnTo>
                  <a:lnTo>
                    <a:pt x="3132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53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46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58" y="17669"/>
                  </a:lnTo>
                  <a:lnTo>
                    <a:pt x="10286" y="17694"/>
                  </a:lnTo>
                  <a:lnTo>
                    <a:pt x="10693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297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9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40" y="2139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5289775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5322875" y="1174650"/>
              <a:ext cx="191600" cy="55400"/>
            </a:xfrm>
            <a:custGeom>
              <a:rect b="b" l="l" r="r" t="t"/>
              <a:pathLst>
                <a:path extrusionOk="0" h="2216" w="7664">
                  <a:moveTo>
                    <a:pt x="128" y="0"/>
                  </a:moveTo>
                  <a:lnTo>
                    <a:pt x="1" y="484"/>
                  </a:lnTo>
                  <a:lnTo>
                    <a:pt x="7536" y="2215"/>
                  </a:lnTo>
                  <a:lnTo>
                    <a:pt x="7664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5290425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04" y="306"/>
                  </a:lnTo>
                  <a:lnTo>
                    <a:pt x="1120" y="612"/>
                  </a:lnTo>
                  <a:lnTo>
                    <a:pt x="1833" y="1019"/>
                  </a:lnTo>
                  <a:lnTo>
                    <a:pt x="2597" y="1656"/>
                  </a:lnTo>
                  <a:lnTo>
                    <a:pt x="3234" y="2572"/>
                  </a:lnTo>
                  <a:lnTo>
                    <a:pt x="3717" y="3794"/>
                  </a:lnTo>
                  <a:lnTo>
                    <a:pt x="3870" y="5347"/>
                  </a:lnTo>
                  <a:lnTo>
                    <a:pt x="3794" y="6315"/>
                  </a:lnTo>
                  <a:lnTo>
                    <a:pt x="4099" y="6365"/>
                  </a:lnTo>
                  <a:lnTo>
                    <a:pt x="4125" y="6213"/>
                  </a:lnTo>
                  <a:lnTo>
                    <a:pt x="4226" y="5118"/>
                  </a:lnTo>
                  <a:lnTo>
                    <a:pt x="4150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8" name="Google Shape;758;p30"/>
            <p:cNvSpPr/>
            <p:nvPr/>
          </p:nvSpPr>
          <p:spPr>
            <a:xfrm>
              <a:off x="5268150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9" name="Google Shape;759;p30"/>
            <p:cNvSpPr/>
            <p:nvPr/>
          </p:nvSpPr>
          <p:spPr>
            <a:xfrm>
              <a:off x="5228050" y="1425425"/>
              <a:ext cx="238050" cy="100575"/>
            </a:xfrm>
            <a:custGeom>
              <a:rect b="b" l="l" r="r" t="t"/>
              <a:pathLst>
                <a:path extrusionOk="0" h="4023" w="9522">
                  <a:moveTo>
                    <a:pt x="459" y="0"/>
                  </a:moveTo>
                  <a:lnTo>
                    <a:pt x="0" y="1935"/>
                  </a:lnTo>
                  <a:lnTo>
                    <a:pt x="9089" y="4023"/>
                  </a:lnTo>
                  <a:lnTo>
                    <a:pt x="9522" y="2113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206400" y="1463600"/>
              <a:ext cx="250800" cy="105675"/>
            </a:xfrm>
            <a:custGeom>
              <a:rect b="b" l="l" r="r" t="t"/>
              <a:pathLst>
                <a:path extrusionOk="0" h="4227" w="10032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31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1" name="Google Shape;761;p30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31"/>
          <p:cNvSpPr/>
          <p:nvPr/>
        </p:nvSpPr>
        <p:spPr>
          <a:xfrm>
            <a:off x="1952621" y="623036"/>
            <a:ext cx="1863608" cy="3921828"/>
          </a:xfrm>
          <a:custGeom>
            <a:rect b="b" l="l" r="r" t="t"/>
            <a:pathLst>
              <a:path extrusionOk="0" h="54713" w="25999">
                <a:moveTo>
                  <a:pt x="12966" y="2173"/>
                </a:moveTo>
                <a:lnTo>
                  <a:pt x="13169" y="2240"/>
                </a:lnTo>
                <a:lnTo>
                  <a:pt x="13373" y="2308"/>
                </a:lnTo>
                <a:lnTo>
                  <a:pt x="13441" y="2512"/>
                </a:lnTo>
                <a:lnTo>
                  <a:pt x="13509" y="2716"/>
                </a:lnTo>
                <a:lnTo>
                  <a:pt x="13441" y="2919"/>
                </a:lnTo>
                <a:lnTo>
                  <a:pt x="13373" y="3123"/>
                </a:lnTo>
                <a:lnTo>
                  <a:pt x="13169" y="3191"/>
                </a:lnTo>
                <a:lnTo>
                  <a:pt x="12966" y="3259"/>
                </a:lnTo>
                <a:lnTo>
                  <a:pt x="12762" y="3191"/>
                </a:lnTo>
                <a:lnTo>
                  <a:pt x="12626" y="3123"/>
                </a:lnTo>
                <a:lnTo>
                  <a:pt x="12491" y="2919"/>
                </a:lnTo>
                <a:lnTo>
                  <a:pt x="12423" y="2716"/>
                </a:lnTo>
                <a:lnTo>
                  <a:pt x="12491" y="2512"/>
                </a:lnTo>
                <a:lnTo>
                  <a:pt x="12626" y="2308"/>
                </a:lnTo>
                <a:lnTo>
                  <a:pt x="12762" y="2240"/>
                </a:lnTo>
                <a:lnTo>
                  <a:pt x="12966" y="2173"/>
                </a:lnTo>
                <a:close/>
                <a:moveTo>
                  <a:pt x="14934" y="4480"/>
                </a:moveTo>
                <a:lnTo>
                  <a:pt x="15002" y="4548"/>
                </a:lnTo>
                <a:lnTo>
                  <a:pt x="15070" y="4684"/>
                </a:lnTo>
                <a:lnTo>
                  <a:pt x="15138" y="4752"/>
                </a:lnTo>
                <a:lnTo>
                  <a:pt x="15070" y="4888"/>
                </a:lnTo>
                <a:lnTo>
                  <a:pt x="15002" y="5024"/>
                </a:lnTo>
                <a:lnTo>
                  <a:pt x="14934" y="5024"/>
                </a:lnTo>
                <a:lnTo>
                  <a:pt x="14799" y="5091"/>
                </a:lnTo>
                <a:lnTo>
                  <a:pt x="11065" y="5091"/>
                </a:lnTo>
                <a:lnTo>
                  <a:pt x="10929" y="5024"/>
                </a:lnTo>
                <a:lnTo>
                  <a:pt x="10861" y="5024"/>
                </a:lnTo>
                <a:lnTo>
                  <a:pt x="10794" y="4888"/>
                </a:lnTo>
                <a:lnTo>
                  <a:pt x="10726" y="4752"/>
                </a:lnTo>
                <a:lnTo>
                  <a:pt x="10794" y="4684"/>
                </a:lnTo>
                <a:lnTo>
                  <a:pt x="10861" y="4548"/>
                </a:lnTo>
                <a:lnTo>
                  <a:pt x="10929" y="4480"/>
                </a:lnTo>
                <a:close/>
                <a:moveTo>
                  <a:pt x="23963" y="7807"/>
                </a:moveTo>
                <a:lnTo>
                  <a:pt x="23963" y="7875"/>
                </a:lnTo>
                <a:lnTo>
                  <a:pt x="23963" y="46771"/>
                </a:lnTo>
                <a:lnTo>
                  <a:pt x="23963" y="46838"/>
                </a:lnTo>
                <a:lnTo>
                  <a:pt x="1969" y="46838"/>
                </a:lnTo>
                <a:lnTo>
                  <a:pt x="1969" y="46771"/>
                </a:lnTo>
                <a:lnTo>
                  <a:pt x="1969" y="7875"/>
                </a:lnTo>
                <a:lnTo>
                  <a:pt x="1969" y="7807"/>
                </a:lnTo>
                <a:close/>
                <a:moveTo>
                  <a:pt x="12558" y="48536"/>
                </a:moveTo>
                <a:lnTo>
                  <a:pt x="12151" y="48671"/>
                </a:lnTo>
                <a:lnTo>
                  <a:pt x="11812" y="48875"/>
                </a:lnTo>
                <a:lnTo>
                  <a:pt x="11472" y="49146"/>
                </a:lnTo>
                <a:lnTo>
                  <a:pt x="11269" y="49418"/>
                </a:lnTo>
                <a:lnTo>
                  <a:pt x="11065" y="49825"/>
                </a:lnTo>
                <a:lnTo>
                  <a:pt x="10929" y="50165"/>
                </a:lnTo>
                <a:lnTo>
                  <a:pt x="10861" y="50640"/>
                </a:lnTo>
                <a:lnTo>
                  <a:pt x="10929" y="51047"/>
                </a:lnTo>
                <a:lnTo>
                  <a:pt x="11065" y="51454"/>
                </a:lnTo>
                <a:lnTo>
                  <a:pt x="11269" y="51794"/>
                </a:lnTo>
                <a:lnTo>
                  <a:pt x="11472" y="52065"/>
                </a:lnTo>
                <a:lnTo>
                  <a:pt x="11812" y="52337"/>
                </a:lnTo>
                <a:lnTo>
                  <a:pt x="12151" y="52541"/>
                </a:lnTo>
                <a:lnTo>
                  <a:pt x="12558" y="52676"/>
                </a:lnTo>
                <a:lnTo>
                  <a:pt x="12966" y="52744"/>
                </a:lnTo>
                <a:lnTo>
                  <a:pt x="13373" y="52676"/>
                </a:lnTo>
                <a:lnTo>
                  <a:pt x="13780" y="52541"/>
                </a:lnTo>
                <a:lnTo>
                  <a:pt x="14120" y="52337"/>
                </a:lnTo>
                <a:lnTo>
                  <a:pt x="14459" y="52065"/>
                </a:lnTo>
                <a:lnTo>
                  <a:pt x="14731" y="51794"/>
                </a:lnTo>
                <a:lnTo>
                  <a:pt x="14934" y="51454"/>
                </a:lnTo>
                <a:lnTo>
                  <a:pt x="15002" y="51047"/>
                </a:lnTo>
                <a:lnTo>
                  <a:pt x="15070" y="50640"/>
                </a:lnTo>
                <a:lnTo>
                  <a:pt x="15002" y="50165"/>
                </a:lnTo>
                <a:lnTo>
                  <a:pt x="14934" y="49825"/>
                </a:lnTo>
                <a:lnTo>
                  <a:pt x="14731" y="49418"/>
                </a:lnTo>
                <a:lnTo>
                  <a:pt x="14459" y="49146"/>
                </a:lnTo>
                <a:lnTo>
                  <a:pt x="14120" y="48875"/>
                </a:lnTo>
                <a:lnTo>
                  <a:pt x="13780" y="48671"/>
                </a:lnTo>
                <a:lnTo>
                  <a:pt x="13373" y="48536"/>
                </a:lnTo>
                <a:close/>
                <a:moveTo>
                  <a:pt x="12966" y="48332"/>
                </a:moveTo>
                <a:lnTo>
                  <a:pt x="13441" y="48400"/>
                </a:lnTo>
                <a:lnTo>
                  <a:pt x="13848" y="48536"/>
                </a:lnTo>
                <a:lnTo>
                  <a:pt x="14256" y="48739"/>
                </a:lnTo>
                <a:lnTo>
                  <a:pt x="14595" y="49011"/>
                </a:lnTo>
                <a:lnTo>
                  <a:pt x="14866" y="49350"/>
                </a:lnTo>
                <a:lnTo>
                  <a:pt x="15070" y="49757"/>
                </a:lnTo>
                <a:lnTo>
                  <a:pt x="15206" y="50165"/>
                </a:lnTo>
                <a:lnTo>
                  <a:pt x="15274" y="50640"/>
                </a:lnTo>
                <a:lnTo>
                  <a:pt x="15206" y="51047"/>
                </a:lnTo>
                <a:lnTo>
                  <a:pt x="15070" y="51522"/>
                </a:lnTo>
                <a:lnTo>
                  <a:pt x="14866" y="51862"/>
                </a:lnTo>
                <a:lnTo>
                  <a:pt x="14595" y="52201"/>
                </a:lnTo>
                <a:lnTo>
                  <a:pt x="14256" y="52473"/>
                </a:lnTo>
                <a:lnTo>
                  <a:pt x="13848" y="52676"/>
                </a:lnTo>
                <a:lnTo>
                  <a:pt x="13441" y="52812"/>
                </a:lnTo>
                <a:lnTo>
                  <a:pt x="12966" y="52880"/>
                </a:lnTo>
                <a:lnTo>
                  <a:pt x="12558" y="52812"/>
                </a:lnTo>
                <a:lnTo>
                  <a:pt x="12083" y="52676"/>
                </a:lnTo>
                <a:lnTo>
                  <a:pt x="11744" y="52473"/>
                </a:lnTo>
                <a:lnTo>
                  <a:pt x="11404" y="52201"/>
                </a:lnTo>
                <a:lnTo>
                  <a:pt x="11133" y="51862"/>
                </a:lnTo>
                <a:lnTo>
                  <a:pt x="10929" y="51522"/>
                </a:lnTo>
                <a:lnTo>
                  <a:pt x="10794" y="51047"/>
                </a:lnTo>
                <a:lnTo>
                  <a:pt x="10726" y="50640"/>
                </a:lnTo>
                <a:lnTo>
                  <a:pt x="10794" y="50165"/>
                </a:lnTo>
                <a:lnTo>
                  <a:pt x="10929" y="49757"/>
                </a:lnTo>
                <a:lnTo>
                  <a:pt x="11133" y="49350"/>
                </a:lnTo>
                <a:lnTo>
                  <a:pt x="11404" y="49011"/>
                </a:lnTo>
                <a:lnTo>
                  <a:pt x="11744" y="48739"/>
                </a:lnTo>
                <a:lnTo>
                  <a:pt x="12083" y="48536"/>
                </a:lnTo>
                <a:lnTo>
                  <a:pt x="12558" y="48400"/>
                </a:lnTo>
                <a:lnTo>
                  <a:pt x="12966" y="48332"/>
                </a:lnTo>
                <a:close/>
                <a:moveTo>
                  <a:pt x="3938" y="679"/>
                </a:moveTo>
                <a:lnTo>
                  <a:pt x="3259" y="747"/>
                </a:lnTo>
                <a:lnTo>
                  <a:pt x="2648" y="951"/>
                </a:lnTo>
                <a:lnTo>
                  <a:pt x="2105" y="1222"/>
                </a:lnTo>
                <a:lnTo>
                  <a:pt x="1630" y="1629"/>
                </a:lnTo>
                <a:lnTo>
                  <a:pt x="1290" y="2105"/>
                </a:lnTo>
                <a:lnTo>
                  <a:pt x="951" y="2648"/>
                </a:lnTo>
                <a:lnTo>
                  <a:pt x="747" y="3259"/>
                </a:lnTo>
                <a:lnTo>
                  <a:pt x="747" y="3870"/>
                </a:lnTo>
                <a:lnTo>
                  <a:pt x="747" y="50776"/>
                </a:lnTo>
                <a:lnTo>
                  <a:pt x="747" y="51387"/>
                </a:lnTo>
                <a:lnTo>
                  <a:pt x="951" y="51997"/>
                </a:lnTo>
                <a:lnTo>
                  <a:pt x="1290" y="52541"/>
                </a:lnTo>
                <a:lnTo>
                  <a:pt x="1630" y="53016"/>
                </a:lnTo>
                <a:lnTo>
                  <a:pt x="2105" y="53423"/>
                </a:lnTo>
                <a:lnTo>
                  <a:pt x="2648" y="53695"/>
                </a:lnTo>
                <a:lnTo>
                  <a:pt x="3259" y="53898"/>
                </a:lnTo>
                <a:lnTo>
                  <a:pt x="3938" y="53966"/>
                </a:lnTo>
                <a:lnTo>
                  <a:pt x="22062" y="53966"/>
                </a:lnTo>
                <a:lnTo>
                  <a:pt x="22741" y="53898"/>
                </a:lnTo>
                <a:lnTo>
                  <a:pt x="23352" y="53695"/>
                </a:lnTo>
                <a:lnTo>
                  <a:pt x="23895" y="53423"/>
                </a:lnTo>
                <a:lnTo>
                  <a:pt x="24370" y="53016"/>
                </a:lnTo>
                <a:lnTo>
                  <a:pt x="24709" y="52541"/>
                </a:lnTo>
                <a:lnTo>
                  <a:pt x="25049" y="51997"/>
                </a:lnTo>
                <a:lnTo>
                  <a:pt x="25252" y="51387"/>
                </a:lnTo>
                <a:lnTo>
                  <a:pt x="25320" y="50776"/>
                </a:lnTo>
                <a:lnTo>
                  <a:pt x="25320" y="3870"/>
                </a:lnTo>
                <a:lnTo>
                  <a:pt x="25252" y="3259"/>
                </a:lnTo>
                <a:lnTo>
                  <a:pt x="25049" y="2648"/>
                </a:lnTo>
                <a:lnTo>
                  <a:pt x="24709" y="2105"/>
                </a:lnTo>
                <a:lnTo>
                  <a:pt x="24370" y="1629"/>
                </a:lnTo>
                <a:lnTo>
                  <a:pt x="23895" y="1222"/>
                </a:lnTo>
                <a:lnTo>
                  <a:pt x="23352" y="951"/>
                </a:lnTo>
                <a:lnTo>
                  <a:pt x="22741" y="747"/>
                </a:lnTo>
                <a:lnTo>
                  <a:pt x="22062" y="679"/>
                </a:lnTo>
                <a:close/>
                <a:moveTo>
                  <a:pt x="22062" y="543"/>
                </a:moveTo>
                <a:lnTo>
                  <a:pt x="22741" y="611"/>
                </a:lnTo>
                <a:lnTo>
                  <a:pt x="23419" y="815"/>
                </a:lnTo>
                <a:lnTo>
                  <a:pt x="23963" y="1086"/>
                </a:lnTo>
                <a:lnTo>
                  <a:pt x="24438" y="1494"/>
                </a:lnTo>
                <a:lnTo>
                  <a:pt x="24845" y="2037"/>
                </a:lnTo>
                <a:lnTo>
                  <a:pt x="25184" y="2580"/>
                </a:lnTo>
                <a:lnTo>
                  <a:pt x="25388" y="3191"/>
                </a:lnTo>
                <a:lnTo>
                  <a:pt x="25456" y="3870"/>
                </a:lnTo>
                <a:lnTo>
                  <a:pt x="25456" y="50776"/>
                </a:lnTo>
                <a:lnTo>
                  <a:pt x="25388" y="51454"/>
                </a:lnTo>
                <a:lnTo>
                  <a:pt x="25184" y="52065"/>
                </a:lnTo>
                <a:lnTo>
                  <a:pt x="24845" y="52676"/>
                </a:lnTo>
                <a:lnTo>
                  <a:pt x="24438" y="53151"/>
                </a:lnTo>
                <a:lnTo>
                  <a:pt x="23963" y="53559"/>
                </a:lnTo>
                <a:lnTo>
                  <a:pt x="23419" y="53898"/>
                </a:lnTo>
                <a:lnTo>
                  <a:pt x="22741" y="54102"/>
                </a:lnTo>
                <a:lnTo>
                  <a:pt x="22062" y="54170"/>
                </a:lnTo>
                <a:lnTo>
                  <a:pt x="3938" y="54170"/>
                </a:lnTo>
                <a:lnTo>
                  <a:pt x="3259" y="54102"/>
                </a:lnTo>
                <a:lnTo>
                  <a:pt x="2580" y="53898"/>
                </a:lnTo>
                <a:lnTo>
                  <a:pt x="2037" y="53559"/>
                </a:lnTo>
                <a:lnTo>
                  <a:pt x="1562" y="53151"/>
                </a:lnTo>
                <a:lnTo>
                  <a:pt x="1154" y="52676"/>
                </a:lnTo>
                <a:lnTo>
                  <a:pt x="815" y="52065"/>
                </a:lnTo>
                <a:lnTo>
                  <a:pt x="611" y="51454"/>
                </a:lnTo>
                <a:lnTo>
                  <a:pt x="543" y="50776"/>
                </a:lnTo>
                <a:lnTo>
                  <a:pt x="543" y="3870"/>
                </a:lnTo>
                <a:lnTo>
                  <a:pt x="611" y="3191"/>
                </a:lnTo>
                <a:lnTo>
                  <a:pt x="815" y="2580"/>
                </a:lnTo>
                <a:lnTo>
                  <a:pt x="1154" y="2037"/>
                </a:lnTo>
                <a:lnTo>
                  <a:pt x="1562" y="1494"/>
                </a:lnTo>
                <a:lnTo>
                  <a:pt x="2037" y="1086"/>
                </a:lnTo>
                <a:lnTo>
                  <a:pt x="2580" y="815"/>
                </a:lnTo>
                <a:lnTo>
                  <a:pt x="3259" y="611"/>
                </a:lnTo>
                <a:lnTo>
                  <a:pt x="3938" y="543"/>
                </a:lnTo>
                <a:close/>
                <a:moveTo>
                  <a:pt x="3938" y="0"/>
                </a:moveTo>
                <a:lnTo>
                  <a:pt x="3123" y="68"/>
                </a:lnTo>
                <a:lnTo>
                  <a:pt x="2444" y="272"/>
                </a:lnTo>
                <a:lnTo>
                  <a:pt x="1765" y="611"/>
                </a:lnTo>
                <a:lnTo>
                  <a:pt x="1154" y="1154"/>
                </a:lnTo>
                <a:lnTo>
                  <a:pt x="679" y="1697"/>
                </a:lnTo>
                <a:lnTo>
                  <a:pt x="272" y="2376"/>
                </a:lnTo>
                <a:lnTo>
                  <a:pt x="68" y="3123"/>
                </a:lnTo>
                <a:lnTo>
                  <a:pt x="0" y="3870"/>
                </a:lnTo>
                <a:lnTo>
                  <a:pt x="0" y="50776"/>
                </a:lnTo>
                <a:lnTo>
                  <a:pt x="68" y="51522"/>
                </a:lnTo>
                <a:lnTo>
                  <a:pt x="272" y="52269"/>
                </a:lnTo>
                <a:lnTo>
                  <a:pt x="679" y="52948"/>
                </a:lnTo>
                <a:lnTo>
                  <a:pt x="1154" y="53559"/>
                </a:lnTo>
                <a:lnTo>
                  <a:pt x="1765" y="54034"/>
                </a:lnTo>
                <a:lnTo>
                  <a:pt x="2444" y="54373"/>
                </a:lnTo>
                <a:lnTo>
                  <a:pt x="3123" y="54645"/>
                </a:lnTo>
                <a:lnTo>
                  <a:pt x="3938" y="54713"/>
                </a:lnTo>
                <a:lnTo>
                  <a:pt x="22062" y="54713"/>
                </a:lnTo>
                <a:lnTo>
                  <a:pt x="22876" y="54645"/>
                </a:lnTo>
                <a:lnTo>
                  <a:pt x="23555" y="54373"/>
                </a:lnTo>
                <a:lnTo>
                  <a:pt x="24234" y="54034"/>
                </a:lnTo>
                <a:lnTo>
                  <a:pt x="24845" y="53559"/>
                </a:lnTo>
                <a:lnTo>
                  <a:pt x="25320" y="52948"/>
                </a:lnTo>
                <a:lnTo>
                  <a:pt x="25727" y="52269"/>
                </a:lnTo>
                <a:lnTo>
                  <a:pt x="25931" y="51522"/>
                </a:lnTo>
                <a:lnTo>
                  <a:pt x="25999" y="50776"/>
                </a:lnTo>
                <a:lnTo>
                  <a:pt x="25999" y="3870"/>
                </a:lnTo>
                <a:lnTo>
                  <a:pt x="25931" y="3123"/>
                </a:lnTo>
                <a:lnTo>
                  <a:pt x="25727" y="2376"/>
                </a:lnTo>
                <a:lnTo>
                  <a:pt x="25320" y="1697"/>
                </a:lnTo>
                <a:lnTo>
                  <a:pt x="24845" y="1154"/>
                </a:lnTo>
                <a:lnTo>
                  <a:pt x="24234" y="611"/>
                </a:lnTo>
                <a:lnTo>
                  <a:pt x="23555" y="272"/>
                </a:lnTo>
                <a:lnTo>
                  <a:pt x="22876" y="68"/>
                </a:lnTo>
                <a:lnTo>
                  <a:pt x="22062" y="0"/>
                </a:lnTo>
                <a:close/>
              </a:path>
            </a:pathLst>
          </a:custGeom>
          <a:solidFill>
            <a:srgbClr val="3C78D8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7" name="Google Shape;767;p31"/>
          <p:cNvSpPr/>
          <p:nvPr/>
        </p:nvSpPr>
        <p:spPr>
          <a:xfrm>
            <a:off x="2084350" y="1188850"/>
            <a:ext cx="1589700" cy="281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Place your screenshot here</a:t>
            </a:r>
            <a:endParaRPr sz="10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grpSp>
        <p:nvGrpSpPr>
          <p:cNvPr id="768" name="Google Shape;768;p31"/>
          <p:cNvGrpSpPr/>
          <p:nvPr/>
        </p:nvGrpSpPr>
        <p:grpSpPr>
          <a:xfrm flipH="1">
            <a:off x="7493797" y="3754514"/>
            <a:ext cx="1650213" cy="1388992"/>
            <a:chOff x="5987350" y="1879850"/>
            <a:chExt cx="1395175" cy="1174325"/>
          </a:xfrm>
        </p:grpSpPr>
        <p:sp>
          <p:nvSpPr>
            <p:cNvPr id="769" name="Google Shape;769;p31"/>
            <p:cNvSpPr/>
            <p:nvPr/>
          </p:nvSpPr>
          <p:spPr>
            <a:xfrm>
              <a:off x="6143300" y="2465400"/>
              <a:ext cx="315075" cy="493925"/>
            </a:xfrm>
            <a:custGeom>
              <a:rect b="b" l="l" r="r" t="t"/>
              <a:pathLst>
                <a:path extrusionOk="0" h="19757" w="12603">
                  <a:moveTo>
                    <a:pt x="0" y="1"/>
                  </a:moveTo>
                  <a:lnTo>
                    <a:pt x="0" y="19757"/>
                  </a:lnTo>
                  <a:lnTo>
                    <a:pt x="12602" y="19757"/>
                  </a:lnTo>
                  <a:lnTo>
                    <a:pt x="12602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0" name="Google Shape;770;p31"/>
            <p:cNvSpPr/>
            <p:nvPr/>
          </p:nvSpPr>
          <p:spPr>
            <a:xfrm>
              <a:off x="6555725" y="2465400"/>
              <a:ext cx="315075" cy="493925"/>
            </a:xfrm>
            <a:custGeom>
              <a:rect b="b" l="l" r="r" t="t"/>
              <a:pathLst>
                <a:path extrusionOk="0" h="19757" w="12603">
                  <a:moveTo>
                    <a:pt x="0" y="1"/>
                  </a:moveTo>
                  <a:lnTo>
                    <a:pt x="0" y="19757"/>
                  </a:lnTo>
                  <a:lnTo>
                    <a:pt x="12603" y="19757"/>
                  </a:lnTo>
                  <a:lnTo>
                    <a:pt x="12603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1" name="Google Shape;771;p31"/>
            <p:cNvSpPr/>
            <p:nvPr/>
          </p:nvSpPr>
          <p:spPr>
            <a:xfrm>
              <a:off x="61127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51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51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2" name="Google Shape;772;p31"/>
            <p:cNvSpPr/>
            <p:nvPr/>
          </p:nvSpPr>
          <p:spPr>
            <a:xfrm>
              <a:off x="683640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3" name="Google Shape;773;p31"/>
            <p:cNvSpPr/>
            <p:nvPr/>
          </p:nvSpPr>
          <p:spPr>
            <a:xfrm>
              <a:off x="6403600" y="2740375"/>
              <a:ext cx="210700" cy="263525"/>
            </a:xfrm>
            <a:custGeom>
              <a:rect b="b" l="l" r="r" t="t"/>
              <a:pathLst>
                <a:path extrusionOk="0" h="10541" w="8428">
                  <a:moveTo>
                    <a:pt x="1" y="0"/>
                  </a:moveTo>
                  <a:lnTo>
                    <a:pt x="1" y="10540"/>
                  </a:lnTo>
                  <a:lnTo>
                    <a:pt x="8428" y="10540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4" name="Google Shape;774;p31"/>
            <p:cNvSpPr/>
            <p:nvPr/>
          </p:nvSpPr>
          <p:spPr>
            <a:xfrm>
              <a:off x="6157925" y="1924400"/>
              <a:ext cx="701425" cy="875825"/>
            </a:xfrm>
            <a:custGeom>
              <a:rect b="b" l="l" r="r" t="t"/>
              <a:pathLst>
                <a:path extrusionOk="0" h="35033" w="28057">
                  <a:moveTo>
                    <a:pt x="14028" y="1"/>
                  </a:moveTo>
                  <a:lnTo>
                    <a:pt x="13316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217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609" y="3642"/>
                  </a:lnTo>
                  <a:lnTo>
                    <a:pt x="3641" y="4609"/>
                  </a:lnTo>
                  <a:lnTo>
                    <a:pt x="2801" y="5653"/>
                  </a:lnTo>
                  <a:lnTo>
                    <a:pt x="2037" y="6773"/>
                  </a:lnTo>
                  <a:lnTo>
                    <a:pt x="1375" y="7944"/>
                  </a:lnTo>
                  <a:lnTo>
                    <a:pt x="866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26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66" y="25842"/>
                  </a:lnTo>
                  <a:lnTo>
                    <a:pt x="1375" y="27089"/>
                  </a:lnTo>
                  <a:lnTo>
                    <a:pt x="2037" y="28286"/>
                  </a:lnTo>
                  <a:lnTo>
                    <a:pt x="2801" y="29406"/>
                  </a:lnTo>
                  <a:lnTo>
                    <a:pt x="3641" y="30450"/>
                  </a:lnTo>
                  <a:lnTo>
                    <a:pt x="4609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32"/>
                  </a:lnTo>
                  <a:lnTo>
                    <a:pt x="14767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74" y="31392"/>
                  </a:lnTo>
                  <a:lnTo>
                    <a:pt x="24416" y="30450"/>
                  </a:lnTo>
                  <a:lnTo>
                    <a:pt x="25281" y="29406"/>
                  </a:lnTo>
                  <a:lnTo>
                    <a:pt x="26045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56" y="21743"/>
                  </a:lnTo>
                  <a:lnTo>
                    <a:pt x="28056" y="21004"/>
                  </a:lnTo>
                  <a:lnTo>
                    <a:pt x="28056" y="14029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45" y="6773"/>
                  </a:lnTo>
                  <a:lnTo>
                    <a:pt x="25281" y="5653"/>
                  </a:lnTo>
                  <a:lnTo>
                    <a:pt x="24416" y="4609"/>
                  </a:lnTo>
                  <a:lnTo>
                    <a:pt x="23474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66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5" name="Google Shape;775;p31"/>
            <p:cNvSpPr/>
            <p:nvPr/>
          </p:nvSpPr>
          <p:spPr>
            <a:xfrm>
              <a:off x="5987350" y="2844100"/>
              <a:ext cx="1042575" cy="210075"/>
            </a:xfrm>
            <a:custGeom>
              <a:rect b="b" l="l" r="r" t="t"/>
              <a:pathLst>
                <a:path extrusionOk="0" h="8403" w="41703">
                  <a:moveTo>
                    <a:pt x="16651" y="1"/>
                  </a:moveTo>
                  <a:lnTo>
                    <a:pt x="12323" y="154"/>
                  </a:lnTo>
                  <a:lnTo>
                    <a:pt x="11177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6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6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3005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5"/>
                  </a:lnTo>
                  <a:lnTo>
                    <a:pt x="30526" y="179"/>
                  </a:lnTo>
                  <a:lnTo>
                    <a:pt x="29406" y="154"/>
                  </a:lnTo>
                  <a:lnTo>
                    <a:pt x="25078" y="1"/>
                  </a:lnTo>
                  <a:lnTo>
                    <a:pt x="25052" y="434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60"/>
                  </a:lnTo>
                  <a:lnTo>
                    <a:pt x="22863" y="3718"/>
                  </a:lnTo>
                  <a:lnTo>
                    <a:pt x="22124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604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6" name="Google Shape;776;p31"/>
            <p:cNvSpPr/>
            <p:nvPr/>
          </p:nvSpPr>
          <p:spPr>
            <a:xfrm>
              <a:off x="6364150" y="2844100"/>
              <a:ext cx="288975" cy="149600"/>
            </a:xfrm>
            <a:custGeom>
              <a:rect b="b" l="l" r="r" t="t"/>
              <a:pathLst>
                <a:path extrusionOk="0" h="5984" w="11559">
                  <a:moveTo>
                    <a:pt x="1579" y="1"/>
                  </a:moveTo>
                  <a:lnTo>
                    <a:pt x="26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113" y="4660"/>
                  </a:lnTo>
                  <a:lnTo>
                    <a:pt x="3030" y="5296"/>
                  </a:lnTo>
                  <a:lnTo>
                    <a:pt x="4074" y="5729"/>
                  </a:lnTo>
                  <a:lnTo>
                    <a:pt x="5194" y="5958"/>
                  </a:lnTo>
                  <a:lnTo>
                    <a:pt x="5779" y="5984"/>
                  </a:lnTo>
                  <a:lnTo>
                    <a:pt x="6390" y="5958"/>
                  </a:lnTo>
                  <a:lnTo>
                    <a:pt x="7511" y="5729"/>
                  </a:lnTo>
                  <a:lnTo>
                    <a:pt x="8555" y="5296"/>
                  </a:lnTo>
                  <a:lnTo>
                    <a:pt x="9471" y="4660"/>
                  </a:lnTo>
                  <a:lnTo>
                    <a:pt x="10260" y="3871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59" y="52"/>
                  </a:lnTo>
                  <a:lnTo>
                    <a:pt x="10006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60"/>
                  </a:lnTo>
                  <a:lnTo>
                    <a:pt x="7791" y="3718"/>
                  </a:lnTo>
                  <a:lnTo>
                    <a:pt x="7052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8" y="3718"/>
                  </a:lnTo>
                  <a:lnTo>
                    <a:pt x="3106" y="3260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7" name="Google Shape;777;p31"/>
            <p:cNvSpPr/>
            <p:nvPr/>
          </p:nvSpPr>
          <p:spPr>
            <a:xfrm>
              <a:off x="6457075" y="2459675"/>
              <a:ext cx="99950" cy="119700"/>
            </a:xfrm>
            <a:custGeom>
              <a:rect b="b" l="l" r="r" t="t"/>
              <a:pathLst>
                <a:path extrusionOk="0" h="4788" w="3998">
                  <a:moveTo>
                    <a:pt x="1884" y="1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8" name="Google Shape;778;p31"/>
            <p:cNvSpPr/>
            <p:nvPr/>
          </p:nvSpPr>
          <p:spPr>
            <a:xfrm>
              <a:off x="6457075" y="2568525"/>
              <a:ext cx="99950" cy="38200"/>
            </a:xfrm>
            <a:custGeom>
              <a:rect b="b" l="l" r="r" t="t"/>
              <a:pathLst>
                <a:path extrusionOk="0" h="1528" w="3998">
                  <a:moveTo>
                    <a:pt x="0" y="0"/>
                  </a:moveTo>
                  <a:lnTo>
                    <a:pt x="0" y="306"/>
                  </a:lnTo>
                  <a:lnTo>
                    <a:pt x="331" y="840"/>
                  </a:lnTo>
                  <a:lnTo>
                    <a:pt x="917" y="1273"/>
                  </a:lnTo>
                  <a:lnTo>
                    <a:pt x="1553" y="1502"/>
                  </a:lnTo>
                  <a:lnTo>
                    <a:pt x="1833" y="1528"/>
                  </a:lnTo>
                  <a:lnTo>
                    <a:pt x="2139" y="1528"/>
                  </a:lnTo>
                  <a:lnTo>
                    <a:pt x="2419" y="1502"/>
                  </a:lnTo>
                  <a:lnTo>
                    <a:pt x="3081" y="1273"/>
                  </a:lnTo>
                  <a:lnTo>
                    <a:pt x="3641" y="840"/>
                  </a:lnTo>
                  <a:lnTo>
                    <a:pt x="3997" y="306"/>
                  </a:lnTo>
                  <a:lnTo>
                    <a:pt x="3997" y="0"/>
                  </a:lnTo>
                  <a:lnTo>
                    <a:pt x="3514" y="204"/>
                  </a:lnTo>
                  <a:lnTo>
                    <a:pt x="2495" y="433"/>
                  </a:lnTo>
                  <a:lnTo>
                    <a:pt x="1477" y="433"/>
                  </a:lnTo>
                  <a:lnTo>
                    <a:pt x="484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9" name="Google Shape;779;p31"/>
            <p:cNvSpPr/>
            <p:nvPr/>
          </p:nvSpPr>
          <p:spPr>
            <a:xfrm>
              <a:off x="6255300" y="2522700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6" y="2724"/>
                  </a:lnTo>
                  <a:lnTo>
                    <a:pt x="1376" y="2750"/>
                  </a:lnTo>
                  <a:lnTo>
                    <a:pt x="4482" y="2750"/>
                  </a:lnTo>
                  <a:lnTo>
                    <a:pt x="4762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0" name="Google Shape;780;p31"/>
            <p:cNvSpPr/>
            <p:nvPr/>
          </p:nvSpPr>
          <p:spPr>
            <a:xfrm>
              <a:off x="6616200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5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1" name="Google Shape;781;p31"/>
            <p:cNvSpPr/>
            <p:nvPr/>
          </p:nvSpPr>
          <p:spPr>
            <a:xfrm>
              <a:off x="6112750" y="1879850"/>
              <a:ext cx="791775" cy="541675"/>
            </a:xfrm>
            <a:custGeom>
              <a:rect b="b" l="l" r="r" t="t"/>
              <a:pathLst>
                <a:path extrusionOk="0" h="21667" w="31671">
                  <a:moveTo>
                    <a:pt x="15021" y="1"/>
                  </a:moveTo>
                  <a:lnTo>
                    <a:pt x="13442" y="154"/>
                  </a:lnTo>
                  <a:lnTo>
                    <a:pt x="11889" y="485"/>
                  </a:lnTo>
                  <a:lnTo>
                    <a:pt x="10413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79" y="8962"/>
                  </a:lnTo>
                  <a:lnTo>
                    <a:pt x="968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7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99" y="10515"/>
                  </a:lnTo>
                  <a:lnTo>
                    <a:pt x="10846" y="16727"/>
                  </a:lnTo>
                  <a:lnTo>
                    <a:pt x="11431" y="17160"/>
                  </a:lnTo>
                  <a:lnTo>
                    <a:pt x="13417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87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59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807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2" name="Google Shape;782;p31"/>
            <p:cNvSpPr/>
            <p:nvPr/>
          </p:nvSpPr>
          <p:spPr>
            <a:xfrm>
              <a:off x="6273125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1" y="892"/>
                  </a:moveTo>
                  <a:lnTo>
                    <a:pt x="4176" y="663"/>
                  </a:lnTo>
                  <a:lnTo>
                    <a:pt x="3667" y="332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1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3" name="Google Shape;783;p31"/>
            <p:cNvSpPr/>
            <p:nvPr/>
          </p:nvSpPr>
          <p:spPr>
            <a:xfrm>
              <a:off x="6446875" y="2657625"/>
              <a:ext cx="123500" cy="35675"/>
            </a:xfrm>
            <a:custGeom>
              <a:rect b="b" l="l" r="r" t="t"/>
              <a:pathLst>
                <a:path extrusionOk="0" h="1427" w="494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26"/>
                  </a:lnTo>
                  <a:lnTo>
                    <a:pt x="2903" y="1426"/>
                  </a:lnTo>
                  <a:lnTo>
                    <a:pt x="3667" y="1222"/>
                  </a:lnTo>
                  <a:lnTo>
                    <a:pt x="4329" y="841"/>
                  </a:lnTo>
                  <a:lnTo>
                    <a:pt x="4787" y="331"/>
                  </a:lnTo>
                  <a:lnTo>
                    <a:pt x="4940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1575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4" name="Google Shape;784;p31"/>
            <p:cNvSpPr/>
            <p:nvPr/>
          </p:nvSpPr>
          <p:spPr>
            <a:xfrm>
              <a:off x="6621925" y="2429125"/>
              <a:ext cx="130500" cy="66850"/>
            </a:xfrm>
            <a:custGeom>
              <a:rect b="b" l="l" r="r" t="t"/>
              <a:pathLst>
                <a:path extrusionOk="0" h="2674" w="5220">
                  <a:moveTo>
                    <a:pt x="2852" y="1"/>
                  </a:moveTo>
                  <a:lnTo>
                    <a:pt x="2291" y="103"/>
                  </a:lnTo>
                  <a:lnTo>
                    <a:pt x="1782" y="281"/>
                  </a:lnTo>
                  <a:lnTo>
                    <a:pt x="942" y="866"/>
                  </a:lnTo>
                  <a:lnTo>
                    <a:pt x="102" y="1808"/>
                  </a:lnTo>
                  <a:lnTo>
                    <a:pt x="0" y="1987"/>
                  </a:lnTo>
                  <a:lnTo>
                    <a:pt x="204" y="2114"/>
                  </a:lnTo>
                  <a:lnTo>
                    <a:pt x="1375" y="2547"/>
                  </a:lnTo>
                  <a:lnTo>
                    <a:pt x="2393" y="2674"/>
                  </a:lnTo>
                  <a:lnTo>
                    <a:pt x="2928" y="2572"/>
                  </a:lnTo>
                  <a:lnTo>
                    <a:pt x="3437" y="2394"/>
                  </a:lnTo>
                  <a:lnTo>
                    <a:pt x="4303" y="1808"/>
                  </a:lnTo>
                  <a:lnTo>
                    <a:pt x="5117" y="866"/>
                  </a:lnTo>
                  <a:lnTo>
                    <a:pt x="5219" y="663"/>
                  </a:lnTo>
                  <a:lnTo>
                    <a:pt x="5041" y="561"/>
                  </a:lnTo>
                  <a:lnTo>
                    <a:pt x="3870" y="103"/>
                  </a:lnTo>
                  <a:lnTo>
                    <a:pt x="2852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5" name="Google Shape;785;p31"/>
            <p:cNvSpPr/>
            <p:nvPr/>
          </p:nvSpPr>
          <p:spPr>
            <a:xfrm>
              <a:off x="6261675" y="2429125"/>
              <a:ext cx="129875" cy="66850"/>
            </a:xfrm>
            <a:custGeom>
              <a:rect b="b" l="l" r="r" t="t"/>
              <a:pathLst>
                <a:path extrusionOk="0" h="2674" w="5195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194" y="1987"/>
                  </a:lnTo>
                  <a:lnTo>
                    <a:pt x="5092" y="1808"/>
                  </a:lnTo>
                  <a:lnTo>
                    <a:pt x="4278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6" name="Google Shape;786;p31"/>
            <p:cNvSpPr/>
            <p:nvPr/>
          </p:nvSpPr>
          <p:spPr>
            <a:xfrm>
              <a:off x="6294775" y="243867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1"/>
                  </a:moveTo>
                  <a:lnTo>
                    <a:pt x="306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7" name="Google Shape;787;p31"/>
            <p:cNvSpPr/>
            <p:nvPr/>
          </p:nvSpPr>
          <p:spPr>
            <a:xfrm>
              <a:off x="6660750" y="2445050"/>
              <a:ext cx="26750" cy="26125"/>
            </a:xfrm>
            <a:custGeom>
              <a:rect b="b" l="l" r="r" t="t"/>
              <a:pathLst>
                <a:path extrusionOk="0" h="1045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69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8" name="Google Shape;788;p31"/>
            <p:cNvSpPr/>
            <p:nvPr/>
          </p:nvSpPr>
          <p:spPr>
            <a:xfrm>
              <a:off x="7025450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6" y="1"/>
                  </a:moveTo>
                  <a:lnTo>
                    <a:pt x="8783" y="102"/>
                  </a:lnTo>
                  <a:lnTo>
                    <a:pt x="8427" y="357"/>
                  </a:lnTo>
                  <a:lnTo>
                    <a:pt x="8172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29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78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71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09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8" y="17694"/>
                  </a:lnTo>
                  <a:lnTo>
                    <a:pt x="10285" y="17694"/>
                  </a:lnTo>
                  <a:lnTo>
                    <a:pt x="10718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2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2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322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8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65" y="2165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9" name="Google Shape;789;p31"/>
            <p:cNvSpPr/>
            <p:nvPr/>
          </p:nvSpPr>
          <p:spPr>
            <a:xfrm>
              <a:off x="7109450" y="2714900"/>
              <a:ext cx="675" cy="675"/>
            </a:xfrm>
            <a:custGeom>
              <a:rect b="b" l="l" r="r" t="t"/>
              <a:pathLst>
                <a:path extrusionOk="0" h="27" w="27">
                  <a:moveTo>
                    <a:pt x="1" y="1"/>
                  </a:moveTo>
                  <a:lnTo>
                    <a:pt x="1" y="1"/>
                  </a:lnTo>
                  <a:lnTo>
                    <a:pt x="26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0" name="Google Shape;790;p31"/>
            <p:cNvSpPr/>
            <p:nvPr/>
          </p:nvSpPr>
          <p:spPr>
            <a:xfrm>
              <a:off x="7143175" y="2659525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3" y="1"/>
                  </a:moveTo>
                  <a:lnTo>
                    <a:pt x="1" y="485"/>
                  </a:lnTo>
                  <a:lnTo>
                    <a:pt x="7537" y="2216"/>
                  </a:lnTo>
                  <a:lnTo>
                    <a:pt x="7639" y="1732"/>
                  </a:lnTo>
                  <a:lnTo>
                    <a:pt x="6544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1" name="Google Shape;791;p31"/>
            <p:cNvSpPr/>
            <p:nvPr/>
          </p:nvSpPr>
          <p:spPr>
            <a:xfrm>
              <a:off x="7110100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29" y="306"/>
                  </a:lnTo>
                  <a:lnTo>
                    <a:pt x="1120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5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6" y="5117"/>
                  </a:lnTo>
                  <a:lnTo>
                    <a:pt x="4175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2" name="Google Shape;792;p31"/>
            <p:cNvSpPr/>
            <p:nvPr/>
          </p:nvSpPr>
          <p:spPr>
            <a:xfrm>
              <a:off x="7087825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3" name="Google Shape;793;p31"/>
            <p:cNvSpPr/>
            <p:nvPr/>
          </p:nvSpPr>
          <p:spPr>
            <a:xfrm>
              <a:off x="7048350" y="2910950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497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4" name="Google Shape;794;p31"/>
            <p:cNvSpPr/>
            <p:nvPr/>
          </p:nvSpPr>
          <p:spPr>
            <a:xfrm>
              <a:off x="7026075" y="29485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57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95" name="Google Shape;795;p31"/>
          <p:cNvSpPr txBox="1"/>
          <p:nvPr>
            <p:ph idx="4294967295" type="body"/>
          </p:nvPr>
        </p:nvSpPr>
        <p:spPr>
          <a:xfrm>
            <a:off x="4564800" y="839000"/>
            <a:ext cx="2817900" cy="335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78D8"/>
                </a:solidFill>
                <a:latin typeface="Sniglet"/>
                <a:ea typeface="Sniglet"/>
                <a:cs typeface="Sniglet"/>
                <a:sym typeface="Sniglet"/>
              </a:rPr>
              <a:t>iPhone project</a:t>
            </a:r>
            <a:endParaRPr>
              <a:solidFill>
                <a:srgbClr val="3C78D8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796" name="Google Shape;796;p31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0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511102" y="535613"/>
            <a:ext cx="2879504" cy="4072345"/>
          </a:xfrm>
          <a:custGeom>
            <a:rect b="b" l="l" r="r" t="t"/>
            <a:pathLst>
              <a:path extrusionOk="0" h="86210" w="60958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solidFill>
            <a:srgbClr val="3C78D8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2" name="Google Shape;802;p32"/>
          <p:cNvSpPr/>
          <p:nvPr/>
        </p:nvSpPr>
        <p:spPr>
          <a:xfrm>
            <a:off x="1709800" y="910325"/>
            <a:ext cx="2493300" cy="33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Place your screenshot here</a:t>
            </a:r>
            <a:endParaRPr sz="10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grpSp>
        <p:nvGrpSpPr>
          <p:cNvPr id="803" name="Google Shape;803;p32"/>
          <p:cNvGrpSpPr/>
          <p:nvPr/>
        </p:nvGrpSpPr>
        <p:grpSpPr>
          <a:xfrm flipH="1">
            <a:off x="7488547" y="3754514"/>
            <a:ext cx="1655447" cy="1388992"/>
            <a:chOff x="238125" y="1879850"/>
            <a:chExt cx="1399600" cy="1174325"/>
          </a:xfrm>
        </p:grpSpPr>
        <p:sp>
          <p:nvSpPr>
            <p:cNvPr id="804" name="Google Shape;804;p32"/>
            <p:cNvSpPr/>
            <p:nvPr/>
          </p:nvSpPr>
          <p:spPr>
            <a:xfrm>
              <a:off x="352675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5" name="Google Shape;805;p32"/>
            <p:cNvSpPr/>
            <p:nvPr/>
          </p:nvSpPr>
          <p:spPr>
            <a:xfrm>
              <a:off x="10973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6" name="Google Shape;806;p32"/>
            <p:cNvSpPr/>
            <p:nvPr/>
          </p:nvSpPr>
          <p:spPr>
            <a:xfrm>
              <a:off x="654375" y="2740375"/>
              <a:ext cx="210675" cy="263525"/>
            </a:xfrm>
            <a:custGeom>
              <a:rect b="b" l="l" r="r" t="t"/>
              <a:pathLst>
                <a:path extrusionOk="0" h="10541" w="8427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408675" y="1924400"/>
              <a:ext cx="701425" cy="875825"/>
            </a:xfrm>
            <a:custGeom>
              <a:rect b="b" l="l" r="r" t="t"/>
              <a:pathLst>
                <a:path extrusionOk="0" h="35033" w="28057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533425" y="2418300"/>
              <a:ext cx="91050" cy="91050"/>
            </a:xfrm>
            <a:custGeom>
              <a:rect b="b" l="l" r="r" t="t"/>
              <a:pathLst>
                <a:path extrusionOk="0" h="3642" w="3642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894325" y="2418300"/>
              <a:ext cx="91025" cy="91050"/>
            </a:xfrm>
            <a:custGeom>
              <a:rect b="b" l="l" r="r" t="t"/>
              <a:pathLst>
                <a:path extrusionOk="0" h="3642" w="3641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238125" y="2844100"/>
              <a:ext cx="1042550" cy="210075"/>
            </a:xfrm>
            <a:custGeom>
              <a:rect b="b" l="l" r="r" t="t"/>
              <a:pathLst>
                <a:path extrusionOk="0" h="8403" w="41702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614900" y="2844100"/>
              <a:ext cx="288975" cy="149600"/>
            </a:xfrm>
            <a:custGeom>
              <a:rect b="b" l="l" r="r" t="t"/>
              <a:pathLst>
                <a:path extrusionOk="0" h="5984" w="11559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716100" y="2459675"/>
              <a:ext cx="82775" cy="119700"/>
            </a:xfrm>
            <a:custGeom>
              <a:rect b="b" l="l" r="r" t="t"/>
              <a:pathLst>
                <a:path extrusionOk="0" h="4788" w="3311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3" name="Google Shape;813;p32"/>
            <p:cNvSpPr/>
            <p:nvPr/>
          </p:nvSpPr>
          <p:spPr>
            <a:xfrm>
              <a:off x="716100" y="2568525"/>
              <a:ext cx="82775" cy="38200"/>
            </a:xfrm>
            <a:custGeom>
              <a:rect b="b" l="l" r="r" t="t"/>
              <a:pathLst>
                <a:path extrusionOk="0" h="1528" w="3311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4" name="Google Shape;814;p32"/>
            <p:cNvSpPr/>
            <p:nvPr/>
          </p:nvSpPr>
          <p:spPr>
            <a:xfrm>
              <a:off x="552525" y="243422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5" name="Google Shape;815;p32"/>
            <p:cNvSpPr/>
            <p:nvPr/>
          </p:nvSpPr>
          <p:spPr>
            <a:xfrm>
              <a:off x="913400" y="2434225"/>
              <a:ext cx="26125" cy="26750"/>
            </a:xfrm>
            <a:custGeom>
              <a:rect b="b" l="l" r="r" t="t"/>
              <a:pathLst>
                <a:path extrusionOk="0" h="1070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6" name="Google Shape;816;p32"/>
            <p:cNvSpPr/>
            <p:nvPr/>
          </p:nvSpPr>
          <p:spPr>
            <a:xfrm>
              <a:off x="50607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7" name="Google Shape;817;p32"/>
            <p:cNvSpPr/>
            <p:nvPr/>
          </p:nvSpPr>
          <p:spPr>
            <a:xfrm>
              <a:off x="866950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8" name="Google Shape;818;p32"/>
            <p:cNvSpPr/>
            <p:nvPr/>
          </p:nvSpPr>
          <p:spPr>
            <a:xfrm>
              <a:off x="523900" y="2341925"/>
              <a:ext cx="110125" cy="22300"/>
            </a:xfrm>
            <a:custGeom>
              <a:rect b="b" l="l" r="r" t="t"/>
              <a:pathLst>
                <a:path extrusionOk="0" fill="none" h="892" w="4405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9" name="Google Shape;819;p32"/>
            <p:cNvSpPr/>
            <p:nvPr/>
          </p:nvSpPr>
          <p:spPr>
            <a:xfrm>
              <a:off x="884775" y="2341925"/>
              <a:ext cx="110125" cy="22300"/>
            </a:xfrm>
            <a:custGeom>
              <a:rect b="b" l="l" r="r" t="t"/>
              <a:pathLst>
                <a:path extrusionOk="0" fill="none" h="892" w="4405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0" name="Google Shape;820;p32"/>
            <p:cNvSpPr/>
            <p:nvPr/>
          </p:nvSpPr>
          <p:spPr>
            <a:xfrm>
              <a:off x="697650" y="2646800"/>
              <a:ext cx="123500" cy="36300"/>
            </a:xfrm>
            <a:custGeom>
              <a:rect b="b" l="l" r="r" t="t"/>
              <a:pathLst>
                <a:path extrusionOk="0" fill="none" h="1452" w="494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cap="rnd" cmpd="sng" w="21000">
              <a:solidFill>
                <a:srgbClr val="D5645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1" name="Google Shape;821;p32"/>
            <p:cNvSpPr/>
            <p:nvPr/>
          </p:nvSpPr>
          <p:spPr>
            <a:xfrm>
              <a:off x="364125" y="1879850"/>
              <a:ext cx="791175" cy="525750"/>
            </a:xfrm>
            <a:custGeom>
              <a:rect b="b" l="l" r="r" t="t"/>
              <a:pathLst>
                <a:path extrusionOk="0" h="21030" w="31647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2" name="Google Shape;822;p32"/>
            <p:cNvSpPr/>
            <p:nvPr/>
          </p:nvSpPr>
          <p:spPr>
            <a:xfrm>
              <a:off x="1280650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3" name="Google Shape;823;p32"/>
            <p:cNvSpPr/>
            <p:nvPr/>
          </p:nvSpPr>
          <p:spPr>
            <a:xfrm>
              <a:off x="1365300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4" name="Google Shape;824;p32"/>
            <p:cNvSpPr/>
            <p:nvPr/>
          </p:nvSpPr>
          <p:spPr>
            <a:xfrm>
              <a:off x="1398400" y="2659525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5" name="Google Shape;825;p32"/>
            <p:cNvSpPr/>
            <p:nvPr/>
          </p:nvSpPr>
          <p:spPr>
            <a:xfrm>
              <a:off x="1365300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6" name="Google Shape;826;p32"/>
            <p:cNvSpPr/>
            <p:nvPr/>
          </p:nvSpPr>
          <p:spPr>
            <a:xfrm>
              <a:off x="1343025" y="2888650"/>
              <a:ext cx="183975" cy="84675"/>
            </a:xfrm>
            <a:custGeom>
              <a:rect b="b" l="l" r="r" t="t"/>
              <a:pathLst>
                <a:path extrusionOk="0" h="3387" w="7359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7" name="Google Shape;827;p32"/>
            <p:cNvSpPr/>
            <p:nvPr/>
          </p:nvSpPr>
          <p:spPr>
            <a:xfrm>
              <a:off x="1303575" y="2910950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8" name="Google Shape;828;p32"/>
            <p:cNvSpPr/>
            <p:nvPr/>
          </p:nvSpPr>
          <p:spPr>
            <a:xfrm>
              <a:off x="1281300" y="29485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29" name="Google Shape;829;p32"/>
          <p:cNvSpPr txBox="1"/>
          <p:nvPr>
            <p:ph idx="4294967295" type="body"/>
          </p:nvPr>
        </p:nvSpPr>
        <p:spPr>
          <a:xfrm>
            <a:off x="4793400" y="839000"/>
            <a:ext cx="2817900" cy="335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78D8"/>
                </a:solidFill>
                <a:latin typeface="Sniglet"/>
                <a:ea typeface="Sniglet"/>
                <a:cs typeface="Sniglet"/>
                <a:sym typeface="Sniglet"/>
              </a:rPr>
              <a:t>Tablet project</a:t>
            </a:r>
            <a:endParaRPr>
              <a:solidFill>
                <a:srgbClr val="3C78D8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830" name="Google Shape;830;p32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4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33"/>
          <p:cNvSpPr/>
          <p:nvPr/>
        </p:nvSpPr>
        <p:spPr>
          <a:xfrm>
            <a:off x="1272825" y="1034294"/>
            <a:ext cx="3855147" cy="3001276"/>
          </a:xfrm>
          <a:custGeom>
            <a:rect b="b" l="l" r="r" t="t"/>
            <a:pathLst>
              <a:path extrusionOk="0" h="111665" w="143434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3C78D8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6" name="Google Shape;836;p33"/>
          <p:cNvSpPr/>
          <p:nvPr/>
        </p:nvSpPr>
        <p:spPr>
          <a:xfrm>
            <a:off x="1434150" y="1193675"/>
            <a:ext cx="3532500" cy="225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74F67"/>
                </a:solidFill>
                <a:latin typeface="Sniglet"/>
                <a:ea typeface="Sniglet"/>
                <a:cs typeface="Sniglet"/>
                <a:sym typeface="Sniglet"/>
              </a:rPr>
              <a:t>Place your screenshot here</a:t>
            </a:r>
            <a:endParaRPr sz="1000">
              <a:solidFill>
                <a:srgbClr val="474F67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837" name="Google Shape;837;p33"/>
          <p:cNvGrpSpPr/>
          <p:nvPr/>
        </p:nvGrpSpPr>
        <p:grpSpPr>
          <a:xfrm flipH="1">
            <a:off x="7494560" y="3753778"/>
            <a:ext cx="1649444" cy="1389731"/>
            <a:chOff x="2062875" y="394325"/>
            <a:chExt cx="1394525" cy="1174950"/>
          </a:xfrm>
        </p:grpSpPr>
        <p:sp>
          <p:nvSpPr>
            <p:cNvPr id="838" name="Google Shape;838;p33"/>
            <p:cNvSpPr/>
            <p:nvPr/>
          </p:nvSpPr>
          <p:spPr>
            <a:xfrm>
              <a:off x="2154525" y="1037175"/>
              <a:ext cx="357725" cy="437275"/>
            </a:xfrm>
            <a:custGeom>
              <a:rect b="b" l="l" r="r" t="t"/>
              <a:pathLst>
                <a:path extrusionOk="0" h="17491" w="14309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9" name="Google Shape;839;p33"/>
            <p:cNvSpPr/>
            <p:nvPr/>
          </p:nvSpPr>
          <p:spPr>
            <a:xfrm>
              <a:off x="2652250" y="1037175"/>
              <a:ext cx="357075" cy="437275"/>
            </a:xfrm>
            <a:custGeom>
              <a:rect b="b" l="l" r="r" t="t"/>
              <a:pathLst>
                <a:path extrusionOk="0" h="17491" w="14283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0" name="Google Shape;840;p33"/>
            <p:cNvSpPr/>
            <p:nvPr/>
          </p:nvSpPr>
          <p:spPr>
            <a:xfrm>
              <a:off x="21774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1" name="Google Shape;841;p33"/>
            <p:cNvSpPr/>
            <p:nvPr/>
          </p:nvSpPr>
          <p:spPr>
            <a:xfrm>
              <a:off x="2922100" y="866600"/>
              <a:ext cx="68150" cy="190975"/>
            </a:xfrm>
            <a:custGeom>
              <a:rect b="b" l="l" r="r" t="t"/>
              <a:pathLst>
                <a:path extrusionOk="0" h="7639" w="2726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2" name="Google Shape;842;p33"/>
            <p:cNvSpPr/>
            <p:nvPr/>
          </p:nvSpPr>
          <p:spPr>
            <a:xfrm>
              <a:off x="2479125" y="1254850"/>
              <a:ext cx="210050" cy="264150"/>
            </a:xfrm>
            <a:custGeom>
              <a:rect b="b" l="l" r="r" t="t"/>
              <a:pathLst>
                <a:path extrusionOk="0" h="10566" w="8402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3" name="Google Shape;843;p33"/>
            <p:cNvSpPr/>
            <p:nvPr/>
          </p:nvSpPr>
          <p:spPr>
            <a:xfrm>
              <a:off x="2233450" y="439525"/>
              <a:ext cx="700775" cy="875800"/>
            </a:xfrm>
            <a:custGeom>
              <a:rect b="b" l="l" r="r" t="t"/>
              <a:pathLst>
                <a:path extrusionOk="0" h="35032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4" name="Google Shape;844;p33"/>
            <p:cNvSpPr/>
            <p:nvPr/>
          </p:nvSpPr>
          <p:spPr>
            <a:xfrm>
              <a:off x="235820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5" name="Google Shape;845;p33"/>
            <p:cNvSpPr/>
            <p:nvPr/>
          </p:nvSpPr>
          <p:spPr>
            <a:xfrm>
              <a:off x="2718450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6" name="Google Shape;846;p33"/>
            <p:cNvSpPr/>
            <p:nvPr/>
          </p:nvSpPr>
          <p:spPr>
            <a:xfrm>
              <a:off x="2062875" y="1359225"/>
              <a:ext cx="1041925" cy="210050"/>
            </a:xfrm>
            <a:custGeom>
              <a:rect b="b" l="l" r="r" t="t"/>
              <a:pathLst>
                <a:path extrusionOk="0" h="8402" w="41677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7" name="Google Shape;847;p33"/>
            <p:cNvSpPr/>
            <p:nvPr/>
          </p:nvSpPr>
          <p:spPr>
            <a:xfrm>
              <a:off x="2439675" y="1359225"/>
              <a:ext cx="288325" cy="148950"/>
            </a:xfrm>
            <a:custGeom>
              <a:rect b="b" l="l" r="r" t="t"/>
              <a:pathLst>
                <a:path extrusionOk="0" h="5958" w="11533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8" name="Google Shape;848;p33"/>
            <p:cNvSpPr/>
            <p:nvPr/>
          </p:nvSpPr>
          <p:spPr>
            <a:xfrm>
              <a:off x="2540875" y="974800"/>
              <a:ext cx="82125" cy="119675"/>
            </a:xfrm>
            <a:custGeom>
              <a:rect b="b" l="l" r="r" t="t"/>
              <a:pathLst>
                <a:path extrusionOk="0" h="4787" w="3285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9" name="Google Shape;849;p33"/>
            <p:cNvSpPr/>
            <p:nvPr/>
          </p:nvSpPr>
          <p:spPr>
            <a:xfrm>
              <a:off x="2540875" y="1083625"/>
              <a:ext cx="82125" cy="37575"/>
            </a:xfrm>
            <a:custGeom>
              <a:rect b="b" l="l" r="r" t="t"/>
              <a:pathLst>
                <a:path extrusionOk="0" h="1503" w="3285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0" name="Google Shape;850;p33"/>
            <p:cNvSpPr/>
            <p:nvPr/>
          </p:nvSpPr>
          <p:spPr>
            <a:xfrm>
              <a:off x="2377300" y="949350"/>
              <a:ext cx="26100" cy="26100"/>
            </a:xfrm>
            <a:custGeom>
              <a:rect b="b" l="l" r="r" t="t"/>
              <a:pathLst>
                <a:path extrusionOk="0" h="1044" w="1044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1" name="Google Shape;851;p33"/>
            <p:cNvSpPr/>
            <p:nvPr/>
          </p:nvSpPr>
          <p:spPr>
            <a:xfrm>
              <a:off x="2737525" y="949350"/>
              <a:ext cx="26775" cy="26100"/>
            </a:xfrm>
            <a:custGeom>
              <a:rect b="b" l="l" r="r" t="t"/>
              <a:pathLst>
                <a:path extrusionOk="0" h="1044" w="1071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2" name="Google Shape;852;p33"/>
            <p:cNvSpPr/>
            <p:nvPr/>
          </p:nvSpPr>
          <p:spPr>
            <a:xfrm>
              <a:off x="233082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3" name="Google Shape;853;p33"/>
            <p:cNvSpPr/>
            <p:nvPr/>
          </p:nvSpPr>
          <p:spPr>
            <a:xfrm>
              <a:off x="2691075" y="1037175"/>
              <a:ext cx="146400" cy="68750"/>
            </a:xfrm>
            <a:custGeom>
              <a:rect b="b" l="l" r="r" t="t"/>
              <a:pathLst>
                <a:path extrusionOk="0" h="2750" w="5856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4" name="Google Shape;854;p33"/>
            <p:cNvSpPr/>
            <p:nvPr/>
          </p:nvSpPr>
          <p:spPr>
            <a:xfrm>
              <a:off x="2188250" y="394325"/>
              <a:ext cx="791175" cy="526400"/>
            </a:xfrm>
            <a:custGeom>
              <a:rect b="b" l="l" r="r" t="t"/>
              <a:pathLst>
                <a:path extrusionOk="0" h="21056" w="31647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5" name="Google Shape;855;p33"/>
            <p:cNvSpPr/>
            <p:nvPr/>
          </p:nvSpPr>
          <p:spPr>
            <a:xfrm>
              <a:off x="2348025" y="857050"/>
              <a:ext cx="110750" cy="21675"/>
            </a:xfrm>
            <a:custGeom>
              <a:rect b="b" l="l" r="r" t="t"/>
              <a:pathLst>
                <a:path extrusionOk="0" fill="none" h="867" w="443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6" name="Google Shape;856;p33"/>
            <p:cNvSpPr/>
            <p:nvPr/>
          </p:nvSpPr>
          <p:spPr>
            <a:xfrm>
              <a:off x="2708900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7" name="Google Shape;857;p33"/>
            <p:cNvSpPr/>
            <p:nvPr/>
          </p:nvSpPr>
          <p:spPr>
            <a:xfrm>
              <a:off x="2521775" y="1172750"/>
              <a:ext cx="124125" cy="35650"/>
            </a:xfrm>
            <a:custGeom>
              <a:rect b="b" l="l" r="r" t="t"/>
              <a:pathLst>
                <a:path extrusionOk="0" h="1426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8" name="Google Shape;858;p33"/>
            <p:cNvSpPr/>
            <p:nvPr/>
          </p:nvSpPr>
          <p:spPr>
            <a:xfrm>
              <a:off x="3100950" y="970350"/>
              <a:ext cx="356450" cy="585575"/>
            </a:xfrm>
            <a:custGeom>
              <a:rect b="b" l="l" r="r" t="t"/>
              <a:pathLst>
                <a:path extrusionOk="0" h="23423" w="14258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9" name="Google Shape;859;p33"/>
            <p:cNvSpPr/>
            <p:nvPr/>
          </p:nvSpPr>
          <p:spPr>
            <a:xfrm>
              <a:off x="3184975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0" name="Google Shape;860;p33"/>
            <p:cNvSpPr/>
            <p:nvPr/>
          </p:nvSpPr>
          <p:spPr>
            <a:xfrm>
              <a:off x="3218075" y="1174650"/>
              <a:ext cx="190950" cy="55400"/>
            </a:xfrm>
            <a:custGeom>
              <a:rect b="b" l="l" r="r" t="t"/>
              <a:pathLst>
                <a:path extrusionOk="0" h="2216" w="7638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1" name="Google Shape;861;p33"/>
            <p:cNvSpPr/>
            <p:nvPr/>
          </p:nvSpPr>
          <p:spPr>
            <a:xfrm>
              <a:off x="3184975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2" name="Google Shape;862;p33"/>
            <p:cNvSpPr/>
            <p:nvPr/>
          </p:nvSpPr>
          <p:spPr>
            <a:xfrm>
              <a:off x="3162700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3" name="Google Shape;863;p33"/>
            <p:cNvSpPr/>
            <p:nvPr/>
          </p:nvSpPr>
          <p:spPr>
            <a:xfrm>
              <a:off x="3123225" y="1425425"/>
              <a:ext cx="238075" cy="100575"/>
            </a:xfrm>
            <a:custGeom>
              <a:rect b="b" l="l" r="r" t="t"/>
              <a:pathLst>
                <a:path extrusionOk="0" h="4023" w="9523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4" name="Google Shape;864;p33"/>
            <p:cNvSpPr/>
            <p:nvPr/>
          </p:nvSpPr>
          <p:spPr>
            <a:xfrm>
              <a:off x="3100950" y="1463600"/>
              <a:ext cx="251450" cy="105675"/>
            </a:xfrm>
            <a:custGeom>
              <a:rect b="b" l="l" r="r" t="t"/>
              <a:pathLst>
                <a:path extrusionOk="0" h="4227" w="10058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5" name="Google Shape;865;p33"/>
          <p:cNvSpPr txBox="1"/>
          <p:nvPr>
            <p:ph idx="4294967295" type="body"/>
          </p:nvPr>
        </p:nvSpPr>
        <p:spPr>
          <a:xfrm>
            <a:off x="5403000" y="762800"/>
            <a:ext cx="2817900" cy="335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78D8"/>
                </a:solidFill>
                <a:latin typeface="Sniglet"/>
                <a:ea typeface="Sniglet"/>
                <a:cs typeface="Sniglet"/>
                <a:sym typeface="Sniglet"/>
              </a:rPr>
              <a:t>Desktop project</a:t>
            </a:r>
            <a:endParaRPr>
              <a:solidFill>
                <a:srgbClr val="3C78D8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866" name="Google Shape;866;p33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1" name="Google Shape;871;p34"/>
          <p:cNvGrpSpPr/>
          <p:nvPr/>
        </p:nvGrpSpPr>
        <p:grpSpPr>
          <a:xfrm flipH="1">
            <a:off x="7488534" y="3754514"/>
            <a:ext cx="1655476" cy="1388992"/>
            <a:chOff x="4163225" y="1879850"/>
            <a:chExt cx="1399625" cy="1174325"/>
          </a:xfrm>
        </p:grpSpPr>
        <p:sp>
          <p:nvSpPr>
            <p:cNvPr id="872" name="Google Shape;872;p34"/>
            <p:cNvSpPr/>
            <p:nvPr/>
          </p:nvSpPr>
          <p:spPr>
            <a:xfrm>
              <a:off x="4288625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64" y="26"/>
                  </a:lnTo>
                  <a:lnTo>
                    <a:pt x="1171" y="433"/>
                  </a:lnTo>
                  <a:lnTo>
                    <a:pt x="433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33" y="6441"/>
                  </a:lnTo>
                  <a:lnTo>
                    <a:pt x="1171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3" name="Google Shape;873;p34"/>
            <p:cNvSpPr/>
            <p:nvPr/>
          </p:nvSpPr>
          <p:spPr>
            <a:xfrm>
              <a:off x="50116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0" y="0"/>
                  </a:moveTo>
                  <a:lnTo>
                    <a:pt x="0" y="7638"/>
                  </a:lnTo>
                  <a:lnTo>
                    <a:pt x="560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4" y="4914"/>
                  </a:lnTo>
                  <a:lnTo>
                    <a:pt x="2724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4" name="Google Shape;874;p34"/>
            <p:cNvSpPr/>
            <p:nvPr/>
          </p:nvSpPr>
          <p:spPr>
            <a:xfrm>
              <a:off x="4579475" y="2740375"/>
              <a:ext cx="210075" cy="263525"/>
            </a:xfrm>
            <a:custGeom>
              <a:rect b="b" l="l" r="r" t="t"/>
              <a:pathLst>
                <a:path extrusionOk="0" h="10541" w="8403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5" name="Google Shape;875;p34"/>
            <p:cNvSpPr/>
            <p:nvPr/>
          </p:nvSpPr>
          <p:spPr>
            <a:xfrm>
              <a:off x="4333800" y="1924400"/>
              <a:ext cx="700775" cy="875825"/>
            </a:xfrm>
            <a:custGeom>
              <a:rect b="b" l="l" r="r" t="t"/>
              <a:pathLst>
                <a:path extrusionOk="0" h="35033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6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6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20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20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8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6" name="Google Shape;876;p34"/>
            <p:cNvSpPr/>
            <p:nvPr/>
          </p:nvSpPr>
          <p:spPr>
            <a:xfrm>
              <a:off x="4163225" y="2844100"/>
              <a:ext cx="1041925" cy="210075"/>
            </a:xfrm>
            <a:custGeom>
              <a:rect b="b" l="l" r="r" t="t"/>
              <a:pathLst>
                <a:path extrusionOk="0" h="8403" w="41677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579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7" name="Google Shape;877;p34"/>
            <p:cNvSpPr/>
            <p:nvPr/>
          </p:nvSpPr>
          <p:spPr>
            <a:xfrm>
              <a:off x="4540025" y="2844100"/>
              <a:ext cx="288350" cy="149600"/>
            </a:xfrm>
            <a:custGeom>
              <a:rect b="b" l="l" r="r" t="t"/>
              <a:pathLst>
                <a:path extrusionOk="0" h="5984" w="11534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07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8" name="Google Shape;878;p34"/>
            <p:cNvSpPr/>
            <p:nvPr/>
          </p:nvSpPr>
          <p:spPr>
            <a:xfrm>
              <a:off x="4632300" y="2459675"/>
              <a:ext cx="99950" cy="119700"/>
            </a:xfrm>
            <a:custGeom>
              <a:rect b="b" l="l" r="r" t="t"/>
              <a:pathLst>
                <a:path extrusionOk="0" h="4788" w="3998">
                  <a:moveTo>
                    <a:pt x="1885" y="1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9" name="Google Shape;879;p34"/>
            <p:cNvSpPr/>
            <p:nvPr/>
          </p:nvSpPr>
          <p:spPr>
            <a:xfrm>
              <a:off x="4632300" y="2568525"/>
              <a:ext cx="99950" cy="38200"/>
            </a:xfrm>
            <a:custGeom>
              <a:rect b="b" l="l" r="r" t="t"/>
              <a:pathLst>
                <a:path extrusionOk="0" h="1528" w="3998">
                  <a:moveTo>
                    <a:pt x="1" y="0"/>
                  </a:moveTo>
                  <a:lnTo>
                    <a:pt x="1" y="306"/>
                  </a:lnTo>
                  <a:lnTo>
                    <a:pt x="357" y="840"/>
                  </a:lnTo>
                  <a:lnTo>
                    <a:pt x="917" y="1273"/>
                  </a:lnTo>
                  <a:lnTo>
                    <a:pt x="1579" y="1502"/>
                  </a:lnTo>
                  <a:lnTo>
                    <a:pt x="1834" y="1528"/>
                  </a:lnTo>
                  <a:lnTo>
                    <a:pt x="2165" y="1528"/>
                  </a:lnTo>
                  <a:lnTo>
                    <a:pt x="2445" y="1502"/>
                  </a:lnTo>
                  <a:lnTo>
                    <a:pt x="3081" y="1273"/>
                  </a:lnTo>
                  <a:lnTo>
                    <a:pt x="3667" y="840"/>
                  </a:lnTo>
                  <a:lnTo>
                    <a:pt x="3998" y="306"/>
                  </a:lnTo>
                  <a:lnTo>
                    <a:pt x="3998" y="0"/>
                  </a:lnTo>
                  <a:lnTo>
                    <a:pt x="3514" y="204"/>
                  </a:lnTo>
                  <a:lnTo>
                    <a:pt x="2521" y="433"/>
                  </a:lnTo>
                  <a:lnTo>
                    <a:pt x="1503" y="433"/>
                  </a:lnTo>
                  <a:lnTo>
                    <a:pt x="485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4799700" y="2429125"/>
              <a:ext cx="129875" cy="66850"/>
            </a:xfrm>
            <a:custGeom>
              <a:rect b="b" l="l" r="r" t="t"/>
              <a:pathLst>
                <a:path extrusionOk="0" h="2674" w="5195">
                  <a:moveTo>
                    <a:pt x="2826" y="1"/>
                  </a:moveTo>
                  <a:lnTo>
                    <a:pt x="2292" y="103"/>
                  </a:lnTo>
                  <a:lnTo>
                    <a:pt x="1757" y="281"/>
                  </a:lnTo>
                  <a:lnTo>
                    <a:pt x="917" y="866"/>
                  </a:lnTo>
                  <a:lnTo>
                    <a:pt x="102" y="1808"/>
                  </a:lnTo>
                  <a:lnTo>
                    <a:pt x="1" y="1987"/>
                  </a:lnTo>
                  <a:lnTo>
                    <a:pt x="179" y="2114"/>
                  </a:lnTo>
                  <a:lnTo>
                    <a:pt x="1350" y="2547"/>
                  </a:lnTo>
                  <a:lnTo>
                    <a:pt x="2368" y="2674"/>
                  </a:lnTo>
                  <a:lnTo>
                    <a:pt x="2903" y="2572"/>
                  </a:lnTo>
                  <a:lnTo>
                    <a:pt x="3437" y="2394"/>
                  </a:lnTo>
                  <a:lnTo>
                    <a:pt x="4278" y="1808"/>
                  </a:lnTo>
                  <a:lnTo>
                    <a:pt x="5092" y="866"/>
                  </a:lnTo>
                  <a:lnTo>
                    <a:pt x="5194" y="663"/>
                  </a:lnTo>
                  <a:lnTo>
                    <a:pt x="5016" y="561"/>
                  </a:lnTo>
                  <a:lnTo>
                    <a:pt x="3845" y="103"/>
                  </a:lnTo>
                  <a:lnTo>
                    <a:pt x="2826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4438825" y="2429125"/>
              <a:ext cx="130500" cy="66850"/>
            </a:xfrm>
            <a:custGeom>
              <a:rect b="b" l="l" r="r" t="t"/>
              <a:pathLst>
                <a:path extrusionOk="0" h="2674" w="522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219" y="1987"/>
                  </a:lnTo>
                  <a:lnTo>
                    <a:pt x="5092" y="1808"/>
                  </a:lnTo>
                  <a:lnTo>
                    <a:pt x="4277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2" name="Google Shape;882;p34"/>
            <p:cNvSpPr/>
            <p:nvPr/>
          </p:nvSpPr>
          <p:spPr>
            <a:xfrm>
              <a:off x="4471925" y="243867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1"/>
                  </a:moveTo>
                  <a:lnTo>
                    <a:pt x="331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31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44" y="739"/>
                  </a:lnTo>
                  <a:lnTo>
                    <a:pt x="1069" y="535"/>
                  </a:lnTo>
                  <a:lnTo>
                    <a:pt x="1044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3" name="Google Shape;883;p34"/>
            <p:cNvSpPr/>
            <p:nvPr/>
          </p:nvSpPr>
          <p:spPr>
            <a:xfrm>
              <a:off x="4837900" y="2445050"/>
              <a:ext cx="26750" cy="26125"/>
            </a:xfrm>
            <a:custGeom>
              <a:rect b="b" l="l" r="r" t="t"/>
              <a:pathLst>
                <a:path extrusionOk="0" h="1045" w="107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9"/>
                  </a:lnTo>
                  <a:lnTo>
                    <a:pt x="331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44" y="739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4" name="Google Shape;884;p34"/>
            <p:cNvSpPr/>
            <p:nvPr/>
          </p:nvSpPr>
          <p:spPr>
            <a:xfrm>
              <a:off x="443117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6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5" name="Google Shape;885;p34"/>
            <p:cNvSpPr/>
            <p:nvPr/>
          </p:nvSpPr>
          <p:spPr>
            <a:xfrm>
              <a:off x="4791425" y="2522700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6" name="Google Shape;886;p34"/>
            <p:cNvSpPr/>
            <p:nvPr/>
          </p:nvSpPr>
          <p:spPr>
            <a:xfrm>
              <a:off x="4448375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7" name="Google Shape;887;p34"/>
            <p:cNvSpPr/>
            <p:nvPr/>
          </p:nvSpPr>
          <p:spPr>
            <a:xfrm>
              <a:off x="4809250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176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8" name="Google Shape;888;p34"/>
            <p:cNvSpPr/>
            <p:nvPr/>
          </p:nvSpPr>
          <p:spPr>
            <a:xfrm>
              <a:off x="4622125" y="2646800"/>
              <a:ext cx="124125" cy="36300"/>
            </a:xfrm>
            <a:custGeom>
              <a:rect b="b" l="l" r="r" t="t"/>
              <a:pathLst>
                <a:path extrusionOk="0" fill="none" h="1452" w="4965">
                  <a:moveTo>
                    <a:pt x="0" y="1"/>
                  </a:moveTo>
                  <a:lnTo>
                    <a:pt x="153" y="306"/>
                  </a:lnTo>
                  <a:lnTo>
                    <a:pt x="637" y="841"/>
                  </a:lnTo>
                  <a:lnTo>
                    <a:pt x="1273" y="1223"/>
                  </a:lnTo>
                  <a:lnTo>
                    <a:pt x="2063" y="1426"/>
                  </a:lnTo>
                  <a:lnTo>
                    <a:pt x="2495" y="1452"/>
                  </a:lnTo>
                  <a:lnTo>
                    <a:pt x="2903" y="1426"/>
                  </a:lnTo>
                  <a:lnTo>
                    <a:pt x="3692" y="1223"/>
                  </a:lnTo>
                  <a:lnTo>
                    <a:pt x="4328" y="841"/>
                  </a:lnTo>
                  <a:lnTo>
                    <a:pt x="4812" y="332"/>
                  </a:lnTo>
                  <a:lnTo>
                    <a:pt x="4965" y="26"/>
                  </a:lnTo>
                </a:path>
              </a:pathLst>
            </a:custGeom>
            <a:noFill/>
            <a:ln cap="rnd" cmpd="sng" w="21000">
              <a:solidFill>
                <a:srgbClr val="E15758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9" name="Google Shape;889;p34"/>
            <p:cNvSpPr/>
            <p:nvPr/>
          </p:nvSpPr>
          <p:spPr>
            <a:xfrm>
              <a:off x="4288625" y="1879850"/>
              <a:ext cx="791775" cy="541675"/>
            </a:xfrm>
            <a:custGeom>
              <a:rect b="b" l="l" r="r" t="t"/>
              <a:pathLst>
                <a:path extrusionOk="0" h="21667" w="31671">
                  <a:moveTo>
                    <a:pt x="15021" y="1"/>
                  </a:moveTo>
                  <a:lnTo>
                    <a:pt x="13417" y="154"/>
                  </a:lnTo>
                  <a:lnTo>
                    <a:pt x="11889" y="485"/>
                  </a:lnTo>
                  <a:lnTo>
                    <a:pt x="10387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53" y="8962"/>
                  </a:lnTo>
                  <a:lnTo>
                    <a:pt x="967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6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74" y="10515"/>
                  </a:lnTo>
                  <a:lnTo>
                    <a:pt x="10820" y="16727"/>
                  </a:lnTo>
                  <a:lnTo>
                    <a:pt x="11431" y="17160"/>
                  </a:lnTo>
                  <a:lnTo>
                    <a:pt x="13391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62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33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782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0" name="Google Shape;890;p34"/>
            <p:cNvSpPr/>
            <p:nvPr/>
          </p:nvSpPr>
          <p:spPr>
            <a:xfrm>
              <a:off x="5205775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6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39"/>
                  </a:lnTo>
                  <a:lnTo>
                    <a:pt x="3132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53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46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58" y="17694"/>
                  </a:lnTo>
                  <a:lnTo>
                    <a:pt x="10286" y="17694"/>
                  </a:lnTo>
                  <a:lnTo>
                    <a:pt x="10693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297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9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40" y="2165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1" name="Google Shape;891;p34"/>
            <p:cNvSpPr/>
            <p:nvPr/>
          </p:nvSpPr>
          <p:spPr>
            <a:xfrm>
              <a:off x="5289775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2" name="Google Shape;892;p34"/>
            <p:cNvSpPr/>
            <p:nvPr/>
          </p:nvSpPr>
          <p:spPr>
            <a:xfrm>
              <a:off x="5322875" y="2659525"/>
              <a:ext cx="191600" cy="55400"/>
            </a:xfrm>
            <a:custGeom>
              <a:rect b="b" l="l" r="r" t="t"/>
              <a:pathLst>
                <a:path extrusionOk="0" h="2216" w="7664">
                  <a:moveTo>
                    <a:pt x="128" y="1"/>
                  </a:moveTo>
                  <a:lnTo>
                    <a:pt x="1" y="485"/>
                  </a:lnTo>
                  <a:lnTo>
                    <a:pt x="7536" y="2216"/>
                  </a:lnTo>
                  <a:lnTo>
                    <a:pt x="7664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3" name="Google Shape;893;p34"/>
            <p:cNvSpPr/>
            <p:nvPr/>
          </p:nvSpPr>
          <p:spPr>
            <a:xfrm>
              <a:off x="5290425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04" y="306"/>
                  </a:lnTo>
                  <a:lnTo>
                    <a:pt x="1120" y="637"/>
                  </a:lnTo>
                  <a:lnTo>
                    <a:pt x="1833" y="1044"/>
                  </a:lnTo>
                  <a:lnTo>
                    <a:pt x="2597" y="1680"/>
                  </a:lnTo>
                  <a:lnTo>
                    <a:pt x="3234" y="2571"/>
                  </a:lnTo>
                  <a:lnTo>
                    <a:pt x="3717" y="3794"/>
                  </a:lnTo>
                  <a:lnTo>
                    <a:pt x="3870" y="5372"/>
                  </a:lnTo>
                  <a:lnTo>
                    <a:pt x="3794" y="6314"/>
                  </a:lnTo>
                  <a:lnTo>
                    <a:pt x="4099" y="6390"/>
                  </a:lnTo>
                  <a:lnTo>
                    <a:pt x="4125" y="6212"/>
                  </a:lnTo>
                  <a:lnTo>
                    <a:pt x="4226" y="5117"/>
                  </a:lnTo>
                  <a:lnTo>
                    <a:pt x="4150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4" name="Google Shape;894;p34"/>
            <p:cNvSpPr/>
            <p:nvPr/>
          </p:nvSpPr>
          <p:spPr>
            <a:xfrm>
              <a:off x="5268150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5" name="Google Shape;895;p34"/>
            <p:cNvSpPr/>
            <p:nvPr/>
          </p:nvSpPr>
          <p:spPr>
            <a:xfrm>
              <a:off x="5228050" y="2910950"/>
              <a:ext cx="238050" cy="100575"/>
            </a:xfrm>
            <a:custGeom>
              <a:rect b="b" l="l" r="r" t="t"/>
              <a:pathLst>
                <a:path extrusionOk="0" h="4023" w="9522">
                  <a:moveTo>
                    <a:pt x="459" y="0"/>
                  </a:moveTo>
                  <a:lnTo>
                    <a:pt x="0" y="1909"/>
                  </a:lnTo>
                  <a:lnTo>
                    <a:pt x="9089" y="4023"/>
                  </a:lnTo>
                  <a:lnTo>
                    <a:pt x="9522" y="2088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6" name="Google Shape;896;p34"/>
            <p:cNvSpPr/>
            <p:nvPr/>
          </p:nvSpPr>
          <p:spPr>
            <a:xfrm>
              <a:off x="5206400" y="2948500"/>
              <a:ext cx="250800" cy="105675"/>
            </a:xfrm>
            <a:custGeom>
              <a:rect b="b" l="l" r="r" t="t"/>
              <a:pathLst>
                <a:path extrusionOk="0" h="4227" w="10032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31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7" name="Google Shape;897;p34"/>
          <p:cNvSpPr txBox="1"/>
          <p:nvPr>
            <p:ph type="title"/>
          </p:nvPr>
        </p:nvSpPr>
        <p:spPr>
          <a:xfrm>
            <a:off x="653625" y="14251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9600"/>
              <a:t>Thanks!</a:t>
            </a:r>
            <a:endParaRPr b="0" sz="9600"/>
          </a:p>
        </p:txBody>
      </p:sp>
      <p:sp>
        <p:nvSpPr>
          <p:cNvPr id="898" name="Google Shape;898;p34"/>
          <p:cNvSpPr txBox="1"/>
          <p:nvPr>
            <p:ph idx="4294967295" type="subTitle"/>
          </p:nvPr>
        </p:nvSpPr>
        <p:spPr>
          <a:xfrm>
            <a:off x="685800" y="1868575"/>
            <a:ext cx="5937000" cy="225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600"/>
              <a:t>Any questions?</a:t>
            </a:r>
            <a:endParaRPr b="1" sz="3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</a:t>
            </a:r>
            <a:endParaRPr/>
          </a:p>
          <a:p>
            <a:pPr indent="-381000" lvl="0" marL="457200" rtl="0" algn="l">
              <a:spcBef>
                <a:spcPts val="600"/>
              </a:spcBef>
              <a:spcAft>
                <a:spcPts val="0"/>
              </a:spcAft>
              <a:buSzPts val="2400"/>
              <a:buChar char="×"/>
            </a:pPr>
            <a:r>
              <a:rPr lang="en"/>
              <a:t>@username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×"/>
            </a:pPr>
            <a:r>
              <a:rPr lang="en"/>
              <a:t>user@mail.me</a:t>
            </a:r>
            <a:endParaRPr/>
          </a:p>
        </p:txBody>
      </p:sp>
      <p:sp>
        <p:nvSpPr>
          <p:cNvPr id="899" name="Google Shape;899;p34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3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35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905" name="Google Shape;905;p35"/>
          <p:cNvSpPr txBox="1"/>
          <p:nvPr>
            <p:ph idx="1" type="body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74F67"/>
                </a:solidFill>
              </a:rPr>
              <a:t>Special thanks to all the people who made and released these awesome resources for free:</a:t>
            </a:r>
            <a:endParaRPr sz="1800">
              <a:solidFill>
                <a:srgbClr val="474F67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6D9EEB"/>
              </a:buClr>
              <a:buSzPts val="1800"/>
              <a:buChar char="×"/>
            </a:pPr>
            <a:r>
              <a:rPr lang="en" sz="1800">
                <a:solidFill>
                  <a:srgbClr val="474F67"/>
                </a:solidFill>
              </a:rPr>
              <a:t>Presentation template by </a:t>
            </a:r>
            <a:r>
              <a:rPr lang="en" sz="1800" u="sng">
                <a:solidFill>
                  <a:srgbClr val="474F67"/>
                </a:solidFill>
                <a:hlinkClick r:id="rId3"/>
              </a:rPr>
              <a:t>SlidesCarnival</a:t>
            </a:r>
            <a:endParaRPr sz="1800">
              <a:solidFill>
                <a:srgbClr val="474F67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1800"/>
              <a:buChar char="×"/>
            </a:pPr>
            <a:r>
              <a:rPr lang="en" sz="1800">
                <a:solidFill>
                  <a:srgbClr val="474F67"/>
                </a:solidFill>
              </a:rPr>
              <a:t>Photographs by </a:t>
            </a:r>
            <a:r>
              <a:rPr lang="en" sz="1800" u="sng">
                <a:solidFill>
                  <a:srgbClr val="474F67"/>
                </a:solidFill>
                <a:hlinkClick r:id="rId4"/>
              </a:rPr>
              <a:t>Unsplash</a:t>
            </a:r>
            <a:endParaRPr sz="1800">
              <a:solidFill>
                <a:srgbClr val="474F67"/>
              </a:solidFill>
            </a:endParaRPr>
          </a:p>
        </p:txBody>
      </p:sp>
      <p:sp>
        <p:nvSpPr>
          <p:cNvPr id="906" name="Google Shape;906;p35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0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36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design</a:t>
            </a:r>
            <a:endParaRPr/>
          </a:p>
        </p:txBody>
      </p:sp>
      <p:sp>
        <p:nvSpPr>
          <p:cNvPr id="912" name="Google Shape;912;p36"/>
          <p:cNvSpPr txBox="1"/>
          <p:nvPr>
            <p:ph idx="1" type="body"/>
          </p:nvPr>
        </p:nvSpPr>
        <p:spPr>
          <a:xfrm>
            <a:off x="653625" y="1352550"/>
            <a:ext cx="6757800" cy="266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This presentation uses the following typographies and colors:</a:t>
            </a:r>
            <a:endParaRPr sz="1200"/>
          </a:p>
          <a:p>
            <a:pPr indent="-3048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Char char="×"/>
            </a:pPr>
            <a:r>
              <a:rPr lang="en" sz="1200"/>
              <a:t>Titles: </a:t>
            </a:r>
            <a:r>
              <a:rPr b="1" lang="en" sz="1200"/>
              <a:t>Sniglet</a:t>
            </a:r>
            <a:endParaRPr b="1" sz="1200"/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×"/>
            </a:pPr>
            <a:r>
              <a:rPr lang="en" sz="1200"/>
              <a:t>Body copy: </a:t>
            </a:r>
            <a:r>
              <a:rPr b="1" lang="en" sz="1200"/>
              <a:t>ABeeZee</a:t>
            </a:r>
            <a:endParaRPr b="1" sz="12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You can download the fonts on these pages:</a:t>
            </a:r>
            <a:endParaRPr sz="12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 u="sng">
                <a:solidFill>
                  <a:srgbClr val="3C78D8"/>
                </a:solidFill>
                <a:hlinkClick r:id="rId3"/>
              </a:rPr>
              <a:t>https://www.fontsquirrel.com/fonts/sniglet</a:t>
            </a:r>
            <a:endParaRPr sz="1200">
              <a:solidFill>
                <a:srgbClr val="3C78D8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 u="sng">
                <a:solidFill>
                  <a:srgbClr val="3C78D8"/>
                </a:solidFill>
                <a:hlinkClick r:id="rId4"/>
              </a:rPr>
              <a:t>https://www.fontsquirrel.com/fonts/abeezee</a:t>
            </a:r>
            <a:endParaRPr sz="1200">
              <a:solidFill>
                <a:srgbClr val="3C78D8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-3048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Char char="×"/>
            </a:pPr>
            <a:r>
              <a:rPr lang="en" sz="1200"/>
              <a:t>Cornflower blue </a:t>
            </a:r>
            <a:r>
              <a:rPr b="1" lang="en" sz="1200">
                <a:solidFill>
                  <a:srgbClr val="3C78D8"/>
                </a:solidFill>
              </a:rPr>
              <a:t>#3c78d8</a:t>
            </a:r>
            <a:endParaRPr b="1" sz="1200">
              <a:solidFill>
                <a:srgbClr val="3C78D8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C78D8"/>
              </a:buClr>
              <a:buSzPts val="1200"/>
              <a:buChar char="×"/>
            </a:pPr>
            <a:r>
              <a:rPr lang="en" sz="1200"/>
              <a:t>Bluish gray </a:t>
            </a:r>
            <a:r>
              <a:rPr b="1" lang="en" sz="1200">
                <a:solidFill>
                  <a:srgbClr val="474F67"/>
                </a:solidFill>
              </a:rPr>
              <a:t>#474f67</a:t>
            </a:r>
            <a:endParaRPr b="1" sz="1200">
              <a:solidFill>
                <a:srgbClr val="474F67"/>
              </a:solidFill>
            </a:endParaRPr>
          </a:p>
        </p:txBody>
      </p:sp>
      <p:sp>
        <p:nvSpPr>
          <p:cNvPr id="913" name="Google Shape;913;p36"/>
          <p:cNvSpPr txBox="1"/>
          <p:nvPr/>
        </p:nvSpPr>
        <p:spPr>
          <a:xfrm>
            <a:off x="653625" y="4315450"/>
            <a:ext cx="5272800" cy="53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rgbClr val="6D9EEB"/>
                </a:solidFill>
                <a:latin typeface="ABeeZee"/>
                <a:ea typeface="ABeeZee"/>
                <a:cs typeface="ABeeZee"/>
                <a:sym typeface="ABeeZee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i="1" sz="1200">
              <a:solidFill>
                <a:srgbClr val="6D9EEB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rgbClr val="6D9EEB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rgbClr val="6D9EEB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914" name="Google Shape;914;p36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8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37"/>
          <p:cNvSpPr txBox="1"/>
          <p:nvPr>
            <p:ph idx="4294967295" type="title"/>
          </p:nvPr>
        </p:nvSpPr>
        <p:spPr>
          <a:xfrm>
            <a:off x="653625" y="1297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Extra vector illustrations</a:t>
            </a:r>
            <a:endParaRPr>
              <a:solidFill>
                <a:srgbClr val="FFFFFF"/>
              </a:solidFill>
            </a:endParaRPr>
          </a:p>
        </p:txBody>
      </p:sp>
      <p:grpSp>
        <p:nvGrpSpPr>
          <p:cNvPr id="920" name="Google Shape;920;p37"/>
          <p:cNvGrpSpPr/>
          <p:nvPr/>
        </p:nvGrpSpPr>
        <p:grpSpPr>
          <a:xfrm flipH="1">
            <a:off x="336172" y="3349589"/>
            <a:ext cx="1650213" cy="1388992"/>
            <a:chOff x="5987350" y="1879850"/>
            <a:chExt cx="1395175" cy="1174325"/>
          </a:xfrm>
        </p:grpSpPr>
        <p:sp>
          <p:nvSpPr>
            <p:cNvPr id="921" name="Google Shape;921;p37"/>
            <p:cNvSpPr/>
            <p:nvPr/>
          </p:nvSpPr>
          <p:spPr>
            <a:xfrm>
              <a:off x="6143300" y="2465400"/>
              <a:ext cx="315075" cy="493925"/>
            </a:xfrm>
            <a:custGeom>
              <a:rect b="b" l="l" r="r" t="t"/>
              <a:pathLst>
                <a:path extrusionOk="0" h="19757" w="12603">
                  <a:moveTo>
                    <a:pt x="0" y="1"/>
                  </a:moveTo>
                  <a:lnTo>
                    <a:pt x="0" y="19757"/>
                  </a:lnTo>
                  <a:lnTo>
                    <a:pt x="12602" y="19757"/>
                  </a:lnTo>
                  <a:lnTo>
                    <a:pt x="12602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2" name="Google Shape;922;p37"/>
            <p:cNvSpPr/>
            <p:nvPr/>
          </p:nvSpPr>
          <p:spPr>
            <a:xfrm>
              <a:off x="6555725" y="2465400"/>
              <a:ext cx="315075" cy="493925"/>
            </a:xfrm>
            <a:custGeom>
              <a:rect b="b" l="l" r="r" t="t"/>
              <a:pathLst>
                <a:path extrusionOk="0" h="19757" w="12603">
                  <a:moveTo>
                    <a:pt x="0" y="1"/>
                  </a:moveTo>
                  <a:lnTo>
                    <a:pt x="0" y="19757"/>
                  </a:lnTo>
                  <a:lnTo>
                    <a:pt x="12603" y="19757"/>
                  </a:lnTo>
                  <a:lnTo>
                    <a:pt x="12603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3" name="Google Shape;923;p37"/>
            <p:cNvSpPr/>
            <p:nvPr/>
          </p:nvSpPr>
          <p:spPr>
            <a:xfrm>
              <a:off x="61127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51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51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4" name="Google Shape;924;p37"/>
            <p:cNvSpPr/>
            <p:nvPr/>
          </p:nvSpPr>
          <p:spPr>
            <a:xfrm>
              <a:off x="683640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5" name="Google Shape;925;p37"/>
            <p:cNvSpPr/>
            <p:nvPr/>
          </p:nvSpPr>
          <p:spPr>
            <a:xfrm>
              <a:off x="6403600" y="2740375"/>
              <a:ext cx="210700" cy="263525"/>
            </a:xfrm>
            <a:custGeom>
              <a:rect b="b" l="l" r="r" t="t"/>
              <a:pathLst>
                <a:path extrusionOk="0" h="10541" w="8428">
                  <a:moveTo>
                    <a:pt x="1" y="0"/>
                  </a:moveTo>
                  <a:lnTo>
                    <a:pt x="1" y="10540"/>
                  </a:lnTo>
                  <a:lnTo>
                    <a:pt x="8428" y="10540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6" name="Google Shape;926;p37"/>
            <p:cNvSpPr/>
            <p:nvPr/>
          </p:nvSpPr>
          <p:spPr>
            <a:xfrm>
              <a:off x="6157925" y="1924400"/>
              <a:ext cx="701425" cy="875825"/>
            </a:xfrm>
            <a:custGeom>
              <a:rect b="b" l="l" r="r" t="t"/>
              <a:pathLst>
                <a:path extrusionOk="0" h="35033" w="28057">
                  <a:moveTo>
                    <a:pt x="14028" y="1"/>
                  </a:moveTo>
                  <a:lnTo>
                    <a:pt x="13316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217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609" y="3642"/>
                  </a:lnTo>
                  <a:lnTo>
                    <a:pt x="3641" y="4609"/>
                  </a:lnTo>
                  <a:lnTo>
                    <a:pt x="2801" y="5653"/>
                  </a:lnTo>
                  <a:lnTo>
                    <a:pt x="2037" y="6773"/>
                  </a:lnTo>
                  <a:lnTo>
                    <a:pt x="1375" y="7944"/>
                  </a:lnTo>
                  <a:lnTo>
                    <a:pt x="866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26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66" y="25842"/>
                  </a:lnTo>
                  <a:lnTo>
                    <a:pt x="1375" y="27089"/>
                  </a:lnTo>
                  <a:lnTo>
                    <a:pt x="2037" y="28286"/>
                  </a:lnTo>
                  <a:lnTo>
                    <a:pt x="2801" y="29406"/>
                  </a:lnTo>
                  <a:lnTo>
                    <a:pt x="3641" y="30450"/>
                  </a:lnTo>
                  <a:lnTo>
                    <a:pt x="4609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32"/>
                  </a:lnTo>
                  <a:lnTo>
                    <a:pt x="14767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74" y="31392"/>
                  </a:lnTo>
                  <a:lnTo>
                    <a:pt x="24416" y="30450"/>
                  </a:lnTo>
                  <a:lnTo>
                    <a:pt x="25281" y="29406"/>
                  </a:lnTo>
                  <a:lnTo>
                    <a:pt x="26045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56" y="21743"/>
                  </a:lnTo>
                  <a:lnTo>
                    <a:pt x="28056" y="21004"/>
                  </a:lnTo>
                  <a:lnTo>
                    <a:pt x="28056" y="14029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45" y="6773"/>
                  </a:lnTo>
                  <a:lnTo>
                    <a:pt x="25281" y="5653"/>
                  </a:lnTo>
                  <a:lnTo>
                    <a:pt x="24416" y="4609"/>
                  </a:lnTo>
                  <a:lnTo>
                    <a:pt x="23474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66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7" name="Google Shape;927;p37"/>
            <p:cNvSpPr/>
            <p:nvPr/>
          </p:nvSpPr>
          <p:spPr>
            <a:xfrm>
              <a:off x="5987350" y="2844100"/>
              <a:ext cx="1042575" cy="210075"/>
            </a:xfrm>
            <a:custGeom>
              <a:rect b="b" l="l" r="r" t="t"/>
              <a:pathLst>
                <a:path extrusionOk="0" h="8403" w="41703">
                  <a:moveTo>
                    <a:pt x="16651" y="1"/>
                  </a:moveTo>
                  <a:lnTo>
                    <a:pt x="12323" y="154"/>
                  </a:lnTo>
                  <a:lnTo>
                    <a:pt x="11177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6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6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3005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5"/>
                  </a:lnTo>
                  <a:lnTo>
                    <a:pt x="30526" y="179"/>
                  </a:lnTo>
                  <a:lnTo>
                    <a:pt x="29406" y="154"/>
                  </a:lnTo>
                  <a:lnTo>
                    <a:pt x="25078" y="1"/>
                  </a:lnTo>
                  <a:lnTo>
                    <a:pt x="25052" y="434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60"/>
                  </a:lnTo>
                  <a:lnTo>
                    <a:pt x="22863" y="3718"/>
                  </a:lnTo>
                  <a:lnTo>
                    <a:pt x="22124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604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8" name="Google Shape;928;p37"/>
            <p:cNvSpPr/>
            <p:nvPr/>
          </p:nvSpPr>
          <p:spPr>
            <a:xfrm>
              <a:off x="6364150" y="2844100"/>
              <a:ext cx="288975" cy="149600"/>
            </a:xfrm>
            <a:custGeom>
              <a:rect b="b" l="l" r="r" t="t"/>
              <a:pathLst>
                <a:path extrusionOk="0" h="5984" w="11559">
                  <a:moveTo>
                    <a:pt x="1579" y="1"/>
                  </a:moveTo>
                  <a:lnTo>
                    <a:pt x="26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113" y="4660"/>
                  </a:lnTo>
                  <a:lnTo>
                    <a:pt x="3030" y="5296"/>
                  </a:lnTo>
                  <a:lnTo>
                    <a:pt x="4074" y="5729"/>
                  </a:lnTo>
                  <a:lnTo>
                    <a:pt x="5194" y="5958"/>
                  </a:lnTo>
                  <a:lnTo>
                    <a:pt x="5779" y="5984"/>
                  </a:lnTo>
                  <a:lnTo>
                    <a:pt x="6390" y="5958"/>
                  </a:lnTo>
                  <a:lnTo>
                    <a:pt x="7511" y="5729"/>
                  </a:lnTo>
                  <a:lnTo>
                    <a:pt x="8555" y="5296"/>
                  </a:lnTo>
                  <a:lnTo>
                    <a:pt x="9471" y="4660"/>
                  </a:lnTo>
                  <a:lnTo>
                    <a:pt x="10260" y="3871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59" y="52"/>
                  </a:lnTo>
                  <a:lnTo>
                    <a:pt x="10006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60"/>
                  </a:lnTo>
                  <a:lnTo>
                    <a:pt x="7791" y="3718"/>
                  </a:lnTo>
                  <a:lnTo>
                    <a:pt x="7052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8" y="3718"/>
                  </a:lnTo>
                  <a:lnTo>
                    <a:pt x="3106" y="3260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9" name="Google Shape;929;p37"/>
            <p:cNvSpPr/>
            <p:nvPr/>
          </p:nvSpPr>
          <p:spPr>
            <a:xfrm>
              <a:off x="6457075" y="2459675"/>
              <a:ext cx="99950" cy="119700"/>
            </a:xfrm>
            <a:custGeom>
              <a:rect b="b" l="l" r="r" t="t"/>
              <a:pathLst>
                <a:path extrusionOk="0" h="4788" w="3998">
                  <a:moveTo>
                    <a:pt x="1884" y="1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0" name="Google Shape;930;p37"/>
            <p:cNvSpPr/>
            <p:nvPr/>
          </p:nvSpPr>
          <p:spPr>
            <a:xfrm>
              <a:off x="6457075" y="2568525"/>
              <a:ext cx="99950" cy="38200"/>
            </a:xfrm>
            <a:custGeom>
              <a:rect b="b" l="l" r="r" t="t"/>
              <a:pathLst>
                <a:path extrusionOk="0" h="1528" w="3998">
                  <a:moveTo>
                    <a:pt x="0" y="0"/>
                  </a:moveTo>
                  <a:lnTo>
                    <a:pt x="0" y="306"/>
                  </a:lnTo>
                  <a:lnTo>
                    <a:pt x="331" y="840"/>
                  </a:lnTo>
                  <a:lnTo>
                    <a:pt x="917" y="1273"/>
                  </a:lnTo>
                  <a:lnTo>
                    <a:pt x="1553" y="1502"/>
                  </a:lnTo>
                  <a:lnTo>
                    <a:pt x="1833" y="1528"/>
                  </a:lnTo>
                  <a:lnTo>
                    <a:pt x="2139" y="1528"/>
                  </a:lnTo>
                  <a:lnTo>
                    <a:pt x="2419" y="1502"/>
                  </a:lnTo>
                  <a:lnTo>
                    <a:pt x="3081" y="1273"/>
                  </a:lnTo>
                  <a:lnTo>
                    <a:pt x="3641" y="840"/>
                  </a:lnTo>
                  <a:lnTo>
                    <a:pt x="3997" y="306"/>
                  </a:lnTo>
                  <a:lnTo>
                    <a:pt x="3997" y="0"/>
                  </a:lnTo>
                  <a:lnTo>
                    <a:pt x="3514" y="204"/>
                  </a:lnTo>
                  <a:lnTo>
                    <a:pt x="2495" y="433"/>
                  </a:lnTo>
                  <a:lnTo>
                    <a:pt x="1477" y="433"/>
                  </a:lnTo>
                  <a:lnTo>
                    <a:pt x="484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1" name="Google Shape;931;p37"/>
            <p:cNvSpPr/>
            <p:nvPr/>
          </p:nvSpPr>
          <p:spPr>
            <a:xfrm>
              <a:off x="6255300" y="2522700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6" y="2724"/>
                  </a:lnTo>
                  <a:lnTo>
                    <a:pt x="1376" y="2750"/>
                  </a:lnTo>
                  <a:lnTo>
                    <a:pt x="4482" y="2750"/>
                  </a:lnTo>
                  <a:lnTo>
                    <a:pt x="4762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2" name="Google Shape;932;p37"/>
            <p:cNvSpPr/>
            <p:nvPr/>
          </p:nvSpPr>
          <p:spPr>
            <a:xfrm>
              <a:off x="6616200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5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3" name="Google Shape;933;p37"/>
            <p:cNvSpPr/>
            <p:nvPr/>
          </p:nvSpPr>
          <p:spPr>
            <a:xfrm>
              <a:off x="6112750" y="1879850"/>
              <a:ext cx="791775" cy="541675"/>
            </a:xfrm>
            <a:custGeom>
              <a:rect b="b" l="l" r="r" t="t"/>
              <a:pathLst>
                <a:path extrusionOk="0" h="21667" w="31671">
                  <a:moveTo>
                    <a:pt x="15021" y="1"/>
                  </a:moveTo>
                  <a:lnTo>
                    <a:pt x="13442" y="154"/>
                  </a:lnTo>
                  <a:lnTo>
                    <a:pt x="11889" y="485"/>
                  </a:lnTo>
                  <a:lnTo>
                    <a:pt x="10413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79" y="8962"/>
                  </a:lnTo>
                  <a:lnTo>
                    <a:pt x="968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7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99" y="10515"/>
                  </a:lnTo>
                  <a:lnTo>
                    <a:pt x="10846" y="16727"/>
                  </a:lnTo>
                  <a:lnTo>
                    <a:pt x="11431" y="17160"/>
                  </a:lnTo>
                  <a:lnTo>
                    <a:pt x="13417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87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59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807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4" name="Google Shape;934;p37"/>
            <p:cNvSpPr/>
            <p:nvPr/>
          </p:nvSpPr>
          <p:spPr>
            <a:xfrm>
              <a:off x="6273125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1" y="892"/>
                  </a:moveTo>
                  <a:lnTo>
                    <a:pt x="4176" y="663"/>
                  </a:lnTo>
                  <a:lnTo>
                    <a:pt x="3667" y="332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1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5" name="Google Shape;935;p37"/>
            <p:cNvSpPr/>
            <p:nvPr/>
          </p:nvSpPr>
          <p:spPr>
            <a:xfrm>
              <a:off x="6446875" y="2657625"/>
              <a:ext cx="123500" cy="35675"/>
            </a:xfrm>
            <a:custGeom>
              <a:rect b="b" l="l" r="r" t="t"/>
              <a:pathLst>
                <a:path extrusionOk="0" h="1427" w="494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26"/>
                  </a:lnTo>
                  <a:lnTo>
                    <a:pt x="2903" y="1426"/>
                  </a:lnTo>
                  <a:lnTo>
                    <a:pt x="3667" y="1222"/>
                  </a:lnTo>
                  <a:lnTo>
                    <a:pt x="4329" y="841"/>
                  </a:lnTo>
                  <a:lnTo>
                    <a:pt x="4787" y="331"/>
                  </a:lnTo>
                  <a:lnTo>
                    <a:pt x="4940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1575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6" name="Google Shape;936;p37"/>
            <p:cNvSpPr/>
            <p:nvPr/>
          </p:nvSpPr>
          <p:spPr>
            <a:xfrm>
              <a:off x="6621925" y="2429125"/>
              <a:ext cx="130500" cy="66850"/>
            </a:xfrm>
            <a:custGeom>
              <a:rect b="b" l="l" r="r" t="t"/>
              <a:pathLst>
                <a:path extrusionOk="0" h="2674" w="5220">
                  <a:moveTo>
                    <a:pt x="2852" y="1"/>
                  </a:moveTo>
                  <a:lnTo>
                    <a:pt x="2291" y="103"/>
                  </a:lnTo>
                  <a:lnTo>
                    <a:pt x="1782" y="281"/>
                  </a:lnTo>
                  <a:lnTo>
                    <a:pt x="942" y="866"/>
                  </a:lnTo>
                  <a:lnTo>
                    <a:pt x="102" y="1808"/>
                  </a:lnTo>
                  <a:lnTo>
                    <a:pt x="0" y="1987"/>
                  </a:lnTo>
                  <a:lnTo>
                    <a:pt x="204" y="2114"/>
                  </a:lnTo>
                  <a:lnTo>
                    <a:pt x="1375" y="2547"/>
                  </a:lnTo>
                  <a:lnTo>
                    <a:pt x="2393" y="2674"/>
                  </a:lnTo>
                  <a:lnTo>
                    <a:pt x="2928" y="2572"/>
                  </a:lnTo>
                  <a:lnTo>
                    <a:pt x="3437" y="2394"/>
                  </a:lnTo>
                  <a:lnTo>
                    <a:pt x="4303" y="1808"/>
                  </a:lnTo>
                  <a:lnTo>
                    <a:pt x="5117" y="866"/>
                  </a:lnTo>
                  <a:lnTo>
                    <a:pt x="5219" y="663"/>
                  </a:lnTo>
                  <a:lnTo>
                    <a:pt x="5041" y="561"/>
                  </a:lnTo>
                  <a:lnTo>
                    <a:pt x="3870" y="103"/>
                  </a:lnTo>
                  <a:lnTo>
                    <a:pt x="2852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7" name="Google Shape;937;p37"/>
            <p:cNvSpPr/>
            <p:nvPr/>
          </p:nvSpPr>
          <p:spPr>
            <a:xfrm>
              <a:off x="6261675" y="2429125"/>
              <a:ext cx="129875" cy="66850"/>
            </a:xfrm>
            <a:custGeom>
              <a:rect b="b" l="l" r="r" t="t"/>
              <a:pathLst>
                <a:path extrusionOk="0" h="2674" w="5195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194" y="1987"/>
                  </a:lnTo>
                  <a:lnTo>
                    <a:pt x="5092" y="1808"/>
                  </a:lnTo>
                  <a:lnTo>
                    <a:pt x="4278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8" name="Google Shape;938;p37"/>
            <p:cNvSpPr/>
            <p:nvPr/>
          </p:nvSpPr>
          <p:spPr>
            <a:xfrm>
              <a:off x="6294775" y="243867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1"/>
                  </a:moveTo>
                  <a:lnTo>
                    <a:pt x="306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9" name="Google Shape;939;p37"/>
            <p:cNvSpPr/>
            <p:nvPr/>
          </p:nvSpPr>
          <p:spPr>
            <a:xfrm>
              <a:off x="6660750" y="2445050"/>
              <a:ext cx="26750" cy="26125"/>
            </a:xfrm>
            <a:custGeom>
              <a:rect b="b" l="l" r="r" t="t"/>
              <a:pathLst>
                <a:path extrusionOk="0" h="1045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69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0" name="Google Shape;940;p37"/>
            <p:cNvSpPr/>
            <p:nvPr/>
          </p:nvSpPr>
          <p:spPr>
            <a:xfrm>
              <a:off x="7025450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6" y="1"/>
                  </a:moveTo>
                  <a:lnTo>
                    <a:pt x="8783" y="102"/>
                  </a:lnTo>
                  <a:lnTo>
                    <a:pt x="8427" y="357"/>
                  </a:lnTo>
                  <a:lnTo>
                    <a:pt x="8172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29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78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71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09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8" y="17694"/>
                  </a:lnTo>
                  <a:lnTo>
                    <a:pt x="10285" y="17694"/>
                  </a:lnTo>
                  <a:lnTo>
                    <a:pt x="10718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2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2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322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8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65" y="2165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1" name="Google Shape;941;p37"/>
            <p:cNvSpPr/>
            <p:nvPr/>
          </p:nvSpPr>
          <p:spPr>
            <a:xfrm>
              <a:off x="7109450" y="2714900"/>
              <a:ext cx="675" cy="675"/>
            </a:xfrm>
            <a:custGeom>
              <a:rect b="b" l="l" r="r" t="t"/>
              <a:pathLst>
                <a:path extrusionOk="0" h="27" w="27">
                  <a:moveTo>
                    <a:pt x="1" y="1"/>
                  </a:moveTo>
                  <a:lnTo>
                    <a:pt x="1" y="1"/>
                  </a:lnTo>
                  <a:lnTo>
                    <a:pt x="26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2" name="Google Shape;942;p37"/>
            <p:cNvSpPr/>
            <p:nvPr/>
          </p:nvSpPr>
          <p:spPr>
            <a:xfrm>
              <a:off x="7143175" y="2659525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3" y="1"/>
                  </a:moveTo>
                  <a:lnTo>
                    <a:pt x="1" y="485"/>
                  </a:lnTo>
                  <a:lnTo>
                    <a:pt x="7537" y="2216"/>
                  </a:lnTo>
                  <a:lnTo>
                    <a:pt x="7639" y="1732"/>
                  </a:lnTo>
                  <a:lnTo>
                    <a:pt x="6544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3" name="Google Shape;943;p37"/>
            <p:cNvSpPr/>
            <p:nvPr/>
          </p:nvSpPr>
          <p:spPr>
            <a:xfrm>
              <a:off x="7110100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29" y="306"/>
                  </a:lnTo>
                  <a:lnTo>
                    <a:pt x="1120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5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6" y="5117"/>
                  </a:lnTo>
                  <a:lnTo>
                    <a:pt x="4175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4" name="Google Shape;944;p37"/>
            <p:cNvSpPr/>
            <p:nvPr/>
          </p:nvSpPr>
          <p:spPr>
            <a:xfrm>
              <a:off x="7087825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5" name="Google Shape;945;p37"/>
            <p:cNvSpPr/>
            <p:nvPr/>
          </p:nvSpPr>
          <p:spPr>
            <a:xfrm>
              <a:off x="7048350" y="2910950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497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6" name="Google Shape;946;p37"/>
            <p:cNvSpPr/>
            <p:nvPr/>
          </p:nvSpPr>
          <p:spPr>
            <a:xfrm>
              <a:off x="7026075" y="29485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57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47" name="Google Shape;947;p37"/>
          <p:cNvGrpSpPr/>
          <p:nvPr/>
        </p:nvGrpSpPr>
        <p:grpSpPr>
          <a:xfrm flipH="1">
            <a:off x="2488484" y="3349589"/>
            <a:ext cx="1655476" cy="1388992"/>
            <a:chOff x="4163225" y="1879850"/>
            <a:chExt cx="1399625" cy="1174325"/>
          </a:xfrm>
        </p:grpSpPr>
        <p:sp>
          <p:nvSpPr>
            <p:cNvPr id="948" name="Google Shape;948;p37"/>
            <p:cNvSpPr/>
            <p:nvPr/>
          </p:nvSpPr>
          <p:spPr>
            <a:xfrm>
              <a:off x="4288625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64" y="26"/>
                  </a:lnTo>
                  <a:lnTo>
                    <a:pt x="1171" y="433"/>
                  </a:lnTo>
                  <a:lnTo>
                    <a:pt x="433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33" y="6441"/>
                  </a:lnTo>
                  <a:lnTo>
                    <a:pt x="1171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9" name="Google Shape;949;p37"/>
            <p:cNvSpPr/>
            <p:nvPr/>
          </p:nvSpPr>
          <p:spPr>
            <a:xfrm>
              <a:off x="50116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0" y="0"/>
                  </a:moveTo>
                  <a:lnTo>
                    <a:pt x="0" y="7638"/>
                  </a:lnTo>
                  <a:lnTo>
                    <a:pt x="560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4" y="4914"/>
                  </a:lnTo>
                  <a:lnTo>
                    <a:pt x="2724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0" name="Google Shape;950;p37"/>
            <p:cNvSpPr/>
            <p:nvPr/>
          </p:nvSpPr>
          <p:spPr>
            <a:xfrm>
              <a:off x="4579475" y="2740375"/>
              <a:ext cx="210075" cy="263525"/>
            </a:xfrm>
            <a:custGeom>
              <a:rect b="b" l="l" r="r" t="t"/>
              <a:pathLst>
                <a:path extrusionOk="0" h="10541" w="8403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1" name="Google Shape;951;p37"/>
            <p:cNvSpPr/>
            <p:nvPr/>
          </p:nvSpPr>
          <p:spPr>
            <a:xfrm>
              <a:off x="4333800" y="1924400"/>
              <a:ext cx="700775" cy="875825"/>
            </a:xfrm>
            <a:custGeom>
              <a:rect b="b" l="l" r="r" t="t"/>
              <a:pathLst>
                <a:path extrusionOk="0" h="35033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6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6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20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20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8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2" name="Google Shape;952;p37"/>
            <p:cNvSpPr/>
            <p:nvPr/>
          </p:nvSpPr>
          <p:spPr>
            <a:xfrm>
              <a:off x="4163225" y="2844100"/>
              <a:ext cx="1041925" cy="210075"/>
            </a:xfrm>
            <a:custGeom>
              <a:rect b="b" l="l" r="r" t="t"/>
              <a:pathLst>
                <a:path extrusionOk="0" h="8403" w="41677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579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3" name="Google Shape;953;p37"/>
            <p:cNvSpPr/>
            <p:nvPr/>
          </p:nvSpPr>
          <p:spPr>
            <a:xfrm>
              <a:off x="4540025" y="2844100"/>
              <a:ext cx="288350" cy="149600"/>
            </a:xfrm>
            <a:custGeom>
              <a:rect b="b" l="l" r="r" t="t"/>
              <a:pathLst>
                <a:path extrusionOk="0" h="5984" w="11534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07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4" name="Google Shape;954;p37"/>
            <p:cNvSpPr/>
            <p:nvPr/>
          </p:nvSpPr>
          <p:spPr>
            <a:xfrm>
              <a:off x="4632300" y="2459675"/>
              <a:ext cx="99950" cy="119700"/>
            </a:xfrm>
            <a:custGeom>
              <a:rect b="b" l="l" r="r" t="t"/>
              <a:pathLst>
                <a:path extrusionOk="0" h="4788" w="3998">
                  <a:moveTo>
                    <a:pt x="1885" y="1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5" name="Google Shape;955;p37"/>
            <p:cNvSpPr/>
            <p:nvPr/>
          </p:nvSpPr>
          <p:spPr>
            <a:xfrm>
              <a:off x="4632300" y="2568525"/>
              <a:ext cx="99950" cy="38200"/>
            </a:xfrm>
            <a:custGeom>
              <a:rect b="b" l="l" r="r" t="t"/>
              <a:pathLst>
                <a:path extrusionOk="0" h="1528" w="3998">
                  <a:moveTo>
                    <a:pt x="1" y="0"/>
                  </a:moveTo>
                  <a:lnTo>
                    <a:pt x="1" y="306"/>
                  </a:lnTo>
                  <a:lnTo>
                    <a:pt x="357" y="840"/>
                  </a:lnTo>
                  <a:lnTo>
                    <a:pt x="917" y="1273"/>
                  </a:lnTo>
                  <a:lnTo>
                    <a:pt x="1579" y="1502"/>
                  </a:lnTo>
                  <a:lnTo>
                    <a:pt x="1834" y="1528"/>
                  </a:lnTo>
                  <a:lnTo>
                    <a:pt x="2165" y="1528"/>
                  </a:lnTo>
                  <a:lnTo>
                    <a:pt x="2445" y="1502"/>
                  </a:lnTo>
                  <a:lnTo>
                    <a:pt x="3081" y="1273"/>
                  </a:lnTo>
                  <a:lnTo>
                    <a:pt x="3667" y="840"/>
                  </a:lnTo>
                  <a:lnTo>
                    <a:pt x="3998" y="306"/>
                  </a:lnTo>
                  <a:lnTo>
                    <a:pt x="3998" y="0"/>
                  </a:lnTo>
                  <a:lnTo>
                    <a:pt x="3514" y="204"/>
                  </a:lnTo>
                  <a:lnTo>
                    <a:pt x="2521" y="433"/>
                  </a:lnTo>
                  <a:lnTo>
                    <a:pt x="1503" y="433"/>
                  </a:lnTo>
                  <a:lnTo>
                    <a:pt x="485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6" name="Google Shape;956;p37"/>
            <p:cNvSpPr/>
            <p:nvPr/>
          </p:nvSpPr>
          <p:spPr>
            <a:xfrm>
              <a:off x="4799700" y="2429125"/>
              <a:ext cx="129875" cy="66850"/>
            </a:xfrm>
            <a:custGeom>
              <a:rect b="b" l="l" r="r" t="t"/>
              <a:pathLst>
                <a:path extrusionOk="0" h="2674" w="5195">
                  <a:moveTo>
                    <a:pt x="2826" y="1"/>
                  </a:moveTo>
                  <a:lnTo>
                    <a:pt x="2292" y="103"/>
                  </a:lnTo>
                  <a:lnTo>
                    <a:pt x="1757" y="281"/>
                  </a:lnTo>
                  <a:lnTo>
                    <a:pt x="917" y="866"/>
                  </a:lnTo>
                  <a:lnTo>
                    <a:pt x="102" y="1808"/>
                  </a:lnTo>
                  <a:lnTo>
                    <a:pt x="1" y="1987"/>
                  </a:lnTo>
                  <a:lnTo>
                    <a:pt x="179" y="2114"/>
                  </a:lnTo>
                  <a:lnTo>
                    <a:pt x="1350" y="2547"/>
                  </a:lnTo>
                  <a:lnTo>
                    <a:pt x="2368" y="2674"/>
                  </a:lnTo>
                  <a:lnTo>
                    <a:pt x="2903" y="2572"/>
                  </a:lnTo>
                  <a:lnTo>
                    <a:pt x="3437" y="2394"/>
                  </a:lnTo>
                  <a:lnTo>
                    <a:pt x="4278" y="1808"/>
                  </a:lnTo>
                  <a:lnTo>
                    <a:pt x="5092" y="866"/>
                  </a:lnTo>
                  <a:lnTo>
                    <a:pt x="5194" y="663"/>
                  </a:lnTo>
                  <a:lnTo>
                    <a:pt x="5016" y="561"/>
                  </a:lnTo>
                  <a:lnTo>
                    <a:pt x="3845" y="103"/>
                  </a:lnTo>
                  <a:lnTo>
                    <a:pt x="2826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7" name="Google Shape;957;p37"/>
            <p:cNvSpPr/>
            <p:nvPr/>
          </p:nvSpPr>
          <p:spPr>
            <a:xfrm>
              <a:off x="4438825" y="2429125"/>
              <a:ext cx="130500" cy="66850"/>
            </a:xfrm>
            <a:custGeom>
              <a:rect b="b" l="l" r="r" t="t"/>
              <a:pathLst>
                <a:path extrusionOk="0" h="2674" w="522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219" y="1987"/>
                  </a:lnTo>
                  <a:lnTo>
                    <a:pt x="5092" y="1808"/>
                  </a:lnTo>
                  <a:lnTo>
                    <a:pt x="4277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8" name="Google Shape;958;p37"/>
            <p:cNvSpPr/>
            <p:nvPr/>
          </p:nvSpPr>
          <p:spPr>
            <a:xfrm>
              <a:off x="4471925" y="243867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1"/>
                  </a:moveTo>
                  <a:lnTo>
                    <a:pt x="331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31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44" y="739"/>
                  </a:lnTo>
                  <a:lnTo>
                    <a:pt x="1069" y="535"/>
                  </a:lnTo>
                  <a:lnTo>
                    <a:pt x="1044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9" name="Google Shape;959;p37"/>
            <p:cNvSpPr/>
            <p:nvPr/>
          </p:nvSpPr>
          <p:spPr>
            <a:xfrm>
              <a:off x="4837900" y="2445050"/>
              <a:ext cx="26750" cy="26125"/>
            </a:xfrm>
            <a:custGeom>
              <a:rect b="b" l="l" r="r" t="t"/>
              <a:pathLst>
                <a:path extrusionOk="0" h="1045" w="107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9"/>
                  </a:lnTo>
                  <a:lnTo>
                    <a:pt x="331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44" y="739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0" name="Google Shape;960;p37"/>
            <p:cNvSpPr/>
            <p:nvPr/>
          </p:nvSpPr>
          <p:spPr>
            <a:xfrm>
              <a:off x="443117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6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1" name="Google Shape;961;p37"/>
            <p:cNvSpPr/>
            <p:nvPr/>
          </p:nvSpPr>
          <p:spPr>
            <a:xfrm>
              <a:off x="4791425" y="2522700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2" name="Google Shape;962;p37"/>
            <p:cNvSpPr/>
            <p:nvPr/>
          </p:nvSpPr>
          <p:spPr>
            <a:xfrm>
              <a:off x="4448375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1905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3" name="Google Shape;963;p37"/>
            <p:cNvSpPr/>
            <p:nvPr/>
          </p:nvSpPr>
          <p:spPr>
            <a:xfrm>
              <a:off x="4809250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176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4" name="Google Shape;964;p37"/>
            <p:cNvSpPr/>
            <p:nvPr/>
          </p:nvSpPr>
          <p:spPr>
            <a:xfrm>
              <a:off x="4622125" y="2646800"/>
              <a:ext cx="124125" cy="36300"/>
            </a:xfrm>
            <a:custGeom>
              <a:rect b="b" l="l" r="r" t="t"/>
              <a:pathLst>
                <a:path extrusionOk="0" fill="none" h="1452" w="4965">
                  <a:moveTo>
                    <a:pt x="0" y="1"/>
                  </a:moveTo>
                  <a:lnTo>
                    <a:pt x="153" y="306"/>
                  </a:lnTo>
                  <a:lnTo>
                    <a:pt x="637" y="841"/>
                  </a:lnTo>
                  <a:lnTo>
                    <a:pt x="1273" y="1223"/>
                  </a:lnTo>
                  <a:lnTo>
                    <a:pt x="2063" y="1426"/>
                  </a:lnTo>
                  <a:lnTo>
                    <a:pt x="2495" y="1452"/>
                  </a:lnTo>
                  <a:lnTo>
                    <a:pt x="2903" y="1426"/>
                  </a:lnTo>
                  <a:lnTo>
                    <a:pt x="3692" y="1223"/>
                  </a:lnTo>
                  <a:lnTo>
                    <a:pt x="4328" y="841"/>
                  </a:lnTo>
                  <a:lnTo>
                    <a:pt x="4812" y="332"/>
                  </a:lnTo>
                  <a:lnTo>
                    <a:pt x="4965" y="26"/>
                  </a:lnTo>
                </a:path>
              </a:pathLst>
            </a:custGeom>
            <a:noFill/>
            <a:ln cap="rnd" cmpd="sng" w="21000">
              <a:solidFill>
                <a:srgbClr val="E15758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5" name="Google Shape;965;p37"/>
            <p:cNvSpPr/>
            <p:nvPr/>
          </p:nvSpPr>
          <p:spPr>
            <a:xfrm>
              <a:off x="4288625" y="1879850"/>
              <a:ext cx="791775" cy="541675"/>
            </a:xfrm>
            <a:custGeom>
              <a:rect b="b" l="l" r="r" t="t"/>
              <a:pathLst>
                <a:path extrusionOk="0" h="21667" w="31671">
                  <a:moveTo>
                    <a:pt x="15021" y="1"/>
                  </a:moveTo>
                  <a:lnTo>
                    <a:pt x="13417" y="154"/>
                  </a:lnTo>
                  <a:lnTo>
                    <a:pt x="11889" y="485"/>
                  </a:lnTo>
                  <a:lnTo>
                    <a:pt x="10387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53" y="8962"/>
                  </a:lnTo>
                  <a:lnTo>
                    <a:pt x="967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6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74" y="10515"/>
                  </a:lnTo>
                  <a:lnTo>
                    <a:pt x="10820" y="16727"/>
                  </a:lnTo>
                  <a:lnTo>
                    <a:pt x="11431" y="17160"/>
                  </a:lnTo>
                  <a:lnTo>
                    <a:pt x="13391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62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33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782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6" name="Google Shape;966;p37"/>
            <p:cNvSpPr/>
            <p:nvPr/>
          </p:nvSpPr>
          <p:spPr>
            <a:xfrm>
              <a:off x="5205775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6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39"/>
                  </a:lnTo>
                  <a:lnTo>
                    <a:pt x="3132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53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46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58" y="17694"/>
                  </a:lnTo>
                  <a:lnTo>
                    <a:pt x="10286" y="17694"/>
                  </a:lnTo>
                  <a:lnTo>
                    <a:pt x="10693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297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9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40" y="2165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7" name="Google Shape;967;p37"/>
            <p:cNvSpPr/>
            <p:nvPr/>
          </p:nvSpPr>
          <p:spPr>
            <a:xfrm>
              <a:off x="5289775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8" name="Google Shape;968;p37"/>
            <p:cNvSpPr/>
            <p:nvPr/>
          </p:nvSpPr>
          <p:spPr>
            <a:xfrm>
              <a:off x="5322875" y="2659525"/>
              <a:ext cx="191600" cy="55400"/>
            </a:xfrm>
            <a:custGeom>
              <a:rect b="b" l="l" r="r" t="t"/>
              <a:pathLst>
                <a:path extrusionOk="0" h="2216" w="7664">
                  <a:moveTo>
                    <a:pt x="128" y="1"/>
                  </a:moveTo>
                  <a:lnTo>
                    <a:pt x="1" y="485"/>
                  </a:lnTo>
                  <a:lnTo>
                    <a:pt x="7536" y="2216"/>
                  </a:lnTo>
                  <a:lnTo>
                    <a:pt x="7664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9" name="Google Shape;969;p37"/>
            <p:cNvSpPr/>
            <p:nvPr/>
          </p:nvSpPr>
          <p:spPr>
            <a:xfrm>
              <a:off x="5290425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04" y="306"/>
                  </a:lnTo>
                  <a:lnTo>
                    <a:pt x="1120" y="637"/>
                  </a:lnTo>
                  <a:lnTo>
                    <a:pt x="1833" y="1044"/>
                  </a:lnTo>
                  <a:lnTo>
                    <a:pt x="2597" y="1680"/>
                  </a:lnTo>
                  <a:lnTo>
                    <a:pt x="3234" y="2571"/>
                  </a:lnTo>
                  <a:lnTo>
                    <a:pt x="3717" y="3794"/>
                  </a:lnTo>
                  <a:lnTo>
                    <a:pt x="3870" y="5372"/>
                  </a:lnTo>
                  <a:lnTo>
                    <a:pt x="3794" y="6314"/>
                  </a:lnTo>
                  <a:lnTo>
                    <a:pt x="4099" y="6390"/>
                  </a:lnTo>
                  <a:lnTo>
                    <a:pt x="4125" y="6212"/>
                  </a:lnTo>
                  <a:lnTo>
                    <a:pt x="4226" y="5117"/>
                  </a:lnTo>
                  <a:lnTo>
                    <a:pt x="4150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0" name="Google Shape;970;p37"/>
            <p:cNvSpPr/>
            <p:nvPr/>
          </p:nvSpPr>
          <p:spPr>
            <a:xfrm>
              <a:off x="5268150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1" name="Google Shape;971;p37"/>
            <p:cNvSpPr/>
            <p:nvPr/>
          </p:nvSpPr>
          <p:spPr>
            <a:xfrm>
              <a:off x="5228050" y="2910950"/>
              <a:ext cx="238050" cy="100575"/>
            </a:xfrm>
            <a:custGeom>
              <a:rect b="b" l="l" r="r" t="t"/>
              <a:pathLst>
                <a:path extrusionOk="0" h="4023" w="9522">
                  <a:moveTo>
                    <a:pt x="459" y="0"/>
                  </a:moveTo>
                  <a:lnTo>
                    <a:pt x="0" y="1909"/>
                  </a:lnTo>
                  <a:lnTo>
                    <a:pt x="9089" y="4023"/>
                  </a:lnTo>
                  <a:lnTo>
                    <a:pt x="9522" y="2088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2" name="Google Shape;972;p37"/>
            <p:cNvSpPr/>
            <p:nvPr/>
          </p:nvSpPr>
          <p:spPr>
            <a:xfrm>
              <a:off x="5206400" y="2948500"/>
              <a:ext cx="250800" cy="105675"/>
            </a:xfrm>
            <a:custGeom>
              <a:rect b="b" l="l" r="r" t="t"/>
              <a:pathLst>
                <a:path extrusionOk="0" h="4227" w="10032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31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73" name="Google Shape;973;p37"/>
          <p:cNvGrpSpPr/>
          <p:nvPr/>
        </p:nvGrpSpPr>
        <p:grpSpPr>
          <a:xfrm flipH="1">
            <a:off x="4978810" y="3349589"/>
            <a:ext cx="1649444" cy="1388992"/>
            <a:chOff x="2062875" y="1879850"/>
            <a:chExt cx="1394525" cy="1174325"/>
          </a:xfrm>
        </p:grpSpPr>
        <p:sp>
          <p:nvSpPr>
            <p:cNvPr id="974" name="Google Shape;974;p37"/>
            <p:cNvSpPr/>
            <p:nvPr/>
          </p:nvSpPr>
          <p:spPr>
            <a:xfrm>
              <a:off x="2098525" y="2337475"/>
              <a:ext cx="969350" cy="705875"/>
            </a:xfrm>
            <a:custGeom>
              <a:rect b="b" l="l" r="r" t="t"/>
              <a:pathLst>
                <a:path extrusionOk="0" h="28235" w="38774">
                  <a:moveTo>
                    <a:pt x="15505" y="1"/>
                  </a:moveTo>
                  <a:lnTo>
                    <a:pt x="12195" y="153"/>
                  </a:lnTo>
                  <a:lnTo>
                    <a:pt x="11559" y="204"/>
                  </a:lnTo>
                  <a:lnTo>
                    <a:pt x="10107" y="586"/>
                  </a:lnTo>
                  <a:lnTo>
                    <a:pt x="8529" y="1248"/>
                  </a:lnTo>
                  <a:lnTo>
                    <a:pt x="6950" y="2190"/>
                  </a:lnTo>
                  <a:lnTo>
                    <a:pt x="5474" y="3412"/>
                  </a:lnTo>
                  <a:lnTo>
                    <a:pt x="4201" y="4838"/>
                  </a:lnTo>
                  <a:lnTo>
                    <a:pt x="3463" y="6085"/>
                  </a:lnTo>
                  <a:lnTo>
                    <a:pt x="3081" y="6976"/>
                  </a:lnTo>
                  <a:lnTo>
                    <a:pt x="2826" y="7944"/>
                  </a:lnTo>
                  <a:lnTo>
                    <a:pt x="2699" y="8937"/>
                  </a:lnTo>
                  <a:lnTo>
                    <a:pt x="2699" y="9446"/>
                  </a:lnTo>
                  <a:lnTo>
                    <a:pt x="2724" y="10286"/>
                  </a:lnTo>
                  <a:lnTo>
                    <a:pt x="3055" y="11534"/>
                  </a:lnTo>
                  <a:lnTo>
                    <a:pt x="3463" y="12501"/>
                  </a:lnTo>
                  <a:lnTo>
                    <a:pt x="3666" y="13570"/>
                  </a:lnTo>
                  <a:lnTo>
                    <a:pt x="3590" y="14232"/>
                  </a:lnTo>
                  <a:lnTo>
                    <a:pt x="3412" y="15021"/>
                  </a:lnTo>
                  <a:lnTo>
                    <a:pt x="2826" y="16091"/>
                  </a:lnTo>
                  <a:lnTo>
                    <a:pt x="2088" y="16905"/>
                  </a:lnTo>
                  <a:lnTo>
                    <a:pt x="1273" y="17796"/>
                  </a:lnTo>
                  <a:lnTo>
                    <a:pt x="917" y="18407"/>
                  </a:lnTo>
                  <a:lnTo>
                    <a:pt x="637" y="18942"/>
                  </a:lnTo>
                  <a:lnTo>
                    <a:pt x="255" y="20062"/>
                  </a:lnTo>
                  <a:lnTo>
                    <a:pt x="26" y="21208"/>
                  </a:lnTo>
                  <a:lnTo>
                    <a:pt x="0" y="22379"/>
                  </a:lnTo>
                  <a:lnTo>
                    <a:pt x="178" y="23525"/>
                  </a:lnTo>
                  <a:lnTo>
                    <a:pt x="560" y="24619"/>
                  </a:lnTo>
                  <a:lnTo>
                    <a:pt x="1197" y="25587"/>
                  </a:lnTo>
                  <a:lnTo>
                    <a:pt x="2037" y="26427"/>
                  </a:lnTo>
                  <a:lnTo>
                    <a:pt x="2572" y="26783"/>
                  </a:lnTo>
                  <a:lnTo>
                    <a:pt x="2902" y="26962"/>
                  </a:lnTo>
                  <a:lnTo>
                    <a:pt x="4048" y="27292"/>
                  </a:lnTo>
                  <a:lnTo>
                    <a:pt x="6518" y="27674"/>
                  </a:lnTo>
                  <a:lnTo>
                    <a:pt x="11100" y="28056"/>
                  </a:lnTo>
                  <a:lnTo>
                    <a:pt x="16548" y="28234"/>
                  </a:lnTo>
                  <a:lnTo>
                    <a:pt x="22251" y="28234"/>
                  </a:lnTo>
                  <a:lnTo>
                    <a:pt x="27674" y="28056"/>
                  </a:lnTo>
                  <a:lnTo>
                    <a:pt x="32257" y="27674"/>
                  </a:lnTo>
                  <a:lnTo>
                    <a:pt x="34752" y="27292"/>
                  </a:lnTo>
                  <a:lnTo>
                    <a:pt x="35872" y="26962"/>
                  </a:lnTo>
                  <a:lnTo>
                    <a:pt x="36228" y="26783"/>
                  </a:lnTo>
                  <a:lnTo>
                    <a:pt x="36763" y="26427"/>
                  </a:lnTo>
                  <a:lnTo>
                    <a:pt x="37603" y="25587"/>
                  </a:lnTo>
                  <a:lnTo>
                    <a:pt x="38214" y="24619"/>
                  </a:lnTo>
                  <a:lnTo>
                    <a:pt x="38621" y="23525"/>
                  </a:lnTo>
                  <a:lnTo>
                    <a:pt x="38774" y="22379"/>
                  </a:lnTo>
                  <a:lnTo>
                    <a:pt x="38749" y="21208"/>
                  </a:lnTo>
                  <a:lnTo>
                    <a:pt x="38545" y="20062"/>
                  </a:lnTo>
                  <a:lnTo>
                    <a:pt x="38138" y="18942"/>
                  </a:lnTo>
                  <a:lnTo>
                    <a:pt x="37883" y="18407"/>
                  </a:lnTo>
                  <a:lnTo>
                    <a:pt x="37527" y="17796"/>
                  </a:lnTo>
                  <a:lnTo>
                    <a:pt x="36712" y="16905"/>
                  </a:lnTo>
                  <a:lnTo>
                    <a:pt x="35948" y="16091"/>
                  </a:lnTo>
                  <a:lnTo>
                    <a:pt x="35388" y="15021"/>
                  </a:lnTo>
                  <a:lnTo>
                    <a:pt x="35210" y="14232"/>
                  </a:lnTo>
                  <a:lnTo>
                    <a:pt x="35133" y="13570"/>
                  </a:lnTo>
                  <a:lnTo>
                    <a:pt x="35337" y="12501"/>
                  </a:lnTo>
                  <a:lnTo>
                    <a:pt x="35719" y="11534"/>
                  </a:lnTo>
                  <a:lnTo>
                    <a:pt x="36050" y="10286"/>
                  </a:lnTo>
                  <a:lnTo>
                    <a:pt x="36101" y="9446"/>
                  </a:lnTo>
                  <a:lnTo>
                    <a:pt x="36101" y="8937"/>
                  </a:lnTo>
                  <a:lnTo>
                    <a:pt x="35974" y="7944"/>
                  </a:lnTo>
                  <a:lnTo>
                    <a:pt x="35693" y="6976"/>
                  </a:lnTo>
                  <a:lnTo>
                    <a:pt x="35337" y="6085"/>
                  </a:lnTo>
                  <a:lnTo>
                    <a:pt x="34599" y="4838"/>
                  </a:lnTo>
                  <a:lnTo>
                    <a:pt x="33326" y="3412"/>
                  </a:lnTo>
                  <a:lnTo>
                    <a:pt x="31849" y="2190"/>
                  </a:lnTo>
                  <a:lnTo>
                    <a:pt x="30271" y="1248"/>
                  </a:lnTo>
                  <a:lnTo>
                    <a:pt x="28692" y="586"/>
                  </a:lnTo>
                  <a:lnTo>
                    <a:pt x="27241" y="204"/>
                  </a:lnTo>
                  <a:lnTo>
                    <a:pt x="26605" y="153"/>
                  </a:lnTo>
                  <a:lnTo>
                    <a:pt x="2329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5" name="Google Shape;975;p37"/>
            <p:cNvSpPr/>
            <p:nvPr/>
          </p:nvSpPr>
          <p:spPr>
            <a:xfrm>
              <a:off x="21774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64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6" name="Google Shape;976;p37"/>
            <p:cNvSpPr/>
            <p:nvPr/>
          </p:nvSpPr>
          <p:spPr>
            <a:xfrm>
              <a:off x="2922100" y="2352125"/>
              <a:ext cx="68150" cy="190950"/>
            </a:xfrm>
            <a:custGeom>
              <a:rect b="b" l="l" r="r" t="t"/>
              <a:pathLst>
                <a:path extrusionOk="0" h="7638" w="2726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700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700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7" name="Google Shape;977;p37"/>
            <p:cNvSpPr/>
            <p:nvPr/>
          </p:nvSpPr>
          <p:spPr>
            <a:xfrm>
              <a:off x="2479125" y="2740375"/>
              <a:ext cx="210050" cy="263525"/>
            </a:xfrm>
            <a:custGeom>
              <a:rect b="b" l="l" r="r" t="t"/>
              <a:pathLst>
                <a:path extrusionOk="0" h="10541" w="8402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8" name="Google Shape;978;p37"/>
            <p:cNvSpPr/>
            <p:nvPr/>
          </p:nvSpPr>
          <p:spPr>
            <a:xfrm>
              <a:off x="2233450" y="1924400"/>
              <a:ext cx="700775" cy="875825"/>
            </a:xfrm>
            <a:custGeom>
              <a:rect b="b" l="l" r="r" t="t"/>
              <a:pathLst>
                <a:path extrusionOk="0" h="35033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5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9"/>
                  </a:lnTo>
                  <a:lnTo>
                    <a:pt x="0" y="21004"/>
                  </a:lnTo>
                  <a:lnTo>
                    <a:pt x="0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5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19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19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7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9" name="Google Shape;979;p37"/>
            <p:cNvSpPr/>
            <p:nvPr/>
          </p:nvSpPr>
          <p:spPr>
            <a:xfrm>
              <a:off x="2358200" y="2418300"/>
              <a:ext cx="91050" cy="91050"/>
            </a:xfrm>
            <a:custGeom>
              <a:rect b="b" l="l" r="r" t="t"/>
              <a:pathLst>
                <a:path extrusionOk="0" h="3642" w="3642">
                  <a:moveTo>
                    <a:pt x="1808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1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0" name="Google Shape;980;p37"/>
            <p:cNvSpPr/>
            <p:nvPr/>
          </p:nvSpPr>
          <p:spPr>
            <a:xfrm>
              <a:off x="2718450" y="2418300"/>
              <a:ext cx="91025" cy="91050"/>
            </a:xfrm>
            <a:custGeom>
              <a:rect b="b" l="l" r="r" t="t"/>
              <a:pathLst>
                <a:path extrusionOk="0" h="3642" w="3641">
                  <a:moveTo>
                    <a:pt x="1833" y="1"/>
                  </a:moveTo>
                  <a:lnTo>
                    <a:pt x="1451" y="26"/>
                  </a:lnTo>
                  <a:lnTo>
                    <a:pt x="815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815" y="3336"/>
                  </a:lnTo>
                  <a:lnTo>
                    <a:pt x="1451" y="3616"/>
                  </a:lnTo>
                  <a:lnTo>
                    <a:pt x="1833" y="3642"/>
                  </a:lnTo>
                  <a:lnTo>
                    <a:pt x="2190" y="3616"/>
                  </a:lnTo>
                  <a:lnTo>
                    <a:pt x="2851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51" y="306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1" name="Google Shape;981;p37"/>
            <p:cNvSpPr/>
            <p:nvPr/>
          </p:nvSpPr>
          <p:spPr>
            <a:xfrm>
              <a:off x="2062875" y="2844100"/>
              <a:ext cx="1041925" cy="210075"/>
            </a:xfrm>
            <a:custGeom>
              <a:rect b="b" l="l" r="r" t="t"/>
              <a:pathLst>
                <a:path extrusionOk="0" h="8403" w="41677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578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2" name="Google Shape;982;p37"/>
            <p:cNvSpPr/>
            <p:nvPr/>
          </p:nvSpPr>
          <p:spPr>
            <a:xfrm>
              <a:off x="2439675" y="2844100"/>
              <a:ext cx="288325" cy="149600"/>
            </a:xfrm>
            <a:custGeom>
              <a:rect b="b" l="l" r="r" t="t"/>
              <a:pathLst>
                <a:path extrusionOk="0" h="5984" w="11533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5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6" y="4202"/>
                  </a:lnTo>
                  <a:lnTo>
                    <a:pt x="4506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3" name="Google Shape;983;p37"/>
            <p:cNvSpPr/>
            <p:nvPr/>
          </p:nvSpPr>
          <p:spPr>
            <a:xfrm>
              <a:off x="2540875" y="2459675"/>
              <a:ext cx="82125" cy="119700"/>
            </a:xfrm>
            <a:custGeom>
              <a:rect b="b" l="l" r="r" t="t"/>
              <a:pathLst>
                <a:path extrusionOk="0" h="4788" w="3285">
                  <a:moveTo>
                    <a:pt x="1553" y="1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4" name="Google Shape;984;p37"/>
            <p:cNvSpPr/>
            <p:nvPr/>
          </p:nvSpPr>
          <p:spPr>
            <a:xfrm>
              <a:off x="2540875" y="2568525"/>
              <a:ext cx="82125" cy="38200"/>
            </a:xfrm>
            <a:custGeom>
              <a:rect b="b" l="l" r="r" t="t"/>
              <a:pathLst>
                <a:path extrusionOk="0" h="1528" w="3285">
                  <a:moveTo>
                    <a:pt x="0" y="0"/>
                  </a:moveTo>
                  <a:lnTo>
                    <a:pt x="0" y="306"/>
                  </a:lnTo>
                  <a:lnTo>
                    <a:pt x="280" y="840"/>
                  </a:lnTo>
                  <a:lnTo>
                    <a:pt x="764" y="1273"/>
                  </a:lnTo>
                  <a:lnTo>
                    <a:pt x="1298" y="1502"/>
                  </a:lnTo>
                  <a:lnTo>
                    <a:pt x="1528" y="1528"/>
                  </a:lnTo>
                  <a:lnTo>
                    <a:pt x="1782" y="1528"/>
                  </a:lnTo>
                  <a:lnTo>
                    <a:pt x="2011" y="1502"/>
                  </a:lnTo>
                  <a:lnTo>
                    <a:pt x="2521" y="1273"/>
                  </a:lnTo>
                  <a:lnTo>
                    <a:pt x="3004" y="840"/>
                  </a:lnTo>
                  <a:lnTo>
                    <a:pt x="3284" y="306"/>
                  </a:lnTo>
                  <a:lnTo>
                    <a:pt x="3284" y="0"/>
                  </a:lnTo>
                  <a:lnTo>
                    <a:pt x="2902" y="204"/>
                  </a:lnTo>
                  <a:lnTo>
                    <a:pt x="2062" y="433"/>
                  </a:lnTo>
                  <a:lnTo>
                    <a:pt x="1222" y="433"/>
                  </a:lnTo>
                  <a:lnTo>
                    <a:pt x="407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5" name="Google Shape;985;p37"/>
            <p:cNvSpPr/>
            <p:nvPr/>
          </p:nvSpPr>
          <p:spPr>
            <a:xfrm>
              <a:off x="2377300" y="2434225"/>
              <a:ext cx="26100" cy="26750"/>
            </a:xfrm>
            <a:custGeom>
              <a:rect b="b" l="l" r="r" t="t"/>
              <a:pathLst>
                <a:path extrusionOk="0" h="1070" w="1044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09" y="1070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44" y="535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6" name="Google Shape;986;p37"/>
            <p:cNvSpPr/>
            <p:nvPr/>
          </p:nvSpPr>
          <p:spPr>
            <a:xfrm>
              <a:off x="2737525" y="2434225"/>
              <a:ext cx="26775" cy="26750"/>
            </a:xfrm>
            <a:custGeom>
              <a:rect b="b" l="l" r="r" t="t"/>
              <a:pathLst>
                <a:path extrusionOk="0" h="1070" w="1071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32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45" y="739"/>
                  </a:lnTo>
                  <a:lnTo>
                    <a:pt x="1070" y="535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7" name="Google Shape;987;p37"/>
            <p:cNvSpPr/>
            <p:nvPr/>
          </p:nvSpPr>
          <p:spPr>
            <a:xfrm>
              <a:off x="233082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8" name="Google Shape;988;p37"/>
            <p:cNvSpPr/>
            <p:nvPr/>
          </p:nvSpPr>
          <p:spPr>
            <a:xfrm>
              <a:off x="2691075" y="2522700"/>
              <a:ext cx="146400" cy="68750"/>
            </a:xfrm>
            <a:custGeom>
              <a:rect b="b" l="l" r="r" t="t"/>
              <a:pathLst>
                <a:path extrusionOk="0" h="2750" w="5856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611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9" name="Google Shape;989;p37"/>
            <p:cNvSpPr/>
            <p:nvPr/>
          </p:nvSpPr>
          <p:spPr>
            <a:xfrm>
              <a:off x="2188250" y="1879850"/>
              <a:ext cx="791175" cy="525750"/>
            </a:xfrm>
            <a:custGeom>
              <a:rect b="b" l="l" r="r" t="t"/>
              <a:pathLst>
                <a:path extrusionOk="0" h="21030" w="31647">
                  <a:moveTo>
                    <a:pt x="15022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66" y="3132"/>
                  </a:lnTo>
                  <a:lnTo>
                    <a:pt x="5194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79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52" y="14436"/>
                  </a:lnTo>
                  <a:lnTo>
                    <a:pt x="11890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7007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83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3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820" y="20317"/>
                  </a:lnTo>
                  <a:lnTo>
                    <a:pt x="30526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3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78" y="4100"/>
                  </a:lnTo>
                  <a:lnTo>
                    <a:pt x="25282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0" name="Google Shape;990;p37"/>
            <p:cNvSpPr/>
            <p:nvPr/>
          </p:nvSpPr>
          <p:spPr>
            <a:xfrm>
              <a:off x="2348025" y="2341925"/>
              <a:ext cx="110750" cy="22300"/>
            </a:xfrm>
            <a:custGeom>
              <a:rect b="b" l="l" r="r" t="t"/>
              <a:pathLst>
                <a:path extrusionOk="0" fill="none" h="892" w="4430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1" name="Google Shape;991;p37"/>
            <p:cNvSpPr/>
            <p:nvPr/>
          </p:nvSpPr>
          <p:spPr>
            <a:xfrm>
              <a:off x="2708900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2" name="Google Shape;992;p37"/>
            <p:cNvSpPr/>
            <p:nvPr/>
          </p:nvSpPr>
          <p:spPr>
            <a:xfrm>
              <a:off x="2521775" y="2657625"/>
              <a:ext cx="124125" cy="35675"/>
            </a:xfrm>
            <a:custGeom>
              <a:rect b="b" l="l" r="r" t="t"/>
              <a:pathLst>
                <a:path extrusionOk="0" h="1427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1"/>
                  </a:lnTo>
                  <a:lnTo>
                    <a:pt x="4812" y="331"/>
                  </a:lnTo>
                  <a:lnTo>
                    <a:pt x="4965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645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3" name="Google Shape;993;p37"/>
            <p:cNvSpPr/>
            <p:nvPr/>
          </p:nvSpPr>
          <p:spPr>
            <a:xfrm>
              <a:off x="3100950" y="2455225"/>
              <a:ext cx="356450" cy="586225"/>
            </a:xfrm>
            <a:custGeom>
              <a:rect b="b" l="l" r="r" t="t"/>
              <a:pathLst>
                <a:path extrusionOk="0" h="23449" w="14258">
                  <a:moveTo>
                    <a:pt x="9192" y="1"/>
                  </a:moveTo>
                  <a:lnTo>
                    <a:pt x="8784" y="102"/>
                  </a:lnTo>
                  <a:lnTo>
                    <a:pt x="8402" y="357"/>
                  </a:lnTo>
                  <a:lnTo>
                    <a:pt x="8148" y="764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3"/>
                  </a:lnTo>
                  <a:lnTo>
                    <a:pt x="7562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306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37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39"/>
                  </a:lnTo>
                  <a:lnTo>
                    <a:pt x="3132" y="9548"/>
                  </a:lnTo>
                  <a:lnTo>
                    <a:pt x="2623" y="8173"/>
                  </a:lnTo>
                  <a:lnTo>
                    <a:pt x="2114" y="7231"/>
                  </a:lnTo>
                  <a:lnTo>
                    <a:pt x="1630" y="6594"/>
                  </a:lnTo>
                  <a:lnTo>
                    <a:pt x="943" y="6111"/>
                  </a:lnTo>
                  <a:lnTo>
                    <a:pt x="383" y="6034"/>
                  </a:lnTo>
                  <a:lnTo>
                    <a:pt x="332" y="6060"/>
                  </a:lnTo>
                  <a:lnTo>
                    <a:pt x="154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26" y="7078"/>
                  </a:lnTo>
                  <a:lnTo>
                    <a:pt x="561" y="10006"/>
                  </a:lnTo>
                  <a:lnTo>
                    <a:pt x="1147" y="13494"/>
                  </a:lnTo>
                  <a:lnTo>
                    <a:pt x="1197" y="13901"/>
                  </a:lnTo>
                  <a:lnTo>
                    <a:pt x="1427" y="14563"/>
                  </a:lnTo>
                  <a:lnTo>
                    <a:pt x="1885" y="15327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33" y="17694"/>
                  </a:lnTo>
                  <a:lnTo>
                    <a:pt x="10261" y="17694"/>
                  </a:lnTo>
                  <a:lnTo>
                    <a:pt x="10694" y="17618"/>
                  </a:lnTo>
                  <a:lnTo>
                    <a:pt x="11203" y="17338"/>
                  </a:lnTo>
                  <a:lnTo>
                    <a:pt x="11610" y="16803"/>
                  </a:lnTo>
                  <a:lnTo>
                    <a:pt x="11737" y="16396"/>
                  </a:lnTo>
                  <a:lnTo>
                    <a:pt x="12068" y="14970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8"/>
                  </a:lnTo>
                  <a:lnTo>
                    <a:pt x="14232" y="5652"/>
                  </a:lnTo>
                  <a:lnTo>
                    <a:pt x="14258" y="5423"/>
                  </a:lnTo>
                  <a:lnTo>
                    <a:pt x="14207" y="4965"/>
                  </a:lnTo>
                  <a:lnTo>
                    <a:pt x="14029" y="4609"/>
                  </a:lnTo>
                  <a:lnTo>
                    <a:pt x="13698" y="4354"/>
                  </a:lnTo>
                  <a:lnTo>
                    <a:pt x="13520" y="4303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609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48" y="3030"/>
                  </a:lnTo>
                  <a:lnTo>
                    <a:pt x="12297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34" y="1834"/>
                  </a:lnTo>
                  <a:lnTo>
                    <a:pt x="11330" y="1783"/>
                  </a:lnTo>
                  <a:lnTo>
                    <a:pt x="10897" y="1884"/>
                  </a:lnTo>
                  <a:lnTo>
                    <a:pt x="10541" y="2165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102"/>
                  </a:lnTo>
                  <a:lnTo>
                    <a:pt x="9421" y="26"/>
                  </a:lnTo>
                  <a:lnTo>
                    <a:pt x="9192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4" name="Google Shape;994;p37"/>
            <p:cNvSpPr/>
            <p:nvPr/>
          </p:nvSpPr>
          <p:spPr>
            <a:xfrm>
              <a:off x="3184975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0" y="1"/>
                  </a:moveTo>
                  <a:lnTo>
                    <a:pt x="0" y="1"/>
                  </a:lnTo>
                  <a:lnTo>
                    <a:pt x="0" y="26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5" name="Google Shape;995;p37"/>
            <p:cNvSpPr/>
            <p:nvPr/>
          </p:nvSpPr>
          <p:spPr>
            <a:xfrm>
              <a:off x="3218075" y="2659525"/>
              <a:ext cx="190950" cy="55400"/>
            </a:xfrm>
            <a:custGeom>
              <a:rect b="b" l="l" r="r" t="t"/>
              <a:pathLst>
                <a:path extrusionOk="0" h="2216" w="7638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6" name="Google Shape;996;p37"/>
            <p:cNvSpPr/>
            <p:nvPr/>
          </p:nvSpPr>
          <p:spPr>
            <a:xfrm>
              <a:off x="3184975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77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125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61" y="1935"/>
                  </a:lnTo>
                  <a:lnTo>
                    <a:pt x="2419" y="968"/>
                  </a:lnTo>
                  <a:lnTo>
                    <a:pt x="1401" y="407"/>
                  </a:lnTo>
                  <a:lnTo>
                    <a:pt x="561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7" name="Google Shape;997;p37"/>
            <p:cNvSpPr/>
            <p:nvPr/>
          </p:nvSpPr>
          <p:spPr>
            <a:xfrm>
              <a:off x="3162700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8" name="Google Shape;998;p37"/>
            <p:cNvSpPr/>
            <p:nvPr/>
          </p:nvSpPr>
          <p:spPr>
            <a:xfrm>
              <a:off x="3123225" y="2910950"/>
              <a:ext cx="238075" cy="100575"/>
            </a:xfrm>
            <a:custGeom>
              <a:rect b="b" l="l" r="r" t="t"/>
              <a:pathLst>
                <a:path extrusionOk="0" h="4023" w="9523">
                  <a:moveTo>
                    <a:pt x="434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523" y="2088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9" name="Google Shape;999;p37"/>
            <p:cNvSpPr/>
            <p:nvPr/>
          </p:nvSpPr>
          <p:spPr>
            <a:xfrm>
              <a:off x="3100950" y="2948500"/>
              <a:ext cx="251450" cy="105675"/>
            </a:xfrm>
            <a:custGeom>
              <a:rect b="b" l="l" r="r" t="t"/>
              <a:pathLst>
                <a:path extrusionOk="0" h="4227" w="10058">
                  <a:moveTo>
                    <a:pt x="994" y="0"/>
                  </a:moveTo>
                  <a:lnTo>
                    <a:pt x="1" y="4226"/>
                  </a:lnTo>
                  <a:lnTo>
                    <a:pt x="9573" y="4226"/>
                  </a:lnTo>
                  <a:lnTo>
                    <a:pt x="10057" y="2088"/>
                  </a:lnTo>
                  <a:lnTo>
                    <a:pt x="994" y="0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00" name="Google Shape;1000;p37"/>
          <p:cNvGrpSpPr/>
          <p:nvPr/>
        </p:nvGrpSpPr>
        <p:grpSpPr>
          <a:xfrm flipH="1">
            <a:off x="7131122" y="3349589"/>
            <a:ext cx="1655447" cy="1388992"/>
            <a:chOff x="238125" y="1879850"/>
            <a:chExt cx="1399600" cy="1174325"/>
          </a:xfrm>
        </p:grpSpPr>
        <p:sp>
          <p:nvSpPr>
            <p:cNvPr id="1001" name="Google Shape;1001;p37"/>
            <p:cNvSpPr/>
            <p:nvPr/>
          </p:nvSpPr>
          <p:spPr>
            <a:xfrm>
              <a:off x="352675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2" name="Google Shape;1002;p37"/>
            <p:cNvSpPr/>
            <p:nvPr/>
          </p:nvSpPr>
          <p:spPr>
            <a:xfrm>
              <a:off x="10973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3" name="Google Shape;1003;p37"/>
            <p:cNvSpPr/>
            <p:nvPr/>
          </p:nvSpPr>
          <p:spPr>
            <a:xfrm>
              <a:off x="654375" y="2740375"/>
              <a:ext cx="210675" cy="263525"/>
            </a:xfrm>
            <a:custGeom>
              <a:rect b="b" l="l" r="r" t="t"/>
              <a:pathLst>
                <a:path extrusionOk="0" h="10541" w="8427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4" name="Google Shape;1004;p37"/>
            <p:cNvSpPr/>
            <p:nvPr/>
          </p:nvSpPr>
          <p:spPr>
            <a:xfrm>
              <a:off x="408675" y="1924400"/>
              <a:ext cx="701425" cy="875825"/>
            </a:xfrm>
            <a:custGeom>
              <a:rect b="b" l="l" r="r" t="t"/>
              <a:pathLst>
                <a:path extrusionOk="0" h="35033" w="28057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5" name="Google Shape;1005;p37"/>
            <p:cNvSpPr/>
            <p:nvPr/>
          </p:nvSpPr>
          <p:spPr>
            <a:xfrm>
              <a:off x="533425" y="2418300"/>
              <a:ext cx="91050" cy="91050"/>
            </a:xfrm>
            <a:custGeom>
              <a:rect b="b" l="l" r="r" t="t"/>
              <a:pathLst>
                <a:path extrusionOk="0" h="3642" w="3642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6" name="Google Shape;1006;p37"/>
            <p:cNvSpPr/>
            <p:nvPr/>
          </p:nvSpPr>
          <p:spPr>
            <a:xfrm>
              <a:off x="894325" y="2418300"/>
              <a:ext cx="91025" cy="91050"/>
            </a:xfrm>
            <a:custGeom>
              <a:rect b="b" l="l" r="r" t="t"/>
              <a:pathLst>
                <a:path extrusionOk="0" h="3642" w="3641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7" name="Google Shape;1007;p37"/>
            <p:cNvSpPr/>
            <p:nvPr/>
          </p:nvSpPr>
          <p:spPr>
            <a:xfrm>
              <a:off x="238125" y="2844100"/>
              <a:ext cx="1042550" cy="210075"/>
            </a:xfrm>
            <a:custGeom>
              <a:rect b="b" l="l" r="r" t="t"/>
              <a:pathLst>
                <a:path extrusionOk="0" h="8403" w="41702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8" name="Google Shape;1008;p37"/>
            <p:cNvSpPr/>
            <p:nvPr/>
          </p:nvSpPr>
          <p:spPr>
            <a:xfrm>
              <a:off x="614900" y="2844100"/>
              <a:ext cx="288975" cy="149600"/>
            </a:xfrm>
            <a:custGeom>
              <a:rect b="b" l="l" r="r" t="t"/>
              <a:pathLst>
                <a:path extrusionOk="0" h="5984" w="11559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9" name="Google Shape;1009;p37"/>
            <p:cNvSpPr/>
            <p:nvPr/>
          </p:nvSpPr>
          <p:spPr>
            <a:xfrm>
              <a:off x="716100" y="2459675"/>
              <a:ext cx="82775" cy="119700"/>
            </a:xfrm>
            <a:custGeom>
              <a:rect b="b" l="l" r="r" t="t"/>
              <a:pathLst>
                <a:path extrusionOk="0" h="4788" w="3311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0" name="Google Shape;1010;p37"/>
            <p:cNvSpPr/>
            <p:nvPr/>
          </p:nvSpPr>
          <p:spPr>
            <a:xfrm>
              <a:off x="716100" y="2568525"/>
              <a:ext cx="82775" cy="38200"/>
            </a:xfrm>
            <a:custGeom>
              <a:rect b="b" l="l" r="r" t="t"/>
              <a:pathLst>
                <a:path extrusionOk="0" h="1528" w="3311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1" name="Google Shape;1011;p37"/>
            <p:cNvSpPr/>
            <p:nvPr/>
          </p:nvSpPr>
          <p:spPr>
            <a:xfrm>
              <a:off x="552525" y="243422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2" name="Google Shape;1012;p37"/>
            <p:cNvSpPr/>
            <p:nvPr/>
          </p:nvSpPr>
          <p:spPr>
            <a:xfrm>
              <a:off x="913400" y="2434225"/>
              <a:ext cx="26125" cy="26750"/>
            </a:xfrm>
            <a:custGeom>
              <a:rect b="b" l="l" r="r" t="t"/>
              <a:pathLst>
                <a:path extrusionOk="0" h="1070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3" name="Google Shape;1013;p37"/>
            <p:cNvSpPr/>
            <p:nvPr/>
          </p:nvSpPr>
          <p:spPr>
            <a:xfrm>
              <a:off x="50607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4" name="Google Shape;1014;p37"/>
            <p:cNvSpPr/>
            <p:nvPr/>
          </p:nvSpPr>
          <p:spPr>
            <a:xfrm>
              <a:off x="866950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5" name="Google Shape;1015;p37"/>
            <p:cNvSpPr/>
            <p:nvPr/>
          </p:nvSpPr>
          <p:spPr>
            <a:xfrm>
              <a:off x="523900" y="2341925"/>
              <a:ext cx="110125" cy="22300"/>
            </a:xfrm>
            <a:custGeom>
              <a:rect b="b" l="l" r="r" t="t"/>
              <a:pathLst>
                <a:path extrusionOk="0" fill="none" h="892" w="4405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6" name="Google Shape;1016;p37"/>
            <p:cNvSpPr/>
            <p:nvPr/>
          </p:nvSpPr>
          <p:spPr>
            <a:xfrm>
              <a:off x="884775" y="2341925"/>
              <a:ext cx="110125" cy="22300"/>
            </a:xfrm>
            <a:custGeom>
              <a:rect b="b" l="l" r="r" t="t"/>
              <a:pathLst>
                <a:path extrusionOk="0" fill="none" h="892" w="4405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7" name="Google Shape;1017;p37"/>
            <p:cNvSpPr/>
            <p:nvPr/>
          </p:nvSpPr>
          <p:spPr>
            <a:xfrm>
              <a:off x="697650" y="2646800"/>
              <a:ext cx="123500" cy="36300"/>
            </a:xfrm>
            <a:custGeom>
              <a:rect b="b" l="l" r="r" t="t"/>
              <a:pathLst>
                <a:path extrusionOk="0" fill="none" h="1452" w="494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cap="rnd" cmpd="sng" w="21000">
              <a:solidFill>
                <a:srgbClr val="D5645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8" name="Google Shape;1018;p37"/>
            <p:cNvSpPr/>
            <p:nvPr/>
          </p:nvSpPr>
          <p:spPr>
            <a:xfrm>
              <a:off x="364125" y="1879850"/>
              <a:ext cx="791175" cy="525750"/>
            </a:xfrm>
            <a:custGeom>
              <a:rect b="b" l="l" r="r" t="t"/>
              <a:pathLst>
                <a:path extrusionOk="0" h="21030" w="31647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9" name="Google Shape;1019;p37"/>
            <p:cNvSpPr/>
            <p:nvPr/>
          </p:nvSpPr>
          <p:spPr>
            <a:xfrm>
              <a:off x="1280650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0" name="Google Shape;1020;p37"/>
            <p:cNvSpPr/>
            <p:nvPr/>
          </p:nvSpPr>
          <p:spPr>
            <a:xfrm>
              <a:off x="1365300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1" name="Google Shape;1021;p37"/>
            <p:cNvSpPr/>
            <p:nvPr/>
          </p:nvSpPr>
          <p:spPr>
            <a:xfrm>
              <a:off x="1398400" y="2659525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2" name="Google Shape;1022;p37"/>
            <p:cNvSpPr/>
            <p:nvPr/>
          </p:nvSpPr>
          <p:spPr>
            <a:xfrm>
              <a:off x="1365300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3" name="Google Shape;1023;p37"/>
            <p:cNvSpPr/>
            <p:nvPr/>
          </p:nvSpPr>
          <p:spPr>
            <a:xfrm>
              <a:off x="1343025" y="2888650"/>
              <a:ext cx="183975" cy="84675"/>
            </a:xfrm>
            <a:custGeom>
              <a:rect b="b" l="l" r="r" t="t"/>
              <a:pathLst>
                <a:path extrusionOk="0" h="3387" w="7359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4" name="Google Shape;1024;p37"/>
            <p:cNvSpPr/>
            <p:nvPr/>
          </p:nvSpPr>
          <p:spPr>
            <a:xfrm>
              <a:off x="1303575" y="2910950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5" name="Google Shape;1025;p37"/>
            <p:cNvSpPr/>
            <p:nvPr/>
          </p:nvSpPr>
          <p:spPr>
            <a:xfrm>
              <a:off x="1281300" y="29485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26" name="Google Shape;1026;p37"/>
          <p:cNvGrpSpPr/>
          <p:nvPr/>
        </p:nvGrpSpPr>
        <p:grpSpPr>
          <a:xfrm flipH="1">
            <a:off x="336172" y="1148257"/>
            <a:ext cx="1717219" cy="1563602"/>
            <a:chOff x="5930700" y="247325"/>
            <a:chExt cx="1451825" cy="1321950"/>
          </a:xfrm>
        </p:grpSpPr>
        <p:sp>
          <p:nvSpPr>
            <p:cNvPr id="1027" name="Google Shape;1027;p37"/>
            <p:cNvSpPr/>
            <p:nvPr/>
          </p:nvSpPr>
          <p:spPr>
            <a:xfrm>
              <a:off x="5930700" y="247325"/>
              <a:ext cx="1155875" cy="1152650"/>
            </a:xfrm>
            <a:custGeom>
              <a:rect b="b" l="l" r="r" t="t"/>
              <a:pathLst>
                <a:path extrusionOk="0" h="46106" w="46235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8" name="Google Shape;1028;p37"/>
            <p:cNvSpPr/>
            <p:nvPr/>
          </p:nvSpPr>
          <p:spPr>
            <a:xfrm>
              <a:off x="61025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9" name="Google Shape;1029;p37"/>
            <p:cNvSpPr/>
            <p:nvPr/>
          </p:nvSpPr>
          <p:spPr>
            <a:xfrm>
              <a:off x="684722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0" name="Google Shape;1030;p37"/>
            <p:cNvSpPr/>
            <p:nvPr/>
          </p:nvSpPr>
          <p:spPr>
            <a:xfrm>
              <a:off x="6403600" y="1254850"/>
              <a:ext cx="210700" cy="264150"/>
            </a:xfrm>
            <a:custGeom>
              <a:rect b="b" l="l" r="r" t="t"/>
              <a:pathLst>
                <a:path extrusionOk="0" h="10566" w="8428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1" name="Google Shape;1031;p37"/>
            <p:cNvSpPr/>
            <p:nvPr/>
          </p:nvSpPr>
          <p:spPr>
            <a:xfrm>
              <a:off x="6157925" y="439525"/>
              <a:ext cx="701425" cy="875800"/>
            </a:xfrm>
            <a:custGeom>
              <a:rect b="b" l="l" r="r" t="t"/>
              <a:pathLst>
                <a:path extrusionOk="0" h="35032" w="28057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2" name="Google Shape;1032;p37"/>
            <p:cNvSpPr/>
            <p:nvPr/>
          </p:nvSpPr>
          <p:spPr>
            <a:xfrm>
              <a:off x="6282675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3" name="Google Shape;1033;p37"/>
            <p:cNvSpPr/>
            <p:nvPr/>
          </p:nvSpPr>
          <p:spPr>
            <a:xfrm>
              <a:off x="664355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4" name="Google Shape;1034;p37"/>
            <p:cNvSpPr/>
            <p:nvPr/>
          </p:nvSpPr>
          <p:spPr>
            <a:xfrm>
              <a:off x="5987350" y="1359225"/>
              <a:ext cx="1042575" cy="210050"/>
            </a:xfrm>
            <a:custGeom>
              <a:rect b="b" l="l" r="r" t="t"/>
              <a:pathLst>
                <a:path extrusionOk="0" h="8402" w="41703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5" name="Google Shape;1035;p37"/>
            <p:cNvSpPr/>
            <p:nvPr/>
          </p:nvSpPr>
          <p:spPr>
            <a:xfrm>
              <a:off x="6364150" y="1359225"/>
              <a:ext cx="288975" cy="148950"/>
            </a:xfrm>
            <a:custGeom>
              <a:rect b="b" l="l" r="r" t="t"/>
              <a:pathLst>
                <a:path extrusionOk="0" h="5958" w="11559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6" name="Google Shape;1036;p37"/>
            <p:cNvSpPr/>
            <p:nvPr/>
          </p:nvSpPr>
          <p:spPr>
            <a:xfrm>
              <a:off x="6457075" y="974800"/>
              <a:ext cx="99950" cy="119675"/>
            </a:xfrm>
            <a:custGeom>
              <a:rect b="b" l="l" r="r" t="t"/>
              <a:pathLst>
                <a:path extrusionOk="0" h="4787" w="3998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7" name="Google Shape;1037;p37"/>
            <p:cNvSpPr/>
            <p:nvPr/>
          </p:nvSpPr>
          <p:spPr>
            <a:xfrm>
              <a:off x="6457075" y="1083625"/>
              <a:ext cx="99950" cy="37575"/>
            </a:xfrm>
            <a:custGeom>
              <a:rect b="b" l="l" r="r" t="t"/>
              <a:pathLst>
                <a:path extrusionOk="0" h="1503" w="3998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8" name="Google Shape;1038;p37"/>
            <p:cNvSpPr/>
            <p:nvPr/>
          </p:nvSpPr>
          <p:spPr>
            <a:xfrm>
              <a:off x="6301775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9" name="Google Shape;1039;p37"/>
            <p:cNvSpPr/>
            <p:nvPr/>
          </p:nvSpPr>
          <p:spPr>
            <a:xfrm>
              <a:off x="6662650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0" name="Google Shape;1040;p37"/>
            <p:cNvSpPr/>
            <p:nvPr/>
          </p:nvSpPr>
          <p:spPr>
            <a:xfrm>
              <a:off x="6255300" y="1037175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1" name="Google Shape;1041;p37"/>
            <p:cNvSpPr/>
            <p:nvPr/>
          </p:nvSpPr>
          <p:spPr>
            <a:xfrm>
              <a:off x="6616200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2" name="Google Shape;1042;p37"/>
            <p:cNvSpPr/>
            <p:nvPr/>
          </p:nvSpPr>
          <p:spPr>
            <a:xfrm>
              <a:off x="6273125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3" name="Google Shape;1043;p37"/>
            <p:cNvSpPr/>
            <p:nvPr/>
          </p:nvSpPr>
          <p:spPr>
            <a:xfrm>
              <a:off x="6634000" y="857050"/>
              <a:ext cx="110150" cy="21675"/>
            </a:xfrm>
            <a:custGeom>
              <a:rect b="b" l="l" r="r" t="t"/>
              <a:pathLst>
                <a:path extrusionOk="0" fill="none" h="867" w="4406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4" name="Google Shape;1044;p37"/>
            <p:cNvSpPr/>
            <p:nvPr/>
          </p:nvSpPr>
          <p:spPr>
            <a:xfrm>
              <a:off x="6446875" y="1172750"/>
              <a:ext cx="123500" cy="35650"/>
            </a:xfrm>
            <a:custGeom>
              <a:rect b="b" l="l" r="r" t="t"/>
              <a:pathLst>
                <a:path extrusionOk="0" h="1426" w="494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5" name="Google Shape;1045;p37"/>
            <p:cNvSpPr/>
            <p:nvPr/>
          </p:nvSpPr>
          <p:spPr>
            <a:xfrm>
              <a:off x="6081550" y="405800"/>
              <a:ext cx="852250" cy="528300"/>
            </a:xfrm>
            <a:custGeom>
              <a:rect b="b" l="l" r="r" t="t"/>
              <a:pathLst>
                <a:path extrusionOk="0" h="21132" w="3409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6" name="Google Shape;1046;p37"/>
            <p:cNvSpPr/>
            <p:nvPr/>
          </p:nvSpPr>
          <p:spPr>
            <a:xfrm>
              <a:off x="7025450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7" name="Google Shape;1047;p37"/>
            <p:cNvSpPr/>
            <p:nvPr/>
          </p:nvSpPr>
          <p:spPr>
            <a:xfrm>
              <a:off x="7109450" y="1230025"/>
              <a:ext cx="675" cy="25"/>
            </a:xfrm>
            <a:custGeom>
              <a:rect b="b" l="l" r="r" t="t"/>
              <a:pathLst>
                <a:path extrusionOk="0" h="1" w="27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8" name="Google Shape;1048;p37"/>
            <p:cNvSpPr/>
            <p:nvPr/>
          </p:nvSpPr>
          <p:spPr>
            <a:xfrm>
              <a:off x="7143175" y="1174650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9" name="Google Shape;1049;p37"/>
            <p:cNvSpPr/>
            <p:nvPr/>
          </p:nvSpPr>
          <p:spPr>
            <a:xfrm>
              <a:off x="7110100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0" name="Google Shape;1050;p37"/>
            <p:cNvSpPr/>
            <p:nvPr/>
          </p:nvSpPr>
          <p:spPr>
            <a:xfrm>
              <a:off x="7087825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1" name="Google Shape;1051;p37"/>
            <p:cNvSpPr/>
            <p:nvPr/>
          </p:nvSpPr>
          <p:spPr>
            <a:xfrm>
              <a:off x="7048350" y="1425425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2" name="Google Shape;1052;p37"/>
            <p:cNvSpPr/>
            <p:nvPr/>
          </p:nvSpPr>
          <p:spPr>
            <a:xfrm>
              <a:off x="7026075" y="14636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53" name="Google Shape;1053;p37"/>
          <p:cNvGrpSpPr/>
          <p:nvPr/>
        </p:nvGrpSpPr>
        <p:grpSpPr>
          <a:xfrm flipH="1">
            <a:off x="2488484" y="1206214"/>
            <a:ext cx="1655476" cy="1505645"/>
            <a:chOff x="4163225" y="296325"/>
            <a:chExt cx="1399625" cy="1272950"/>
          </a:xfrm>
        </p:grpSpPr>
        <p:sp>
          <p:nvSpPr>
            <p:cNvPr id="1054" name="Google Shape;1054;p37"/>
            <p:cNvSpPr/>
            <p:nvPr/>
          </p:nvSpPr>
          <p:spPr>
            <a:xfrm>
              <a:off x="4209700" y="296325"/>
              <a:ext cx="949000" cy="996100"/>
            </a:xfrm>
            <a:custGeom>
              <a:rect b="b" l="l" r="r" t="t"/>
              <a:pathLst>
                <a:path extrusionOk="0" h="39844" w="37960">
                  <a:moveTo>
                    <a:pt x="16727" y="0"/>
                  </a:moveTo>
                  <a:lnTo>
                    <a:pt x="16345" y="26"/>
                  </a:lnTo>
                  <a:lnTo>
                    <a:pt x="15963" y="102"/>
                  </a:lnTo>
                  <a:lnTo>
                    <a:pt x="15275" y="382"/>
                  </a:lnTo>
                  <a:lnTo>
                    <a:pt x="14715" y="815"/>
                  </a:lnTo>
                  <a:lnTo>
                    <a:pt x="14308" y="1401"/>
                  </a:lnTo>
                  <a:lnTo>
                    <a:pt x="14155" y="1706"/>
                  </a:lnTo>
                  <a:lnTo>
                    <a:pt x="13850" y="1502"/>
                  </a:lnTo>
                  <a:lnTo>
                    <a:pt x="13188" y="1222"/>
                  </a:lnTo>
                  <a:lnTo>
                    <a:pt x="12450" y="1146"/>
                  </a:lnTo>
                  <a:lnTo>
                    <a:pt x="11711" y="1222"/>
                  </a:lnTo>
                  <a:lnTo>
                    <a:pt x="11355" y="1375"/>
                  </a:lnTo>
                  <a:lnTo>
                    <a:pt x="10998" y="1528"/>
                  </a:lnTo>
                  <a:lnTo>
                    <a:pt x="10413" y="1986"/>
                  </a:lnTo>
                  <a:lnTo>
                    <a:pt x="10005" y="2546"/>
                  </a:lnTo>
                  <a:lnTo>
                    <a:pt x="9776" y="3183"/>
                  </a:lnTo>
                  <a:lnTo>
                    <a:pt x="9725" y="3539"/>
                  </a:lnTo>
                  <a:lnTo>
                    <a:pt x="9394" y="3412"/>
                  </a:lnTo>
                  <a:lnTo>
                    <a:pt x="8656" y="3310"/>
                  </a:lnTo>
                  <a:lnTo>
                    <a:pt x="7943" y="3412"/>
                  </a:lnTo>
                  <a:lnTo>
                    <a:pt x="7256" y="3692"/>
                  </a:lnTo>
                  <a:lnTo>
                    <a:pt x="6925" y="3921"/>
                  </a:lnTo>
                  <a:lnTo>
                    <a:pt x="6645" y="4150"/>
                  </a:lnTo>
                  <a:lnTo>
                    <a:pt x="6212" y="4736"/>
                  </a:lnTo>
                  <a:lnTo>
                    <a:pt x="5983" y="5398"/>
                  </a:lnTo>
                  <a:lnTo>
                    <a:pt x="5932" y="6060"/>
                  </a:lnTo>
                  <a:lnTo>
                    <a:pt x="6008" y="6416"/>
                  </a:lnTo>
                  <a:lnTo>
                    <a:pt x="5627" y="6390"/>
                  </a:lnTo>
                  <a:lnTo>
                    <a:pt x="4914" y="6467"/>
                  </a:lnTo>
                  <a:lnTo>
                    <a:pt x="4226" y="6747"/>
                  </a:lnTo>
                  <a:lnTo>
                    <a:pt x="3641" y="7180"/>
                  </a:lnTo>
                  <a:lnTo>
                    <a:pt x="3412" y="7485"/>
                  </a:lnTo>
                  <a:lnTo>
                    <a:pt x="3208" y="7791"/>
                  </a:lnTo>
                  <a:lnTo>
                    <a:pt x="2953" y="8453"/>
                  </a:lnTo>
                  <a:lnTo>
                    <a:pt x="2928" y="9140"/>
                  </a:lnTo>
                  <a:lnTo>
                    <a:pt x="3081" y="9802"/>
                  </a:lnTo>
                  <a:lnTo>
                    <a:pt x="3233" y="10133"/>
                  </a:lnTo>
                  <a:lnTo>
                    <a:pt x="2877" y="10184"/>
                  </a:lnTo>
                  <a:lnTo>
                    <a:pt x="2215" y="10464"/>
                  </a:lnTo>
                  <a:lnTo>
                    <a:pt x="1630" y="10897"/>
                  </a:lnTo>
                  <a:lnTo>
                    <a:pt x="1197" y="11482"/>
                  </a:lnTo>
                  <a:lnTo>
                    <a:pt x="1044" y="11813"/>
                  </a:lnTo>
                  <a:lnTo>
                    <a:pt x="942" y="12170"/>
                  </a:lnTo>
                  <a:lnTo>
                    <a:pt x="891" y="12857"/>
                  </a:lnTo>
                  <a:lnTo>
                    <a:pt x="1069" y="13544"/>
                  </a:lnTo>
                  <a:lnTo>
                    <a:pt x="1400" y="14130"/>
                  </a:lnTo>
                  <a:lnTo>
                    <a:pt x="1655" y="14410"/>
                  </a:lnTo>
                  <a:lnTo>
                    <a:pt x="1324" y="14563"/>
                  </a:lnTo>
                  <a:lnTo>
                    <a:pt x="764" y="14996"/>
                  </a:lnTo>
                  <a:lnTo>
                    <a:pt x="331" y="15556"/>
                  </a:lnTo>
                  <a:lnTo>
                    <a:pt x="77" y="16218"/>
                  </a:lnTo>
                  <a:lnTo>
                    <a:pt x="51" y="16574"/>
                  </a:lnTo>
                  <a:lnTo>
                    <a:pt x="26" y="16930"/>
                  </a:lnTo>
                  <a:lnTo>
                    <a:pt x="178" y="17567"/>
                  </a:lnTo>
                  <a:lnTo>
                    <a:pt x="484" y="18127"/>
                  </a:lnTo>
                  <a:lnTo>
                    <a:pt x="917" y="18611"/>
                  </a:lnTo>
                  <a:lnTo>
                    <a:pt x="1197" y="18814"/>
                  </a:lnTo>
                  <a:lnTo>
                    <a:pt x="917" y="18993"/>
                  </a:lnTo>
                  <a:lnTo>
                    <a:pt x="484" y="19451"/>
                  </a:lnTo>
                  <a:lnTo>
                    <a:pt x="178" y="19985"/>
                  </a:lnTo>
                  <a:lnTo>
                    <a:pt x="26" y="20596"/>
                  </a:lnTo>
                  <a:lnTo>
                    <a:pt x="0" y="20902"/>
                  </a:lnTo>
                  <a:lnTo>
                    <a:pt x="26" y="21258"/>
                  </a:lnTo>
                  <a:lnTo>
                    <a:pt x="204" y="21895"/>
                  </a:lnTo>
                  <a:lnTo>
                    <a:pt x="560" y="22455"/>
                  </a:lnTo>
                  <a:lnTo>
                    <a:pt x="1044" y="22913"/>
                  </a:lnTo>
                  <a:lnTo>
                    <a:pt x="1324" y="23091"/>
                  </a:lnTo>
                  <a:lnTo>
                    <a:pt x="1044" y="23321"/>
                  </a:lnTo>
                  <a:lnTo>
                    <a:pt x="637" y="23881"/>
                  </a:lnTo>
                  <a:lnTo>
                    <a:pt x="382" y="24517"/>
                  </a:lnTo>
                  <a:lnTo>
                    <a:pt x="306" y="25205"/>
                  </a:lnTo>
                  <a:lnTo>
                    <a:pt x="382" y="25561"/>
                  </a:lnTo>
                  <a:lnTo>
                    <a:pt x="458" y="25917"/>
                  </a:lnTo>
                  <a:lnTo>
                    <a:pt x="815" y="26554"/>
                  </a:lnTo>
                  <a:lnTo>
                    <a:pt x="1324" y="27063"/>
                  </a:lnTo>
                  <a:lnTo>
                    <a:pt x="1960" y="27419"/>
                  </a:lnTo>
                  <a:lnTo>
                    <a:pt x="2291" y="27521"/>
                  </a:lnTo>
                  <a:lnTo>
                    <a:pt x="2088" y="27801"/>
                  </a:lnTo>
                  <a:lnTo>
                    <a:pt x="1859" y="28463"/>
                  </a:lnTo>
                  <a:lnTo>
                    <a:pt x="1782" y="29151"/>
                  </a:lnTo>
                  <a:lnTo>
                    <a:pt x="1935" y="29838"/>
                  </a:lnTo>
                  <a:lnTo>
                    <a:pt x="2088" y="30169"/>
                  </a:lnTo>
                  <a:lnTo>
                    <a:pt x="2291" y="30475"/>
                  </a:lnTo>
                  <a:lnTo>
                    <a:pt x="2801" y="30984"/>
                  </a:lnTo>
                  <a:lnTo>
                    <a:pt x="3437" y="31340"/>
                  </a:lnTo>
                  <a:lnTo>
                    <a:pt x="4150" y="31518"/>
                  </a:lnTo>
                  <a:lnTo>
                    <a:pt x="4506" y="31544"/>
                  </a:lnTo>
                  <a:lnTo>
                    <a:pt x="4405" y="31875"/>
                  </a:lnTo>
                  <a:lnTo>
                    <a:pt x="4354" y="32562"/>
                  </a:lnTo>
                  <a:lnTo>
                    <a:pt x="4481" y="33224"/>
                  </a:lnTo>
                  <a:lnTo>
                    <a:pt x="4812" y="33861"/>
                  </a:lnTo>
                  <a:lnTo>
                    <a:pt x="5066" y="34141"/>
                  </a:lnTo>
                  <a:lnTo>
                    <a:pt x="5347" y="34395"/>
                  </a:lnTo>
                  <a:lnTo>
                    <a:pt x="5983" y="34752"/>
                  </a:lnTo>
                  <a:lnTo>
                    <a:pt x="6696" y="34955"/>
                  </a:lnTo>
                  <a:lnTo>
                    <a:pt x="7434" y="34955"/>
                  </a:lnTo>
                  <a:lnTo>
                    <a:pt x="7791" y="34879"/>
                  </a:lnTo>
                  <a:lnTo>
                    <a:pt x="7791" y="35210"/>
                  </a:lnTo>
                  <a:lnTo>
                    <a:pt x="7918" y="35872"/>
                  </a:lnTo>
                  <a:lnTo>
                    <a:pt x="8249" y="36508"/>
                  </a:lnTo>
                  <a:lnTo>
                    <a:pt x="8758" y="37017"/>
                  </a:lnTo>
                  <a:lnTo>
                    <a:pt x="9089" y="37221"/>
                  </a:lnTo>
                  <a:lnTo>
                    <a:pt x="9420" y="37399"/>
                  </a:lnTo>
                  <a:lnTo>
                    <a:pt x="10158" y="37578"/>
                  </a:lnTo>
                  <a:lnTo>
                    <a:pt x="10871" y="37578"/>
                  </a:lnTo>
                  <a:lnTo>
                    <a:pt x="11584" y="37399"/>
                  </a:lnTo>
                  <a:lnTo>
                    <a:pt x="11915" y="37247"/>
                  </a:lnTo>
                  <a:lnTo>
                    <a:pt x="11991" y="37578"/>
                  </a:lnTo>
                  <a:lnTo>
                    <a:pt x="12322" y="38189"/>
                  </a:lnTo>
                  <a:lnTo>
                    <a:pt x="12831" y="38698"/>
                  </a:lnTo>
                  <a:lnTo>
                    <a:pt x="13468" y="39054"/>
                  </a:lnTo>
                  <a:lnTo>
                    <a:pt x="13824" y="39181"/>
                  </a:lnTo>
                  <a:lnTo>
                    <a:pt x="14206" y="39258"/>
                  </a:lnTo>
                  <a:lnTo>
                    <a:pt x="14970" y="39258"/>
                  </a:lnTo>
                  <a:lnTo>
                    <a:pt x="15683" y="39054"/>
                  </a:lnTo>
                  <a:lnTo>
                    <a:pt x="16294" y="38698"/>
                  </a:lnTo>
                  <a:lnTo>
                    <a:pt x="16574" y="38469"/>
                  </a:lnTo>
                  <a:lnTo>
                    <a:pt x="16752" y="38749"/>
                  </a:lnTo>
                  <a:lnTo>
                    <a:pt x="17236" y="39258"/>
                  </a:lnTo>
                  <a:lnTo>
                    <a:pt x="17872" y="39614"/>
                  </a:lnTo>
                  <a:lnTo>
                    <a:pt x="18585" y="39818"/>
                  </a:lnTo>
                  <a:lnTo>
                    <a:pt x="18992" y="39843"/>
                  </a:lnTo>
                  <a:lnTo>
                    <a:pt x="19069" y="39843"/>
                  </a:lnTo>
                  <a:lnTo>
                    <a:pt x="19451" y="39818"/>
                  </a:lnTo>
                  <a:lnTo>
                    <a:pt x="20164" y="39614"/>
                  </a:lnTo>
                  <a:lnTo>
                    <a:pt x="20800" y="39258"/>
                  </a:lnTo>
                  <a:lnTo>
                    <a:pt x="21284" y="38749"/>
                  </a:lnTo>
                  <a:lnTo>
                    <a:pt x="21462" y="38443"/>
                  </a:lnTo>
                  <a:lnTo>
                    <a:pt x="21742" y="38698"/>
                  </a:lnTo>
                  <a:lnTo>
                    <a:pt x="22353" y="39054"/>
                  </a:lnTo>
                  <a:lnTo>
                    <a:pt x="23066" y="39232"/>
                  </a:lnTo>
                  <a:lnTo>
                    <a:pt x="23804" y="39232"/>
                  </a:lnTo>
                  <a:lnTo>
                    <a:pt x="24186" y="39156"/>
                  </a:lnTo>
                  <a:lnTo>
                    <a:pt x="24568" y="39029"/>
                  </a:lnTo>
                  <a:lnTo>
                    <a:pt x="25204" y="38672"/>
                  </a:lnTo>
                  <a:lnTo>
                    <a:pt x="25688" y="38163"/>
                  </a:lnTo>
                  <a:lnTo>
                    <a:pt x="26019" y="37527"/>
                  </a:lnTo>
                  <a:lnTo>
                    <a:pt x="26121" y="37196"/>
                  </a:lnTo>
                  <a:lnTo>
                    <a:pt x="26452" y="37374"/>
                  </a:lnTo>
                  <a:lnTo>
                    <a:pt x="27139" y="37552"/>
                  </a:lnTo>
                  <a:lnTo>
                    <a:pt x="27878" y="37552"/>
                  </a:lnTo>
                  <a:lnTo>
                    <a:pt x="28616" y="37374"/>
                  </a:lnTo>
                  <a:lnTo>
                    <a:pt x="28947" y="37196"/>
                  </a:lnTo>
                  <a:lnTo>
                    <a:pt x="29278" y="36966"/>
                  </a:lnTo>
                  <a:lnTo>
                    <a:pt x="29762" y="36457"/>
                  </a:lnTo>
                  <a:lnTo>
                    <a:pt x="30093" y="35846"/>
                  </a:lnTo>
                  <a:lnTo>
                    <a:pt x="30245" y="35159"/>
                  </a:lnTo>
                  <a:lnTo>
                    <a:pt x="30220" y="34828"/>
                  </a:lnTo>
                  <a:lnTo>
                    <a:pt x="30576" y="34904"/>
                  </a:lnTo>
                  <a:lnTo>
                    <a:pt x="31315" y="34904"/>
                  </a:lnTo>
                  <a:lnTo>
                    <a:pt x="32027" y="34701"/>
                  </a:lnTo>
                  <a:lnTo>
                    <a:pt x="32664" y="34344"/>
                  </a:lnTo>
                  <a:lnTo>
                    <a:pt x="32944" y="34090"/>
                  </a:lnTo>
                  <a:lnTo>
                    <a:pt x="33198" y="33810"/>
                  </a:lnTo>
                  <a:lnTo>
                    <a:pt x="33529" y="33173"/>
                  </a:lnTo>
                  <a:lnTo>
                    <a:pt x="33657" y="32511"/>
                  </a:lnTo>
                  <a:lnTo>
                    <a:pt x="33606" y="31824"/>
                  </a:lnTo>
                  <a:lnTo>
                    <a:pt x="33504" y="31493"/>
                  </a:lnTo>
                  <a:lnTo>
                    <a:pt x="33860" y="31467"/>
                  </a:lnTo>
                  <a:lnTo>
                    <a:pt x="34573" y="31289"/>
                  </a:lnTo>
                  <a:lnTo>
                    <a:pt x="35184" y="30933"/>
                  </a:lnTo>
                  <a:lnTo>
                    <a:pt x="35719" y="30424"/>
                  </a:lnTo>
                  <a:lnTo>
                    <a:pt x="35897" y="30093"/>
                  </a:lnTo>
                  <a:lnTo>
                    <a:pt x="36075" y="29762"/>
                  </a:lnTo>
                  <a:lnTo>
                    <a:pt x="36203" y="29074"/>
                  </a:lnTo>
                  <a:lnTo>
                    <a:pt x="36152" y="28387"/>
                  </a:lnTo>
                  <a:lnTo>
                    <a:pt x="35897" y="27750"/>
                  </a:lnTo>
                  <a:lnTo>
                    <a:pt x="35693" y="27445"/>
                  </a:lnTo>
                  <a:lnTo>
                    <a:pt x="36024" y="27343"/>
                  </a:lnTo>
                  <a:lnTo>
                    <a:pt x="36661" y="26987"/>
                  </a:lnTo>
                  <a:lnTo>
                    <a:pt x="37170" y="26477"/>
                  </a:lnTo>
                  <a:lnTo>
                    <a:pt x="37501" y="25841"/>
                  </a:lnTo>
                  <a:lnTo>
                    <a:pt x="37603" y="25510"/>
                  </a:lnTo>
                  <a:lnTo>
                    <a:pt x="37654" y="25128"/>
                  </a:lnTo>
                  <a:lnTo>
                    <a:pt x="37603" y="24441"/>
                  </a:lnTo>
                  <a:lnTo>
                    <a:pt x="37348" y="23804"/>
                  </a:lnTo>
                  <a:lnTo>
                    <a:pt x="36915" y="23244"/>
                  </a:lnTo>
                  <a:lnTo>
                    <a:pt x="36635" y="23041"/>
                  </a:lnTo>
                  <a:lnTo>
                    <a:pt x="36941" y="22837"/>
                  </a:lnTo>
                  <a:lnTo>
                    <a:pt x="37399" y="22379"/>
                  </a:lnTo>
                  <a:lnTo>
                    <a:pt x="37756" y="21819"/>
                  </a:lnTo>
                  <a:lnTo>
                    <a:pt x="37934" y="21182"/>
                  </a:lnTo>
                  <a:lnTo>
                    <a:pt x="37959" y="20851"/>
                  </a:lnTo>
                  <a:lnTo>
                    <a:pt x="37934" y="20520"/>
                  </a:lnTo>
                  <a:lnTo>
                    <a:pt x="37781" y="19909"/>
                  </a:lnTo>
                  <a:lnTo>
                    <a:pt x="37476" y="19374"/>
                  </a:lnTo>
                  <a:lnTo>
                    <a:pt x="37043" y="18916"/>
                  </a:lnTo>
                  <a:lnTo>
                    <a:pt x="36788" y="18738"/>
                  </a:lnTo>
                  <a:lnTo>
                    <a:pt x="37043" y="18560"/>
                  </a:lnTo>
                  <a:lnTo>
                    <a:pt x="37476" y="18076"/>
                  </a:lnTo>
                  <a:lnTo>
                    <a:pt x="37781" y="17491"/>
                  </a:lnTo>
                  <a:lnTo>
                    <a:pt x="37934" y="16854"/>
                  </a:lnTo>
                  <a:lnTo>
                    <a:pt x="37908" y="16523"/>
                  </a:lnTo>
                  <a:lnTo>
                    <a:pt x="37883" y="16141"/>
                  </a:lnTo>
                  <a:lnTo>
                    <a:pt x="37628" y="15479"/>
                  </a:lnTo>
                  <a:lnTo>
                    <a:pt x="37196" y="14919"/>
                  </a:lnTo>
                  <a:lnTo>
                    <a:pt x="36635" y="14486"/>
                  </a:lnTo>
                  <a:lnTo>
                    <a:pt x="36304" y="14334"/>
                  </a:lnTo>
                  <a:lnTo>
                    <a:pt x="36534" y="14079"/>
                  </a:lnTo>
                  <a:lnTo>
                    <a:pt x="36890" y="13468"/>
                  </a:lnTo>
                  <a:lnTo>
                    <a:pt x="37043" y="12806"/>
                  </a:lnTo>
                  <a:lnTo>
                    <a:pt x="36992" y="12093"/>
                  </a:lnTo>
                  <a:lnTo>
                    <a:pt x="36890" y="11737"/>
                  </a:lnTo>
                  <a:lnTo>
                    <a:pt x="36737" y="11406"/>
                  </a:lnTo>
                  <a:lnTo>
                    <a:pt x="36304" y="10820"/>
                  </a:lnTo>
                  <a:lnTo>
                    <a:pt x="35719" y="10388"/>
                  </a:lnTo>
                  <a:lnTo>
                    <a:pt x="35057" y="10133"/>
                  </a:lnTo>
                  <a:lnTo>
                    <a:pt x="34701" y="10057"/>
                  </a:lnTo>
                  <a:lnTo>
                    <a:pt x="34853" y="9751"/>
                  </a:lnTo>
                  <a:lnTo>
                    <a:pt x="35006" y="9089"/>
                  </a:lnTo>
                  <a:lnTo>
                    <a:pt x="34955" y="8402"/>
                  </a:lnTo>
                  <a:lnTo>
                    <a:pt x="34701" y="7740"/>
                  </a:lnTo>
                  <a:lnTo>
                    <a:pt x="34497" y="7434"/>
                  </a:lnTo>
                  <a:lnTo>
                    <a:pt x="34268" y="7129"/>
                  </a:lnTo>
                  <a:lnTo>
                    <a:pt x="33682" y="6696"/>
                  </a:lnTo>
                  <a:lnTo>
                    <a:pt x="32995" y="6416"/>
                  </a:lnTo>
                  <a:lnTo>
                    <a:pt x="32282" y="6340"/>
                  </a:lnTo>
                  <a:lnTo>
                    <a:pt x="31900" y="6365"/>
                  </a:lnTo>
                  <a:lnTo>
                    <a:pt x="31976" y="6034"/>
                  </a:lnTo>
                  <a:lnTo>
                    <a:pt x="31926" y="5347"/>
                  </a:lnTo>
                  <a:lnTo>
                    <a:pt x="31696" y="4685"/>
                  </a:lnTo>
                  <a:lnTo>
                    <a:pt x="31264" y="4099"/>
                  </a:lnTo>
                  <a:lnTo>
                    <a:pt x="30958" y="3870"/>
                  </a:lnTo>
                  <a:lnTo>
                    <a:pt x="30653" y="3641"/>
                  </a:lnTo>
                  <a:lnTo>
                    <a:pt x="29965" y="3361"/>
                  </a:lnTo>
                  <a:lnTo>
                    <a:pt x="29227" y="3285"/>
                  </a:lnTo>
                  <a:lnTo>
                    <a:pt x="28514" y="3386"/>
                  </a:lnTo>
                  <a:lnTo>
                    <a:pt x="28158" y="3514"/>
                  </a:lnTo>
                  <a:lnTo>
                    <a:pt x="28132" y="3157"/>
                  </a:lnTo>
                  <a:lnTo>
                    <a:pt x="27878" y="2521"/>
                  </a:lnTo>
                  <a:lnTo>
                    <a:pt x="27470" y="1935"/>
                  </a:lnTo>
                  <a:lnTo>
                    <a:pt x="26885" y="1502"/>
                  </a:lnTo>
                  <a:lnTo>
                    <a:pt x="26528" y="1324"/>
                  </a:lnTo>
                  <a:lnTo>
                    <a:pt x="26172" y="1197"/>
                  </a:lnTo>
                  <a:lnTo>
                    <a:pt x="25434" y="1121"/>
                  </a:lnTo>
                  <a:lnTo>
                    <a:pt x="24695" y="1222"/>
                  </a:lnTo>
                  <a:lnTo>
                    <a:pt x="24033" y="1477"/>
                  </a:lnTo>
                  <a:lnTo>
                    <a:pt x="23728" y="1706"/>
                  </a:lnTo>
                  <a:lnTo>
                    <a:pt x="23601" y="1375"/>
                  </a:lnTo>
                  <a:lnTo>
                    <a:pt x="23168" y="815"/>
                  </a:lnTo>
                  <a:lnTo>
                    <a:pt x="22608" y="382"/>
                  </a:lnTo>
                  <a:lnTo>
                    <a:pt x="21920" y="77"/>
                  </a:lnTo>
                  <a:lnTo>
                    <a:pt x="21538" y="26"/>
                  </a:lnTo>
                  <a:lnTo>
                    <a:pt x="21156" y="0"/>
                  </a:lnTo>
                  <a:lnTo>
                    <a:pt x="20393" y="102"/>
                  </a:lnTo>
                  <a:lnTo>
                    <a:pt x="19731" y="382"/>
                  </a:lnTo>
                  <a:lnTo>
                    <a:pt x="19171" y="815"/>
                  </a:lnTo>
                  <a:lnTo>
                    <a:pt x="18942" y="1095"/>
                  </a:lnTo>
                  <a:lnTo>
                    <a:pt x="18712" y="815"/>
                  </a:lnTo>
                  <a:lnTo>
                    <a:pt x="18152" y="382"/>
                  </a:lnTo>
                  <a:lnTo>
                    <a:pt x="17490" y="102"/>
                  </a:lnTo>
                  <a:lnTo>
                    <a:pt x="16727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5" name="Google Shape;1055;p37"/>
            <p:cNvSpPr/>
            <p:nvPr/>
          </p:nvSpPr>
          <p:spPr>
            <a:xfrm>
              <a:off x="427780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6" name="Google Shape;1056;p37"/>
            <p:cNvSpPr/>
            <p:nvPr/>
          </p:nvSpPr>
          <p:spPr>
            <a:xfrm>
              <a:off x="502247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0" y="0"/>
                  </a:moveTo>
                  <a:lnTo>
                    <a:pt x="0" y="7638"/>
                  </a:lnTo>
                  <a:lnTo>
                    <a:pt x="560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99" y="5474"/>
                  </a:lnTo>
                  <a:lnTo>
                    <a:pt x="2724" y="4914"/>
                  </a:lnTo>
                  <a:lnTo>
                    <a:pt x="2724" y="2750"/>
                  </a:lnTo>
                  <a:lnTo>
                    <a:pt x="2699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60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7" name="Google Shape;1057;p37"/>
            <p:cNvSpPr/>
            <p:nvPr/>
          </p:nvSpPr>
          <p:spPr>
            <a:xfrm>
              <a:off x="4579475" y="1254850"/>
              <a:ext cx="210075" cy="264150"/>
            </a:xfrm>
            <a:custGeom>
              <a:rect b="b" l="l" r="r" t="t"/>
              <a:pathLst>
                <a:path extrusionOk="0" h="10566" w="8403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8" name="Google Shape;1058;p37"/>
            <p:cNvSpPr/>
            <p:nvPr/>
          </p:nvSpPr>
          <p:spPr>
            <a:xfrm>
              <a:off x="4333800" y="439525"/>
              <a:ext cx="700775" cy="875800"/>
            </a:xfrm>
            <a:custGeom>
              <a:rect b="b" l="l" r="r" t="t"/>
              <a:pathLst>
                <a:path extrusionOk="0" h="35032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6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6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20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20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8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9" name="Google Shape;1059;p37"/>
            <p:cNvSpPr/>
            <p:nvPr/>
          </p:nvSpPr>
          <p:spPr>
            <a:xfrm>
              <a:off x="445855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0" name="Google Shape;1060;p37"/>
            <p:cNvSpPr/>
            <p:nvPr/>
          </p:nvSpPr>
          <p:spPr>
            <a:xfrm>
              <a:off x="4818800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1" name="Google Shape;1061;p37"/>
            <p:cNvSpPr/>
            <p:nvPr/>
          </p:nvSpPr>
          <p:spPr>
            <a:xfrm>
              <a:off x="4163225" y="1359225"/>
              <a:ext cx="1041925" cy="210050"/>
            </a:xfrm>
            <a:custGeom>
              <a:rect b="b" l="l" r="r" t="t"/>
              <a:pathLst>
                <a:path extrusionOk="0" h="8402" w="41677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579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2" name="Google Shape;1062;p37"/>
            <p:cNvSpPr/>
            <p:nvPr/>
          </p:nvSpPr>
          <p:spPr>
            <a:xfrm>
              <a:off x="4540025" y="1359225"/>
              <a:ext cx="288350" cy="148950"/>
            </a:xfrm>
            <a:custGeom>
              <a:rect b="b" l="l" r="r" t="t"/>
              <a:pathLst>
                <a:path extrusionOk="0" h="5958" w="11534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07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3" name="Google Shape;1063;p37"/>
            <p:cNvSpPr/>
            <p:nvPr/>
          </p:nvSpPr>
          <p:spPr>
            <a:xfrm>
              <a:off x="4632300" y="974800"/>
              <a:ext cx="99950" cy="119675"/>
            </a:xfrm>
            <a:custGeom>
              <a:rect b="b" l="l" r="r" t="t"/>
              <a:pathLst>
                <a:path extrusionOk="0" h="4787" w="3998">
                  <a:moveTo>
                    <a:pt x="1885" y="0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4" name="Google Shape;1064;p37"/>
            <p:cNvSpPr/>
            <p:nvPr/>
          </p:nvSpPr>
          <p:spPr>
            <a:xfrm>
              <a:off x="4632300" y="1083625"/>
              <a:ext cx="99950" cy="37575"/>
            </a:xfrm>
            <a:custGeom>
              <a:rect b="b" l="l" r="r" t="t"/>
              <a:pathLst>
                <a:path extrusionOk="0" h="1503" w="3998">
                  <a:moveTo>
                    <a:pt x="1" y="1"/>
                  </a:moveTo>
                  <a:lnTo>
                    <a:pt x="1" y="306"/>
                  </a:lnTo>
                  <a:lnTo>
                    <a:pt x="357" y="841"/>
                  </a:lnTo>
                  <a:lnTo>
                    <a:pt x="917" y="1248"/>
                  </a:lnTo>
                  <a:lnTo>
                    <a:pt x="1579" y="1477"/>
                  </a:lnTo>
                  <a:lnTo>
                    <a:pt x="1834" y="1503"/>
                  </a:lnTo>
                  <a:lnTo>
                    <a:pt x="2165" y="1503"/>
                  </a:lnTo>
                  <a:lnTo>
                    <a:pt x="2445" y="1477"/>
                  </a:lnTo>
                  <a:lnTo>
                    <a:pt x="3081" y="1248"/>
                  </a:lnTo>
                  <a:lnTo>
                    <a:pt x="3667" y="841"/>
                  </a:lnTo>
                  <a:lnTo>
                    <a:pt x="3998" y="306"/>
                  </a:lnTo>
                  <a:lnTo>
                    <a:pt x="3998" y="1"/>
                  </a:lnTo>
                  <a:lnTo>
                    <a:pt x="3514" y="205"/>
                  </a:lnTo>
                  <a:lnTo>
                    <a:pt x="2521" y="434"/>
                  </a:lnTo>
                  <a:lnTo>
                    <a:pt x="1503" y="434"/>
                  </a:lnTo>
                  <a:lnTo>
                    <a:pt x="485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5" name="Google Shape;1065;p37"/>
            <p:cNvSpPr/>
            <p:nvPr/>
          </p:nvSpPr>
          <p:spPr>
            <a:xfrm>
              <a:off x="4477650" y="949350"/>
              <a:ext cx="26125" cy="26100"/>
            </a:xfrm>
            <a:custGeom>
              <a:rect b="b" l="l" r="r" t="t"/>
              <a:pathLst>
                <a:path extrusionOk="0" h="1044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6" name="Google Shape;1066;p37"/>
            <p:cNvSpPr/>
            <p:nvPr/>
          </p:nvSpPr>
          <p:spPr>
            <a:xfrm>
              <a:off x="4837900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8" y="1018"/>
                  </a:lnTo>
                  <a:lnTo>
                    <a:pt x="1044" y="738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7" name="Google Shape;1067;p37"/>
            <p:cNvSpPr/>
            <p:nvPr/>
          </p:nvSpPr>
          <p:spPr>
            <a:xfrm>
              <a:off x="443117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6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8" name="Google Shape;1068;p37"/>
            <p:cNvSpPr/>
            <p:nvPr/>
          </p:nvSpPr>
          <p:spPr>
            <a:xfrm>
              <a:off x="4791425" y="1037175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9" name="Google Shape;1069;p37"/>
            <p:cNvSpPr/>
            <p:nvPr/>
          </p:nvSpPr>
          <p:spPr>
            <a:xfrm>
              <a:off x="4448375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0" name="Google Shape;1070;p37"/>
            <p:cNvSpPr/>
            <p:nvPr/>
          </p:nvSpPr>
          <p:spPr>
            <a:xfrm>
              <a:off x="4809250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176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1" name="Google Shape;1071;p37"/>
            <p:cNvSpPr/>
            <p:nvPr/>
          </p:nvSpPr>
          <p:spPr>
            <a:xfrm>
              <a:off x="4622125" y="1161925"/>
              <a:ext cx="124125" cy="35650"/>
            </a:xfrm>
            <a:custGeom>
              <a:rect b="b" l="l" r="r" t="t"/>
              <a:pathLst>
                <a:path extrusionOk="0" fill="none" h="1426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3" y="1426"/>
                  </a:lnTo>
                  <a:lnTo>
                    <a:pt x="2495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0"/>
                  </a:lnTo>
                  <a:lnTo>
                    <a:pt x="4812" y="331"/>
                  </a:lnTo>
                  <a:lnTo>
                    <a:pt x="4965" y="26"/>
                  </a:lnTo>
                </a:path>
              </a:pathLst>
            </a:custGeom>
            <a:noFill/>
            <a:ln cap="rnd" cmpd="sng" w="21000">
              <a:solidFill>
                <a:srgbClr val="5A1016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2" name="Google Shape;1072;p37"/>
            <p:cNvSpPr/>
            <p:nvPr/>
          </p:nvSpPr>
          <p:spPr>
            <a:xfrm>
              <a:off x="4258075" y="405800"/>
              <a:ext cx="852250" cy="528300"/>
            </a:xfrm>
            <a:custGeom>
              <a:rect b="b" l="l" r="r" t="t"/>
              <a:pathLst>
                <a:path extrusionOk="0" h="21132" w="34090">
                  <a:moveTo>
                    <a:pt x="17185" y="0"/>
                  </a:moveTo>
                  <a:lnTo>
                    <a:pt x="16370" y="51"/>
                  </a:lnTo>
                  <a:lnTo>
                    <a:pt x="14741" y="153"/>
                  </a:lnTo>
                  <a:lnTo>
                    <a:pt x="11864" y="739"/>
                  </a:lnTo>
                  <a:lnTo>
                    <a:pt x="9369" y="1681"/>
                  </a:lnTo>
                  <a:lnTo>
                    <a:pt x="7256" y="2928"/>
                  </a:lnTo>
                  <a:lnTo>
                    <a:pt x="5499" y="4430"/>
                  </a:lnTo>
                  <a:lnTo>
                    <a:pt x="4023" y="6110"/>
                  </a:lnTo>
                  <a:lnTo>
                    <a:pt x="2851" y="7943"/>
                  </a:lnTo>
                  <a:lnTo>
                    <a:pt x="1935" y="9827"/>
                  </a:lnTo>
                  <a:lnTo>
                    <a:pt x="1222" y="11762"/>
                  </a:lnTo>
                  <a:lnTo>
                    <a:pt x="738" y="13621"/>
                  </a:lnTo>
                  <a:lnTo>
                    <a:pt x="255" y="16268"/>
                  </a:lnTo>
                  <a:lnTo>
                    <a:pt x="0" y="20291"/>
                  </a:lnTo>
                  <a:lnTo>
                    <a:pt x="51" y="20902"/>
                  </a:lnTo>
                  <a:lnTo>
                    <a:pt x="407" y="20978"/>
                  </a:lnTo>
                  <a:lnTo>
                    <a:pt x="1171" y="20978"/>
                  </a:lnTo>
                  <a:lnTo>
                    <a:pt x="1909" y="20826"/>
                  </a:lnTo>
                  <a:lnTo>
                    <a:pt x="2622" y="20520"/>
                  </a:lnTo>
                  <a:lnTo>
                    <a:pt x="3259" y="20087"/>
                  </a:lnTo>
                  <a:lnTo>
                    <a:pt x="3768" y="19502"/>
                  </a:lnTo>
                  <a:lnTo>
                    <a:pt x="4175" y="18814"/>
                  </a:lnTo>
                  <a:lnTo>
                    <a:pt x="4379" y="18000"/>
                  </a:lnTo>
                  <a:lnTo>
                    <a:pt x="4379" y="17541"/>
                  </a:lnTo>
                  <a:lnTo>
                    <a:pt x="4812" y="17363"/>
                  </a:lnTo>
                  <a:lnTo>
                    <a:pt x="5499" y="16727"/>
                  </a:lnTo>
                  <a:lnTo>
                    <a:pt x="5703" y="16294"/>
                  </a:lnTo>
                  <a:lnTo>
                    <a:pt x="5830" y="15810"/>
                  </a:lnTo>
                  <a:lnTo>
                    <a:pt x="5728" y="14868"/>
                  </a:lnTo>
                  <a:lnTo>
                    <a:pt x="5525" y="14461"/>
                  </a:lnTo>
                  <a:lnTo>
                    <a:pt x="5983" y="14435"/>
                  </a:lnTo>
                  <a:lnTo>
                    <a:pt x="6848" y="14028"/>
                  </a:lnTo>
                  <a:lnTo>
                    <a:pt x="7205" y="13672"/>
                  </a:lnTo>
                  <a:lnTo>
                    <a:pt x="7485" y="13264"/>
                  </a:lnTo>
                  <a:lnTo>
                    <a:pt x="7689" y="12297"/>
                  </a:lnTo>
                  <a:lnTo>
                    <a:pt x="7612" y="11839"/>
                  </a:lnTo>
                  <a:lnTo>
                    <a:pt x="8070" y="11940"/>
                  </a:lnTo>
                  <a:lnTo>
                    <a:pt x="9038" y="11813"/>
                  </a:lnTo>
                  <a:lnTo>
                    <a:pt x="9496" y="11559"/>
                  </a:lnTo>
                  <a:lnTo>
                    <a:pt x="9700" y="11406"/>
                  </a:lnTo>
                  <a:lnTo>
                    <a:pt x="10031" y="11024"/>
                  </a:lnTo>
                  <a:lnTo>
                    <a:pt x="10362" y="10362"/>
                  </a:lnTo>
                  <a:lnTo>
                    <a:pt x="10413" y="9878"/>
                  </a:lnTo>
                  <a:lnTo>
                    <a:pt x="10820" y="10133"/>
                  </a:lnTo>
                  <a:lnTo>
                    <a:pt x="11558" y="10235"/>
                  </a:lnTo>
                  <a:lnTo>
                    <a:pt x="12068" y="10184"/>
                  </a:lnTo>
                  <a:lnTo>
                    <a:pt x="12322" y="10107"/>
                  </a:lnTo>
                  <a:lnTo>
                    <a:pt x="12551" y="10006"/>
                  </a:lnTo>
                  <a:lnTo>
                    <a:pt x="12984" y="9725"/>
                  </a:lnTo>
                  <a:lnTo>
                    <a:pt x="13468" y="9165"/>
                  </a:lnTo>
                  <a:lnTo>
                    <a:pt x="13621" y="8707"/>
                  </a:lnTo>
                  <a:lnTo>
                    <a:pt x="13977" y="9038"/>
                  </a:lnTo>
                  <a:lnTo>
                    <a:pt x="14664" y="9318"/>
                  </a:lnTo>
                  <a:lnTo>
                    <a:pt x="15173" y="9395"/>
                  </a:lnTo>
                  <a:lnTo>
                    <a:pt x="15454" y="9369"/>
                  </a:lnTo>
                  <a:lnTo>
                    <a:pt x="15708" y="9344"/>
                  </a:lnTo>
                  <a:lnTo>
                    <a:pt x="16192" y="9165"/>
                  </a:lnTo>
                  <a:lnTo>
                    <a:pt x="16777" y="8707"/>
                  </a:lnTo>
                  <a:lnTo>
                    <a:pt x="17057" y="8300"/>
                  </a:lnTo>
                  <a:lnTo>
                    <a:pt x="17337" y="8707"/>
                  </a:lnTo>
                  <a:lnTo>
                    <a:pt x="17949" y="9165"/>
                  </a:lnTo>
                  <a:lnTo>
                    <a:pt x="18432" y="9344"/>
                  </a:lnTo>
                  <a:lnTo>
                    <a:pt x="18687" y="9369"/>
                  </a:lnTo>
                  <a:lnTo>
                    <a:pt x="18941" y="9395"/>
                  </a:lnTo>
                  <a:lnTo>
                    <a:pt x="19451" y="9318"/>
                  </a:lnTo>
                  <a:lnTo>
                    <a:pt x="20138" y="9038"/>
                  </a:lnTo>
                  <a:lnTo>
                    <a:pt x="20494" y="8682"/>
                  </a:lnTo>
                  <a:lnTo>
                    <a:pt x="20673" y="9165"/>
                  </a:lnTo>
                  <a:lnTo>
                    <a:pt x="21156" y="9725"/>
                  </a:lnTo>
                  <a:lnTo>
                    <a:pt x="21564" y="10006"/>
                  </a:lnTo>
                  <a:lnTo>
                    <a:pt x="21818" y="10107"/>
                  </a:lnTo>
                  <a:lnTo>
                    <a:pt x="22073" y="10184"/>
                  </a:lnTo>
                  <a:lnTo>
                    <a:pt x="22557" y="10235"/>
                  </a:lnTo>
                  <a:lnTo>
                    <a:pt x="23295" y="10107"/>
                  </a:lnTo>
                  <a:lnTo>
                    <a:pt x="23728" y="9878"/>
                  </a:lnTo>
                  <a:lnTo>
                    <a:pt x="23779" y="10362"/>
                  </a:lnTo>
                  <a:lnTo>
                    <a:pt x="24110" y="11024"/>
                  </a:lnTo>
                  <a:lnTo>
                    <a:pt x="24441" y="11406"/>
                  </a:lnTo>
                  <a:lnTo>
                    <a:pt x="24644" y="11559"/>
                  </a:lnTo>
                  <a:lnTo>
                    <a:pt x="25077" y="11813"/>
                  </a:lnTo>
                  <a:lnTo>
                    <a:pt x="26044" y="11940"/>
                  </a:lnTo>
                  <a:lnTo>
                    <a:pt x="26528" y="11813"/>
                  </a:lnTo>
                  <a:lnTo>
                    <a:pt x="26452" y="12297"/>
                  </a:lnTo>
                  <a:lnTo>
                    <a:pt x="26655" y="13239"/>
                  </a:lnTo>
                  <a:lnTo>
                    <a:pt x="26935" y="13672"/>
                  </a:lnTo>
                  <a:lnTo>
                    <a:pt x="27292" y="14028"/>
                  </a:lnTo>
                  <a:lnTo>
                    <a:pt x="28158" y="14410"/>
                  </a:lnTo>
                  <a:lnTo>
                    <a:pt x="28616" y="14435"/>
                  </a:lnTo>
                  <a:lnTo>
                    <a:pt x="28412" y="14868"/>
                  </a:lnTo>
                  <a:lnTo>
                    <a:pt x="28310" y="15785"/>
                  </a:lnTo>
                  <a:lnTo>
                    <a:pt x="28438" y="16268"/>
                  </a:lnTo>
                  <a:lnTo>
                    <a:pt x="28667" y="16727"/>
                  </a:lnTo>
                  <a:lnTo>
                    <a:pt x="29329" y="17363"/>
                  </a:lnTo>
                  <a:lnTo>
                    <a:pt x="29761" y="17541"/>
                  </a:lnTo>
                  <a:lnTo>
                    <a:pt x="29787" y="18000"/>
                  </a:lnTo>
                  <a:lnTo>
                    <a:pt x="30016" y="18840"/>
                  </a:lnTo>
                  <a:lnTo>
                    <a:pt x="30398" y="19578"/>
                  </a:lnTo>
                  <a:lnTo>
                    <a:pt x="30933" y="20189"/>
                  </a:lnTo>
                  <a:lnTo>
                    <a:pt x="31569" y="20673"/>
                  </a:lnTo>
                  <a:lnTo>
                    <a:pt x="32282" y="20978"/>
                  </a:lnTo>
                  <a:lnTo>
                    <a:pt x="33020" y="21131"/>
                  </a:lnTo>
                  <a:lnTo>
                    <a:pt x="33733" y="21055"/>
                  </a:lnTo>
                  <a:lnTo>
                    <a:pt x="34089" y="20902"/>
                  </a:lnTo>
                  <a:lnTo>
                    <a:pt x="34089" y="20240"/>
                  </a:lnTo>
                  <a:lnTo>
                    <a:pt x="33580" y="15937"/>
                  </a:lnTo>
                  <a:lnTo>
                    <a:pt x="32918" y="13137"/>
                  </a:lnTo>
                  <a:lnTo>
                    <a:pt x="32282" y="11151"/>
                  </a:lnTo>
                  <a:lnTo>
                    <a:pt x="31442" y="9165"/>
                  </a:lnTo>
                  <a:lnTo>
                    <a:pt x="30398" y="7205"/>
                  </a:lnTo>
                  <a:lnTo>
                    <a:pt x="29099" y="5372"/>
                  </a:lnTo>
                  <a:lnTo>
                    <a:pt x="27521" y="3692"/>
                  </a:lnTo>
                  <a:lnTo>
                    <a:pt x="25663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214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3" name="Google Shape;1073;p37"/>
            <p:cNvSpPr/>
            <p:nvPr/>
          </p:nvSpPr>
          <p:spPr>
            <a:xfrm>
              <a:off x="5205775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6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13"/>
                  </a:lnTo>
                  <a:lnTo>
                    <a:pt x="3132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53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46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58" y="17669"/>
                  </a:lnTo>
                  <a:lnTo>
                    <a:pt x="10286" y="17694"/>
                  </a:lnTo>
                  <a:lnTo>
                    <a:pt x="10693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297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9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40" y="2139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4" name="Google Shape;1074;p37"/>
            <p:cNvSpPr/>
            <p:nvPr/>
          </p:nvSpPr>
          <p:spPr>
            <a:xfrm>
              <a:off x="5289775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5" name="Google Shape;1075;p37"/>
            <p:cNvSpPr/>
            <p:nvPr/>
          </p:nvSpPr>
          <p:spPr>
            <a:xfrm>
              <a:off x="5322875" y="1174650"/>
              <a:ext cx="191600" cy="55400"/>
            </a:xfrm>
            <a:custGeom>
              <a:rect b="b" l="l" r="r" t="t"/>
              <a:pathLst>
                <a:path extrusionOk="0" h="2216" w="7664">
                  <a:moveTo>
                    <a:pt x="128" y="0"/>
                  </a:moveTo>
                  <a:lnTo>
                    <a:pt x="1" y="484"/>
                  </a:lnTo>
                  <a:lnTo>
                    <a:pt x="7536" y="2215"/>
                  </a:lnTo>
                  <a:lnTo>
                    <a:pt x="7664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6" name="Google Shape;1076;p37"/>
            <p:cNvSpPr/>
            <p:nvPr/>
          </p:nvSpPr>
          <p:spPr>
            <a:xfrm>
              <a:off x="5290425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04" y="306"/>
                  </a:lnTo>
                  <a:lnTo>
                    <a:pt x="1120" y="612"/>
                  </a:lnTo>
                  <a:lnTo>
                    <a:pt x="1833" y="1019"/>
                  </a:lnTo>
                  <a:lnTo>
                    <a:pt x="2597" y="1656"/>
                  </a:lnTo>
                  <a:lnTo>
                    <a:pt x="3234" y="2572"/>
                  </a:lnTo>
                  <a:lnTo>
                    <a:pt x="3717" y="3794"/>
                  </a:lnTo>
                  <a:lnTo>
                    <a:pt x="3870" y="5347"/>
                  </a:lnTo>
                  <a:lnTo>
                    <a:pt x="3794" y="6315"/>
                  </a:lnTo>
                  <a:lnTo>
                    <a:pt x="4099" y="6365"/>
                  </a:lnTo>
                  <a:lnTo>
                    <a:pt x="4125" y="6213"/>
                  </a:lnTo>
                  <a:lnTo>
                    <a:pt x="4226" y="5118"/>
                  </a:lnTo>
                  <a:lnTo>
                    <a:pt x="4150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7" name="Google Shape;1077;p37"/>
            <p:cNvSpPr/>
            <p:nvPr/>
          </p:nvSpPr>
          <p:spPr>
            <a:xfrm>
              <a:off x="5268150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8" name="Google Shape;1078;p37"/>
            <p:cNvSpPr/>
            <p:nvPr/>
          </p:nvSpPr>
          <p:spPr>
            <a:xfrm>
              <a:off x="5228050" y="1425425"/>
              <a:ext cx="238050" cy="100575"/>
            </a:xfrm>
            <a:custGeom>
              <a:rect b="b" l="l" r="r" t="t"/>
              <a:pathLst>
                <a:path extrusionOk="0" h="4023" w="9522">
                  <a:moveTo>
                    <a:pt x="459" y="0"/>
                  </a:moveTo>
                  <a:lnTo>
                    <a:pt x="0" y="1935"/>
                  </a:lnTo>
                  <a:lnTo>
                    <a:pt x="9089" y="4023"/>
                  </a:lnTo>
                  <a:lnTo>
                    <a:pt x="9522" y="2113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9" name="Google Shape;1079;p37"/>
            <p:cNvSpPr/>
            <p:nvPr/>
          </p:nvSpPr>
          <p:spPr>
            <a:xfrm>
              <a:off x="5206400" y="1463600"/>
              <a:ext cx="250800" cy="105675"/>
            </a:xfrm>
            <a:custGeom>
              <a:rect b="b" l="l" r="r" t="t"/>
              <a:pathLst>
                <a:path extrusionOk="0" h="4227" w="10032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31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80" name="Google Shape;1080;p37"/>
          <p:cNvGrpSpPr/>
          <p:nvPr/>
        </p:nvGrpSpPr>
        <p:grpSpPr>
          <a:xfrm flipH="1">
            <a:off x="4978810" y="1322128"/>
            <a:ext cx="1649444" cy="1389731"/>
            <a:chOff x="2062875" y="394325"/>
            <a:chExt cx="1394525" cy="1174950"/>
          </a:xfrm>
        </p:grpSpPr>
        <p:sp>
          <p:nvSpPr>
            <p:cNvPr id="1081" name="Google Shape;1081;p37"/>
            <p:cNvSpPr/>
            <p:nvPr/>
          </p:nvSpPr>
          <p:spPr>
            <a:xfrm>
              <a:off x="2154525" y="1037175"/>
              <a:ext cx="357725" cy="437275"/>
            </a:xfrm>
            <a:custGeom>
              <a:rect b="b" l="l" r="r" t="t"/>
              <a:pathLst>
                <a:path extrusionOk="0" h="17491" w="14309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2" name="Google Shape;1082;p37"/>
            <p:cNvSpPr/>
            <p:nvPr/>
          </p:nvSpPr>
          <p:spPr>
            <a:xfrm>
              <a:off x="2652250" y="1037175"/>
              <a:ext cx="357075" cy="437275"/>
            </a:xfrm>
            <a:custGeom>
              <a:rect b="b" l="l" r="r" t="t"/>
              <a:pathLst>
                <a:path extrusionOk="0" h="17491" w="14283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3" name="Google Shape;1083;p37"/>
            <p:cNvSpPr/>
            <p:nvPr/>
          </p:nvSpPr>
          <p:spPr>
            <a:xfrm>
              <a:off x="21774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4" name="Google Shape;1084;p37"/>
            <p:cNvSpPr/>
            <p:nvPr/>
          </p:nvSpPr>
          <p:spPr>
            <a:xfrm>
              <a:off x="2922100" y="866600"/>
              <a:ext cx="68150" cy="190975"/>
            </a:xfrm>
            <a:custGeom>
              <a:rect b="b" l="l" r="r" t="t"/>
              <a:pathLst>
                <a:path extrusionOk="0" h="7639" w="2726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5" name="Google Shape;1085;p37"/>
            <p:cNvSpPr/>
            <p:nvPr/>
          </p:nvSpPr>
          <p:spPr>
            <a:xfrm>
              <a:off x="2479125" y="1254850"/>
              <a:ext cx="210050" cy="264150"/>
            </a:xfrm>
            <a:custGeom>
              <a:rect b="b" l="l" r="r" t="t"/>
              <a:pathLst>
                <a:path extrusionOk="0" h="10566" w="8402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6" name="Google Shape;1086;p37"/>
            <p:cNvSpPr/>
            <p:nvPr/>
          </p:nvSpPr>
          <p:spPr>
            <a:xfrm>
              <a:off x="2233450" y="439525"/>
              <a:ext cx="700775" cy="875800"/>
            </a:xfrm>
            <a:custGeom>
              <a:rect b="b" l="l" r="r" t="t"/>
              <a:pathLst>
                <a:path extrusionOk="0" h="35032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7" name="Google Shape;1087;p37"/>
            <p:cNvSpPr/>
            <p:nvPr/>
          </p:nvSpPr>
          <p:spPr>
            <a:xfrm>
              <a:off x="235820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8" name="Google Shape;1088;p37"/>
            <p:cNvSpPr/>
            <p:nvPr/>
          </p:nvSpPr>
          <p:spPr>
            <a:xfrm>
              <a:off x="2718450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9" name="Google Shape;1089;p37"/>
            <p:cNvSpPr/>
            <p:nvPr/>
          </p:nvSpPr>
          <p:spPr>
            <a:xfrm>
              <a:off x="2062875" y="1359225"/>
              <a:ext cx="1041925" cy="210050"/>
            </a:xfrm>
            <a:custGeom>
              <a:rect b="b" l="l" r="r" t="t"/>
              <a:pathLst>
                <a:path extrusionOk="0" h="8402" w="41677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0" name="Google Shape;1090;p37"/>
            <p:cNvSpPr/>
            <p:nvPr/>
          </p:nvSpPr>
          <p:spPr>
            <a:xfrm>
              <a:off x="2439675" y="1359225"/>
              <a:ext cx="288325" cy="148950"/>
            </a:xfrm>
            <a:custGeom>
              <a:rect b="b" l="l" r="r" t="t"/>
              <a:pathLst>
                <a:path extrusionOk="0" h="5958" w="11533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1" name="Google Shape;1091;p37"/>
            <p:cNvSpPr/>
            <p:nvPr/>
          </p:nvSpPr>
          <p:spPr>
            <a:xfrm>
              <a:off x="2540875" y="974800"/>
              <a:ext cx="82125" cy="119675"/>
            </a:xfrm>
            <a:custGeom>
              <a:rect b="b" l="l" r="r" t="t"/>
              <a:pathLst>
                <a:path extrusionOk="0" h="4787" w="3285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2" name="Google Shape;1092;p37"/>
            <p:cNvSpPr/>
            <p:nvPr/>
          </p:nvSpPr>
          <p:spPr>
            <a:xfrm>
              <a:off x="2540875" y="1083625"/>
              <a:ext cx="82125" cy="37575"/>
            </a:xfrm>
            <a:custGeom>
              <a:rect b="b" l="l" r="r" t="t"/>
              <a:pathLst>
                <a:path extrusionOk="0" h="1503" w="3285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3" name="Google Shape;1093;p37"/>
            <p:cNvSpPr/>
            <p:nvPr/>
          </p:nvSpPr>
          <p:spPr>
            <a:xfrm>
              <a:off x="2377300" y="949350"/>
              <a:ext cx="26100" cy="26100"/>
            </a:xfrm>
            <a:custGeom>
              <a:rect b="b" l="l" r="r" t="t"/>
              <a:pathLst>
                <a:path extrusionOk="0" h="1044" w="1044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4" name="Google Shape;1094;p37"/>
            <p:cNvSpPr/>
            <p:nvPr/>
          </p:nvSpPr>
          <p:spPr>
            <a:xfrm>
              <a:off x="2737525" y="949350"/>
              <a:ext cx="26775" cy="26100"/>
            </a:xfrm>
            <a:custGeom>
              <a:rect b="b" l="l" r="r" t="t"/>
              <a:pathLst>
                <a:path extrusionOk="0" h="1044" w="1071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5" name="Google Shape;1095;p37"/>
            <p:cNvSpPr/>
            <p:nvPr/>
          </p:nvSpPr>
          <p:spPr>
            <a:xfrm>
              <a:off x="233082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6" name="Google Shape;1096;p37"/>
            <p:cNvSpPr/>
            <p:nvPr/>
          </p:nvSpPr>
          <p:spPr>
            <a:xfrm>
              <a:off x="2691075" y="1037175"/>
              <a:ext cx="146400" cy="68750"/>
            </a:xfrm>
            <a:custGeom>
              <a:rect b="b" l="l" r="r" t="t"/>
              <a:pathLst>
                <a:path extrusionOk="0" h="2750" w="5856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7" name="Google Shape;1097;p37"/>
            <p:cNvSpPr/>
            <p:nvPr/>
          </p:nvSpPr>
          <p:spPr>
            <a:xfrm>
              <a:off x="2188250" y="394325"/>
              <a:ext cx="791175" cy="526400"/>
            </a:xfrm>
            <a:custGeom>
              <a:rect b="b" l="l" r="r" t="t"/>
              <a:pathLst>
                <a:path extrusionOk="0" h="21056" w="31647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8" name="Google Shape;1098;p37"/>
            <p:cNvSpPr/>
            <p:nvPr/>
          </p:nvSpPr>
          <p:spPr>
            <a:xfrm>
              <a:off x="2348025" y="857050"/>
              <a:ext cx="110750" cy="21675"/>
            </a:xfrm>
            <a:custGeom>
              <a:rect b="b" l="l" r="r" t="t"/>
              <a:pathLst>
                <a:path extrusionOk="0" fill="none" h="867" w="443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9" name="Google Shape;1099;p37"/>
            <p:cNvSpPr/>
            <p:nvPr/>
          </p:nvSpPr>
          <p:spPr>
            <a:xfrm>
              <a:off x="2708900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0" name="Google Shape;1100;p37"/>
            <p:cNvSpPr/>
            <p:nvPr/>
          </p:nvSpPr>
          <p:spPr>
            <a:xfrm>
              <a:off x="2521775" y="1172750"/>
              <a:ext cx="124125" cy="35650"/>
            </a:xfrm>
            <a:custGeom>
              <a:rect b="b" l="l" r="r" t="t"/>
              <a:pathLst>
                <a:path extrusionOk="0" h="1426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1" name="Google Shape;1101;p37"/>
            <p:cNvSpPr/>
            <p:nvPr/>
          </p:nvSpPr>
          <p:spPr>
            <a:xfrm>
              <a:off x="3100950" y="970350"/>
              <a:ext cx="356450" cy="585575"/>
            </a:xfrm>
            <a:custGeom>
              <a:rect b="b" l="l" r="r" t="t"/>
              <a:pathLst>
                <a:path extrusionOk="0" h="23423" w="14258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2" name="Google Shape;1102;p37"/>
            <p:cNvSpPr/>
            <p:nvPr/>
          </p:nvSpPr>
          <p:spPr>
            <a:xfrm>
              <a:off x="3184975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3" name="Google Shape;1103;p37"/>
            <p:cNvSpPr/>
            <p:nvPr/>
          </p:nvSpPr>
          <p:spPr>
            <a:xfrm>
              <a:off x="3218075" y="1174650"/>
              <a:ext cx="190950" cy="55400"/>
            </a:xfrm>
            <a:custGeom>
              <a:rect b="b" l="l" r="r" t="t"/>
              <a:pathLst>
                <a:path extrusionOk="0" h="2216" w="7638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4" name="Google Shape;1104;p37"/>
            <p:cNvSpPr/>
            <p:nvPr/>
          </p:nvSpPr>
          <p:spPr>
            <a:xfrm>
              <a:off x="3184975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5" name="Google Shape;1105;p37"/>
            <p:cNvSpPr/>
            <p:nvPr/>
          </p:nvSpPr>
          <p:spPr>
            <a:xfrm>
              <a:off x="3162700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6" name="Google Shape;1106;p37"/>
            <p:cNvSpPr/>
            <p:nvPr/>
          </p:nvSpPr>
          <p:spPr>
            <a:xfrm>
              <a:off x="3123225" y="1425425"/>
              <a:ext cx="238075" cy="100575"/>
            </a:xfrm>
            <a:custGeom>
              <a:rect b="b" l="l" r="r" t="t"/>
              <a:pathLst>
                <a:path extrusionOk="0" h="4023" w="9523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7" name="Google Shape;1107;p37"/>
            <p:cNvSpPr/>
            <p:nvPr/>
          </p:nvSpPr>
          <p:spPr>
            <a:xfrm>
              <a:off x="3100950" y="1463600"/>
              <a:ext cx="251450" cy="105675"/>
            </a:xfrm>
            <a:custGeom>
              <a:rect b="b" l="l" r="r" t="t"/>
              <a:pathLst>
                <a:path extrusionOk="0" h="4227" w="10058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08" name="Google Shape;1108;p37"/>
          <p:cNvGrpSpPr/>
          <p:nvPr/>
        </p:nvGrpSpPr>
        <p:grpSpPr>
          <a:xfrm flipH="1">
            <a:off x="7131122" y="1322128"/>
            <a:ext cx="1655447" cy="1389731"/>
            <a:chOff x="238125" y="394325"/>
            <a:chExt cx="1399600" cy="1174950"/>
          </a:xfrm>
        </p:grpSpPr>
        <p:sp>
          <p:nvSpPr>
            <p:cNvPr id="1109" name="Google Shape;1109;p37"/>
            <p:cNvSpPr/>
            <p:nvPr/>
          </p:nvSpPr>
          <p:spPr>
            <a:xfrm>
              <a:off x="35267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5" y="0"/>
                  </a:moveTo>
                  <a:lnTo>
                    <a:pt x="2190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52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52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90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0" name="Google Shape;1110;p37"/>
            <p:cNvSpPr/>
            <p:nvPr/>
          </p:nvSpPr>
          <p:spPr>
            <a:xfrm>
              <a:off x="10973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0" y="0"/>
                  </a:moveTo>
                  <a:lnTo>
                    <a:pt x="0" y="7638"/>
                  </a:lnTo>
                  <a:lnTo>
                    <a:pt x="561" y="7613"/>
                  </a:lnTo>
                  <a:lnTo>
                    <a:pt x="1553" y="7205"/>
                  </a:lnTo>
                  <a:lnTo>
                    <a:pt x="2292" y="6467"/>
                  </a:lnTo>
                  <a:lnTo>
                    <a:pt x="2699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99" y="2190"/>
                  </a:lnTo>
                  <a:lnTo>
                    <a:pt x="2292" y="1197"/>
                  </a:lnTo>
                  <a:lnTo>
                    <a:pt x="1553" y="459"/>
                  </a:lnTo>
                  <a:lnTo>
                    <a:pt x="561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1" name="Google Shape;1111;p37"/>
            <p:cNvSpPr/>
            <p:nvPr/>
          </p:nvSpPr>
          <p:spPr>
            <a:xfrm>
              <a:off x="654375" y="1254850"/>
              <a:ext cx="210675" cy="264150"/>
            </a:xfrm>
            <a:custGeom>
              <a:rect b="b" l="l" r="r" t="t"/>
              <a:pathLst>
                <a:path extrusionOk="0" h="10566" w="8427">
                  <a:moveTo>
                    <a:pt x="0" y="0"/>
                  </a:moveTo>
                  <a:lnTo>
                    <a:pt x="0" y="10566"/>
                  </a:lnTo>
                  <a:lnTo>
                    <a:pt x="8427" y="10566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2" name="Google Shape;1112;p37"/>
            <p:cNvSpPr/>
            <p:nvPr/>
          </p:nvSpPr>
          <p:spPr>
            <a:xfrm>
              <a:off x="408675" y="439525"/>
              <a:ext cx="701425" cy="875800"/>
            </a:xfrm>
            <a:custGeom>
              <a:rect b="b" l="l" r="r" t="t"/>
              <a:pathLst>
                <a:path extrusionOk="0" h="35032" w="28057">
                  <a:moveTo>
                    <a:pt x="14029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2" y="841"/>
                  </a:lnTo>
                  <a:lnTo>
                    <a:pt x="7944" y="1375"/>
                  </a:lnTo>
                  <a:lnTo>
                    <a:pt x="6748" y="2037"/>
                  </a:lnTo>
                  <a:lnTo>
                    <a:pt x="5627" y="2776"/>
                  </a:lnTo>
                  <a:lnTo>
                    <a:pt x="4584" y="3641"/>
                  </a:lnTo>
                  <a:lnTo>
                    <a:pt x="3642" y="4583"/>
                  </a:lnTo>
                  <a:lnTo>
                    <a:pt x="2776" y="5627"/>
                  </a:lnTo>
                  <a:lnTo>
                    <a:pt x="2038" y="6747"/>
                  </a:lnTo>
                  <a:lnTo>
                    <a:pt x="1376" y="7944"/>
                  </a:lnTo>
                  <a:lnTo>
                    <a:pt x="841" y="9191"/>
                  </a:lnTo>
                  <a:lnTo>
                    <a:pt x="434" y="10515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4" y="23143"/>
                  </a:lnTo>
                  <a:lnTo>
                    <a:pt x="434" y="24517"/>
                  </a:lnTo>
                  <a:lnTo>
                    <a:pt x="841" y="25841"/>
                  </a:lnTo>
                  <a:lnTo>
                    <a:pt x="1376" y="27089"/>
                  </a:lnTo>
                  <a:lnTo>
                    <a:pt x="2038" y="28285"/>
                  </a:lnTo>
                  <a:lnTo>
                    <a:pt x="2776" y="29405"/>
                  </a:lnTo>
                  <a:lnTo>
                    <a:pt x="3642" y="30449"/>
                  </a:lnTo>
                  <a:lnTo>
                    <a:pt x="4584" y="31391"/>
                  </a:lnTo>
                  <a:lnTo>
                    <a:pt x="5627" y="32257"/>
                  </a:lnTo>
                  <a:lnTo>
                    <a:pt x="6748" y="32995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9" y="35032"/>
                  </a:lnTo>
                  <a:lnTo>
                    <a:pt x="14742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49" y="31391"/>
                  </a:lnTo>
                  <a:lnTo>
                    <a:pt x="24416" y="30449"/>
                  </a:lnTo>
                  <a:lnTo>
                    <a:pt x="25282" y="29405"/>
                  </a:lnTo>
                  <a:lnTo>
                    <a:pt x="26020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31" y="21717"/>
                  </a:lnTo>
                  <a:lnTo>
                    <a:pt x="28057" y="21004"/>
                  </a:lnTo>
                  <a:lnTo>
                    <a:pt x="28057" y="14028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20" y="6747"/>
                  </a:lnTo>
                  <a:lnTo>
                    <a:pt x="25282" y="5627"/>
                  </a:lnTo>
                  <a:lnTo>
                    <a:pt x="24416" y="4583"/>
                  </a:lnTo>
                  <a:lnTo>
                    <a:pt x="23449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41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3" name="Google Shape;1113;p37"/>
            <p:cNvSpPr/>
            <p:nvPr/>
          </p:nvSpPr>
          <p:spPr>
            <a:xfrm>
              <a:off x="533425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2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4" name="Google Shape;1114;p37"/>
            <p:cNvSpPr/>
            <p:nvPr/>
          </p:nvSpPr>
          <p:spPr>
            <a:xfrm>
              <a:off x="894325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08" y="1"/>
                  </a:moveTo>
                  <a:lnTo>
                    <a:pt x="1451" y="26"/>
                  </a:lnTo>
                  <a:lnTo>
                    <a:pt x="789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89" y="3310"/>
                  </a:lnTo>
                  <a:lnTo>
                    <a:pt x="1451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5" name="Google Shape;1115;p37"/>
            <p:cNvSpPr/>
            <p:nvPr/>
          </p:nvSpPr>
          <p:spPr>
            <a:xfrm>
              <a:off x="238125" y="1359225"/>
              <a:ext cx="1042550" cy="210050"/>
            </a:xfrm>
            <a:custGeom>
              <a:rect b="b" l="l" r="r" t="t"/>
              <a:pathLst>
                <a:path extrusionOk="0" h="8402" w="41702">
                  <a:moveTo>
                    <a:pt x="16625" y="1"/>
                  </a:moveTo>
                  <a:lnTo>
                    <a:pt x="12297" y="153"/>
                  </a:lnTo>
                  <a:lnTo>
                    <a:pt x="11176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2979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5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5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2979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4"/>
                  </a:lnTo>
                  <a:lnTo>
                    <a:pt x="30525" y="179"/>
                  </a:lnTo>
                  <a:lnTo>
                    <a:pt x="29380" y="153"/>
                  </a:lnTo>
                  <a:lnTo>
                    <a:pt x="25051" y="1"/>
                  </a:lnTo>
                  <a:lnTo>
                    <a:pt x="25051" y="433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59"/>
                  </a:lnTo>
                  <a:lnTo>
                    <a:pt x="22862" y="3692"/>
                  </a:lnTo>
                  <a:lnTo>
                    <a:pt x="22098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603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6" name="Google Shape;1116;p37"/>
            <p:cNvSpPr/>
            <p:nvPr/>
          </p:nvSpPr>
          <p:spPr>
            <a:xfrm>
              <a:off x="614900" y="1359225"/>
              <a:ext cx="288975" cy="148950"/>
            </a:xfrm>
            <a:custGeom>
              <a:rect b="b" l="l" r="r" t="t"/>
              <a:pathLst>
                <a:path extrusionOk="0" h="5958" w="11559">
                  <a:moveTo>
                    <a:pt x="1554" y="1"/>
                  </a:moveTo>
                  <a:lnTo>
                    <a:pt x="1" y="51"/>
                  </a:lnTo>
                  <a:lnTo>
                    <a:pt x="1" y="128"/>
                  </a:lnTo>
                  <a:lnTo>
                    <a:pt x="1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088" y="4659"/>
                  </a:lnTo>
                  <a:lnTo>
                    <a:pt x="3030" y="5270"/>
                  </a:lnTo>
                  <a:lnTo>
                    <a:pt x="4049" y="5703"/>
                  </a:lnTo>
                  <a:lnTo>
                    <a:pt x="5194" y="5958"/>
                  </a:lnTo>
                  <a:lnTo>
                    <a:pt x="6365" y="5958"/>
                  </a:lnTo>
                  <a:lnTo>
                    <a:pt x="7486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3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9" y="3692"/>
                  </a:lnTo>
                  <a:lnTo>
                    <a:pt x="3107" y="3259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7" name="Google Shape;1117;p37"/>
            <p:cNvSpPr/>
            <p:nvPr/>
          </p:nvSpPr>
          <p:spPr>
            <a:xfrm>
              <a:off x="716100" y="974800"/>
              <a:ext cx="82775" cy="119675"/>
            </a:xfrm>
            <a:custGeom>
              <a:rect b="b" l="l" r="r" t="t"/>
              <a:pathLst>
                <a:path extrusionOk="0" h="4787" w="3311">
                  <a:moveTo>
                    <a:pt x="1554" y="0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8" name="Google Shape;1118;p37"/>
            <p:cNvSpPr/>
            <p:nvPr/>
          </p:nvSpPr>
          <p:spPr>
            <a:xfrm>
              <a:off x="716100" y="1083625"/>
              <a:ext cx="82775" cy="37575"/>
            </a:xfrm>
            <a:custGeom>
              <a:rect b="b" l="l" r="r" t="t"/>
              <a:pathLst>
                <a:path extrusionOk="0" h="1503" w="3311">
                  <a:moveTo>
                    <a:pt x="1" y="1"/>
                  </a:moveTo>
                  <a:lnTo>
                    <a:pt x="1" y="306"/>
                  </a:lnTo>
                  <a:lnTo>
                    <a:pt x="281" y="841"/>
                  </a:lnTo>
                  <a:lnTo>
                    <a:pt x="764" y="1248"/>
                  </a:lnTo>
                  <a:lnTo>
                    <a:pt x="1299" y="1477"/>
                  </a:lnTo>
                  <a:lnTo>
                    <a:pt x="1528" y="1503"/>
                  </a:lnTo>
                  <a:lnTo>
                    <a:pt x="1783" y="1503"/>
                  </a:lnTo>
                  <a:lnTo>
                    <a:pt x="2012" y="1477"/>
                  </a:lnTo>
                  <a:lnTo>
                    <a:pt x="2546" y="1248"/>
                  </a:lnTo>
                  <a:lnTo>
                    <a:pt x="3030" y="841"/>
                  </a:lnTo>
                  <a:lnTo>
                    <a:pt x="3310" y="306"/>
                  </a:lnTo>
                  <a:lnTo>
                    <a:pt x="3310" y="1"/>
                  </a:lnTo>
                  <a:lnTo>
                    <a:pt x="2903" y="205"/>
                  </a:lnTo>
                  <a:lnTo>
                    <a:pt x="2063" y="434"/>
                  </a:lnTo>
                  <a:lnTo>
                    <a:pt x="1223" y="434"/>
                  </a:lnTo>
                  <a:lnTo>
                    <a:pt x="408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9" name="Google Shape;1119;p37"/>
            <p:cNvSpPr/>
            <p:nvPr/>
          </p:nvSpPr>
          <p:spPr>
            <a:xfrm>
              <a:off x="552525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0" name="Google Shape;1120;p37"/>
            <p:cNvSpPr/>
            <p:nvPr/>
          </p:nvSpPr>
          <p:spPr>
            <a:xfrm>
              <a:off x="913400" y="949350"/>
              <a:ext cx="26125" cy="26100"/>
            </a:xfrm>
            <a:custGeom>
              <a:rect b="b" l="l" r="r" t="t"/>
              <a:pathLst>
                <a:path extrusionOk="0" h="1044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5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1" name="Google Shape;1121;p37"/>
            <p:cNvSpPr/>
            <p:nvPr/>
          </p:nvSpPr>
          <p:spPr>
            <a:xfrm>
              <a:off x="50607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2" name="Google Shape;1122;p37"/>
            <p:cNvSpPr/>
            <p:nvPr/>
          </p:nvSpPr>
          <p:spPr>
            <a:xfrm>
              <a:off x="866950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19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3" name="Google Shape;1123;p37"/>
            <p:cNvSpPr/>
            <p:nvPr/>
          </p:nvSpPr>
          <p:spPr>
            <a:xfrm>
              <a:off x="363500" y="394325"/>
              <a:ext cx="791800" cy="526400"/>
            </a:xfrm>
            <a:custGeom>
              <a:rect b="b" l="l" r="r" t="t"/>
              <a:pathLst>
                <a:path extrusionOk="0" h="21056" w="31672">
                  <a:moveTo>
                    <a:pt x="15836" y="1"/>
                  </a:moveTo>
                  <a:lnTo>
                    <a:pt x="15021" y="26"/>
                  </a:lnTo>
                  <a:lnTo>
                    <a:pt x="13417" y="179"/>
                  </a:lnTo>
                  <a:lnTo>
                    <a:pt x="11890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38" y="2292"/>
                  </a:lnTo>
                  <a:lnTo>
                    <a:pt x="6365" y="3158"/>
                  </a:lnTo>
                  <a:lnTo>
                    <a:pt x="5194" y="4125"/>
                  </a:lnTo>
                  <a:lnTo>
                    <a:pt x="4125" y="5195"/>
                  </a:lnTo>
                  <a:lnTo>
                    <a:pt x="3157" y="6366"/>
                  </a:lnTo>
                  <a:lnTo>
                    <a:pt x="2292" y="7639"/>
                  </a:lnTo>
                  <a:lnTo>
                    <a:pt x="1553" y="8988"/>
                  </a:lnTo>
                  <a:lnTo>
                    <a:pt x="968" y="10388"/>
                  </a:lnTo>
                  <a:lnTo>
                    <a:pt x="484" y="11890"/>
                  </a:lnTo>
                  <a:lnTo>
                    <a:pt x="179" y="13418"/>
                  </a:lnTo>
                  <a:lnTo>
                    <a:pt x="26" y="15022"/>
                  </a:lnTo>
                  <a:lnTo>
                    <a:pt x="0" y="15836"/>
                  </a:lnTo>
                  <a:lnTo>
                    <a:pt x="0" y="21055"/>
                  </a:lnTo>
                  <a:lnTo>
                    <a:pt x="739" y="20597"/>
                  </a:lnTo>
                  <a:lnTo>
                    <a:pt x="2979" y="19044"/>
                  </a:lnTo>
                  <a:lnTo>
                    <a:pt x="5729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80" y="11687"/>
                  </a:lnTo>
                  <a:lnTo>
                    <a:pt x="10031" y="11839"/>
                  </a:lnTo>
                  <a:lnTo>
                    <a:pt x="10591" y="12883"/>
                  </a:lnTo>
                  <a:lnTo>
                    <a:pt x="11279" y="13825"/>
                  </a:lnTo>
                  <a:lnTo>
                    <a:pt x="12272" y="14894"/>
                  </a:lnTo>
                  <a:lnTo>
                    <a:pt x="13595" y="15989"/>
                  </a:lnTo>
                  <a:lnTo>
                    <a:pt x="15301" y="17007"/>
                  </a:lnTo>
                  <a:lnTo>
                    <a:pt x="17414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64" y="15098"/>
                  </a:lnTo>
                  <a:lnTo>
                    <a:pt x="20393" y="16346"/>
                  </a:lnTo>
                  <a:lnTo>
                    <a:pt x="22735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7" y="20368"/>
                  </a:lnTo>
                  <a:lnTo>
                    <a:pt x="31671" y="20674"/>
                  </a:lnTo>
                  <a:lnTo>
                    <a:pt x="31671" y="15836"/>
                  </a:lnTo>
                  <a:lnTo>
                    <a:pt x="31646" y="15022"/>
                  </a:lnTo>
                  <a:lnTo>
                    <a:pt x="31493" y="13418"/>
                  </a:lnTo>
                  <a:lnTo>
                    <a:pt x="31162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80" y="7639"/>
                  </a:lnTo>
                  <a:lnTo>
                    <a:pt x="28514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306" y="3158"/>
                  </a:lnTo>
                  <a:lnTo>
                    <a:pt x="24034" y="2292"/>
                  </a:lnTo>
                  <a:lnTo>
                    <a:pt x="22684" y="1554"/>
                  </a:lnTo>
                  <a:lnTo>
                    <a:pt x="21284" y="968"/>
                  </a:lnTo>
                  <a:lnTo>
                    <a:pt x="19782" y="510"/>
                  </a:lnTo>
                  <a:lnTo>
                    <a:pt x="18254" y="179"/>
                  </a:lnTo>
                  <a:lnTo>
                    <a:pt x="16650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4" name="Google Shape;1124;p37"/>
            <p:cNvSpPr/>
            <p:nvPr/>
          </p:nvSpPr>
          <p:spPr>
            <a:xfrm>
              <a:off x="523900" y="857050"/>
              <a:ext cx="110125" cy="21675"/>
            </a:xfrm>
            <a:custGeom>
              <a:rect b="b" l="l" r="r" t="t"/>
              <a:pathLst>
                <a:path extrusionOk="0" fill="none" h="867" w="4405">
                  <a:moveTo>
                    <a:pt x="4404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5" name="Google Shape;1125;p37"/>
            <p:cNvSpPr/>
            <p:nvPr/>
          </p:nvSpPr>
          <p:spPr>
            <a:xfrm>
              <a:off x="884775" y="857050"/>
              <a:ext cx="110125" cy="21675"/>
            </a:xfrm>
            <a:custGeom>
              <a:rect b="b" l="l" r="r" t="t"/>
              <a:pathLst>
                <a:path extrusionOk="0" fill="none" h="867" w="4405">
                  <a:moveTo>
                    <a:pt x="4405" y="866"/>
                  </a:moveTo>
                  <a:lnTo>
                    <a:pt x="4175" y="662"/>
                  </a:lnTo>
                  <a:lnTo>
                    <a:pt x="3641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6" name="Google Shape;1126;p37"/>
            <p:cNvSpPr/>
            <p:nvPr/>
          </p:nvSpPr>
          <p:spPr>
            <a:xfrm>
              <a:off x="697650" y="1161925"/>
              <a:ext cx="123500" cy="35650"/>
            </a:xfrm>
            <a:custGeom>
              <a:rect b="b" l="l" r="r" t="t"/>
              <a:pathLst>
                <a:path extrusionOk="0" fill="none" h="1426" w="4940">
                  <a:moveTo>
                    <a:pt x="0" y="0"/>
                  </a:moveTo>
                  <a:lnTo>
                    <a:pt x="128" y="306"/>
                  </a:lnTo>
                  <a:lnTo>
                    <a:pt x="611" y="815"/>
                  </a:lnTo>
                  <a:lnTo>
                    <a:pt x="1248" y="1197"/>
                  </a:lnTo>
                  <a:lnTo>
                    <a:pt x="2037" y="1426"/>
                  </a:lnTo>
                  <a:lnTo>
                    <a:pt x="2470" y="1426"/>
                  </a:lnTo>
                  <a:lnTo>
                    <a:pt x="2903" y="1426"/>
                  </a:lnTo>
                  <a:lnTo>
                    <a:pt x="3666" y="1222"/>
                  </a:lnTo>
                  <a:lnTo>
                    <a:pt x="4303" y="840"/>
                  </a:lnTo>
                  <a:lnTo>
                    <a:pt x="4787" y="331"/>
                  </a:lnTo>
                  <a:lnTo>
                    <a:pt x="4939" y="26"/>
                  </a:lnTo>
                </a:path>
              </a:pathLst>
            </a:custGeom>
            <a:noFill/>
            <a:ln cap="rnd" cmpd="sng" w="21000">
              <a:solidFill>
                <a:srgbClr val="AE4C3F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7" name="Google Shape;1127;p37"/>
            <p:cNvSpPr/>
            <p:nvPr/>
          </p:nvSpPr>
          <p:spPr>
            <a:xfrm>
              <a:off x="1280650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7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280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11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408" y="6034"/>
                  </a:lnTo>
                  <a:lnTo>
                    <a:pt x="332" y="6059"/>
                  </a:lnTo>
                  <a:lnTo>
                    <a:pt x="179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51" y="7052"/>
                  </a:lnTo>
                  <a:lnTo>
                    <a:pt x="561" y="9980"/>
                  </a:lnTo>
                  <a:lnTo>
                    <a:pt x="1172" y="13493"/>
                  </a:lnTo>
                  <a:lnTo>
                    <a:pt x="1223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9" y="17669"/>
                  </a:lnTo>
                  <a:lnTo>
                    <a:pt x="10286" y="17694"/>
                  </a:lnTo>
                  <a:lnTo>
                    <a:pt x="10719" y="17592"/>
                  </a:lnTo>
                  <a:lnTo>
                    <a:pt x="11228" y="17312"/>
                  </a:lnTo>
                  <a:lnTo>
                    <a:pt x="11635" y="16778"/>
                  </a:lnTo>
                  <a:lnTo>
                    <a:pt x="11763" y="16396"/>
                  </a:lnTo>
                  <a:lnTo>
                    <a:pt x="12094" y="14944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583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74" y="3030"/>
                  </a:lnTo>
                  <a:lnTo>
                    <a:pt x="12323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59" y="1808"/>
                  </a:lnTo>
                  <a:lnTo>
                    <a:pt x="11330" y="1782"/>
                  </a:lnTo>
                  <a:lnTo>
                    <a:pt x="10922" y="1884"/>
                  </a:lnTo>
                  <a:lnTo>
                    <a:pt x="10566" y="2139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7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8" name="Google Shape;1128;p37"/>
            <p:cNvSpPr/>
            <p:nvPr/>
          </p:nvSpPr>
          <p:spPr>
            <a:xfrm>
              <a:off x="1365300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9" name="Google Shape;1129;p37"/>
            <p:cNvSpPr/>
            <p:nvPr/>
          </p:nvSpPr>
          <p:spPr>
            <a:xfrm>
              <a:off x="1398400" y="1174650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543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0" name="Google Shape;1130;p37"/>
            <p:cNvSpPr/>
            <p:nvPr/>
          </p:nvSpPr>
          <p:spPr>
            <a:xfrm>
              <a:off x="1365300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77" y="1"/>
                  </a:moveTo>
                  <a:lnTo>
                    <a:pt x="52" y="26"/>
                  </a:lnTo>
                  <a:lnTo>
                    <a:pt x="1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8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36" y="1936"/>
                  </a:lnTo>
                  <a:lnTo>
                    <a:pt x="2394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1" name="Google Shape;1131;p37"/>
            <p:cNvSpPr/>
            <p:nvPr/>
          </p:nvSpPr>
          <p:spPr>
            <a:xfrm>
              <a:off x="1343025" y="1403775"/>
              <a:ext cx="183975" cy="84675"/>
            </a:xfrm>
            <a:custGeom>
              <a:rect b="b" l="l" r="r" t="t"/>
              <a:pathLst>
                <a:path extrusionOk="0" h="3387" w="7359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2" name="Google Shape;1132;p37"/>
            <p:cNvSpPr/>
            <p:nvPr/>
          </p:nvSpPr>
          <p:spPr>
            <a:xfrm>
              <a:off x="1303575" y="1425425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0" y="1935"/>
                  </a:lnTo>
                  <a:lnTo>
                    <a:pt x="9063" y="4023"/>
                  </a:lnTo>
                  <a:lnTo>
                    <a:pt x="9496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3" name="Google Shape;1133;p37"/>
            <p:cNvSpPr/>
            <p:nvPr/>
          </p:nvSpPr>
          <p:spPr>
            <a:xfrm>
              <a:off x="1281300" y="14636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7" y="1"/>
                  </a:moveTo>
                  <a:lnTo>
                    <a:pt x="0" y="4227"/>
                  </a:lnTo>
                  <a:lnTo>
                    <a:pt x="9547" y="4227"/>
                  </a:lnTo>
                  <a:lnTo>
                    <a:pt x="10056" y="2088"/>
                  </a:lnTo>
                  <a:lnTo>
                    <a:pt x="967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34" name="Google Shape;1134;p37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A4C2F4"/>
        </a:solidFill>
      </p:bgPr>
    </p:bg>
    <p:spTree>
      <p:nvGrpSpPr>
        <p:cNvPr id="1138" name="Shape 1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9" name="Google Shape;1139;p38"/>
          <p:cNvGrpSpPr/>
          <p:nvPr/>
        </p:nvGrpSpPr>
        <p:grpSpPr>
          <a:xfrm>
            <a:off x="358968" y="342338"/>
            <a:ext cx="347107" cy="438984"/>
            <a:chOff x="584925" y="238125"/>
            <a:chExt cx="415200" cy="525100"/>
          </a:xfrm>
        </p:grpSpPr>
        <p:sp>
          <p:nvSpPr>
            <p:cNvPr id="1140" name="Google Shape;1140;p38"/>
            <p:cNvSpPr/>
            <p:nvPr/>
          </p:nvSpPr>
          <p:spPr>
            <a:xfrm>
              <a:off x="621550" y="2991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633750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716800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799825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882875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584925" y="26132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46" name="Google Shape;1146;p38"/>
          <p:cNvGrpSpPr/>
          <p:nvPr/>
        </p:nvGrpSpPr>
        <p:grpSpPr>
          <a:xfrm>
            <a:off x="910227" y="406125"/>
            <a:ext cx="371623" cy="309362"/>
            <a:chOff x="1244325" y="314425"/>
            <a:chExt cx="444525" cy="370050"/>
          </a:xfrm>
        </p:grpSpPr>
        <p:sp>
          <p:nvSpPr>
            <p:cNvPr id="1147" name="Google Shape;1147;p38"/>
            <p:cNvSpPr/>
            <p:nvPr/>
          </p:nvSpPr>
          <p:spPr>
            <a:xfrm>
              <a:off x="1388425" y="463425"/>
              <a:ext cx="143525" cy="143500"/>
            </a:xfrm>
            <a:custGeom>
              <a:rect b="b" l="l" r="r" t="t"/>
              <a:pathLst>
                <a:path extrusionOk="0" h="5740" w="5741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8" name="Google Shape;1148;p38"/>
            <p:cNvSpPr/>
            <p:nvPr/>
          </p:nvSpPr>
          <p:spPr>
            <a:xfrm>
              <a:off x="1244325" y="314425"/>
              <a:ext cx="444525" cy="370050"/>
            </a:xfrm>
            <a:custGeom>
              <a:rect b="b" l="l" r="r" t="t"/>
              <a:pathLst>
                <a:path extrusionOk="0" h="14802" w="17781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49" name="Google Shape;1149;p38"/>
          <p:cNvGrpSpPr/>
          <p:nvPr/>
        </p:nvGrpSpPr>
        <p:grpSpPr>
          <a:xfrm>
            <a:off x="1481925" y="404599"/>
            <a:ext cx="355300" cy="312413"/>
            <a:chOff x="1928175" y="312600"/>
            <a:chExt cx="425000" cy="373700"/>
          </a:xfrm>
        </p:grpSpPr>
        <p:sp>
          <p:nvSpPr>
            <p:cNvPr id="1150" name="Google Shape;1150;p38"/>
            <p:cNvSpPr/>
            <p:nvPr/>
          </p:nvSpPr>
          <p:spPr>
            <a:xfrm>
              <a:off x="1928175" y="312600"/>
              <a:ext cx="425000" cy="373700"/>
            </a:xfrm>
            <a:custGeom>
              <a:rect b="b" l="l" r="r" t="t"/>
              <a:pathLst>
                <a:path extrusionOk="0" h="14948" w="1700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1" name="Google Shape;1151;p38"/>
            <p:cNvSpPr/>
            <p:nvPr/>
          </p:nvSpPr>
          <p:spPr>
            <a:xfrm>
              <a:off x="1964825" y="349250"/>
              <a:ext cx="351700" cy="300425"/>
            </a:xfrm>
            <a:custGeom>
              <a:rect b="b" l="l" r="r" t="t"/>
              <a:pathLst>
                <a:path extrusionOk="0" h="12017" w="14068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52" name="Google Shape;1152;p38"/>
          <p:cNvSpPr/>
          <p:nvPr/>
        </p:nvSpPr>
        <p:spPr>
          <a:xfrm>
            <a:off x="2077702" y="393385"/>
            <a:ext cx="290970" cy="334860"/>
          </a:xfrm>
          <a:custGeom>
            <a:rect b="b" l="l" r="r" t="t"/>
            <a:pathLst>
              <a:path extrusionOk="0" h="16022" w="13922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3" name="Google Shape;1153;p38"/>
          <p:cNvSpPr/>
          <p:nvPr/>
        </p:nvSpPr>
        <p:spPr>
          <a:xfrm>
            <a:off x="2661148" y="394410"/>
            <a:ext cx="251176" cy="332812"/>
          </a:xfrm>
          <a:custGeom>
            <a:rect b="b" l="l" r="r" t="t"/>
            <a:pathLst>
              <a:path extrusionOk="0" h="15924" w="12018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54" name="Google Shape;1154;p38"/>
          <p:cNvGrpSpPr/>
          <p:nvPr/>
        </p:nvGrpSpPr>
        <p:grpSpPr>
          <a:xfrm>
            <a:off x="3145963" y="388276"/>
            <a:ext cx="408386" cy="345080"/>
            <a:chOff x="3918650" y="293075"/>
            <a:chExt cx="488500" cy="412775"/>
          </a:xfrm>
        </p:grpSpPr>
        <p:sp>
          <p:nvSpPr>
            <p:cNvPr id="1155" name="Google Shape;1155;p38"/>
            <p:cNvSpPr/>
            <p:nvPr/>
          </p:nvSpPr>
          <p:spPr>
            <a:xfrm>
              <a:off x="4085350" y="293675"/>
              <a:ext cx="154500" cy="412175"/>
            </a:xfrm>
            <a:custGeom>
              <a:rect b="b" l="l" r="r" t="t"/>
              <a:pathLst>
                <a:path extrusionOk="0" h="16487" w="618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6" name="Google Shape;1156;p38"/>
            <p:cNvSpPr/>
            <p:nvPr/>
          </p:nvSpPr>
          <p:spPr>
            <a:xfrm>
              <a:off x="3918650" y="293075"/>
              <a:ext cx="153900" cy="407275"/>
            </a:xfrm>
            <a:custGeom>
              <a:rect b="b" l="l" r="r" t="t"/>
              <a:pathLst>
                <a:path extrusionOk="0" h="16291" w="6156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7" name="Google Shape;1157;p38"/>
            <p:cNvSpPr/>
            <p:nvPr/>
          </p:nvSpPr>
          <p:spPr>
            <a:xfrm>
              <a:off x="4253250" y="298550"/>
              <a:ext cx="153900" cy="406675"/>
            </a:xfrm>
            <a:custGeom>
              <a:rect b="b" l="l" r="r" t="t"/>
              <a:pathLst>
                <a:path extrusionOk="0" h="16267" w="6156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8" name="Google Shape;1158;p38"/>
          <p:cNvGrpSpPr/>
          <p:nvPr/>
        </p:nvGrpSpPr>
        <p:grpSpPr>
          <a:xfrm>
            <a:off x="3745730" y="362235"/>
            <a:ext cx="335905" cy="397142"/>
            <a:chOff x="4636075" y="261925"/>
            <a:chExt cx="401800" cy="475050"/>
          </a:xfrm>
        </p:grpSpPr>
        <p:sp>
          <p:nvSpPr>
            <p:cNvPr id="1159" name="Google Shape;1159;p38"/>
            <p:cNvSpPr/>
            <p:nvPr/>
          </p:nvSpPr>
          <p:spPr>
            <a:xfrm>
              <a:off x="4665400" y="326650"/>
              <a:ext cx="372475" cy="97100"/>
            </a:xfrm>
            <a:custGeom>
              <a:rect b="b" l="l" r="r" t="t"/>
              <a:pathLst>
                <a:path extrusionOk="0" h="3884" w="14899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0" name="Google Shape;1160;p38"/>
            <p:cNvSpPr/>
            <p:nvPr/>
          </p:nvSpPr>
          <p:spPr>
            <a:xfrm>
              <a:off x="4636075" y="438375"/>
              <a:ext cx="372475" cy="97125"/>
            </a:xfrm>
            <a:custGeom>
              <a:rect b="b" l="l" r="r" t="t"/>
              <a:pathLst>
                <a:path extrusionOk="0" h="3885" w="14899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1" name="Google Shape;1161;p38"/>
            <p:cNvSpPr/>
            <p:nvPr/>
          </p:nvSpPr>
          <p:spPr>
            <a:xfrm>
              <a:off x="4814975" y="261925"/>
              <a:ext cx="44000" cy="50100"/>
            </a:xfrm>
            <a:custGeom>
              <a:rect b="b" l="l" r="r" t="t"/>
              <a:pathLst>
                <a:path extrusionOk="0" h="2004" w="176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2" name="Google Shape;1162;p38"/>
            <p:cNvSpPr/>
            <p:nvPr/>
          </p:nvSpPr>
          <p:spPr>
            <a:xfrm>
              <a:off x="4814975" y="550125"/>
              <a:ext cx="44000" cy="186850"/>
            </a:xfrm>
            <a:custGeom>
              <a:rect b="b" l="l" r="r" t="t"/>
              <a:pathLst>
                <a:path extrusionOk="0" h="7474" w="176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63" name="Google Shape;1163;p38"/>
          <p:cNvSpPr/>
          <p:nvPr/>
        </p:nvSpPr>
        <p:spPr>
          <a:xfrm>
            <a:off x="4284931" y="392863"/>
            <a:ext cx="384894" cy="335905"/>
          </a:xfrm>
          <a:custGeom>
            <a:rect b="b" l="l" r="r" t="t"/>
            <a:pathLst>
              <a:path extrusionOk="0" h="16072" w="18416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64" name="Google Shape;1164;p38"/>
          <p:cNvGrpSpPr/>
          <p:nvPr/>
        </p:nvGrpSpPr>
        <p:grpSpPr>
          <a:xfrm>
            <a:off x="4872282" y="395424"/>
            <a:ext cx="336908" cy="330262"/>
            <a:chOff x="5983625" y="301625"/>
            <a:chExt cx="403000" cy="395050"/>
          </a:xfrm>
        </p:grpSpPr>
        <p:sp>
          <p:nvSpPr>
            <p:cNvPr id="1165" name="Google Shape;1165;p38"/>
            <p:cNvSpPr/>
            <p:nvPr/>
          </p:nvSpPr>
          <p:spPr>
            <a:xfrm>
              <a:off x="5983625" y="319925"/>
              <a:ext cx="403000" cy="67200"/>
            </a:xfrm>
            <a:custGeom>
              <a:rect b="b" l="l" r="r" t="t"/>
              <a:pathLst>
                <a:path extrusionOk="0" h="2688" w="1612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6" name="Google Shape;1166;p38"/>
            <p:cNvSpPr/>
            <p:nvPr/>
          </p:nvSpPr>
          <p:spPr>
            <a:xfrm>
              <a:off x="5983625" y="664900"/>
              <a:ext cx="403000" cy="31775"/>
            </a:xfrm>
            <a:custGeom>
              <a:rect b="b" l="l" r="r" t="t"/>
              <a:pathLst>
                <a:path extrusionOk="0" h="1271" w="1612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7" name="Google Shape;1167;p38"/>
            <p:cNvSpPr/>
            <p:nvPr/>
          </p:nvSpPr>
          <p:spPr>
            <a:xfrm>
              <a:off x="6041025" y="3016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8" name="Google Shape;1168;p38"/>
            <p:cNvSpPr/>
            <p:nvPr/>
          </p:nvSpPr>
          <p:spPr>
            <a:xfrm>
              <a:off x="6297450" y="3016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9" name="Google Shape;1169;p38"/>
            <p:cNvSpPr/>
            <p:nvPr/>
          </p:nvSpPr>
          <p:spPr>
            <a:xfrm>
              <a:off x="60972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0" name="Google Shape;1170;p38"/>
            <p:cNvSpPr/>
            <p:nvPr/>
          </p:nvSpPr>
          <p:spPr>
            <a:xfrm>
              <a:off x="60972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1" name="Google Shape;1171;p38"/>
            <p:cNvSpPr/>
            <p:nvPr/>
          </p:nvSpPr>
          <p:spPr>
            <a:xfrm>
              <a:off x="60972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2" name="Google Shape;1172;p38"/>
            <p:cNvSpPr/>
            <p:nvPr/>
          </p:nvSpPr>
          <p:spPr>
            <a:xfrm>
              <a:off x="6160075" y="575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3" name="Google Shape;1173;p38"/>
            <p:cNvSpPr/>
            <p:nvPr/>
          </p:nvSpPr>
          <p:spPr>
            <a:xfrm>
              <a:off x="60343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4" name="Google Shape;1174;p38"/>
            <p:cNvSpPr/>
            <p:nvPr/>
          </p:nvSpPr>
          <p:spPr>
            <a:xfrm>
              <a:off x="60343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5" name="Google Shape;1175;p38"/>
            <p:cNvSpPr/>
            <p:nvPr/>
          </p:nvSpPr>
          <p:spPr>
            <a:xfrm>
              <a:off x="60343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6" name="Google Shape;1176;p38"/>
            <p:cNvSpPr/>
            <p:nvPr/>
          </p:nvSpPr>
          <p:spPr>
            <a:xfrm>
              <a:off x="6160075" y="509200"/>
              <a:ext cx="50100" cy="53775"/>
            </a:xfrm>
            <a:custGeom>
              <a:rect b="b" l="l" r="r" t="t"/>
              <a:pathLst>
                <a:path extrusionOk="0" h="2151" w="2004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7" name="Google Shape;1177;p38"/>
            <p:cNvSpPr/>
            <p:nvPr/>
          </p:nvSpPr>
          <p:spPr>
            <a:xfrm>
              <a:off x="5983625" y="399300"/>
              <a:ext cx="403000" cy="272950"/>
            </a:xfrm>
            <a:custGeom>
              <a:rect b="b" l="l" r="r" t="t"/>
              <a:pathLst>
                <a:path extrusionOk="0" h="10918" w="1612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8" name="Google Shape;1178;p38"/>
            <p:cNvSpPr/>
            <p:nvPr/>
          </p:nvSpPr>
          <p:spPr>
            <a:xfrm>
              <a:off x="62852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9" name="Google Shape;1179;p38"/>
            <p:cNvSpPr/>
            <p:nvPr/>
          </p:nvSpPr>
          <p:spPr>
            <a:xfrm>
              <a:off x="62852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0" name="Google Shape;1180;p38"/>
            <p:cNvSpPr/>
            <p:nvPr/>
          </p:nvSpPr>
          <p:spPr>
            <a:xfrm>
              <a:off x="62852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1" name="Google Shape;1181;p38"/>
            <p:cNvSpPr/>
            <p:nvPr/>
          </p:nvSpPr>
          <p:spPr>
            <a:xfrm>
              <a:off x="62223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2" name="Google Shape;1182;p38"/>
            <p:cNvSpPr/>
            <p:nvPr/>
          </p:nvSpPr>
          <p:spPr>
            <a:xfrm>
              <a:off x="6160075" y="448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3" name="Google Shape;1183;p38"/>
            <p:cNvSpPr/>
            <p:nvPr/>
          </p:nvSpPr>
          <p:spPr>
            <a:xfrm>
              <a:off x="62223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4" name="Google Shape;1184;p38"/>
            <p:cNvSpPr/>
            <p:nvPr/>
          </p:nvSpPr>
          <p:spPr>
            <a:xfrm>
              <a:off x="62223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85" name="Google Shape;1185;p38"/>
          <p:cNvGrpSpPr/>
          <p:nvPr/>
        </p:nvGrpSpPr>
        <p:grpSpPr>
          <a:xfrm>
            <a:off x="5438358" y="392853"/>
            <a:ext cx="331808" cy="331307"/>
            <a:chOff x="6660750" y="298550"/>
            <a:chExt cx="396900" cy="396300"/>
          </a:xfrm>
        </p:grpSpPr>
        <p:sp>
          <p:nvSpPr>
            <p:cNvPr id="1186" name="Google Shape;1186;p38"/>
            <p:cNvSpPr/>
            <p:nvPr/>
          </p:nvSpPr>
          <p:spPr>
            <a:xfrm>
              <a:off x="6660750" y="298550"/>
              <a:ext cx="396900" cy="396300"/>
            </a:xfrm>
            <a:custGeom>
              <a:rect b="b" l="l" r="r" t="t"/>
              <a:pathLst>
                <a:path extrusionOk="0" h="15852" w="15876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7" name="Google Shape;1187;p38"/>
            <p:cNvSpPr/>
            <p:nvPr/>
          </p:nvSpPr>
          <p:spPr>
            <a:xfrm>
              <a:off x="6697400" y="335200"/>
              <a:ext cx="323625" cy="323025"/>
            </a:xfrm>
            <a:custGeom>
              <a:rect b="b" l="l" r="r" t="t"/>
              <a:pathLst>
                <a:path extrusionOk="0" h="12921" w="12945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88" name="Google Shape;1188;p38"/>
          <p:cNvGrpSpPr/>
          <p:nvPr/>
        </p:nvGrpSpPr>
        <p:grpSpPr>
          <a:xfrm>
            <a:off x="358968" y="914538"/>
            <a:ext cx="347107" cy="420111"/>
            <a:chOff x="584925" y="922575"/>
            <a:chExt cx="415200" cy="502525"/>
          </a:xfrm>
        </p:grpSpPr>
        <p:sp>
          <p:nvSpPr>
            <p:cNvPr id="1189" name="Google Shape;1189;p38"/>
            <p:cNvSpPr/>
            <p:nvPr/>
          </p:nvSpPr>
          <p:spPr>
            <a:xfrm>
              <a:off x="584925" y="961025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0" name="Google Shape;1190;p38"/>
            <p:cNvSpPr/>
            <p:nvPr/>
          </p:nvSpPr>
          <p:spPr>
            <a:xfrm>
              <a:off x="621550" y="9225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1" name="Google Shape;1191;p38"/>
            <p:cNvSpPr/>
            <p:nvPr/>
          </p:nvSpPr>
          <p:spPr>
            <a:xfrm>
              <a:off x="915850" y="922575"/>
              <a:ext cx="84275" cy="84275"/>
            </a:xfrm>
            <a:custGeom>
              <a:rect b="b" l="l" r="r" t="t"/>
              <a:pathLst>
                <a:path extrusionOk="0" h="3371" w="3371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92" name="Google Shape;1192;p38"/>
          <p:cNvGrpSpPr/>
          <p:nvPr/>
        </p:nvGrpSpPr>
        <p:grpSpPr>
          <a:xfrm>
            <a:off x="912275" y="904841"/>
            <a:ext cx="367547" cy="437980"/>
            <a:chOff x="1246775" y="910975"/>
            <a:chExt cx="439650" cy="523900"/>
          </a:xfrm>
        </p:grpSpPr>
        <p:sp>
          <p:nvSpPr>
            <p:cNvPr id="1193" name="Google Shape;1193;p38"/>
            <p:cNvSpPr/>
            <p:nvPr/>
          </p:nvSpPr>
          <p:spPr>
            <a:xfrm>
              <a:off x="1246775" y="970800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4" name="Google Shape;1194;p38"/>
            <p:cNvSpPr/>
            <p:nvPr/>
          </p:nvSpPr>
          <p:spPr>
            <a:xfrm>
              <a:off x="1307825" y="910975"/>
              <a:ext cx="378600" cy="464050"/>
            </a:xfrm>
            <a:custGeom>
              <a:rect b="b" l="l" r="r" t="t"/>
              <a:pathLst>
                <a:path extrusionOk="0" h="18562" w="15144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5" name="Google Shape;1195;p38"/>
            <p:cNvSpPr/>
            <p:nvPr/>
          </p:nvSpPr>
          <p:spPr>
            <a:xfrm>
              <a:off x="1602125" y="910975"/>
              <a:ext cx="84300" cy="84275"/>
            </a:xfrm>
            <a:custGeom>
              <a:rect b="b" l="l" r="r" t="t"/>
              <a:pathLst>
                <a:path extrusionOk="0" h="3371" w="3372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96" name="Google Shape;1196;p38"/>
          <p:cNvGrpSpPr/>
          <p:nvPr/>
        </p:nvGrpSpPr>
        <p:grpSpPr>
          <a:xfrm>
            <a:off x="1480400" y="975274"/>
            <a:ext cx="358351" cy="298118"/>
            <a:chOff x="1926350" y="995225"/>
            <a:chExt cx="428650" cy="356600"/>
          </a:xfrm>
        </p:grpSpPr>
        <p:sp>
          <p:nvSpPr>
            <p:cNvPr id="1197" name="Google Shape;1197;p38"/>
            <p:cNvSpPr/>
            <p:nvPr/>
          </p:nvSpPr>
          <p:spPr>
            <a:xfrm>
              <a:off x="1926350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8" name="Google Shape;1198;p38"/>
            <p:cNvSpPr/>
            <p:nvPr/>
          </p:nvSpPr>
          <p:spPr>
            <a:xfrm>
              <a:off x="2146775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9" name="Google Shape;1199;p38"/>
            <p:cNvSpPr/>
            <p:nvPr/>
          </p:nvSpPr>
          <p:spPr>
            <a:xfrm>
              <a:off x="1926350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0" name="Google Shape;1200;p38"/>
            <p:cNvSpPr/>
            <p:nvPr/>
          </p:nvSpPr>
          <p:spPr>
            <a:xfrm>
              <a:off x="2146775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01" name="Google Shape;1201;p38"/>
          <p:cNvSpPr/>
          <p:nvPr/>
        </p:nvSpPr>
        <p:spPr>
          <a:xfrm>
            <a:off x="2048085" y="950288"/>
            <a:ext cx="350200" cy="348152"/>
          </a:xfrm>
          <a:custGeom>
            <a:rect b="b" l="l" r="r" t="t"/>
            <a:pathLst>
              <a:path extrusionOk="0" h="16658" w="16756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2" name="Google Shape;1202;p38"/>
          <p:cNvSpPr/>
          <p:nvPr/>
        </p:nvSpPr>
        <p:spPr>
          <a:xfrm>
            <a:off x="2612156" y="967656"/>
            <a:ext cx="349155" cy="313437"/>
          </a:xfrm>
          <a:custGeom>
            <a:rect b="b" l="l" r="r" t="t"/>
            <a:pathLst>
              <a:path extrusionOk="0" h="14997" w="16706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3" name="Google Shape;1203;p38"/>
          <p:cNvSpPr/>
          <p:nvPr/>
        </p:nvSpPr>
        <p:spPr>
          <a:xfrm>
            <a:off x="3180804" y="970206"/>
            <a:ext cx="338956" cy="308317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4" name="Google Shape;1204;p38"/>
          <p:cNvSpPr/>
          <p:nvPr/>
        </p:nvSpPr>
        <p:spPr>
          <a:xfrm>
            <a:off x="3755576" y="973258"/>
            <a:ext cx="316510" cy="302214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05" name="Google Shape;1205;p38"/>
          <p:cNvGrpSpPr/>
          <p:nvPr/>
        </p:nvGrpSpPr>
        <p:grpSpPr>
          <a:xfrm>
            <a:off x="4302631" y="952827"/>
            <a:ext cx="349155" cy="349657"/>
            <a:chOff x="5302225" y="968375"/>
            <a:chExt cx="417650" cy="418250"/>
          </a:xfrm>
        </p:grpSpPr>
        <p:sp>
          <p:nvSpPr>
            <p:cNvPr id="1206" name="Google Shape;1206;p38"/>
            <p:cNvSpPr/>
            <p:nvPr/>
          </p:nvSpPr>
          <p:spPr>
            <a:xfrm>
              <a:off x="5333350" y="991575"/>
              <a:ext cx="152075" cy="155100"/>
            </a:xfrm>
            <a:custGeom>
              <a:rect b="b" l="l" r="r" t="t"/>
              <a:pathLst>
                <a:path extrusionOk="0" h="6204" w="6083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7" name="Google Shape;1207;p38"/>
            <p:cNvSpPr/>
            <p:nvPr/>
          </p:nvSpPr>
          <p:spPr>
            <a:xfrm>
              <a:off x="5302225" y="968375"/>
              <a:ext cx="417650" cy="418250"/>
            </a:xfrm>
            <a:custGeom>
              <a:rect b="b" l="l" r="r" t="t"/>
              <a:pathLst>
                <a:path extrusionOk="0" h="16730" w="16706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08" name="Google Shape;1208;p38"/>
          <p:cNvGrpSpPr/>
          <p:nvPr/>
        </p:nvGrpSpPr>
        <p:grpSpPr>
          <a:xfrm>
            <a:off x="4824295" y="913514"/>
            <a:ext cx="432881" cy="421637"/>
            <a:chOff x="5926225" y="921350"/>
            <a:chExt cx="517800" cy="504350"/>
          </a:xfrm>
        </p:grpSpPr>
        <p:sp>
          <p:nvSpPr>
            <p:cNvPr id="1209" name="Google Shape;1209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0" name="Google Shape;1210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11" name="Google Shape;1211;p38"/>
          <p:cNvGrpSpPr/>
          <p:nvPr/>
        </p:nvGrpSpPr>
        <p:grpSpPr>
          <a:xfrm>
            <a:off x="5402118" y="921686"/>
            <a:ext cx="404290" cy="405314"/>
            <a:chOff x="6617400" y="931125"/>
            <a:chExt cx="483600" cy="484825"/>
          </a:xfrm>
        </p:grpSpPr>
        <p:sp>
          <p:nvSpPr>
            <p:cNvPr id="1212" name="Google Shape;1212;p38"/>
            <p:cNvSpPr/>
            <p:nvPr/>
          </p:nvSpPr>
          <p:spPr>
            <a:xfrm>
              <a:off x="6843925" y="1183900"/>
              <a:ext cx="121525" cy="232050"/>
            </a:xfrm>
            <a:custGeom>
              <a:rect b="b" l="l" r="r" t="t"/>
              <a:pathLst>
                <a:path extrusionOk="0" h="9282" w="4861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3" name="Google Shape;1213;p38"/>
            <p:cNvSpPr/>
            <p:nvPr/>
          </p:nvSpPr>
          <p:spPr>
            <a:xfrm>
              <a:off x="6617400" y="931125"/>
              <a:ext cx="483600" cy="259500"/>
            </a:xfrm>
            <a:custGeom>
              <a:rect b="b" l="l" r="r" t="t"/>
              <a:pathLst>
                <a:path extrusionOk="0" h="10380" w="19344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14" name="Google Shape;1214;p38"/>
          <p:cNvGrpSpPr/>
          <p:nvPr/>
        </p:nvGrpSpPr>
        <p:grpSpPr>
          <a:xfrm>
            <a:off x="337525" y="1551048"/>
            <a:ext cx="389994" cy="273623"/>
            <a:chOff x="559275" y="1683950"/>
            <a:chExt cx="466500" cy="327300"/>
          </a:xfrm>
        </p:grpSpPr>
        <p:sp>
          <p:nvSpPr>
            <p:cNvPr id="1215" name="Google Shape;1215;p38"/>
            <p:cNvSpPr/>
            <p:nvPr/>
          </p:nvSpPr>
          <p:spPr>
            <a:xfrm>
              <a:off x="559275" y="1683950"/>
              <a:ext cx="466500" cy="197850"/>
            </a:xfrm>
            <a:custGeom>
              <a:rect b="b" l="l" r="r" t="t"/>
              <a:pathLst>
                <a:path extrusionOk="0" h="7914" w="1866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6" name="Google Shape;1216;p38"/>
            <p:cNvSpPr/>
            <p:nvPr/>
          </p:nvSpPr>
          <p:spPr>
            <a:xfrm>
              <a:off x="559275" y="1727925"/>
              <a:ext cx="466500" cy="283325"/>
            </a:xfrm>
            <a:custGeom>
              <a:rect b="b" l="l" r="r" t="t"/>
              <a:pathLst>
                <a:path extrusionOk="0" h="11333" w="1866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17" name="Google Shape;1217;p38"/>
          <p:cNvGrpSpPr/>
          <p:nvPr/>
        </p:nvGrpSpPr>
        <p:grpSpPr>
          <a:xfrm>
            <a:off x="901052" y="1496958"/>
            <a:ext cx="389994" cy="381822"/>
            <a:chOff x="1233350" y="1619250"/>
            <a:chExt cx="466500" cy="456725"/>
          </a:xfrm>
        </p:grpSpPr>
        <p:sp>
          <p:nvSpPr>
            <p:cNvPr id="1218" name="Google Shape;1218;p38"/>
            <p:cNvSpPr/>
            <p:nvPr/>
          </p:nvSpPr>
          <p:spPr>
            <a:xfrm>
              <a:off x="1233350" y="1619250"/>
              <a:ext cx="466500" cy="456725"/>
            </a:xfrm>
            <a:custGeom>
              <a:rect b="b" l="l" r="r" t="t"/>
              <a:pathLst>
                <a:path extrusionOk="0" h="18269" w="1866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9" name="Google Shape;1219;p38"/>
            <p:cNvSpPr/>
            <p:nvPr/>
          </p:nvSpPr>
          <p:spPr>
            <a:xfrm>
              <a:off x="1382325" y="1792025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0" name="Google Shape;1220;p38"/>
            <p:cNvSpPr/>
            <p:nvPr/>
          </p:nvSpPr>
          <p:spPr>
            <a:xfrm>
              <a:off x="1382325" y="1825000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1" name="Google Shape;1221;p38"/>
            <p:cNvSpPr/>
            <p:nvPr/>
          </p:nvSpPr>
          <p:spPr>
            <a:xfrm>
              <a:off x="1382325" y="1858575"/>
              <a:ext cx="70850" cy="12250"/>
            </a:xfrm>
            <a:custGeom>
              <a:rect b="b" l="l" r="r" t="t"/>
              <a:pathLst>
                <a:path extrusionOk="0" h="490" w="2834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22" name="Google Shape;1222;p38"/>
          <p:cNvGrpSpPr/>
          <p:nvPr/>
        </p:nvGrpSpPr>
        <p:grpSpPr>
          <a:xfrm>
            <a:off x="1476826" y="1505109"/>
            <a:ext cx="365499" cy="365499"/>
            <a:chOff x="1922075" y="1629000"/>
            <a:chExt cx="437200" cy="437200"/>
          </a:xfrm>
        </p:grpSpPr>
        <p:sp>
          <p:nvSpPr>
            <p:cNvPr id="1223" name="Google Shape;1223;p38"/>
            <p:cNvSpPr/>
            <p:nvPr/>
          </p:nvSpPr>
          <p:spPr>
            <a:xfrm>
              <a:off x="2208425" y="1629000"/>
              <a:ext cx="150850" cy="150850"/>
            </a:xfrm>
            <a:custGeom>
              <a:rect b="b" l="l" r="r" t="t"/>
              <a:pathLst>
                <a:path extrusionOk="0" h="6034" w="6034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4" name="Google Shape;1224;p38"/>
            <p:cNvSpPr/>
            <p:nvPr/>
          </p:nvSpPr>
          <p:spPr>
            <a:xfrm>
              <a:off x="1922075" y="1686400"/>
              <a:ext cx="379800" cy="379800"/>
            </a:xfrm>
            <a:custGeom>
              <a:rect b="b" l="l" r="r" t="t"/>
              <a:pathLst>
                <a:path extrusionOk="0" h="15192" w="15192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25" name="Google Shape;1225;p38"/>
          <p:cNvGrpSpPr/>
          <p:nvPr/>
        </p:nvGrpSpPr>
        <p:grpSpPr>
          <a:xfrm>
            <a:off x="2038827" y="1503584"/>
            <a:ext cx="368551" cy="368551"/>
            <a:chOff x="2594325" y="1627175"/>
            <a:chExt cx="440850" cy="440850"/>
          </a:xfrm>
        </p:grpSpPr>
        <p:sp>
          <p:nvSpPr>
            <p:cNvPr id="1226" name="Google Shape;1226;p38"/>
            <p:cNvSpPr/>
            <p:nvPr/>
          </p:nvSpPr>
          <p:spPr>
            <a:xfrm>
              <a:off x="2594325" y="1890950"/>
              <a:ext cx="177075" cy="177075"/>
            </a:xfrm>
            <a:custGeom>
              <a:rect b="b" l="l" r="r" t="t"/>
              <a:pathLst>
                <a:path extrusionOk="0" h="7083" w="7083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7" name="Google Shape;1227;p38"/>
            <p:cNvSpPr/>
            <p:nvPr/>
          </p:nvSpPr>
          <p:spPr>
            <a:xfrm>
              <a:off x="2858700" y="1627175"/>
              <a:ext cx="176475" cy="176475"/>
            </a:xfrm>
            <a:custGeom>
              <a:rect b="b" l="l" r="r" t="t"/>
              <a:pathLst>
                <a:path extrusionOk="0" h="7059" w="7059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8" name="Google Shape;1228;p38"/>
            <p:cNvSpPr/>
            <p:nvPr/>
          </p:nvSpPr>
          <p:spPr>
            <a:xfrm>
              <a:off x="2663325" y="1702275"/>
              <a:ext cx="296750" cy="296775"/>
            </a:xfrm>
            <a:custGeom>
              <a:rect b="b" l="l" r="r" t="t"/>
              <a:pathLst>
                <a:path extrusionOk="0" h="11871" w="1187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29" name="Google Shape;1229;p38"/>
          <p:cNvSpPr/>
          <p:nvPr/>
        </p:nvSpPr>
        <p:spPr>
          <a:xfrm>
            <a:off x="2618782" y="1519981"/>
            <a:ext cx="335905" cy="335884"/>
          </a:xfrm>
          <a:custGeom>
            <a:rect b="b" l="l" r="r" t="t"/>
            <a:pathLst>
              <a:path extrusionOk="0" h="16071" w="16072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30" name="Google Shape;1230;p38"/>
          <p:cNvGrpSpPr/>
          <p:nvPr/>
        </p:nvGrpSpPr>
        <p:grpSpPr>
          <a:xfrm>
            <a:off x="3200595" y="1476017"/>
            <a:ext cx="299121" cy="423685"/>
            <a:chOff x="3984000" y="1594200"/>
            <a:chExt cx="357800" cy="506800"/>
          </a:xfrm>
        </p:grpSpPr>
        <p:sp>
          <p:nvSpPr>
            <p:cNvPr id="1231" name="Google Shape;1231;p38"/>
            <p:cNvSpPr/>
            <p:nvPr/>
          </p:nvSpPr>
          <p:spPr>
            <a:xfrm>
              <a:off x="3984000" y="1597875"/>
              <a:ext cx="44575" cy="503125"/>
            </a:xfrm>
            <a:custGeom>
              <a:rect b="b" l="l" r="r" t="t"/>
              <a:pathLst>
                <a:path extrusionOk="0" h="20125" w="1783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2" name="Google Shape;1232;p38"/>
            <p:cNvSpPr/>
            <p:nvPr/>
          </p:nvSpPr>
          <p:spPr>
            <a:xfrm>
              <a:off x="4041375" y="1594200"/>
              <a:ext cx="300425" cy="229600"/>
            </a:xfrm>
            <a:custGeom>
              <a:rect b="b" l="l" r="r" t="t"/>
              <a:pathLst>
                <a:path extrusionOk="0" h="9184" w="12017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33" name="Google Shape;1233;p38"/>
          <p:cNvGrpSpPr/>
          <p:nvPr/>
        </p:nvGrpSpPr>
        <p:grpSpPr>
          <a:xfrm>
            <a:off x="3716637" y="1566869"/>
            <a:ext cx="394090" cy="241980"/>
            <a:chOff x="4601275" y="1702875"/>
            <a:chExt cx="471400" cy="289450"/>
          </a:xfrm>
        </p:grpSpPr>
        <p:sp>
          <p:nvSpPr>
            <p:cNvPr id="1234" name="Google Shape;1234;p38"/>
            <p:cNvSpPr/>
            <p:nvPr/>
          </p:nvSpPr>
          <p:spPr>
            <a:xfrm>
              <a:off x="4816200" y="170287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5" name="Google Shape;1235;p38"/>
            <p:cNvSpPr/>
            <p:nvPr/>
          </p:nvSpPr>
          <p:spPr>
            <a:xfrm>
              <a:off x="503112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6" name="Google Shape;1236;p38"/>
            <p:cNvSpPr/>
            <p:nvPr/>
          </p:nvSpPr>
          <p:spPr>
            <a:xfrm>
              <a:off x="4634875" y="1756000"/>
              <a:ext cx="404225" cy="178325"/>
            </a:xfrm>
            <a:custGeom>
              <a:rect b="b" l="l" r="r" t="t"/>
              <a:pathLst>
                <a:path extrusionOk="0" h="7133" w="16169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7" name="Google Shape;1237;p38"/>
            <p:cNvSpPr/>
            <p:nvPr/>
          </p:nvSpPr>
          <p:spPr>
            <a:xfrm>
              <a:off x="460127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8" name="Google Shape;1238;p38"/>
            <p:cNvSpPr/>
            <p:nvPr/>
          </p:nvSpPr>
          <p:spPr>
            <a:xfrm>
              <a:off x="4673325" y="1947725"/>
              <a:ext cx="327300" cy="44600"/>
            </a:xfrm>
            <a:custGeom>
              <a:rect b="b" l="l" r="r" t="t"/>
              <a:pathLst>
                <a:path extrusionOk="0" h="1784" w="13092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39" name="Google Shape;1239;p38"/>
          <p:cNvGrpSpPr/>
          <p:nvPr/>
        </p:nvGrpSpPr>
        <p:grpSpPr>
          <a:xfrm>
            <a:off x="4299057" y="1507659"/>
            <a:ext cx="356303" cy="360400"/>
            <a:chOff x="5297950" y="1632050"/>
            <a:chExt cx="426200" cy="431100"/>
          </a:xfrm>
        </p:grpSpPr>
        <p:sp>
          <p:nvSpPr>
            <p:cNvPr id="1240" name="Google Shape;1240;p38"/>
            <p:cNvSpPr/>
            <p:nvPr/>
          </p:nvSpPr>
          <p:spPr>
            <a:xfrm>
              <a:off x="5404800" y="1936125"/>
              <a:ext cx="212500" cy="127025"/>
            </a:xfrm>
            <a:custGeom>
              <a:rect b="b" l="l" r="r" t="t"/>
              <a:pathLst>
                <a:path extrusionOk="0" h="5081" w="850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1" name="Google Shape;1241;p38"/>
            <p:cNvSpPr/>
            <p:nvPr/>
          </p:nvSpPr>
          <p:spPr>
            <a:xfrm>
              <a:off x="5297950" y="1632050"/>
              <a:ext cx="426200" cy="294950"/>
            </a:xfrm>
            <a:custGeom>
              <a:rect b="b" l="l" r="r" t="t"/>
              <a:pathLst>
                <a:path extrusionOk="0" h="11798" w="17048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42" name="Google Shape;1242;p38"/>
          <p:cNvGrpSpPr/>
          <p:nvPr/>
        </p:nvGrpSpPr>
        <p:grpSpPr>
          <a:xfrm>
            <a:off x="4861560" y="1496958"/>
            <a:ext cx="358351" cy="381822"/>
            <a:chOff x="5970800" y="1619250"/>
            <a:chExt cx="428650" cy="456725"/>
          </a:xfrm>
        </p:grpSpPr>
        <p:sp>
          <p:nvSpPr>
            <p:cNvPr id="1243" name="Google Shape;1243;p38"/>
            <p:cNvSpPr/>
            <p:nvPr/>
          </p:nvSpPr>
          <p:spPr>
            <a:xfrm>
              <a:off x="5970800" y="1674200"/>
              <a:ext cx="377975" cy="377950"/>
            </a:xfrm>
            <a:custGeom>
              <a:rect b="b" l="l" r="r" t="t"/>
              <a:pathLst>
                <a:path extrusionOk="0" h="15118" w="15119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4" name="Google Shape;1244;p38"/>
            <p:cNvSpPr/>
            <p:nvPr/>
          </p:nvSpPr>
          <p:spPr>
            <a:xfrm>
              <a:off x="6068500" y="1771875"/>
              <a:ext cx="182575" cy="182600"/>
            </a:xfrm>
            <a:custGeom>
              <a:rect b="b" l="l" r="r" t="t"/>
              <a:pathLst>
                <a:path extrusionOk="0" h="7304" w="7303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5" name="Google Shape;1245;p38"/>
            <p:cNvSpPr/>
            <p:nvPr/>
          </p:nvSpPr>
          <p:spPr>
            <a:xfrm>
              <a:off x="5981175" y="2005125"/>
              <a:ext cx="75125" cy="70850"/>
            </a:xfrm>
            <a:custGeom>
              <a:rect b="b" l="l" r="r" t="t"/>
              <a:pathLst>
                <a:path extrusionOk="0" h="2834" w="3005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6" name="Google Shape;1246;p38"/>
            <p:cNvSpPr/>
            <p:nvPr/>
          </p:nvSpPr>
          <p:spPr>
            <a:xfrm>
              <a:off x="6263875" y="2005125"/>
              <a:ext cx="74525" cy="70850"/>
            </a:xfrm>
            <a:custGeom>
              <a:rect b="b" l="l" r="r" t="t"/>
              <a:pathLst>
                <a:path extrusionOk="0" h="2834" w="2981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7" name="Google Shape;1247;p38"/>
            <p:cNvSpPr/>
            <p:nvPr/>
          </p:nvSpPr>
          <p:spPr>
            <a:xfrm>
              <a:off x="6147875" y="1619250"/>
              <a:ext cx="251575" cy="255850"/>
            </a:xfrm>
            <a:custGeom>
              <a:rect b="b" l="l" r="r" t="t"/>
              <a:pathLst>
                <a:path extrusionOk="0" h="10234" w="10063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48" name="Google Shape;1248;p38"/>
          <p:cNvGrpSpPr/>
          <p:nvPr/>
        </p:nvGrpSpPr>
        <p:grpSpPr>
          <a:xfrm>
            <a:off x="5408764" y="1492360"/>
            <a:ext cx="401719" cy="366502"/>
            <a:chOff x="6625350" y="1613750"/>
            <a:chExt cx="480525" cy="438400"/>
          </a:xfrm>
        </p:grpSpPr>
        <p:sp>
          <p:nvSpPr>
            <p:cNvPr id="1249" name="Google Shape;1249;p38"/>
            <p:cNvSpPr/>
            <p:nvPr/>
          </p:nvSpPr>
          <p:spPr>
            <a:xfrm>
              <a:off x="6670525" y="1887275"/>
              <a:ext cx="117875" cy="164875"/>
            </a:xfrm>
            <a:custGeom>
              <a:rect b="b" l="l" r="r" t="t"/>
              <a:pathLst>
                <a:path extrusionOk="0" h="6595" w="4715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0" name="Google Shape;1250;p38"/>
            <p:cNvSpPr/>
            <p:nvPr/>
          </p:nvSpPr>
          <p:spPr>
            <a:xfrm>
              <a:off x="7075950" y="1754175"/>
              <a:ext cx="29925" cy="99550"/>
            </a:xfrm>
            <a:custGeom>
              <a:rect b="b" l="l" r="r" t="t"/>
              <a:pathLst>
                <a:path extrusionOk="0" h="3982" w="1197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1" name="Google Shape;1251;p38"/>
            <p:cNvSpPr/>
            <p:nvPr/>
          </p:nvSpPr>
          <p:spPr>
            <a:xfrm>
              <a:off x="6625350" y="1729750"/>
              <a:ext cx="97700" cy="147175"/>
            </a:xfrm>
            <a:custGeom>
              <a:rect b="b" l="l" r="r" t="t"/>
              <a:pathLst>
                <a:path extrusionOk="0" h="5887" w="3908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2" name="Google Shape;1252;p38"/>
            <p:cNvSpPr/>
            <p:nvPr/>
          </p:nvSpPr>
          <p:spPr>
            <a:xfrm>
              <a:off x="6736475" y="1638175"/>
              <a:ext cx="279650" cy="330325"/>
            </a:xfrm>
            <a:custGeom>
              <a:rect b="b" l="l" r="r" t="t"/>
              <a:pathLst>
                <a:path extrusionOk="0" h="13213" w="11186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3" name="Google Shape;1253;p38"/>
            <p:cNvSpPr/>
            <p:nvPr/>
          </p:nvSpPr>
          <p:spPr>
            <a:xfrm>
              <a:off x="7029550" y="1613750"/>
              <a:ext cx="34200" cy="379800"/>
            </a:xfrm>
            <a:custGeom>
              <a:rect b="b" l="l" r="r" t="t"/>
              <a:pathLst>
                <a:path extrusionOk="0" h="15192" w="1368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54" name="Google Shape;1254;p38"/>
          <p:cNvGrpSpPr/>
          <p:nvPr/>
        </p:nvGrpSpPr>
        <p:grpSpPr>
          <a:xfrm>
            <a:off x="380913" y="2088554"/>
            <a:ext cx="303217" cy="325685"/>
            <a:chOff x="611175" y="2326900"/>
            <a:chExt cx="362700" cy="389575"/>
          </a:xfrm>
        </p:grpSpPr>
        <p:sp>
          <p:nvSpPr>
            <p:cNvPr id="1255" name="Google Shape;1255;p38"/>
            <p:cNvSpPr/>
            <p:nvPr/>
          </p:nvSpPr>
          <p:spPr>
            <a:xfrm>
              <a:off x="611175" y="2326900"/>
              <a:ext cx="362700" cy="389575"/>
            </a:xfrm>
            <a:custGeom>
              <a:rect b="b" l="l" r="r" t="t"/>
              <a:pathLst>
                <a:path extrusionOk="0" h="15583" w="14508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6" name="Google Shape;1256;p38"/>
            <p:cNvSpPr/>
            <p:nvPr/>
          </p:nvSpPr>
          <p:spPr>
            <a:xfrm>
              <a:off x="794950" y="2500900"/>
              <a:ext cx="24450" cy="23850"/>
            </a:xfrm>
            <a:custGeom>
              <a:rect b="b" l="l" r="r" t="t"/>
              <a:pathLst>
                <a:path extrusionOk="0" h="954" w="978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7" name="Google Shape;1257;p38"/>
            <p:cNvSpPr/>
            <p:nvPr/>
          </p:nvSpPr>
          <p:spPr>
            <a:xfrm>
              <a:off x="754650" y="2381250"/>
              <a:ext cx="75750" cy="14050"/>
            </a:xfrm>
            <a:custGeom>
              <a:rect b="b" l="l" r="r" t="t"/>
              <a:pathLst>
                <a:path extrusionOk="0" h="562" w="303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8" name="Google Shape;1258;p38"/>
            <p:cNvSpPr/>
            <p:nvPr/>
          </p:nvSpPr>
          <p:spPr>
            <a:xfrm>
              <a:off x="765025" y="2453900"/>
              <a:ext cx="31175" cy="31150"/>
            </a:xfrm>
            <a:custGeom>
              <a:rect b="b" l="l" r="r" t="t"/>
              <a:pathLst>
                <a:path extrusionOk="0" h="1246" w="1247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9" name="Google Shape;1259;p38"/>
          <p:cNvSpPr/>
          <p:nvPr/>
        </p:nvSpPr>
        <p:spPr>
          <a:xfrm>
            <a:off x="936309" y="2091681"/>
            <a:ext cx="319561" cy="319561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0" name="Google Shape;1260;p38"/>
          <p:cNvSpPr/>
          <p:nvPr/>
        </p:nvSpPr>
        <p:spPr>
          <a:xfrm>
            <a:off x="1499857" y="2091681"/>
            <a:ext cx="319561" cy="319561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1" name="Google Shape;1261;p38"/>
          <p:cNvSpPr/>
          <p:nvPr/>
        </p:nvSpPr>
        <p:spPr>
          <a:xfrm>
            <a:off x="2063406" y="2091681"/>
            <a:ext cx="319561" cy="319561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62" name="Google Shape;1262;p38"/>
          <p:cNvGrpSpPr/>
          <p:nvPr/>
        </p:nvGrpSpPr>
        <p:grpSpPr>
          <a:xfrm>
            <a:off x="2701378" y="2036492"/>
            <a:ext cx="170502" cy="425733"/>
            <a:chOff x="3386850" y="2264625"/>
            <a:chExt cx="203950" cy="509250"/>
          </a:xfrm>
        </p:grpSpPr>
        <p:sp>
          <p:nvSpPr>
            <p:cNvPr id="1263" name="Google Shape;1263;p38"/>
            <p:cNvSpPr/>
            <p:nvPr/>
          </p:nvSpPr>
          <p:spPr>
            <a:xfrm>
              <a:off x="3386850" y="2370850"/>
              <a:ext cx="203950" cy="403025"/>
            </a:xfrm>
            <a:custGeom>
              <a:rect b="b" l="l" r="r" t="t"/>
              <a:pathLst>
                <a:path extrusionOk="0" h="16121" w="8158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4" name="Google Shape;1264;p38"/>
            <p:cNvSpPr/>
            <p:nvPr/>
          </p:nvSpPr>
          <p:spPr>
            <a:xfrm>
              <a:off x="3446075" y="2264625"/>
              <a:ext cx="85500" cy="94050"/>
            </a:xfrm>
            <a:custGeom>
              <a:rect b="b" l="l" r="r" t="t"/>
              <a:pathLst>
                <a:path extrusionOk="0" h="3762" w="342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65" name="Google Shape;1265;p38"/>
          <p:cNvGrpSpPr/>
          <p:nvPr/>
        </p:nvGrpSpPr>
        <p:grpSpPr>
          <a:xfrm>
            <a:off x="3843751" y="2090602"/>
            <a:ext cx="139863" cy="317513"/>
            <a:chOff x="4753325" y="2329350"/>
            <a:chExt cx="167300" cy="379800"/>
          </a:xfrm>
        </p:grpSpPr>
        <p:sp>
          <p:nvSpPr>
            <p:cNvPr id="1266" name="Google Shape;1266;p38"/>
            <p:cNvSpPr/>
            <p:nvPr/>
          </p:nvSpPr>
          <p:spPr>
            <a:xfrm>
              <a:off x="4753325" y="2424600"/>
              <a:ext cx="167300" cy="284550"/>
            </a:xfrm>
            <a:custGeom>
              <a:rect b="b" l="l" r="r" t="t"/>
              <a:pathLst>
                <a:path extrusionOk="0" h="11382" w="6692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7" name="Google Shape;1267;p38"/>
            <p:cNvSpPr/>
            <p:nvPr/>
          </p:nvSpPr>
          <p:spPr>
            <a:xfrm>
              <a:off x="4798500" y="2329350"/>
              <a:ext cx="76950" cy="84275"/>
            </a:xfrm>
            <a:custGeom>
              <a:rect b="b" l="l" r="r" t="t"/>
              <a:pathLst>
                <a:path extrusionOk="0" h="3371" w="3078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68" name="Google Shape;1268;p38"/>
          <p:cNvGrpSpPr/>
          <p:nvPr/>
        </p:nvGrpSpPr>
        <p:grpSpPr>
          <a:xfrm>
            <a:off x="3277654" y="2038519"/>
            <a:ext cx="145004" cy="421658"/>
            <a:chOff x="4076175" y="2267050"/>
            <a:chExt cx="173450" cy="504375"/>
          </a:xfrm>
        </p:grpSpPr>
        <p:sp>
          <p:nvSpPr>
            <p:cNvPr id="1269" name="Google Shape;1269;p38"/>
            <p:cNvSpPr/>
            <p:nvPr/>
          </p:nvSpPr>
          <p:spPr>
            <a:xfrm>
              <a:off x="4122600" y="2267050"/>
              <a:ext cx="80600" cy="91625"/>
            </a:xfrm>
            <a:custGeom>
              <a:rect b="b" l="l" r="r" t="t"/>
              <a:pathLst>
                <a:path extrusionOk="0" h="3665" w="3224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0" name="Google Shape;1270;p38"/>
            <p:cNvSpPr/>
            <p:nvPr/>
          </p:nvSpPr>
          <p:spPr>
            <a:xfrm>
              <a:off x="4076175" y="2370250"/>
              <a:ext cx="173450" cy="401175"/>
            </a:xfrm>
            <a:custGeom>
              <a:rect b="b" l="l" r="r" t="t"/>
              <a:pathLst>
                <a:path extrusionOk="0" h="16047" w="6938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71" name="Google Shape;1271;p38"/>
          <p:cNvSpPr/>
          <p:nvPr/>
        </p:nvSpPr>
        <p:spPr>
          <a:xfrm>
            <a:off x="4317599" y="2083007"/>
            <a:ext cx="319561" cy="336908"/>
          </a:xfrm>
          <a:custGeom>
            <a:rect b="b" l="l" r="r" t="t"/>
            <a:pathLst>
              <a:path extrusionOk="0" h="16120" w="1529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72" name="Google Shape;1272;p38"/>
          <p:cNvGrpSpPr/>
          <p:nvPr/>
        </p:nvGrpSpPr>
        <p:grpSpPr>
          <a:xfrm>
            <a:off x="4865134" y="2089056"/>
            <a:ext cx="351204" cy="324661"/>
            <a:chOff x="5975075" y="2327500"/>
            <a:chExt cx="420100" cy="388350"/>
          </a:xfrm>
        </p:grpSpPr>
        <p:sp>
          <p:nvSpPr>
            <p:cNvPr id="1273" name="Google Shape;1273;p38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4" name="Google Shape;1274;p38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75" name="Google Shape;1275;p38"/>
          <p:cNvGrpSpPr/>
          <p:nvPr/>
        </p:nvGrpSpPr>
        <p:grpSpPr>
          <a:xfrm>
            <a:off x="5496544" y="2079358"/>
            <a:ext cx="215437" cy="351204"/>
            <a:chOff x="6730350" y="2315900"/>
            <a:chExt cx="257700" cy="420100"/>
          </a:xfrm>
        </p:grpSpPr>
        <p:sp>
          <p:nvSpPr>
            <p:cNvPr id="1276" name="Google Shape;1276;p38"/>
            <p:cNvSpPr/>
            <p:nvPr/>
          </p:nvSpPr>
          <p:spPr>
            <a:xfrm>
              <a:off x="6807900" y="26712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7" name="Google Shape;1277;p38"/>
            <p:cNvSpPr/>
            <p:nvPr/>
          </p:nvSpPr>
          <p:spPr>
            <a:xfrm>
              <a:off x="6807900" y="26364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8" name="Google Shape;1278;p38"/>
            <p:cNvSpPr/>
            <p:nvPr/>
          </p:nvSpPr>
          <p:spPr>
            <a:xfrm>
              <a:off x="6807900" y="2706075"/>
              <a:ext cx="102600" cy="29925"/>
            </a:xfrm>
            <a:custGeom>
              <a:rect b="b" l="l" r="r" t="t"/>
              <a:pathLst>
                <a:path extrusionOk="0" h="1197" w="4104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9" name="Google Shape;1279;p38"/>
            <p:cNvSpPr/>
            <p:nvPr/>
          </p:nvSpPr>
          <p:spPr>
            <a:xfrm>
              <a:off x="6811575" y="2463675"/>
              <a:ext cx="95275" cy="160600"/>
            </a:xfrm>
            <a:custGeom>
              <a:rect b="b" l="l" r="r" t="t"/>
              <a:pathLst>
                <a:path extrusionOk="0" h="6424" w="3811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0" name="Google Shape;1280;p38"/>
            <p:cNvSpPr/>
            <p:nvPr/>
          </p:nvSpPr>
          <p:spPr>
            <a:xfrm>
              <a:off x="6730350" y="2315900"/>
              <a:ext cx="257700" cy="308375"/>
            </a:xfrm>
            <a:custGeom>
              <a:rect b="b" l="l" r="r" t="t"/>
              <a:pathLst>
                <a:path extrusionOk="0" h="12335" w="10308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81" name="Google Shape;1281;p38"/>
          <p:cNvGrpSpPr/>
          <p:nvPr/>
        </p:nvGrpSpPr>
        <p:grpSpPr>
          <a:xfrm>
            <a:off x="477889" y="2615840"/>
            <a:ext cx="109265" cy="398166"/>
            <a:chOff x="727175" y="2957625"/>
            <a:chExt cx="130700" cy="476275"/>
          </a:xfrm>
        </p:grpSpPr>
        <p:sp>
          <p:nvSpPr>
            <p:cNvPr id="1282" name="Google Shape;1282;p38"/>
            <p:cNvSpPr/>
            <p:nvPr/>
          </p:nvSpPr>
          <p:spPr>
            <a:xfrm>
              <a:off x="727175" y="2957625"/>
              <a:ext cx="130700" cy="476275"/>
            </a:xfrm>
            <a:custGeom>
              <a:rect b="b" l="l" r="r" t="t"/>
              <a:pathLst>
                <a:path extrusionOk="0" h="19051" w="5228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3" name="Google Shape;1283;p38"/>
            <p:cNvSpPr/>
            <p:nvPr/>
          </p:nvSpPr>
          <p:spPr>
            <a:xfrm>
              <a:off x="751600" y="3090125"/>
              <a:ext cx="81850" cy="319350"/>
            </a:xfrm>
            <a:custGeom>
              <a:rect b="b" l="l" r="r" t="t"/>
              <a:pathLst>
                <a:path extrusionOk="0" h="12774" w="3274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84" name="Google Shape;1284;p38"/>
          <p:cNvSpPr/>
          <p:nvPr/>
        </p:nvSpPr>
        <p:spPr>
          <a:xfrm>
            <a:off x="1492208" y="2600114"/>
            <a:ext cx="334860" cy="429809"/>
          </a:xfrm>
          <a:custGeom>
            <a:rect b="b" l="l" r="r" t="t"/>
            <a:pathLst>
              <a:path extrusionOk="0" h="20565" w="16022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5" name="Google Shape;1285;p38"/>
          <p:cNvSpPr/>
          <p:nvPr/>
        </p:nvSpPr>
        <p:spPr>
          <a:xfrm>
            <a:off x="972049" y="2600114"/>
            <a:ext cx="248083" cy="429809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86" name="Google Shape;1286;p38"/>
          <p:cNvGrpSpPr/>
          <p:nvPr/>
        </p:nvGrpSpPr>
        <p:grpSpPr>
          <a:xfrm>
            <a:off x="2029631" y="2628589"/>
            <a:ext cx="386943" cy="372647"/>
            <a:chOff x="2583325" y="2972875"/>
            <a:chExt cx="462850" cy="445750"/>
          </a:xfrm>
        </p:grpSpPr>
        <p:sp>
          <p:nvSpPr>
            <p:cNvPr id="1287" name="Google Shape;1287;p38"/>
            <p:cNvSpPr/>
            <p:nvPr/>
          </p:nvSpPr>
          <p:spPr>
            <a:xfrm>
              <a:off x="2701775" y="3323350"/>
              <a:ext cx="225950" cy="95275"/>
            </a:xfrm>
            <a:custGeom>
              <a:rect b="b" l="l" r="r" t="t"/>
              <a:pathLst>
                <a:path extrusionOk="0" h="3811" w="9038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8" name="Google Shape;1288;p38"/>
            <p:cNvSpPr/>
            <p:nvPr/>
          </p:nvSpPr>
          <p:spPr>
            <a:xfrm>
              <a:off x="2583325" y="2972875"/>
              <a:ext cx="462850" cy="337075"/>
            </a:xfrm>
            <a:custGeom>
              <a:rect b="b" l="l" r="r" t="t"/>
              <a:pathLst>
                <a:path extrusionOk="0" h="13483" w="18514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89" name="Google Shape;1289;p38"/>
          <p:cNvGrpSpPr/>
          <p:nvPr/>
        </p:nvGrpSpPr>
        <p:grpSpPr>
          <a:xfrm>
            <a:off x="2579886" y="2684246"/>
            <a:ext cx="413486" cy="261355"/>
            <a:chOff x="3241525" y="3039450"/>
            <a:chExt cx="494600" cy="312625"/>
          </a:xfrm>
        </p:grpSpPr>
        <p:sp>
          <p:nvSpPr>
            <p:cNvPr id="1290" name="Google Shape;1290;p38"/>
            <p:cNvSpPr/>
            <p:nvPr/>
          </p:nvSpPr>
          <p:spPr>
            <a:xfrm>
              <a:off x="3241525" y="3039450"/>
              <a:ext cx="494600" cy="312625"/>
            </a:xfrm>
            <a:custGeom>
              <a:rect b="b" l="l" r="r" t="t"/>
              <a:pathLst>
                <a:path extrusionOk="0" h="12505" w="19784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1" name="Google Shape;1291;p38"/>
            <p:cNvSpPr/>
            <p:nvPr/>
          </p:nvSpPr>
          <p:spPr>
            <a:xfrm>
              <a:off x="3384400" y="3091350"/>
              <a:ext cx="208850" cy="208825"/>
            </a:xfrm>
            <a:custGeom>
              <a:rect b="b" l="l" r="r" t="t"/>
              <a:pathLst>
                <a:path extrusionOk="0" h="8353" w="8354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92" name="Google Shape;1292;p38"/>
          <p:cNvSpPr/>
          <p:nvPr/>
        </p:nvSpPr>
        <p:spPr>
          <a:xfrm>
            <a:off x="3736180" y="2637380"/>
            <a:ext cx="355300" cy="355279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93" name="Google Shape;1293;p38"/>
          <p:cNvGrpSpPr/>
          <p:nvPr/>
        </p:nvGrpSpPr>
        <p:grpSpPr>
          <a:xfrm>
            <a:off x="4263318" y="2656679"/>
            <a:ext cx="427781" cy="316489"/>
            <a:chOff x="5255200" y="3006475"/>
            <a:chExt cx="511700" cy="378575"/>
          </a:xfrm>
        </p:grpSpPr>
        <p:sp>
          <p:nvSpPr>
            <p:cNvPr id="1294" name="Google Shape;1294;p38"/>
            <p:cNvSpPr/>
            <p:nvPr/>
          </p:nvSpPr>
          <p:spPr>
            <a:xfrm>
              <a:off x="5255200" y="3006475"/>
              <a:ext cx="349900" cy="349875"/>
            </a:xfrm>
            <a:custGeom>
              <a:rect b="b" l="l" r="r" t="t"/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5" name="Google Shape;1295;p38"/>
            <p:cNvSpPr/>
            <p:nvPr/>
          </p:nvSpPr>
          <p:spPr>
            <a:xfrm>
              <a:off x="5567825" y="3185975"/>
              <a:ext cx="199075" cy="199075"/>
            </a:xfrm>
            <a:custGeom>
              <a:rect b="b" l="l" r="r" t="t"/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96" name="Google Shape;1296;p38"/>
          <p:cNvGrpSpPr/>
          <p:nvPr/>
        </p:nvGrpSpPr>
        <p:grpSpPr>
          <a:xfrm>
            <a:off x="3177104" y="2638308"/>
            <a:ext cx="346104" cy="353231"/>
            <a:chOff x="3955900" y="2984500"/>
            <a:chExt cx="414000" cy="422525"/>
          </a:xfrm>
        </p:grpSpPr>
        <p:sp>
          <p:nvSpPr>
            <p:cNvPr id="1297" name="Google Shape;1297;p38"/>
            <p:cNvSpPr/>
            <p:nvPr/>
          </p:nvSpPr>
          <p:spPr>
            <a:xfrm>
              <a:off x="3955900" y="2984500"/>
              <a:ext cx="315700" cy="315675"/>
            </a:xfrm>
            <a:custGeom>
              <a:rect b="b" l="l" r="r" t="t"/>
              <a:pathLst>
                <a:path extrusionOk="0" h="12627" w="12628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8" name="Google Shape;1298;p38"/>
            <p:cNvSpPr/>
            <p:nvPr/>
          </p:nvSpPr>
          <p:spPr>
            <a:xfrm>
              <a:off x="3992525" y="3021125"/>
              <a:ext cx="242425" cy="242425"/>
            </a:xfrm>
            <a:custGeom>
              <a:rect b="b" l="l" r="r" t="t"/>
              <a:pathLst>
                <a:path extrusionOk="0" h="9697" w="9697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9" name="Google Shape;1299;p38"/>
            <p:cNvSpPr/>
            <p:nvPr/>
          </p:nvSpPr>
          <p:spPr>
            <a:xfrm>
              <a:off x="4215400" y="3253150"/>
              <a:ext cx="154500" cy="153875"/>
            </a:xfrm>
            <a:custGeom>
              <a:rect b="b" l="l" r="r" t="t"/>
              <a:pathLst>
                <a:path extrusionOk="0" h="6155" w="618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00" name="Google Shape;1300;p38"/>
          <p:cNvSpPr/>
          <p:nvPr/>
        </p:nvSpPr>
        <p:spPr>
          <a:xfrm>
            <a:off x="341117" y="3226449"/>
            <a:ext cx="386922" cy="304241"/>
          </a:xfrm>
          <a:custGeom>
            <a:rect b="b" l="l" r="r" t="t"/>
            <a:pathLst>
              <a:path extrusionOk="0" h="14557" w="18513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1" name="Google Shape;1301;p38"/>
          <p:cNvSpPr/>
          <p:nvPr/>
        </p:nvSpPr>
        <p:spPr>
          <a:xfrm>
            <a:off x="4906165" y="2621036"/>
            <a:ext cx="269526" cy="387967"/>
          </a:xfrm>
          <a:custGeom>
            <a:rect b="b" l="l" r="r" t="t"/>
            <a:pathLst>
              <a:path extrusionOk="0" h="18563" w="12896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02" name="Google Shape;1302;p38"/>
          <p:cNvGrpSpPr/>
          <p:nvPr/>
        </p:nvGrpSpPr>
        <p:grpSpPr>
          <a:xfrm>
            <a:off x="5472049" y="2633187"/>
            <a:ext cx="264427" cy="375719"/>
            <a:chOff x="6701050" y="2978375"/>
            <a:chExt cx="316300" cy="449425"/>
          </a:xfrm>
        </p:grpSpPr>
        <p:sp>
          <p:nvSpPr>
            <p:cNvPr id="1303" name="Google Shape;1303;p38"/>
            <p:cNvSpPr/>
            <p:nvPr/>
          </p:nvSpPr>
          <p:spPr>
            <a:xfrm>
              <a:off x="6701050" y="2978375"/>
              <a:ext cx="316300" cy="78175"/>
            </a:xfrm>
            <a:custGeom>
              <a:rect b="b" l="l" r="r" t="t"/>
              <a:pathLst>
                <a:path extrusionOk="0" h="3127" w="12652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4" name="Google Shape;1304;p38"/>
            <p:cNvSpPr/>
            <p:nvPr/>
          </p:nvSpPr>
          <p:spPr>
            <a:xfrm>
              <a:off x="6713875" y="3068750"/>
              <a:ext cx="290650" cy="359050"/>
            </a:xfrm>
            <a:custGeom>
              <a:rect b="b" l="l" r="r" t="t"/>
              <a:pathLst>
                <a:path extrusionOk="0" h="14362" w="11626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05" name="Google Shape;1305;p38"/>
          <p:cNvGrpSpPr/>
          <p:nvPr/>
        </p:nvGrpSpPr>
        <p:grpSpPr>
          <a:xfrm>
            <a:off x="907677" y="3251848"/>
            <a:ext cx="376743" cy="253204"/>
            <a:chOff x="1241275" y="3718400"/>
            <a:chExt cx="450650" cy="302875"/>
          </a:xfrm>
        </p:grpSpPr>
        <p:sp>
          <p:nvSpPr>
            <p:cNvPr id="1306" name="Google Shape;1306;p38"/>
            <p:cNvSpPr/>
            <p:nvPr/>
          </p:nvSpPr>
          <p:spPr>
            <a:xfrm>
              <a:off x="1241275" y="3718400"/>
              <a:ext cx="450650" cy="302875"/>
            </a:xfrm>
            <a:custGeom>
              <a:rect b="b" l="l" r="r" t="t"/>
              <a:pathLst>
                <a:path extrusionOk="0" h="12115" w="18026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7" name="Google Shape;1307;p38"/>
            <p:cNvSpPr/>
            <p:nvPr/>
          </p:nvSpPr>
          <p:spPr>
            <a:xfrm>
              <a:off x="1293175" y="3895475"/>
              <a:ext cx="174050" cy="12225"/>
            </a:xfrm>
            <a:custGeom>
              <a:rect b="b" l="l" r="r" t="t"/>
              <a:pathLst>
                <a:path extrusionOk="0" h="489" w="6962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8" name="Google Shape;1308;p38"/>
            <p:cNvSpPr/>
            <p:nvPr/>
          </p:nvSpPr>
          <p:spPr>
            <a:xfrm>
              <a:off x="1293175" y="3935775"/>
              <a:ext cx="122750" cy="12225"/>
            </a:xfrm>
            <a:custGeom>
              <a:rect b="b" l="l" r="r" t="t"/>
              <a:pathLst>
                <a:path extrusionOk="0" h="489" w="491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9" name="Google Shape;1309;p38"/>
            <p:cNvSpPr/>
            <p:nvPr/>
          </p:nvSpPr>
          <p:spPr>
            <a:xfrm>
              <a:off x="1570375" y="3901575"/>
              <a:ext cx="62300" cy="40325"/>
            </a:xfrm>
            <a:custGeom>
              <a:rect b="b" l="l" r="r" t="t"/>
              <a:pathLst>
                <a:path extrusionOk="0" h="1613" w="2492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10" name="Google Shape;1310;p38"/>
          <p:cNvGrpSpPr/>
          <p:nvPr/>
        </p:nvGrpSpPr>
        <p:grpSpPr>
          <a:xfrm>
            <a:off x="1476324" y="3232453"/>
            <a:ext cx="366502" cy="292496"/>
            <a:chOff x="1921475" y="3695200"/>
            <a:chExt cx="438400" cy="349875"/>
          </a:xfrm>
        </p:grpSpPr>
        <p:sp>
          <p:nvSpPr>
            <p:cNvPr id="1311" name="Google Shape;1311;p38"/>
            <p:cNvSpPr/>
            <p:nvPr/>
          </p:nvSpPr>
          <p:spPr>
            <a:xfrm>
              <a:off x="2246900" y="3992550"/>
              <a:ext cx="52525" cy="52525"/>
            </a:xfrm>
            <a:custGeom>
              <a:rect b="b" l="l" r="r" t="t"/>
              <a:pathLst>
                <a:path extrusionOk="0" h="2101" w="2101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2" name="Google Shape;1312;p38"/>
            <p:cNvSpPr/>
            <p:nvPr/>
          </p:nvSpPr>
          <p:spPr>
            <a:xfrm>
              <a:off x="2033800" y="3992550"/>
              <a:ext cx="52550" cy="52525"/>
            </a:xfrm>
            <a:custGeom>
              <a:rect b="b" l="l" r="r" t="t"/>
              <a:pathLst>
                <a:path extrusionOk="0" h="2101" w="2102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3" name="Google Shape;1313;p38"/>
            <p:cNvSpPr/>
            <p:nvPr/>
          </p:nvSpPr>
          <p:spPr>
            <a:xfrm>
              <a:off x="1921475" y="3695200"/>
              <a:ext cx="438400" cy="297975"/>
            </a:xfrm>
            <a:custGeom>
              <a:rect b="b" l="l" r="r" t="t"/>
              <a:pathLst>
                <a:path extrusionOk="0" h="11919" w="17536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14" name="Google Shape;1314;p38"/>
          <p:cNvGrpSpPr/>
          <p:nvPr/>
        </p:nvGrpSpPr>
        <p:grpSpPr>
          <a:xfrm>
            <a:off x="2043425" y="3227855"/>
            <a:ext cx="359355" cy="301190"/>
            <a:chOff x="2599825" y="3689700"/>
            <a:chExt cx="429850" cy="360275"/>
          </a:xfrm>
        </p:grpSpPr>
        <p:sp>
          <p:nvSpPr>
            <p:cNvPr id="1315" name="Google Shape;1315;p38"/>
            <p:cNvSpPr/>
            <p:nvPr/>
          </p:nvSpPr>
          <p:spPr>
            <a:xfrm>
              <a:off x="2599825" y="3689700"/>
              <a:ext cx="429850" cy="169150"/>
            </a:xfrm>
            <a:custGeom>
              <a:rect b="b" l="l" r="r" t="t"/>
              <a:pathLst>
                <a:path extrusionOk="0" h="6766" w="17194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6" name="Google Shape;1316;p38"/>
            <p:cNvSpPr/>
            <p:nvPr/>
          </p:nvSpPr>
          <p:spPr>
            <a:xfrm>
              <a:off x="2599825" y="3861275"/>
              <a:ext cx="429850" cy="188700"/>
            </a:xfrm>
            <a:custGeom>
              <a:rect b="b" l="l" r="r" t="t"/>
              <a:pathLst>
                <a:path extrusionOk="0" h="7548" w="17194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17" name="Google Shape;1317;p38"/>
          <p:cNvGrpSpPr/>
          <p:nvPr/>
        </p:nvGrpSpPr>
        <p:grpSpPr>
          <a:xfrm>
            <a:off x="2624299" y="3196714"/>
            <a:ext cx="324661" cy="338956"/>
            <a:chOff x="3294650" y="3652450"/>
            <a:chExt cx="388350" cy="405450"/>
          </a:xfrm>
        </p:grpSpPr>
        <p:sp>
          <p:nvSpPr>
            <p:cNvPr id="1318" name="Google Shape;1318;p38"/>
            <p:cNvSpPr/>
            <p:nvPr/>
          </p:nvSpPr>
          <p:spPr>
            <a:xfrm>
              <a:off x="3294650" y="3681775"/>
              <a:ext cx="376150" cy="376125"/>
            </a:xfrm>
            <a:custGeom>
              <a:rect b="b" l="l" r="r" t="t"/>
              <a:pathLst>
                <a:path extrusionOk="0" h="15045" w="15046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9" name="Google Shape;1319;p38"/>
            <p:cNvSpPr/>
            <p:nvPr/>
          </p:nvSpPr>
          <p:spPr>
            <a:xfrm>
              <a:off x="3494925" y="3760525"/>
              <a:ext cx="188075" cy="97100"/>
            </a:xfrm>
            <a:custGeom>
              <a:rect b="b" l="l" r="r" t="t"/>
              <a:pathLst>
                <a:path extrusionOk="0" h="3884" w="7523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0" name="Google Shape;1320;p38"/>
            <p:cNvSpPr/>
            <p:nvPr/>
          </p:nvSpPr>
          <p:spPr>
            <a:xfrm>
              <a:off x="3494925" y="3652450"/>
              <a:ext cx="161200" cy="188100"/>
            </a:xfrm>
            <a:custGeom>
              <a:rect b="b" l="l" r="r" t="t"/>
              <a:pathLst>
                <a:path extrusionOk="0" h="7524" w="6448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21" name="Google Shape;1321;p38"/>
          <p:cNvGrpSpPr/>
          <p:nvPr/>
        </p:nvGrpSpPr>
        <p:grpSpPr>
          <a:xfrm>
            <a:off x="3160781" y="3239601"/>
            <a:ext cx="378750" cy="277698"/>
            <a:chOff x="3936375" y="3703750"/>
            <a:chExt cx="453050" cy="332175"/>
          </a:xfrm>
        </p:grpSpPr>
        <p:sp>
          <p:nvSpPr>
            <p:cNvPr id="1322" name="Google Shape;1322;p38"/>
            <p:cNvSpPr/>
            <p:nvPr/>
          </p:nvSpPr>
          <p:spPr>
            <a:xfrm>
              <a:off x="3936375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3" name="Google Shape;1323;p38"/>
            <p:cNvSpPr/>
            <p:nvPr/>
          </p:nvSpPr>
          <p:spPr>
            <a:xfrm>
              <a:off x="3988875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4" name="Google Shape;1324;p38"/>
            <p:cNvSpPr/>
            <p:nvPr/>
          </p:nvSpPr>
          <p:spPr>
            <a:xfrm>
              <a:off x="4259350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5" name="Google Shape;1325;p38"/>
            <p:cNvSpPr/>
            <p:nvPr/>
          </p:nvSpPr>
          <p:spPr>
            <a:xfrm>
              <a:off x="4078625" y="3717800"/>
              <a:ext cx="77575" cy="279650"/>
            </a:xfrm>
            <a:custGeom>
              <a:rect b="b" l="l" r="r" t="t"/>
              <a:pathLst>
                <a:path extrusionOk="0" h="11186" w="3103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6" name="Google Shape;1326;p38"/>
            <p:cNvSpPr/>
            <p:nvPr/>
          </p:nvSpPr>
          <p:spPr>
            <a:xfrm>
              <a:off x="4168375" y="3788625"/>
              <a:ext cx="78175" cy="208825"/>
            </a:xfrm>
            <a:custGeom>
              <a:rect b="b" l="l" r="r" t="t"/>
              <a:pathLst>
                <a:path extrusionOk="0" h="8353" w="3127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27" name="Google Shape;1327;p38"/>
          <p:cNvGrpSpPr/>
          <p:nvPr/>
        </p:nvGrpSpPr>
        <p:grpSpPr>
          <a:xfrm>
            <a:off x="3724307" y="3239601"/>
            <a:ext cx="378750" cy="277698"/>
            <a:chOff x="4610450" y="3703750"/>
            <a:chExt cx="453050" cy="332175"/>
          </a:xfrm>
        </p:grpSpPr>
        <p:sp>
          <p:nvSpPr>
            <p:cNvPr id="1328" name="Google Shape;1328;p38"/>
            <p:cNvSpPr/>
            <p:nvPr/>
          </p:nvSpPr>
          <p:spPr>
            <a:xfrm>
              <a:off x="4610450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9" name="Google Shape;1329;p38"/>
            <p:cNvSpPr/>
            <p:nvPr/>
          </p:nvSpPr>
          <p:spPr>
            <a:xfrm>
              <a:off x="4642200" y="3730000"/>
              <a:ext cx="389550" cy="249150"/>
            </a:xfrm>
            <a:custGeom>
              <a:rect b="b" l="l" r="r" t="t"/>
              <a:pathLst>
                <a:path extrusionOk="0" h="9966" w="15582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30" name="Google Shape;1330;p38"/>
          <p:cNvGrpSpPr/>
          <p:nvPr/>
        </p:nvGrpSpPr>
        <p:grpSpPr>
          <a:xfrm>
            <a:off x="4301106" y="3211532"/>
            <a:ext cx="352207" cy="333836"/>
            <a:chOff x="5300400" y="3670175"/>
            <a:chExt cx="421300" cy="399325"/>
          </a:xfrm>
        </p:grpSpPr>
        <p:sp>
          <p:nvSpPr>
            <p:cNvPr id="1331" name="Google Shape;1331;p38"/>
            <p:cNvSpPr/>
            <p:nvPr/>
          </p:nvSpPr>
          <p:spPr>
            <a:xfrm>
              <a:off x="5300400" y="3708025"/>
              <a:ext cx="421300" cy="267450"/>
            </a:xfrm>
            <a:custGeom>
              <a:rect b="b" l="l" r="r" t="t"/>
              <a:pathLst>
                <a:path extrusionOk="0" h="10698" w="16852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2" name="Google Shape;1332;p38"/>
            <p:cNvSpPr/>
            <p:nvPr/>
          </p:nvSpPr>
          <p:spPr>
            <a:xfrm>
              <a:off x="5498825" y="3670175"/>
              <a:ext cx="24450" cy="25650"/>
            </a:xfrm>
            <a:custGeom>
              <a:rect b="b" l="l" r="r" t="t"/>
              <a:pathLst>
                <a:path extrusionOk="0" h="1026" w="978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3" name="Google Shape;1333;p38"/>
            <p:cNvSpPr/>
            <p:nvPr/>
          </p:nvSpPr>
          <p:spPr>
            <a:xfrm>
              <a:off x="5366325" y="3987675"/>
              <a:ext cx="61100" cy="81825"/>
            </a:xfrm>
            <a:custGeom>
              <a:rect b="b" l="l" r="r" t="t"/>
              <a:pathLst>
                <a:path extrusionOk="0" h="3273" w="2444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4" name="Google Shape;1334;p38"/>
            <p:cNvSpPr/>
            <p:nvPr/>
          </p:nvSpPr>
          <p:spPr>
            <a:xfrm>
              <a:off x="5594700" y="3987675"/>
              <a:ext cx="61075" cy="81825"/>
            </a:xfrm>
            <a:custGeom>
              <a:rect b="b" l="l" r="r" t="t"/>
              <a:pathLst>
                <a:path extrusionOk="0" h="3273" w="2443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5" name="Google Shape;1335;p38"/>
            <p:cNvSpPr/>
            <p:nvPr/>
          </p:nvSpPr>
          <p:spPr>
            <a:xfrm>
              <a:off x="5324825" y="3732450"/>
              <a:ext cx="372475" cy="218600"/>
            </a:xfrm>
            <a:custGeom>
              <a:rect b="b" l="l" r="r" t="t"/>
              <a:pathLst>
                <a:path extrusionOk="0" h="8744" w="14899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36" name="Google Shape;1336;p38"/>
          <p:cNvSpPr/>
          <p:nvPr/>
        </p:nvSpPr>
        <p:spPr>
          <a:xfrm>
            <a:off x="4844905" y="3182557"/>
            <a:ext cx="392042" cy="392021"/>
          </a:xfrm>
          <a:custGeom>
            <a:rect b="b" l="l" r="r" t="t"/>
            <a:pathLst>
              <a:path extrusionOk="0" h="18757" w="18758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37" name="Google Shape;1337;p38"/>
          <p:cNvGrpSpPr/>
          <p:nvPr/>
        </p:nvGrpSpPr>
        <p:grpSpPr>
          <a:xfrm>
            <a:off x="5433259" y="3207435"/>
            <a:ext cx="342008" cy="342029"/>
            <a:chOff x="6654650" y="3665275"/>
            <a:chExt cx="409100" cy="409125"/>
          </a:xfrm>
        </p:grpSpPr>
        <p:sp>
          <p:nvSpPr>
            <p:cNvPr id="1338" name="Google Shape;1338;p38"/>
            <p:cNvSpPr/>
            <p:nvPr/>
          </p:nvSpPr>
          <p:spPr>
            <a:xfrm>
              <a:off x="6808525" y="3819150"/>
              <a:ext cx="211875" cy="211900"/>
            </a:xfrm>
            <a:custGeom>
              <a:rect b="b" l="l" r="r" t="t"/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9" name="Google Shape;1339;p38"/>
            <p:cNvSpPr/>
            <p:nvPr/>
          </p:nvSpPr>
          <p:spPr>
            <a:xfrm>
              <a:off x="6654650" y="3665275"/>
              <a:ext cx="409100" cy="409125"/>
            </a:xfrm>
            <a:custGeom>
              <a:rect b="b" l="l" r="r" t="t"/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40" name="Google Shape;1340;p38"/>
          <p:cNvGrpSpPr/>
          <p:nvPr/>
        </p:nvGrpSpPr>
        <p:grpSpPr>
          <a:xfrm>
            <a:off x="347223" y="3756667"/>
            <a:ext cx="370599" cy="370620"/>
            <a:chOff x="570875" y="4322250"/>
            <a:chExt cx="443300" cy="443325"/>
          </a:xfrm>
        </p:grpSpPr>
        <p:sp>
          <p:nvSpPr>
            <p:cNvPr id="1341" name="Google Shape;1341;p38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2" name="Google Shape;1342;p38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3" name="Google Shape;1343;p38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4" name="Google Shape;1344;p38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45" name="Google Shape;1345;p38"/>
          <p:cNvSpPr/>
          <p:nvPr/>
        </p:nvSpPr>
        <p:spPr>
          <a:xfrm>
            <a:off x="895469" y="3828789"/>
            <a:ext cx="401238" cy="226661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46" name="Google Shape;1346;p38"/>
          <p:cNvGrpSpPr/>
          <p:nvPr/>
        </p:nvGrpSpPr>
        <p:grpSpPr>
          <a:xfrm>
            <a:off x="1524812" y="3729120"/>
            <a:ext cx="269526" cy="425712"/>
            <a:chOff x="1979475" y="4289300"/>
            <a:chExt cx="322400" cy="509225"/>
          </a:xfrm>
        </p:grpSpPr>
        <p:sp>
          <p:nvSpPr>
            <p:cNvPr id="1347" name="Google Shape;1347;p38"/>
            <p:cNvSpPr/>
            <p:nvPr/>
          </p:nvSpPr>
          <p:spPr>
            <a:xfrm>
              <a:off x="2187075" y="4509100"/>
              <a:ext cx="114800" cy="114800"/>
            </a:xfrm>
            <a:custGeom>
              <a:rect b="b" l="l" r="r" t="t"/>
              <a:pathLst>
                <a:path extrusionOk="0" h="4592" w="4592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8" name="Google Shape;1348;p38"/>
            <p:cNvSpPr/>
            <p:nvPr/>
          </p:nvSpPr>
          <p:spPr>
            <a:xfrm>
              <a:off x="1979475" y="4542675"/>
              <a:ext cx="156925" cy="156950"/>
            </a:xfrm>
            <a:custGeom>
              <a:rect b="b" l="l" r="r" t="t"/>
              <a:pathLst>
                <a:path extrusionOk="0" h="6278" w="6277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9" name="Google Shape;1349;p38"/>
            <p:cNvSpPr/>
            <p:nvPr/>
          </p:nvSpPr>
          <p:spPr>
            <a:xfrm>
              <a:off x="2041125" y="4289300"/>
              <a:ext cx="240000" cy="509225"/>
            </a:xfrm>
            <a:custGeom>
              <a:rect b="b" l="l" r="r" t="t"/>
              <a:pathLst>
                <a:path extrusionOk="0" h="20369" w="960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50" name="Google Shape;1350;p38"/>
          <p:cNvGrpSpPr/>
          <p:nvPr/>
        </p:nvGrpSpPr>
        <p:grpSpPr>
          <a:xfrm>
            <a:off x="2064346" y="3734722"/>
            <a:ext cx="318014" cy="414510"/>
            <a:chOff x="2624850" y="4296000"/>
            <a:chExt cx="380400" cy="495825"/>
          </a:xfrm>
        </p:grpSpPr>
        <p:sp>
          <p:nvSpPr>
            <p:cNvPr id="1351" name="Google Shape;1351;p38"/>
            <p:cNvSpPr/>
            <p:nvPr/>
          </p:nvSpPr>
          <p:spPr>
            <a:xfrm>
              <a:off x="2845875" y="4296000"/>
              <a:ext cx="126425" cy="125800"/>
            </a:xfrm>
            <a:custGeom>
              <a:rect b="b" l="l" r="r" t="t"/>
              <a:pathLst>
                <a:path extrusionOk="0" h="5032" w="5057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2" name="Google Shape;1352;p38"/>
            <p:cNvSpPr/>
            <p:nvPr/>
          </p:nvSpPr>
          <p:spPr>
            <a:xfrm>
              <a:off x="2635850" y="4316150"/>
              <a:ext cx="369400" cy="475675"/>
            </a:xfrm>
            <a:custGeom>
              <a:rect b="b" l="l" r="r" t="t"/>
              <a:pathLst>
                <a:path extrusionOk="0" h="19027" w="14776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3" name="Google Shape;1353;p38"/>
            <p:cNvSpPr/>
            <p:nvPr/>
          </p:nvSpPr>
          <p:spPr>
            <a:xfrm>
              <a:off x="2624850" y="4357675"/>
              <a:ext cx="171600" cy="171600"/>
            </a:xfrm>
            <a:custGeom>
              <a:rect b="b" l="l" r="r" t="t"/>
              <a:pathLst>
                <a:path extrusionOk="0" h="6864" w="6864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54" name="Google Shape;1354;p38"/>
          <p:cNvSpPr/>
          <p:nvPr/>
        </p:nvSpPr>
        <p:spPr>
          <a:xfrm>
            <a:off x="3180303" y="3772127"/>
            <a:ext cx="339959" cy="339980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5" name="Google Shape;1355;p38"/>
          <p:cNvSpPr/>
          <p:nvPr/>
        </p:nvSpPr>
        <p:spPr>
          <a:xfrm>
            <a:off x="2616754" y="3793571"/>
            <a:ext cx="339959" cy="297094"/>
          </a:xfrm>
          <a:custGeom>
            <a:rect b="b" l="l" r="r" t="t"/>
            <a:pathLst>
              <a:path extrusionOk="0" h="14215" w="16266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6" name="Google Shape;1356;p38"/>
          <p:cNvSpPr/>
          <p:nvPr/>
        </p:nvSpPr>
        <p:spPr>
          <a:xfrm>
            <a:off x="3742304" y="3770601"/>
            <a:ext cx="343053" cy="343032"/>
          </a:xfrm>
          <a:custGeom>
            <a:rect b="b" l="l" r="r" t="t"/>
            <a:pathLst>
              <a:path extrusionOk="0" h="16413" w="16414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57" name="Google Shape;1357;p38"/>
          <p:cNvGrpSpPr/>
          <p:nvPr/>
        </p:nvGrpSpPr>
        <p:grpSpPr>
          <a:xfrm>
            <a:off x="4280686" y="3775560"/>
            <a:ext cx="393045" cy="332833"/>
            <a:chOff x="5275975" y="4344850"/>
            <a:chExt cx="470150" cy="398125"/>
          </a:xfrm>
        </p:grpSpPr>
        <p:sp>
          <p:nvSpPr>
            <p:cNvPr id="1358" name="Google Shape;1358;p38"/>
            <p:cNvSpPr/>
            <p:nvPr/>
          </p:nvSpPr>
          <p:spPr>
            <a:xfrm>
              <a:off x="566125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9" name="Google Shape;1359;p38"/>
            <p:cNvSpPr/>
            <p:nvPr/>
          </p:nvSpPr>
          <p:spPr>
            <a:xfrm>
              <a:off x="529490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0" name="Google Shape;1360;p38"/>
            <p:cNvSpPr/>
            <p:nvPr/>
          </p:nvSpPr>
          <p:spPr>
            <a:xfrm>
              <a:off x="5275975" y="4344850"/>
              <a:ext cx="470150" cy="334025"/>
            </a:xfrm>
            <a:custGeom>
              <a:rect b="b" l="l" r="r" t="t"/>
              <a:pathLst>
                <a:path extrusionOk="0" h="13361" w="18806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61" name="Google Shape;1361;p38"/>
          <p:cNvSpPr/>
          <p:nvPr/>
        </p:nvSpPr>
        <p:spPr>
          <a:xfrm>
            <a:off x="4864301" y="3765502"/>
            <a:ext cx="353252" cy="353231"/>
          </a:xfrm>
          <a:custGeom>
            <a:rect b="b" l="l" r="r" t="t"/>
            <a:pathLst>
              <a:path extrusionOk="0" h="16901" w="16902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62" name="Google Shape;1362;p38"/>
          <p:cNvGrpSpPr/>
          <p:nvPr/>
        </p:nvGrpSpPr>
        <p:grpSpPr>
          <a:xfrm>
            <a:off x="5423039" y="3748516"/>
            <a:ext cx="362448" cy="386922"/>
            <a:chOff x="6642425" y="4312500"/>
            <a:chExt cx="433550" cy="462825"/>
          </a:xfrm>
        </p:grpSpPr>
        <p:sp>
          <p:nvSpPr>
            <p:cNvPr id="1363" name="Google Shape;1363;p38"/>
            <p:cNvSpPr/>
            <p:nvPr/>
          </p:nvSpPr>
          <p:spPr>
            <a:xfrm>
              <a:off x="6642425" y="4687375"/>
              <a:ext cx="433550" cy="39125"/>
            </a:xfrm>
            <a:custGeom>
              <a:rect b="b" l="l" r="r" t="t"/>
              <a:pathLst>
                <a:path extrusionOk="0" h="1565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4" name="Google Shape;1364;p38"/>
            <p:cNvSpPr/>
            <p:nvPr/>
          </p:nvSpPr>
          <p:spPr>
            <a:xfrm>
              <a:off x="6642425" y="4736225"/>
              <a:ext cx="433550" cy="39100"/>
            </a:xfrm>
            <a:custGeom>
              <a:rect b="b" l="l" r="r" t="t"/>
              <a:pathLst>
                <a:path extrusionOk="0" h="1564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5" name="Google Shape;1365;p38"/>
            <p:cNvSpPr/>
            <p:nvPr/>
          </p:nvSpPr>
          <p:spPr>
            <a:xfrm>
              <a:off x="6684575" y="4312500"/>
              <a:ext cx="349875" cy="377350"/>
            </a:xfrm>
            <a:custGeom>
              <a:rect b="b" l="l" r="r" t="t"/>
              <a:pathLst>
                <a:path extrusionOk="0" h="15094" w="13995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66" name="Google Shape;1366;p38"/>
          <p:cNvSpPr/>
          <p:nvPr/>
        </p:nvSpPr>
        <p:spPr>
          <a:xfrm>
            <a:off x="299775" y="4368343"/>
            <a:ext cx="465527" cy="274647"/>
          </a:xfrm>
          <a:custGeom>
            <a:rect b="b" l="l" r="r" t="t"/>
            <a:pathLst>
              <a:path extrusionOk="0" h="13141" w="22274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67" name="Google Shape;1367;p38"/>
          <p:cNvGrpSpPr/>
          <p:nvPr/>
        </p:nvGrpSpPr>
        <p:grpSpPr>
          <a:xfrm>
            <a:off x="910227" y="4322764"/>
            <a:ext cx="371623" cy="365499"/>
            <a:chOff x="1244325" y="4999400"/>
            <a:chExt cx="444525" cy="437200"/>
          </a:xfrm>
        </p:grpSpPr>
        <p:sp>
          <p:nvSpPr>
            <p:cNvPr id="1368" name="Google Shape;1368;p38"/>
            <p:cNvSpPr/>
            <p:nvPr/>
          </p:nvSpPr>
          <p:spPr>
            <a:xfrm>
              <a:off x="1244325" y="5161200"/>
              <a:ext cx="374925" cy="222275"/>
            </a:xfrm>
            <a:custGeom>
              <a:rect b="b" l="l" r="r" t="t"/>
              <a:pathLst>
                <a:path extrusionOk="0" h="8891" w="14997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9" name="Google Shape;1369;p38"/>
            <p:cNvSpPr/>
            <p:nvPr/>
          </p:nvSpPr>
          <p:spPr>
            <a:xfrm>
              <a:off x="1244325" y="5397500"/>
              <a:ext cx="444525" cy="39100"/>
            </a:xfrm>
            <a:custGeom>
              <a:rect b="b" l="l" r="r" t="t"/>
              <a:pathLst>
                <a:path extrusionOk="0" h="1564" w="17781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0" name="Google Shape;1370;p38"/>
            <p:cNvSpPr/>
            <p:nvPr/>
          </p:nvSpPr>
          <p:spPr>
            <a:xfrm>
              <a:off x="1451925" y="4999400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1" name="Google Shape;1371;p38"/>
            <p:cNvSpPr/>
            <p:nvPr/>
          </p:nvSpPr>
          <p:spPr>
            <a:xfrm>
              <a:off x="1407975" y="4999400"/>
              <a:ext cx="31150" cy="129450"/>
            </a:xfrm>
            <a:custGeom>
              <a:rect b="b" l="l" r="r" t="t"/>
              <a:pathLst>
                <a:path extrusionOk="0" h="5178" w="1246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2" name="Google Shape;1372;p38"/>
            <p:cNvSpPr/>
            <p:nvPr/>
          </p:nvSpPr>
          <p:spPr>
            <a:xfrm>
              <a:off x="1495900" y="4999400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73" name="Google Shape;1373;p38"/>
          <p:cNvGrpSpPr/>
          <p:nvPr/>
        </p:nvGrpSpPr>
        <p:grpSpPr>
          <a:xfrm>
            <a:off x="1506943" y="4311018"/>
            <a:ext cx="305265" cy="388970"/>
            <a:chOff x="1958100" y="4985350"/>
            <a:chExt cx="365150" cy="465275"/>
          </a:xfrm>
        </p:grpSpPr>
        <p:sp>
          <p:nvSpPr>
            <p:cNvPr id="1374" name="Google Shape;1374;p38"/>
            <p:cNvSpPr/>
            <p:nvPr/>
          </p:nvSpPr>
          <p:spPr>
            <a:xfrm>
              <a:off x="1958100" y="4985350"/>
              <a:ext cx="365150" cy="465275"/>
            </a:xfrm>
            <a:custGeom>
              <a:rect b="b" l="l" r="r" t="t"/>
              <a:pathLst>
                <a:path extrusionOk="0" h="18611" w="14606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5" name="Google Shape;1375;p38"/>
            <p:cNvSpPr/>
            <p:nvPr/>
          </p:nvSpPr>
          <p:spPr>
            <a:xfrm>
              <a:off x="1977625" y="5237525"/>
              <a:ext cx="113600" cy="213100"/>
            </a:xfrm>
            <a:custGeom>
              <a:rect b="b" l="l" r="r" t="t"/>
              <a:pathLst>
                <a:path extrusionOk="0" h="8524" w="4544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6" name="Google Shape;1376;p38"/>
            <p:cNvSpPr/>
            <p:nvPr/>
          </p:nvSpPr>
          <p:spPr>
            <a:xfrm>
              <a:off x="2190125" y="5237525"/>
              <a:ext cx="113575" cy="213100"/>
            </a:xfrm>
            <a:custGeom>
              <a:rect b="b" l="l" r="r" t="t"/>
              <a:pathLst>
                <a:path extrusionOk="0" h="8524" w="4543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77" name="Google Shape;1377;p38"/>
          <p:cNvGrpSpPr/>
          <p:nvPr/>
        </p:nvGrpSpPr>
        <p:grpSpPr>
          <a:xfrm>
            <a:off x="2048002" y="4325815"/>
            <a:ext cx="350200" cy="359877"/>
            <a:chOff x="2605300" y="5003050"/>
            <a:chExt cx="418900" cy="430475"/>
          </a:xfrm>
        </p:grpSpPr>
        <p:sp>
          <p:nvSpPr>
            <p:cNvPr id="1378" name="Google Shape;1378;p38"/>
            <p:cNvSpPr/>
            <p:nvPr/>
          </p:nvSpPr>
          <p:spPr>
            <a:xfrm>
              <a:off x="2820225" y="5222250"/>
              <a:ext cx="202750" cy="211275"/>
            </a:xfrm>
            <a:custGeom>
              <a:rect b="b" l="l" r="r" t="t"/>
              <a:pathLst>
                <a:path extrusionOk="0" h="8451" w="811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9" name="Google Shape;1379;p38"/>
            <p:cNvSpPr/>
            <p:nvPr/>
          </p:nvSpPr>
          <p:spPr>
            <a:xfrm>
              <a:off x="2606525" y="5003050"/>
              <a:ext cx="203975" cy="208225"/>
            </a:xfrm>
            <a:custGeom>
              <a:rect b="b" l="l" r="r" t="t"/>
              <a:pathLst>
                <a:path extrusionOk="0" h="8329" w="8159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0" name="Google Shape;1380;p38"/>
            <p:cNvSpPr/>
            <p:nvPr/>
          </p:nvSpPr>
          <p:spPr>
            <a:xfrm>
              <a:off x="2605300" y="5008550"/>
              <a:ext cx="418900" cy="418875"/>
            </a:xfrm>
            <a:custGeom>
              <a:rect b="b" l="l" r="r" t="t"/>
              <a:pathLst>
                <a:path extrusionOk="0" h="16755" w="16756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81" name="Google Shape;1381;p38"/>
          <p:cNvGrpSpPr/>
          <p:nvPr/>
        </p:nvGrpSpPr>
        <p:grpSpPr>
          <a:xfrm>
            <a:off x="2577336" y="4333486"/>
            <a:ext cx="418585" cy="344056"/>
            <a:chOff x="3238475" y="5012225"/>
            <a:chExt cx="500700" cy="411550"/>
          </a:xfrm>
        </p:grpSpPr>
        <p:sp>
          <p:nvSpPr>
            <p:cNvPr id="1382" name="Google Shape;1382;p38"/>
            <p:cNvSpPr/>
            <p:nvPr/>
          </p:nvSpPr>
          <p:spPr>
            <a:xfrm>
              <a:off x="3238475" y="5315050"/>
              <a:ext cx="500700" cy="108725"/>
            </a:xfrm>
            <a:custGeom>
              <a:rect b="b" l="l" r="r" t="t"/>
              <a:pathLst>
                <a:path extrusionOk="0" h="4349" w="20028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3" name="Google Shape;1383;p38"/>
            <p:cNvSpPr/>
            <p:nvPr/>
          </p:nvSpPr>
          <p:spPr>
            <a:xfrm>
              <a:off x="3282450" y="5160575"/>
              <a:ext cx="412750" cy="140475"/>
            </a:xfrm>
            <a:custGeom>
              <a:rect b="b" l="l" r="r" t="t"/>
              <a:pathLst>
                <a:path extrusionOk="0" h="5619" w="1651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4" name="Google Shape;1384;p38"/>
            <p:cNvSpPr/>
            <p:nvPr/>
          </p:nvSpPr>
          <p:spPr>
            <a:xfrm>
              <a:off x="3473550" y="5012225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5" name="Google Shape;1385;p38"/>
            <p:cNvSpPr/>
            <p:nvPr/>
          </p:nvSpPr>
          <p:spPr>
            <a:xfrm>
              <a:off x="3429575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6" name="Google Shape;1386;p38"/>
            <p:cNvSpPr/>
            <p:nvPr/>
          </p:nvSpPr>
          <p:spPr>
            <a:xfrm>
              <a:off x="3516900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87" name="Google Shape;1387;p38"/>
          <p:cNvGrpSpPr/>
          <p:nvPr/>
        </p:nvGrpSpPr>
        <p:grpSpPr>
          <a:xfrm>
            <a:off x="3683970" y="4296723"/>
            <a:ext cx="459424" cy="417561"/>
            <a:chOff x="4562200" y="4968250"/>
            <a:chExt cx="549550" cy="499475"/>
          </a:xfrm>
        </p:grpSpPr>
        <p:sp>
          <p:nvSpPr>
            <p:cNvPr id="1388" name="Google Shape;1388;p38"/>
            <p:cNvSpPr/>
            <p:nvPr/>
          </p:nvSpPr>
          <p:spPr>
            <a:xfrm>
              <a:off x="4842450" y="5242400"/>
              <a:ext cx="213125" cy="225325"/>
            </a:xfrm>
            <a:custGeom>
              <a:rect b="b" l="l" r="r" t="t"/>
              <a:pathLst>
                <a:path extrusionOk="0" h="9013" w="8525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9" name="Google Shape;1389;p38"/>
            <p:cNvSpPr/>
            <p:nvPr/>
          </p:nvSpPr>
          <p:spPr>
            <a:xfrm>
              <a:off x="4617775" y="5241800"/>
              <a:ext cx="212500" cy="225925"/>
            </a:xfrm>
            <a:custGeom>
              <a:rect b="b" l="l" r="r" t="t"/>
              <a:pathLst>
                <a:path extrusionOk="0" h="9037" w="850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0" name="Google Shape;1390;p38"/>
            <p:cNvSpPr/>
            <p:nvPr/>
          </p:nvSpPr>
          <p:spPr>
            <a:xfrm>
              <a:off x="4631200" y="4968250"/>
              <a:ext cx="411550" cy="236325"/>
            </a:xfrm>
            <a:custGeom>
              <a:rect b="b" l="l" r="r" t="t"/>
              <a:pathLst>
                <a:path extrusionOk="0" h="9453" w="16462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1" name="Google Shape;1391;p38"/>
            <p:cNvSpPr/>
            <p:nvPr/>
          </p:nvSpPr>
          <p:spPr>
            <a:xfrm>
              <a:off x="4562200" y="5094025"/>
              <a:ext cx="274800" cy="226550"/>
            </a:xfrm>
            <a:custGeom>
              <a:rect b="b" l="l" r="r" t="t"/>
              <a:pathLst>
                <a:path extrusionOk="0" h="9062" w="10992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2" name="Google Shape;1392;p38"/>
            <p:cNvSpPr/>
            <p:nvPr/>
          </p:nvSpPr>
          <p:spPr>
            <a:xfrm>
              <a:off x="4836975" y="5094025"/>
              <a:ext cx="274775" cy="226550"/>
            </a:xfrm>
            <a:custGeom>
              <a:rect b="b" l="l" r="r" t="t"/>
              <a:pathLst>
                <a:path extrusionOk="0" h="9062" w="10991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93" name="Google Shape;1393;p38"/>
          <p:cNvGrpSpPr/>
          <p:nvPr/>
        </p:nvGrpSpPr>
        <p:grpSpPr>
          <a:xfrm>
            <a:off x="3190898" y="4320214"/>
            <a:ext cx="318516" cy="370076"/>
            <a:chOff x="3972400" y="4996350"/>
            <a:chExt cx="381000" cy="442675"/>
          </a:xfrm>
        </p:grpSpPr>
        <p:sp>
          <p:nvSpPr>
            <p:cNvPr id="1394" name="Google Shape;1394;p38"/>
            <p:cNvSpPr/>
            <p:nvPr/>
          </p:nvSpPr>
          <p:spPr>
            <a:xfrm>
              <a:off x="4157400" y="4996350"/>
              <a:ext cx="86725" cy="103200"/>
            </a:xfrm>
            <a:custGeom>
              <a:rect b="b" l="l" r="r" t="t"/>
              <a:pathLst>
                <a:path extrusionOk="0" h="4128" w="3469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5" name="Google Shape;1395;p38"/>
            <p:cNvSpPr/>
            <p:nvPr/>
          </p:nvSpPr>
          <p:spPr>
            <a:xfrm>
              <a:off x="3972400" y="5048250"/>
              <a:ext cx="381000" cy="390775"/>
            </a:xfrm>
            <a:custGeom>
              <a:rect b="b" l="l" r="r" t="t"/>
              <a:pathLst>
                <a:path extrusionOk="0" h="15631" w="1524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96" name="Google Shape;1396;p38"/>
          <p:cNvGrpSpPr/>
          <p:nvPr/>
        </p:nvGrpSpPr>
        <p:grpSpPr>
          <a:xfrm>
            <a:off x="4251594" y="4289073"/>
            <a:ext cx="451252" cy="432860"/>
            <a:chOff x="5241175" y="4959100"/>
            <a:chExt cx="539775" cy="517775"/>
          </a:xfrm>
        </p:grpSpPr>
        <p:sp>
          <p:nvSpPr>
            <p:cNvPr id="1397" name="Google Shape;1397;p38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8" name="Google Shape;1398;p38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9" name="Google Shape;1399;p38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0" name="Google Shape;1400;p38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1" name="Google Shape;1401;p38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2" name="Google Shape;1402;p38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03" name="Google Shape;1403;p38"/>
          <p:cNvSpPr/>
          <p:nvPr/>
        </p:nvSpPr>
        <p:spPr>
          <a:xfrm>
            <a:off x="4842355" y="4395912"/>
            <a:ext cx="397142" cy="219513"/>
          </a:xfrm>
          <a:custGeom>
            <a:rect b="b" l="l" r="r" t="t"/>
            <a:pathLst>
              <a:path extrusionOk="0" h="10503" w="19002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04" name="Google Shape;1404;p38"/>
          <p:cNvGrpSpPr/>
          <p:nvPr/>
        </p:nvGrpSpPr>
        <p:grpSpPr>
          <a:xfrm>
            <a:off x="5458778" y="4353382"/>
            <a:ext cx="289444" cy="332833"/>
            <a:chOff x="6685175" y="5036025"/>
            <a:chExt cx="346225" cy="398125"/>
          </a:xfrm>
        </p:grpSpPr>
        <p:sp>
          <p:nvSpPr>
            <p:cNvPr id="1405" name="Google Shape;1405;p38"/>
            <p:cNvSpPr/>
            <p:nvPr/>
          </p:nvSpPr>
          <p:spPr>
            <a:xfrm>
              <a:off x="6743800" y="5036025"/>
              <a:ext cx="105650" cy="147775"/>
            </a:xfrm>
            <a:custGeom>
              <a:rect b="b" l="l" r="r" t="t"/>
              <a:pathLst>
                <a:path extrusionOk="0" h="5911" w="4226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6" name="Google Shape;1406;p38"/>
            <p:cNvSpPr/>
            <p:nvPr/>
          </p:nvSpPr>
          <p:spPr>
            <a:xfrm>
              <a:off x="6685175" y="5152025"/>
              <a:ext cx="84275" cy="117275"/>
            </a:xfrm>
            <a:custGeom>
              <a:rect b="b" l="l" r="r" t="t"/>
              <a:pathLst>
                <a:path extrusionOk="0" h="4691" w="3371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7" name="Google Shape;1407;p38"/>
            <p:cNvSpPr/>
            <p:nvPr/>
          </p:nvSpPr>
          <p:spPr>
            <a:xfrm>
              <a:off x="6871400" y="5038475"/>
              <a:ext cx="105650" cy="145325"/>
            </a:xfrm>
            <a:custGeom>
              <a:rect b="b" l="l" r="r" t="t"/>
              <a:pathLst>
                <a:path extrusionOk="0" h="5813" w="4226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8" name="Google Shape;1408;p38"/>
            <p:cNvSpPr/>
            <p:nvPr/>
          </p:nvSpPr>
          <p:spPr>
            <a:xfrm>
              <a:off x="6944050" y="5155700"/>
              <a:ext cx="87350" cy="116025"/>
            </a:xfrm>
            <a:custGeom>
              <a:rect b="b" l="l" r="r" t="t"/>
              <a:pathLst>
                <a:path extrusionOk="0" h="4641" w="3494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9" name="Google Shape;1409;p38"/>
            <p:cNvSpPr/>
            <p:nvPr/>
          </p:nvSpPr>
          <p:spPr>
            <a:xfrm>
              <a:off x="6727300" y="5185625"/>
              <a:ext cx="263800" cy="248525"/>
            </a:xfrm>
            <a:custGeom>
              <a:rect b="b" l="l" r="r" t="t"/>
              <a:pathLst>
                <a:path extrusionOk="0" h="9941" w="10552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10" name="Google Shape;1410;p38"/>
          <p:cNvGrpSpPr/>
          <p:nvPr/>
        </p:nvGrpSpPr>
        <p:grpSpPr>
          <a:xfrm>
            <a:off x="6359617" y="1877599"/>
            <a:ext cx="432570" cy="421334"/>
            <a:chOff x="5926225" y="921350"/>
            <a:chExt cx="517800" cy="504350"/>
          </a:xfrm>
        </p:grpSpPr>
        <p:sp>
          <p:nvSpPr>
            <p:cNvPr id="1411" name="Google Shape;1411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  <p:sp>
          <p:nvSpPr>
            <p:cNvPr id="1412" name="Google Shape;1412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</p:grpSp>
      <p:sp>
        <p:nvSpPr>
          <p:cNvPr id="1413" name="Google Shape;1413;p38"/>
          <p:cNvSpPr/>
          <p:nvPr/>
        </p:nvSpPr>
        <p:spPr>
          <a:xfrm>
            <a:off x="6553538" y="211365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14" name="Google Shape;1414;p38"/>
          <p:cNvGrpSpPr/>
          <p:nvPr/>
        </p:nvGrpSpPr>
        <p:grpSpPr>
          <a:xfrm>
            <a:off x="7244605" y="1856979"/>
            <a:ext cx="432570" cy="421334"/>
            <a:chOff x="5926225" y="921350"/>
            <a:chExt cx="517800" cy="504350"/>
          </a:xfrm>
        </p:grpSpPr>
        <p:sp>
          <p:nvSpPr>
            <p:cNvPr id="1415" name="Google Shape;1415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FF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6" name="Google Shape;1416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FF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17" name="Google Shape;1417;p38"/>
          <p:cNvSpPr/>
          <p:nvPr/>
        </p:nvSpPr>
        <p:spPr>
          <a:xfrm>
            <a:off x="7438526" y="209303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18" name="Google Shape;1418;p38"/>
          <p:cNvGrpSpPr/>
          <p:nvPr/>
        </p:nvGrpSpPr>
        <p:grpSpPr>
          <a:xfrm>
            <a:off x="6359885" y="2606021"/>
            <a:ext cx="1075937" cy="1047989"/>
            <a:chOff x="5926225" y="921350"/>
            <a:chExt cx="517800" cy="504350"/>
          </a:xfrm>
        </p:grpSpPr>
        <p:sp>
          <p:nvSpPr>
            <p:cNvPr id="1419" name="Google Shape;1419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00"/>
            </a:solidFill>
            <a:ln cap="flat" cmpd="sng" w="28575">
              <a:solidFill>
                <a:srgbClr val="E69138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0" name="Google Shape;1420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00"/>
            </a:solidFill>
            <a:ln cap="flat" cmpd="sng" w="28575">
              <a:solidFill>
                <a:srgbClr val="E69138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21" name="Google Shape;1421;p38"/>
          <p:cNvSpPr/>
          <p:nvPr/>
        </p:nvSpPr>
        <p:spPr>
          <a:xfrm>
            <a:off x="6842198" y="3193118"/>
            <a:ext cx="997288" cy="563371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rnd" cmpd="sng" w="9525">
            <a:solidFill>
              <a:srgbClr val="1C4587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2" name="Google Shape;1422;p38"/>
          <p:cNvSpPr txBox="1"/>
          <p:nvPr/>
        </p:nvSpPr>
        <p:spPr>
          <a:xfrm>
            <a:off x="6248575" y="312075"/>
            <a:ext cx="2592000" cy="1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SlidesCarnival icons are editable shapes</a:t>
            </a:r>
            <a:r>
              <a:rPr lang="en" sz="9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. </a:t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This means that you can:</a:t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900"/>
              <a:buFont typeface="ABeeZee"/>
              <a:buChar char="●"/>
            </a:pPr>
            <a:r>
              <a:rPr lang="en" sz="9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Resize them without losing quality.</a:t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900"/>
              <a:buFont typeface="ABeeZee"/>
              <a:buChar char="●"/>
            </a:pPr>
            <a:r>
              <a:rPr lang="en" sz="9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Change fill color and opacity.</a:t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900"/>
              <a:buFont typeface="ABeeZee"/>
              <a:buChar char="●"/>
            </a:pPr>
            <a:r>
              <a:rPr lang="en" sz="9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Change line color, width and style.</a:t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Isn’t that nice? :)</a:t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rPr>
              <a:t>Examples:</a:t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74F67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1423" name="Google Shape;1423;p38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427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8" name="Google Shape;1428;p39"/>
          <p:cNvGrpSpPr/>
          <p:nvPr/>
        </p:nvGrpSpPr>
        <p:grpSpPr>
          <a:xfrm>
            <a:off x="3058888" y="1550127"/>
            <a:ext cx="445718" cy="445753"/>
            <a:chOff x="3706812" y="1035050"/>
            <a:chExt cx="4792662" cy="4787899"/>
          </a:xfrm>
        </p:grpSpPr>
        <p:sp>
          <p:nvSpPr>
            <p:cNvPr id="1429" name="Google Shape;1429;p39"/>
            <p:cNvSpPr/>
            <p:nvPr/>
          </p:nvSpPr>
          <p:spPr>
            <a:xfrm>
              <a:off x="5913437" y="4054475"/>
              <a:ext cx="2273299" cy="1746250"/>
            </a:xfrm>
            <a:custGeom>
              <a:rect b="b" l="l" r="r" t="t"/>
              <a:pathLst>
                <a:path extrusionOk="0" h="397" w="517">
                  <a:moveTo>
                    <a:pt x="517" y="117"/>
                  </a:moveTo>
                  <a:cubicBezTo>
                    <a:pt x="368" y="128"/>
                    <a:pt x="368" y="128"/>
                    <a:pt x="368" y="128"/>
                  </a:cubicBezTo>
                  <a:cubicBezTo>
                    <a:pt x="284" y="0"/>
                    <a:pt x="284" y="0"/>
                    <a:pt x="284" y="0"/>
                  </a:cubicBezTo>
                  <a:cubicBezTo>
                    <a:pt x="239" y="77"/>
                    <a:pt x="158" y="129"/>
                    <a:pt x="68" y="13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83" y="397"/>
                    <a:pt x="83" y="397"/>
                    <a:pt x="83" y="397"/>
                  </a:cubicBezTo>
                  <a:cubicBezTo>
                    <a:pt x="265" y="383"/>
                    <a:pt x="429" y="277"/>
                    <a:pt x="517" y="11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0" name="Google Shape;1430;p39"/>
            <p:cNvSpPr/>
            <p:nvPr/>
          </p:nvSpPr>
          <p:spPr>
            <a:xfrm>
              <a:off x="4137025" y="4141787"/>
              <a:ext cx="2019301" cy="1681162"/>
            </a:xfrm>
            <a:custGeom>
              <a:rect b="b" l="l" r="r" t="t"/>
              <a:pathLst>
                <a:path extrusionOk="0" h="382" w="459">
                  <a:moveTo>
                    <a:pt x="459" y="378"/>
                  </a:moveTo>
                  <a:cubicBezTo>
                    <a:pt x="376" y="254"/>
                    <a:pt x="376" y="254"/>
                    <a:pt x="376" y="254"/>
                  </a:cubicBezTo>
                  <a:cubicBezTo>
                    <a:pt x="445" y="118"/>
                    <a:pt x="445" y="118"/>
                    <a:pt x="445" y="118"/>
                  </a:cubicBezTo>
                  <a:cubicBezTo>
                    <a:pt x="355" y="117"/>
                    <a:pt x="270" y="73"/>
                    <a:pt x="218" y="0"/>
                  </a:cubicBezTo>
                  <a:cubicBezTo>
                    <a:pt x="66" y="8"/>
                    <a:pt x="66" y="8"/>
                    <a:pt x="66" y="8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04" y="294"/>
                    <a:pt x="277" y="382"/>
                    <a:pt x="459" y="37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1" name="Google Shape;1431;p39"/>
            <p:cNvSpPr/>
            <p:nvPr/>
          </p:nvSpPr>
          <p:spPr>
            <a:xfrm>
              <a:off x="4014787" y="1057275"/>
              <a:ext cx="2276475" cy="1747837"/>
            </a:xfrm>
            <a:custGeom>
              <a:rect b="b" l="l" r="r" t="t"/>
              <a:pathLst>
                <a:path extrusionOk="0" h="397" w="518">
                  <a:moveTo>
                    <a:pt x="233" y="397"/>
                  </a:moveTo>
                  <a:cubicBezTo>
                    <a:pt x="279" y="320"/>
                    <a:pt x="359" y="268"/>
                    <a:pt x="449" y="260"/>
                  </a:cubicBezTo>
                  <a:cubicBezTo>
                    <a:pt x="518" y="125"/>
                    <a:pt x="518" y="125"/>
                    <a:pt x="518" y="125"/>
                  </a:cubicBezTo>
                  <a:cubicBezTo>
                    <a:pt x="434" y="0"/>
                    <a:pt x="434" y="0"/>
                    <a:pt x="434" y="0"/>
                  </a:cubicBezTo>
                  <a:cubicBezTo>
                    <a:pt x="252" y="14"/>
                    <a:pt x="88" y="120"/>
                    <a:pt x="0" y="280"/>
                  </a:cubicBezTo>
                  <a:cubicBezTo>
                    <a:pt x="149" y="270"/>
                    <a:pt x="149" y="270"/>
                    <a:pt x="149" y="270"/>
                  </a:cubicBezTo>
                  <a:lnTo>
                    <a:pt x="233" y="39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2" name="Google Shape;1432;p39"/>
            <p:cNvSpPr/>
            <p:nvPr/>
          </p:nvSpPr>
          <p:spPr>
            <a:xfrm>
              <a:off x="3706812" y="2355850"/>
              <a:ext cx="1323975" cy="2309812"/>
            </a:xfrm>
            <a:custGeom>
              <a:rect b="b" l="l" r="r" t="t"/>
              <a:pathLst>
                <a:path extrusionOk="0" h="525" w="301">
                  <a:moveTo>
                    <a:pt x="58" y="10"/>
                  </a:moveTo>
                  <a:cubicBezTo>
                    <a:pt x="18" y="93"/>
                    <a:pt x="0" y="186"/>
                    <a:pt x="5" y="278"/>
                  </a:cubicBezTo>
                  <a:cubicBezTo>
                    <a:pt x="11" y="366"/>
                    <a:pt x="38" y="451"/>
                    <a:pt x="83" y="525"/>
                  </a:cubicBezTo>
                  <a:cubicBezTo>
                    <a:pt x="149" y="391"/>
                    <a:pt x="149" y="391"/>
                    <a:pt x="149" y="391"/>
                  </a:cubicBezTo>
                  <a:cubicBezTo>
                    <a:pt x="301" y="382"/>
                    <a:pt x="301" y="382"/>
                    <a:pt x="301" y="382"/>
                  </a:cubicBezTo>
                  <a:cubicBezTo>
                    <a:pt x="280" y="346"/>
                    <a:pt x="268" y="304"/>
                    <a:pt x="265" y="262"/>
                  </a:cubicBezTo>
                  <a:cubicBezTo>
                    <a:pt x="262" y="215"/>
                    <a:pt x="271" y="169"/>
                    <a:pt x="290" y="127"/>
                  </a:cubicBezTo>
                  <a:cubicBezTo>
                    <a:pt x="207" y="0"/>
                    <a:pt x="207" y="0"/>
                    <a:pt x="207" y="0"/>
                  </a:cubicBezTo>
                  <a:lnTo>
                    <a:pt x="58" y="1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3" name="Google Shape;1433;p39"/>
            <p:cNvSpPr/>
            <p:nvPr/>
          </p:nvSpPr>
          <p:spPr>
            <a:xfrm>
              <a:off x="7170737" y="2192337"/>
              <a:ext cx="1328737" cy="2314575"/>
            </a:xfrm>
            <a:custGeom>
              <a:rect b="b" l="l" r="r" t="t"/>
              <a:pathLst>
                <a:path extrusionOk="0" h="526" w="302">
                  <a:moveTo>
                    <a:pt x="244" y="515"/>
                  </a:moveTo>
                  <a:cubicBezTo>
                    <a:pt x="284" y="432"/>
                    <a:pt x="302" y="340"/>
                    <a:pt x="296" y="247"/>
                  </a:cubicBezTo>
                  <a:cubicBezTo>
                    <a:pt x="290" y="159"/>
                    <a:pt x="263" y="74"/>
                    <a:pt x="218" y="0"/>
                  </a:cubicBezTo>
                  <a:cubicBezTo>
                    <a:pt x="153" y="134"/>
                    <a:pt x="153" y="134"/>
                    <a:pt x="153" y="134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21" y="180"/>
                    <a:pt x="33" y="221"/>
                    <a:pt x="36" y="264"/>
                  </a:cubicBezTo>
                  <a:cubicBezTo>
                    <a:pt x="39" y="310"/>
                    <a:pt x="30" y="357"/>
                    <a:pt x="11" y="399"/>
                  </a:cubicBezTo>
                  <a:cubicBezTo>
                    <a:pt x="94" y="526"/>
                    <a:pt x="94" y="526"/>
                    <a:pt x="94" y="526"/>
                  </a:cubicBezTo>
                  <a:lnTo>
                    <a:pt x="244" y="51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4" name="Google Shape;1434;p39"/>
            <p:cNvSpPr/>
            <p:nvPr/>
          </p:nvSpPr>
          <p:spPr>
            <a:xfrm>
              <a:off x="6045200" y="1035050"/>
              <a:ext cx="2019301" cy="1685925"/>
            </a:xfrm>
            <a:custGeom>
              <a:rect b="b" l="l" r="r" t="t"/>
              <a:pathLst>
                <a:path extrusionOk="0" h="383" w="459">
                  <a:moveTo>
                    <a:pt x="0" y="4"/>
                  </a:moveTo>
                  <a:cubicBezTo>
                    <a:pt x="83" y="128"/>
                    <a:pt x="83" y="128"/>
                    <a:pt x="83" y="128"/>
                  </a:cubicBezTo>
                  <a:cubicBezTo>
                    <a:pt x="15" y="264"/>
                    <a:pt x="15" y="264"/>
                    <a:pt x="15" y="264"/>
                  </a:cubicBezTo>
                  <a:cubicBezTo>
                    <a:pt x="104" y="265"/>
                    <a:pt x="189" y="309"/>
                    <a:pt x="241" y="383"/>
                  </a:cubicBezTo>
                  <a:cubicBezTo>
                    <a:pt x="393" y="374"/>
                    <a:pt x="393" y="374"/>
                    <a:pt x="393" y="374"/>
                  </a:cubicBezTo>
                  <a:cubicBezTo>
                    <a:pt x="459" y="239"/>
                    <a:pt x="459" y="239"/>
                    <a:pt x="459" y="239"/>
                  </a:cubicBezTo>
                  <a:cubicBezTo>
                    <a:pt x="356" y="89"/>
                    <a:pt x="182" y="0"/>
                    <a:pt x="0" y="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35" name="Google Shape;1435;p39"/>
          <p:cNvGrpSpPr/>
          <p:nvPr/>
        </p:nvGrpSpPr>
        <p:grpSpPr>
          <a:xfrm>
            <a:off x="1779393" y="1550157"/>
            <a:ext cx="443331" cy="445437"/>
            <a:chOff x="1400175" y="1220787"/>
            <a:chExt cx="4473575" cy="4476750"/>
          </a:xfrm>
        </p:grpSpPr>
        <p:sp>
          <p:nvSpPr>
            <p:cNvPr id="1436" name="Google Shape;1436;p39"/>
            <p:cNvSpPr/>
            <p:nvPr/>
          </p:nvSpPr>
          <p:spPr>
            <a:xfrm>
              <a:off x="1400175" y="3135312"/>
              <a:ext cx="2132011" cy="2562226"/>
            </a:xfrm>
            <a:custGeom>
              <a:rect b="b" l="l" r="r" t="t"/>
              <a:pathLst>
                <a:path extrusionOk="0" h="574" w="478">
                  <a:moveTo>
                    <a:pt x="477" y="574"/>
                  </a:moveTo>
                  <a:cubicBezTo>
                    <a:pt x="395" y="435"/>
                    <a:pt x="395" y="435"/>
                    <a:pt x="395" y="435"/>
                  </a:cubicBezTo>
                  <a:cubicBezTo>
                    <a:pt x="478" y="294"/>
                    <a:pt x="478" y="294"/>
                    <a:pt x="478" y="294"/>
                  </a:cubicBezTo>
                  <a:cubicBezTo>
                    <a:pt x="370" y="282"/>
                    <a:pt x="284" y="193"/>
                    <a:pt x="279" y="82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5" y="346"/>
                    <a:pt x="215" y="561"/>
                    <a:pt x="477" y="57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7" name="Google Shape;1437;p39"/>
            <p:cNvSpPr/>
            <p:nvPr/>
          </p:nvSpPr>
          <p:spPr>
            <a:xfrm>
              <a:off x="3314700" y="3563937"/>
              <a:ext cx="2559050" cy="2133600"/>
            </a:xfrm>
            <a:custGeom>
              <a:rect b="b" l="l" r="r" t="t"/>
              <a:pathLst>
                <a:path extrusionOk="0" h="478" w="574">
                  <a:moveTo>
                    <a:pt x="0" y="339"/>
                  </a:moveTo>
                  <a:cubicBezTo>
                    <a:pt x="82" y="478"/>
                    <a:pt x="82" y="478"/>
                    <a:pt x="82" y="478"/>
                  </a:cubicBezTo>
                  <a:cubicBezTo>
                    <a:pt x="346" y="474"/>
                    <a:pt x="561" y="263"/>
                    <a:pt x="574" y="1"/>
                  </a:cubicBezTo>
                  <a:cubicBezTo>
                    <a:pt x="435" y="83"/>
                    <a:pt x="435" y="83"/>
                    <a:pt x="435" y="83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282" y="109"/>
                    <a:pt x="192" y="194"/>
                    <a:pt x="82" y="199"/>
                  </a:cubicBezTo>
                  <a:lnTo>
                    <a:pt x="0" y="33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8" name="Google Shape;1438;p39"/>
            <p:cNvSpPr/>
            <p:nvPr/>
          </p:nvSpPr>
          <p:spPr>
            <a:xfrm>
              <a:off x="3741737" y="1223962"/>
              <a:ext cx="2132011" cy="2559050"/>
            </a:xfrm>
            <a:custGeom>
              <a:rect b="b" l="l" r="r" t="t"/>
              <a:pathLst>
                <a:path extrusionOk="0" h="573" w="478">
                  <a:moveTo>
                    <a:pt x="478" y="491"/>
                  </a:moveTo>
                  <a:cubicBezTo>
                    <a:pt x="473" y="227"/>
                    <a:pt x="263" y="12"/>
                    <a:pt x="1" y="0"/>
                  </a:cubicBezTo>
                  <a:cubicBezTo>
                    <a:pt x="83" y="138"/>
                    <a:pt x="83" y="138"/>
                    <a:pt x="83" y="138"/>
                  </a:cubicBezTo>
                  <a:cubicBezTo>
                    <a:pt x="0" y="279"/>
                    <a:pt x="0" y="279"/>
                    <a:pt x="0" y="279"/>
                  </a:cubicBezTo>
                  <a:cubicBezTo>
                    <a:pt x="108" y="291"/>
                    <a:pt x="194" y="381"/>
                    <a:pt x="199" y="491"/>
                  </a:cubicBezTo>
                  <a:cubicBezTo>
                    <a:pt x="339" y="573"/>
                    <a:pt x="339" y="573"/>
                    <a:pt x="339" y="573"/>
                  </a:cubicBezTo>
                  <a:lnTo>
                    <a:pt x="478" y="4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9" name="Google Shape;1439;p39"/>
            <p:cNvSpPr/>
            <p:nvPr/>
          </p:nvSpPr>
          <p:spPr>
            <a:xfrm>
              <a:off x="1400175" y="1220787"/>
              <a:ext cx="2560637" cy="2133600"/>
            </a:xfrm>
            <a:custGeom>
              <a:rect b="b" l="l" r="r" t="t"/>
              <a:pathLst>
                <a:path extrusionOk="0" h="478" w="574">
                  <a:moveTo>
                    <a:pt x="574" y="139"/>
                  </a:moveTo>
                  <a:cubicBezTo>
                    <a:pt x="492" y="0"/>
                    <a:pt x="492" y="0"/>
                    <a:pt x="492" y="0"/>
                  </a:cubicBezTo>
                  <a:cubicBezTo>
                    <a:pt x="228" y="5"/>
                    <a:pt x="13" y="215"/>
                    <a:pt x="0" y="477"/>
                  </a:cubicBezTo>
                  <a:cubicBezTo>
                    <a:pt x="139" y="395"/>
                    <a:pt x="139" y="395"/>
                    <a:pt x="139" y="395"/>
                  </a:cubicBezTo>
                  <a:cubicBezTo>
                    <a:pt x="280" y="478"/>
                    <a:pt x="280" y="478"/>
                    <a:pt x="280" y="478"/>
                  </a:cubicBezTo>
                  <a:cubicBezTo>
                    <a:pt x="292" y="370"/>
                    <a:pt x="382" y="284"/>
                    <a:pt x="492" y="279"/>
                  </a:cubicBezTo>
                  <a:lnTo>
                    <a:pt x="574" y="13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40" name="Google Shape;1440;p39"/>
          <p:cNvGrpSpPr/>
          <p:nvPr/>
        </p:nvGrpSpPr>
        <p:grpSpPr>
          <a:xfrm>
            <a:off x="1138046" y="1550171"/>
            <a:ext cx="446045" cy="445465"/>
            <a:chOff x="1649412" y="927100"/>
            <a:chExt cx="5011737" cy="5016500"/>
          </a:xfrm>
        </p:grpSpPr>
        <p:sp>
          <p:nvSpPr>
            <p:cNvPr id="1441" name="Google Shape;1441;p39"/>
            <p:cNvSpPr/>
            <p:nvPr/>
          </p:nvSpPr>
          <p:spPr>
            <a:xfrm>
              <a:off x="2008187" y="4025900"/>
              <a:ext cx="4252913" cy="1917700"/>
            </a:xfrm>
            <a:custGeom>
              <a:rect b="b" l="l" r="r" t="t"/>
              <a:pathLst>
                <a:path extrusionOk="0" h="450" w="999">
                  <a:moveTo>
                    <a:pt x="715" y="15"/>
                  </a:moveTo>
                  <a:cubicBezTo>
                    <a:pt x="667" y="82"/>
                    <a:pt x="588" y="123"/>
                    <a:pt x="505" y="123"/>
                  </a:cubicBezTo>
                  <a:cubicBezTo>
                    <a:pt x="416" y="123"/>
                    <a:pt x="332" y="76"/>
                    <a:pt x="284" y="2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107" y="341"/>
                    <a:pt x="299" y="450"/>
                    <a:pt x="505" y="450"/>
                  </a:cubicBezTo>
                  <a:cubicBezTo>
                    <a:pt x="704" y="450"/>
                    <a:pt x="891" y="347"/>
                    <a:pt x="999" y="181"/>
                  </a:cubicBezTo>
                  <a:cubicBezTo>
                    <a:pt x="810" y="182"/>
                    <a:pt x="810" y="182"/>
                    <a:pt x="810" y="182"/>
                  </a:cubicBezTo>
                  <a:lnTo>
                    <a:pt x="715" y="1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2" name="Google Shape;1442;p39"/>
            <p:cNvSpPr/>
            <p:nvPr/>
          </p:nvSpPr>
          <p:spPr>
            <a:xfrm>
              <a:off x="4271962" y="931862"/>
              <a:ext cx="2389187" cy="3724276"/>
            </a:xfrm>
            <a:custGeom>
              <a:rect b="b" l="l" r="r" t="t"/>
              <a:pathLst>
                <a:path extrusionOk="0" h="874" w="561">
                  <a:moveTo>
                    <a:pt x="488" y="872"/>
                  </a:moveTo>
                  <a:cubicBezTo>
                    <a:pt x="536" y="786"/>
                    <a:pt x="561" y="687"/>
                    <a:pt x="561" y="588"/>
                  </a:cubicBezTo>
                  <a:cubicBezTo>
                    <a:pt x="561" y="273"/>
                    <a:pt x="313" y="15"/>
                    <a:pt x="1" y="0"/>
                  </a:cubicBezTo>
                  <a:cubicBezTo>
                    <a:pt x="97" y="163"/>
                    <a:pt x="97" y="163"/>
                    <a:pt x="97" y="163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131" y="342"/>
                    <a:pt x="233" y="453"/>
                    <a:pt x="233" y="588"/>
                  </a:cubicBezTo>
                  <a:cubicBezTo>
                    <a:pt x="233" y="630"/>
                    <a:pt x="223" y="671"/>
                    <a:pt x="204" y="708"/>
                  </a:cubicBezTo>
                  <a:cubicBezTo>
                    <a:pt x="298" y="874"/>
                    <a:pt x="298" y="874"/>
                    <a:pt x="298" y="874"/>
                  </a:cubicBezTo>
                  <a:lnTo>
                    <a:pt x="488" y="87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3" name="Google Shape;1443;p39"/>
            <p:cNvSpPr/>
            <p:nvPr/>
          </p:nvSpPr>
          <p:spPr>
            <a:xfrm>
              <a:off x="1649412" y="927100"/>
              <a:ext cx="2870200" cy="3652836"/>
            </a:xfrm>
            <a:custGeom>
              <a:rect b="b" l="l" r="r" t="t"/>
              <a:pathLst>
                <a:path extrusionOk="0" h="857" w="674">
                  <a:moveTo>
                    <a:pt x="674" y="164"/>
                  </a:moveTo>
                  <a:cubicBezTo>
                    <a:pt x="578" y="0"/>
                    <a:pt x="578" y="0"/>
                    <a:pt x="578" y="0"/>
                  </a:cubicBezTo>
                  <a:cubicBezTo>
                    <a:pt x="258" y="6"/>
                    <a:pt x="0" y="268"/>
                    <a:pt x="0" y="589"/>
                  </a:cubicBezTo>
                  <a:cubicBezTo>
                    <a:pt x="0" y="682"/>
                    <a:pt x="22" y="775"/>
                    <a:pt x="65" y="857"/>
                  </a:cubicBezTo>
                  <a:cubicBezTo>
                    <a:pt x="158" y="693"/>
                    <a:pt x="158" y="693"/>
                    <a:pt x="158" y="693"/>
                  </a:cubicBezTo>
                  <a:cubicBezTo>
                    <a:pt x="350" y="695"/>
                    <a:pt x="350" y="695"/>
                    <a:pt x="350" y="695"/>
                  </a:cubicBezTo>
                  <a:cubicBezTo>
                    <a:pt x="335" y="661"/>
                    <a:pt x="328" y="625"/>
                    <a:pt x="328" y="589"/>
                  </a:cubicBezTo>
                  <a:cubicBezTo>
                    <a:pt x="328" y="449"/>
                    <a:pt x="439" y="334"/>
                    <a:pt x="577" y="328"/>
                  </a:cubicBezTo>
                  <a:lnTo>
                    <a:pt x="674" y="16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44" name="Google Shape;1444;p39"/>
          <p:cNvGrpSpPr/>
          <p:nvPr/>
        </p:nvGrpSpPr>
        <p:grpSpPr>
          <a:xfrm>
            <a:off x="2418397" y="1550424"/>
            <a:ext cx="444870" cy="445286"/>
            <a:chOff x="1301750" y="920750"/>
            <a:chExt cx="5095875" cy="5100637"/>
          </a:xfrm>
        </p:grpSpPr>
        <p:sp>
          <p:nvSpPr>
            <p:cNvPr id="1445" name="Google Shape;1445;p39"/>
            <p:cNvSpPr/>
            <p:nvPr/>
          </p:nvSpPr>
          <p:spPr>
            <a:xfrm>
              <a:off x="1301750" y="2546350"/>
              <a:ext cx="1801812" cy="2917825"/>
            </a:xfrm>
            <a:custGeom>
              <a:rect b="b" l="l" r="r" t="t"/>
              <a:pathLst>
                <a:path extrusionOk="0" h="655" w="405">
                  <a:moveTo>
                    <a:pt x="321" y="207"/>
                  </a:moveTo>
                  <a:cubicBezTo>
                    <a:pt x="321" y="184"/>
                    <a:pt x="324" y="161"/>
                    <a:pt x="330" y="139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9" y="94"/>
                    <a:pt x="0" y="150"/>
                    <a:pt x="0" y="207"/>
                  </a:cubicBezTo>
                  <a:cubicBezTo>
                    <a:pt x="0" y="381"/>
                    <a:pt x="80" y="546"/>
                    <a:pt x="216" y="655"/>
                  </a:cubicBezTo>
                  <a:cubicBezTo>
                    <a:pt x="234" y="471"/>
                    <a:pt x="234" y="471"/>
                    <a:pt x="234" y="471"/>
                  </a:cubicBezTo>
                  <a:cubicBezTo>
                    <a:pt x="405" y="396"/>
                    <a:pt x="405" y="396"/>
                    <a:pt x="405" y="396"/>
                  </a:cubicBezTo>
                  <a:cubicBezTo>
                    <a:pt x="352" y="348"/>
                    <a:pt x="321" y="279"/>
                    <a:pt x="321" y="20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6" name="Google Shape;1446;p39"/>
            <p:cNvSpPr/>
            <p:nvPr/>
          </p:nvSpPr>
          <p:spPr>
            <a:xfrm>
              <a:off x="2387600" y="4403725"/>
              <a:ext cx="2865436" cy="1617662"/>
            </a:xfrm>
            <a:custGeom>
              <a:rect b="b" l="l" r="r" t="t"/>
              <a:pathLst>
                <a:path extrusionOk="0" h="363" w="644">
                  <a:moveTo>
                    <a:pt x="644" y="268"/>
                  </a:moveTo>
                  <a:cubicBezTo>
                    <a:pt x="475" y="194"/>
                    <a:pt x="475" y="194"/>
                    <a:pt x="475" y="194"/>
                  </a:cubicBezTo>
                  <a:cubicBezTo>
                    <a:pt x="456" y="8"/>
                    <a:pt x="456" y="8"/>
                    <a:pt x="456" y="8"/>
                  </a:cubicBezTo>
                  <a:cubicBezTo>
                    <a:pt x="418" y="31"/>
                    <a:pt x="374" y="42"/>
                    <a:pt x="329" y="42"/>
                  </a:cubicBezTo>
                  <a:cubicBezTo>
                    <a:pt x="279" y="42"/>
                    <a:pt x="231" y="28"/>
                    <a:pt x="189" y="0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97" y="327"/>
                    <a:pt x="210" y="363"/>
                    <a:pt x="329" y="363"/>
                  </a:cubicBezTo>
                  <a:cubicBezTo>
                    <a:pt x="442" y="363"/>
                    <a:pt x="550" y="330"/>
                    <a:pt x="644" y="2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7" name="Google Shape;1447;p39"/>
            <p:cNvSpPr/>
            <p:nvPr/>
          </p:nvSpPr>
          <p:spPr>
            <a:xfrm>
              <a:off x="4546600" y="2790825"/>
              <a:ext cx="1851025" cy="2717800"/>
            </a:xfrm>
            <a:custGeom>
              <a:rect b="b" l="l" r="r" t="t"/>
              <a:pathLst>
                <a:path extrusionOk="0" h="610" w="416">
                  <a:moveTo>
                    <a:pt x="416" y="152"/>
                  </a:moveTo>
                  <a:cubicBezTo>
                    <a:pt x="416" y="101"/>
                    <a:pt x="409" y="50"/>
                    <a:pt x="396" y="0"/>
                  </a:cubicBezTo>
                  <a:cubicBezTo>
                    <a:pt x="273" y="139"/>
                    <a:pt x="273" y="139"/>
                    <a:pt x="273" y="139"/>
                  </a:cubicBezTo>
                  <a:cubicBezTo>
                    <a:pt x="90" y="98"/>
                    <a:pt x="90" y="98"/>
                    <a:pt x="90" y="98"/>
                  </a:cubicBezTo>
                  <a:cubicBezTo>
                    <a:pt x="94" y="116"/>
                    <a:pt x="96" y="134"/>
                    <a:pt x="96" y="152"/>
                  </a:cubicBezTo>
                  <a:cubicBezTo>
                    <a:pt x="96" y="229"/>
                    <a:pt x="60" y="302"/>
                    <a:pt x="0" y="350"/>
                  </a:cubicBezTo>
                  <a:cubicBezTo>
                    <a:pt x="18" y="535"/>
                    <a:pt x="18" y="535"/>
                    <a:pt x="18" y="535"/>
                  </a:cubicBezTo>
                  <a:cubicBezTo>
                    <a:pt x="188" y="610"/>
                    <a:pt x="188" y="610"/>
                    <a:pt x="188" y="610"/>
                  </a:cubicBezTo>
                  <a:cubicBezTo>
                    <a:pt x="331" y="502"/>
                    <a:pt x="416" y="331"/>
                    <a:pt x="416" y="1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8" name="Google Shape;1448;p39"/>
            <p:cNvSpPr/>
            <p:nvPr/>
          </p:nvSpPr>
          <p:spPr>
            <a:xfrm>
              <a:off x="3962400" y="925512"/>
              <a:ext cx="2297112" cy="2333625"/>
            </a:xfrm>
            <a:custGeom>
              <a:rect b="b" l="l" r="r" t="t"/>
              <a:pathLst>
                <a:path extrusionOk="0" h="524" w="516">
                  <a:moveTo>
                    <a:pt x="1" y="0"/>
                  </a:moveTo>
                  <a:cubicBezTo>
                    <a:pt x="94" y="159"/>
                    <a:pt x="94" y="159"/>
                    <a:pt x="94" y="159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95" y="330"/>
                    <a:pt x="178" y="393"/>
                    <a:pt x="211" y="484"/>
                  </a:cubicBezTo>
                  <a:cubicBezTo>
                    <a:pt x="393" y="524"/>
                    <a:pt x="393" y="524"/>
                    <a:pt x="393" y="524"/>
                  </a:cubicBezTo>
                  <a:cubicBezTo>
                    <a:pt x="516" y="385"/>
                    <a:pt x="516" y="385"/>
                    <a:pt x="516" y="385"/>
                  </a:cubicBezTo>
                  <a:cubicBezTo>
                    <a:pt x="439" y="162"/>
                    <a:pt x="235" y="10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9" name="Google Shape;1449;p39"/>
            <p:cNvSpPr/>
            <p:nvPr/>
          </p:nvSpPr>
          <p:spPr>
            <a:xfrm>
              <a:off x="1466850" y="920750"/>
              <a:ext cx="2759074" cy="2097087"/>
            </a:xfrm>
            <a:custGeom>
              <a:rect b="b" l="l" r="r" t="t"/>
              <a:pathLst>
                <a:path extrusionOk="0" h="471" w="620">
                  <a:moveTo>
                    <a:pt x="526" y="320"/>
                  </a:moveTo>
                  <a:cubicBezTo>
                    <a:pt x="620" y="160"/>
                    <a:pt x="620" y="160"/>
                    <a:pt x="620" y="160"/>
                  </a:cubicBezTo>
                  <a:cubicBezTo>
                    <a:pt x="526" y="0"/>
                    <a:pt x="526" y="0"/>
                    <a:pt x="526" y="0"/>
                  </a:cubicBezTo>
                  <a:cubicBezTo>
                    <a:pt x="290" y="4"/>
                    <a:pt x="82" y="151"/>
                    <a:pt x="0" y="371"/>
                  </a:cubicBezTo>
                  <a:cubicBezTo>
                    <a:pt x="180" y="331"/>
                    <a:pt x="180" y="331"/>
                    <a:pt x="180" y="331"/>
                  </a:cubicBezTo>
                  <a:cubicBezTo>
                    <a:pt x="305" y="471"/>
                    <a:pt x="305" y="471"/>
                    <a:pt x="305" y="471"/>
                  </a:cubicBezTo>
                  <a:cubicBezTo>
                    <a:pt x="343" y="383"/>
                    <a:pt x="428" y="324"/>
                    <a:pt x="526" y="3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0" name="Google Shape;1450;p39"/>
          <p:cNvGrpSpPr/>
          <p:nvPr/>
        </p:nvGrpSpPr>
        <p:grpSpPr>
          <a:xfrm>
            <a:off x="4341570" y="1550333"/>
            <a:ext cx="445621" cy="445591"/>
            <a:chOff x="5732756" y="2682276"/>
            <a:chExt cx="719905" cy="719856"/>
          </a:xfrm>
        </p:grpSpPr>
        <p:sp>
          <p:nvSpPr>
            <p:cNvPr id="1451" name="Google Shape;1451;p39"/>
            <p:cNvSpPr/>
            <p:nvPr/>
          </p:nvSpPr>
          <p:spPr>
            <a:xfrm>
              <a:off x="5732756" y="2682276"/>
              <a:ext cx="400276" cy="538927"/>
            </a:xfrm>
            <a:custGeom>
              <a:rect b="b" l="l" r="r" t="t"/>
              <a:pathLst>
                <a:path extrusionOk="0" h="902" w="670">
                  <a:moveTo>
                    <a:pt x="145" y="824"/>
                  </a:moveTo>
                  <a:cubicBezTo>
                    <a:pt x="138" y="813"/>
                    <a:pt x="137" y="799"/>
                    <a:pt x="142" y="786"/>
                  </a:cubicBezTo>
                  <a:cubicBezTo>
                    <a:pt x="149" y="767"/>
                    <a:pt x="164" y="751"/>
                    <a:pt x="185" y="739"/>
                  </a:cubicBezTo>
                  <a:cubicBezTo>
                    <a:pt x="205" y="727"/>
                    <a:pt x="227" y="722"/>
                    <a:pt x="247" y="725"/>
                  </a:cubicBezTo>
                  <a:cubicBezTo>
                    <a:pt x="260" y="727"/>
                    <a:pt x="272" y="735"/>
                    <a:pt x="278" y="747"/>
                  </a:cubicBezTo>
                  <a:cubicBezTo>
                    <a:pt x="285" y="758"/>
                    <a:pt x="286" y="773"/>
                    <a:pt x="281" y="786"/>
                  </a:cubicBezTo>
                  <a:cubicBezTo>
                    <a:pt x="365" y="737"/>
                    <a:pt x="365" y="737"/>
                    <a:pt x="365" y="737"/>
                  </a:cubicBezTo>
                  <a:cubicBezTo>
                    <a:pt x="342" y="697"/>
                    <a:pt x="329" y="651"/>
                    <a:pt x="329" y="602"/>
                  </a:cubicBezTo>
                  <a:cubicBezTo>
                    <a:pt x="329" y="459"/>
                    <a:pt x="440" y="342"/>
                    <a:pt x="580" y="330"/>
                  </a:cubicBezTo>
                  <a:cubicBezTo>
                    <a:pt x="580" y="202"/>
                    <a:pt x="580" y="202"/>
                    <a:pt x="580" y="202"/>
                  </a:cubicBezTo>
                  <a:cubicBezTo>
                    <a:pt x="581" y="199"/>
                    <a:pt x="584" y="195"/>
                    <a:pt x="589" y="195"/>
                  </a:cubicBezTo>
                  <a:cubicBezTo>
                    <a:pt x="598" y="194"/>
                    <a:pt x="606" y="195"/>
                    <a:pt x="611" y="202"/>
                  </a:cubicBezTo>
                  <a:cubicBezTo>
                    <a:pt x="614" y="207"/>
                    <a:pt x="616" y="212"/>
                    <a:pt x="619" y="216"/>
                  </a:cubicBezTo>
                  <a:cubicBezTo>
                    <a:pt x="628" y="230"/>
                    <a:pt x="645" y="232"/>
                    <a:pt x="656" y="219"/>
                  </a:cubicBezTo>
                  <a:cubicBezTo>
                    <a:pt x="666" y="207"/>
                    <a:pt x="670" y="189"/>
                    <a:pt x="669" y="172"/>
                  </a:cubicBezTo>
                  <a:cubicBezTo>
                    <a:pt x="670" y="156"/>
                    <a:pt x="666" y="138"/>
                    <a:pt x="656" y="126"/>
                  </a:cubicBezTo>
                  <a:cubicBezTo>
                    <a:pt x="645" y="113"/>
                    <a:pt x="628" y="115"/>
                    <a:pt x="619" y="129"/>
                  </a:cubicBezTo>
                  <a:cubicBezTo>
                    <a:pt x="616" y="133"/>
                    <a:pt x="614" y="138"/>
                    <a:pt x="611" y="143"/>
                  </a:cubicBezTo>
                  <a:cubicBezTo>
                    <a:pt x="606" y="150"/>
                    <a:pt x="598" y="151"/>
                    <a:pt x="589" y="150"/>
                  </a:cubicBezTo>
                  <a:cubicBezTo>
                    <a:pt x="584" y="150"/>
                    <a:pt x="581" y="146"/>
                    <a:pt x="580" y="142"/>
                  </a:cubicBezTo>
                  <a:cubicBezTo>
                    <a:pt x="580" y="0"/>
                    <a:pt x="580" y="0"/>
                    <a:pt x="580" y="0"/>
                  </a:cubicBezTo>
                  <a:cubicBezTo>
                    <a:pt x="258" y="12"/>
                    <a:pt x="0" y="277"/>
                    <a:pt x="0" y="602"/>
                  </a:cubicBezTo>
                  <a:cubicBezTo>
                    <a:pt x="0" y="711"/>
                    <a:pt x="29" y="814"/>
                    <a:pt x="79" y="902"/>
                  </a:cubicBezTo>
                  <a:cubicBezTo>
                    <a:pt x="177" y="845"/>
                    <a:pt x="177" y="845"/>
                    <a:pt x="177" y="845"/>
                  </a:cubicBezTo>
                  <a:cubicBezTo>
                    <a:pt x="163" y="843"/>
                    <a:pt x="151" y="836"/>
                    <a:pt x="145" y="8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2" name="Google Shape;1452;p39"/>
            <p:cNvSpPr/>
            <p:nvPr/>
          </p:nvSpPr>
          <p:spPr>
            <a:xfrm>
              <a:off x="6094186" y="2682276"/>
              <a:ext cx="358476" cy="531209"/>
            </a:xfrm>
            <a:custGeom>
              <a:rect b="b" l="l" r="r" t="t"/>
              <a:pathLst>
                <a:path extrusionOk="0" h="889" w="600">
                  <a:moveTo>
                    <a:pt x="35" y="95"/>
                  </a:moveTo>
                  <a:cubicBezTo>
                    <a:pt x="48" y="95"/>
                    <a:pt x="60" y="101"/>
                    <a:pt x="69" y="112"/>
                  </a:cubicBezTo>
                  <a:cubicBezTo>
                    <a:pt x="82" y="127"/>
                    <a:pt x="88" y="149"/>
                    <a:pt x="88" y="172"/>
                  </a:cubicBezTo>
                  <a:cubicBezTo>
                    <a:pt x="88" y="196"/>
                    <a:pt x="82" y="218"/>
                    <a:pt x="69" y="233"/>
                  </a:cubicBezTo>
                  <a:cubicBezTo>
                    <a:pt x="60" y="244"/>
                    <a:pt x="48" y="250"/>
                    <a:pt x="35" y="250"/>
                  </a:cubicBezTo>
                  <a:cubicBezTo>
                    <a:pt x="21" y="250"/>
                    <a:pt x="8" y="243"/>
                    <a:pt x="0" y="232"/>
                  </a:cubicBezTo>
                  <a:cubicBezTo>
                    <a:pt x="0" y="329"/>
                    <a:pt x="0" y="329"/>
                    <a:pt x="0" y="329"/>
                  </a:cubicBezTo>
                  <a:cubicBezTo>
                    <a:pt x="150" y="331"/>
                    <a:pt x="271" y="452"/>
                    <a:pt x="271" y="602"/>
                  </a:cubicBezTo>
                  <a:cubicBezTo>
                    <a:pt x="271" y="644"/>
                    <a:pt x="261" y="684"/>
                    <a:pt x="245" y="719"/>
                  </a:cubicBezTo>
                  <a:cubicBezTo>
                    <a:pt x="355" y="783"/>
                    <a:pt x="355" y="783"/>
                    <a:pt x="355" y="783"/>
                  </a:cubicBezTo>
                  <a:cubicBezTo>
                    <a:pt x="358" y="786"/>
                    <a:pt x="359" y="791"/>
                    <a:pt x="357" y="795"/>
                  </a:cubicBezTo>
                  <a:cubicBezTo>
                    <a:pt x="353" y="802"/>
                    <a:pt x="349" y="809"/>
                    <a:pt x="340" y="810"/>
                  </a:cubicBezTo>
                  <a:cubicBezTo>
                    <a:pt x="334" y="810"/>
                    <a:pt x="329" y="810"/>
                    <a:pt x="324" y="810"/>
                  </a:cubicBezTo>
                  <a:cubicBezTo>
                    <a:pt x="307" y="810"/>
                    <a:pt x="297" y="825"/>
                    <a:pt x="303" y="840"/>
                  </a:cubicBezTo>
                  <a:cubicBezTo>
                    <a:pt x="309" y="855"/>
                    <a:pt x="322" y="868"/>
                    <a:pt x="336" y="875"/>
                  </a:cubicBezTo>
                  <a:cubicBezTo>
                    <a:pt x="350" y="884"/>
                    <a:pt x="368" y="889"/>
                    <a:pt x="384" y="887"/>
                  </a:cubicBezTo>
                  <a:cubicBezTo>
                    <a:pt x="400" y="884"/>
                    <a:pt x="407" y="868"/>
                    <a:pt x="399" y="854"/>
                  </a:cubicBezTo>
                  <a:cubicBezTo>
                    <a:pt x="397" y="849"/>
                    <a:pt x="394" y="845"/>
                    <a:pt x="391" y="840"/>
                  </a:cubicBezTo>
                  <a:cubicBezTo>
                    <a:pt x="387" y="831"/>
                    <a:pt x="391" y="824"/>
                    <a:pt x="396" y="817"/>
                  </a:cubicBezTo>
                  <a:cubicBezTo>
                    <a:pt x="398" y="813"/>
                    <a:pt x="403" y="812"/>
                    <a:pt x="407" y="813"/>
                  </a:cubicBezTo>
                  <a:cubicBezTo>
                    <a:pt x="530" y="884"/>
                    <a:pt x="530" y="884"/>
                    <a:pt x="530" y="884"/>
                  </a:cubicBezTo>
                  <a:cubicBezTo>
                    <a:pt x="575" y="800"/>
                    <a:pt x="600" y="704"/>
                    <a:pt x="600" y="602"/>
                  </a:cubicBezTo>
                  <a:cubicBezTo>
                    <a:pt x="600" y="271"/>
                    <a:pt x="331" y="1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8" y="102"/>
                    <a:pt x="21" y="95"/>
                    <a:pt x="35" y="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3" name="Google Shape;1453;p39"/>
            <p:cNvSpPr/>
            <p:nvPr/>
          </p:nvSpPr>
          <p:spPr>
            <a:xfrm>
              <a:off x="5787732" y="3124950"/>
              <a:ext cx="616090" cy="277182"/>
            </a:xfrm>
            <a:custGeom>
              <a:rect b="b" l="l" r="r" t="t"/>
              <a:pathLst>
                <a:path extrusionOk="0" h="464" w="1031">
                  <a:moveTo>
                    <a:pt x="931" y="147"/>
                  </a:moveTo>
                  <a:cubicBezTo>
                    <a:pt x="925" y="159"/>
                    <a:pt x="913" y="166"/>
                    <a:pt x="900" y="169"/>
                  </a:cubicBezTo>
                  <a:cubicBezTo>
                    <a:pt x="880" y="172"/>
                    <a:pt x="858" y="167"/>
                    <a:pt x="838" y="155"/>
                  </a:cubicBezTo>
                  <a:cubicBezTo>
                    <a:pt x="817" y="143"/>
                    <a:pt x="801" y="127"/>
                    <a:pt x="795" y="108"/>
                  </a:cubicBezTo>
                  <a:cubicBezTo>
                    <a:pt x="790" y="95"/>
                    <a:pt x="791" y="81"/>
                    <a:pt x="797" y="70"/>
                  </a:cubicBezTo>
                  <a:cubicBezTo>
                    <a:pt x="804" y="58"/>
                    <a:pt x="816" y="50"/>
                    <a:pt x="830" y="48"/>
                  </a:cubicBezTo>
                  <a:cubicBezTo>
                    <a:pt x="746" y="0"/>
                    <a:pt x="746" y="0"/>
                    <a:pt x="746" y="0"/>
                  </a:cubicBezTo>
                  <a:cubicBezTo>
                    <a:pt x="698" y="81"/>
                    <a:pt x="611" y="135"/>
                    <a:pt x="510" y="135"/>
                  </a:cubicBezTo>
                  <a:cubicBezTo>
                    <a:pt x="417" y="135"/>
                    <a:pt x="335" y="88"/>
                    <a:pt x="286" y="17"/>
                  </a:cubicBezTo>
                  <a:cubicBezTo>
                    <a:pt x="175" y="81"/>
                    <a:pt x="175" y="81"/>
                    <a:pt x="175" y="81"/>
                  </a:cubicBezTo>
                  <a:cubicBezTo>
                    <a:pt x="171" y="82"/>
                    <a:pt x="167" y="81"/>
                    <a:pt x="164" y="77"/>
                  </a:cubicBezTo>
                  <a:cubicBezTo>
                    <a:pt x="159" y="70"/>
                    <a:pt x="156" y="63"/>
                    <a:pt x="160" y="54"/>
                  </a:cubicBezTo>
                  <a:cubicBezTo>
                    <a:pt x="162" y="49"/>
                    <a:pt x="165" y="45"/>
                    <a:pt x="168" y="40"/>
                  </a:cubicBezTo>
                  <a:cubicBezTo>
                    <a:pt x="175" y="26"/>
                    <a:pt x="168" y="10"/>
                    <a:pt x="152" y="7"/>
                  </a:cubicBezTo>
                  <a:cubicBezTo>
                    <a:pt x="136" y="5"/>
                    <a:pt x="119" y="10"/>
                    <a:pt x="105" y="18"/>
                  </a:cubicBezTo>
                  <a:cubicBezTo>
                    <a:pt x="90" y="26"/>
                    <a:pt x="77" y="39"/>
                    <a:pt x="71" y="54"/>
                  </a:cubicBezTo>
                  <a:cubicBezTo>
                    <a:pt x="66" y="69"/>
                    <a:pt x="76" y="83"/>
                    <a:pt x="92" y="84"/>
                  </a:cubicBezTo>
                  <a:cubicBezTo>
                    <a:pt x="97" y="84"/>
                    <a:pt x="103" y="83"/>
                    <a:pt x="108" y="84"/>
                  </a:cubicBezTo>
                  <a:cubicBezTo>
                    <a:pt x="117" y="85"/>
                    <a:pt x="121" y="92"/>
                    <a:pt x="126" y="99"/>
                  </a:cubicBezTo>
                  <a:cubicBezTo>
                    <a:pt x="128" y="103"/>
                    <a:pt x="126" y="108"/>
                    <a:pt x="123" y="111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107" y="351"/>
                    <a:pt x="296" y="464"/>
                    <a:pt x="510" y="464"/>
                  </a:cubicBezTo>
                  <a:cubicBezTo>
                    <a:pt x="733" y="464"/>
                    <a:pt x="927" y="344"/>
                    <a:pt x="1031" y="165"/>
                  </a:cubicBezTo>
                  <a:cubicBezTo>
                    <a:pt x="934" y="108"/>
                    <a:pt x="934" y="108"/>
                    <a:pt x="934" y="108"/>
                  </a:cubicBezTo>
                  <a:cubicBezTo>
                    <a:pt x="939" y="121"/>
                    <a:pt x="938" y="136"/>
                    <a:pt x="931" y="1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4" name="Google Shape;1454;p39"/>
          <p:cNvGrpSpPr/>
          <p:nvPr/>
        </p:nvGrpSpPr>
        <p:grpSpPr>
          <a:xfrm>
            <a:off x="4982887" y="1550327"/>
            <a:ext cx="445627" cy="445604"/>
            <a:chOff x="6768809" y="2682265"/>
            <a:chExt cx="719915" cy="719877"/>
          </a:xfrm>
        </p:grpSpPr>
        <p:sp>
          <p:nvSpPr>
            <p:cNvPr id="1455" name="Google Shape;1455;p39"/>
            <p:cNvSpPr/>
            <p:nvPr/>
          </p:nvSpPr>
          <p:spPr>
            <a:xfrm>
              <a:off x="6768809" y="2682954"/>
              <a:ext cx="400157" cy="358101"/>
            </a:xfrm>
            <a:custGeom>
              <a:rect b="b" l="l" r="r" t="t"/>
              <a:pathLst>
                <a:path extrusionOk="0" h="571" w="638">
                  <a:moveTo>
                    <a:pt x="91" y="538"/>
                  </a:moveTo>
                  <a:cubicBezTo>
                    <a:pt x="91" y="525"/>
                    <a:pt x="97" y="513"/>
                    <a:pt x="107" y="505"/>
                  </a:cubicBezTo>
                  <a:cubicBezTo>
                    <a:pt x="121" y="493"/>
                    <a:pt x="142" y="486"/>
                    <a:pt x="164" y="487"/>
                  </a:cubicBezTo>
                  <a:cubicBezTo>
                    <a:pt x="187" y="486"/>
                    <a:pt x="208" y="493"/>
                    <a:pt x="222" y="505"/>
                  </a:cubicBezTo>
                  <a:cubicBezTo>
                    <a:pt x="232" y="513"/>
                    <a:pt x="238" y="525"/>
                    <a:pt x="238" y="538"/>
                  </a:cubicBezTo>
                  <a:cubicBezTo>
                    <a:pt x="238" y="551"/>
                    <a:pt x="232" y="563"/>
                    <a:pt x="221" y="571"/>
                  </a:cubicBezTo>
                  <a:cubicBezTo>
                    <a:pt x="314" y="571"/>
                    <a:pt x="314" y="571"/>
                    <a:pt x="314" y="571"/>
                  </a:cubicBezTo>
                  <a:cubicBezTo>
                    <a:pt x="315" y="435"/>
                    <a:pt x="420" y="325"/>
                    <a:pt x="552" y="314"/>
                  </a:cubicBezTo>
                  <a:cubicBezTo>
                    <a:pt x="552" y="192"/>
                    <a:pt x="552" y="192"/>
                    <a:pt x="552" y="192"/>
                  </a:cubicBezTo>
                  <a:cubicBezTo>
                    <a:pt x="554" y="189"/>
                    <a:pt x="557" y="185"/>
                    <a:pt x="561" y="185"/>
                  </a:cubicBezTo>
                  <a:cubicBezTo>
                    <a:pt x="569" y="184"/>
                    <a:pt x="577" y="184"/>
                    <a:pt x="582" y="192"/>
                  </a:cubicBezTo>
                  <a:cubicBezTo>
                    <a:pt x="585" y="196"/>
                    <a:pt x="587" y="201"/>
                    <a:pt x="590" y="205"/>
                  </a:cubicBezTo>
                  <a:cubicBezTo>
                    <a:pt x="598" y="218"/>
                    <a:pt x="615" y="220"/>
                    <a:pt x="625" y="208"/>
                  </a:cubicBezTo>
                  <a:cubicBezTo>
                    <a:pt x="634" y="196"/>
                    <a:pt x="638" y="179"/>
                    <a:pt x="638" y="163"/>
                  </a:cubicBezTo>
                  <a:cubicBezTo>
                    <a:pt x="638" y="148"/>
                    <a:pt x="634" y="131"/>
                    <a:pt x="625" y="119"/>
                  </a:cubicBezTo>
                  <a:cubicBezTo>
                    <a:pt x="615" y="107"/>
                    <a:pt x="598" y="109"/>
                    <a:pt x="590" y="122"/>
                  </a:cubicBezTo>
                  <a:cubicBezTo>
                    <a:pt x="587" y="126"/>
                    <a:pt x="585" y="131"/>
                    <a:pt x="582" y="135"/>
                  </a:cubicBezTo>
                  <a:cubicBezTo>
                    <a:pt x="577" y="142"/>
                    <a:pt x="569" y="143"/>
                    <a:pt x="561" y="142"/>
                  </a:cubicBezTo>
                  <a:cubicBezTo>
                    <a:pt x="557" y="142"/>
                    <a:pt x="554" y="138"/>
                    <a:pt x="552" y="135"/>
                  </a:cubicBezTo>
                  <a:cubicBezTo>
                    <a:pt x="552" y="0"/>
                    <a:pt x="552" y="0"/>
                    <a:pt x="552" y="0"/>
                  </a:cubicBezTo>
                  <a:cubicBezTo>
                    <a:pt x="246" y="11"/>
                    <a:pt x="1" y="262"/>
                    <a:pt x="0" y="571"/>
                  </a:cubicBezTo>
                  <a:cubicBezTo>
                    <a:pt x="107" y="571"/>
                    <a:pt x="107" y="571"/>
                    <a:pt x="107" y="571"/>
                  </a:cubicBezTo>
                  <a:cubicBezTo>
                    <a:pt x="97" y="563"/>
                    <a:pt x="91" y="551"/>
                    <a:pt x="91" y="5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6" name="Google Shape;1456;p39"/>
            <p:cNvSpPr/>
            <p:nvPr/>
          </p:nvSpPr>
          <p:spPr>
            <a:xfrm>
              <a:off x="6768809" y="3002032"/>
              <a:ext cx="358808" cy="400111"/>
            </a:xfrm>
            <a:custGeom>
              <a:rect b="b" l="l" r="r" t="t"/>
              <a:pathLst>
                <a:path extrusionOk="0" h="638" w="572">
                  <a:moveTo>
                    <a:pt x="539" y="547"/>
                  </a:moveTo>
                  <a:cubicBezTo>
                    <a:pt x="526" y="547"/>
                    <a:pt x="514" y="542"/>
                    <a:pt x="506" y="532"/>
                  </a:cubicBezTo>
                  <a:cubicBezTo>
                    <a:pt x="494" y="517"/>
                    <a:pt x="487" y="497"/>
                    <a:pt x="488" y="474"/>
                  </a:cubicBezTo>
                  <a:cubicBezTo>
                    <a:pt x="487" y="451"/>
                    <a:pt x="494" y="431"/>
                    <a:pt x="506" y="416"/>
                  </a:cubicBezTo>
                  <a:cubicBezTo>
                    <a:pt x="514" y="406"/>
                    <a:pt x="526" y="400"/>
                    <a:pt x="539" y="400"/>
                  </a:cubicBezTo>
                  <a:cubicBezTo>
                    <a:pt x="551" y="400"/>
                    <a:pt x="564" y="406"/>
                    <a:pt x="572" y="417"/>
                  </a:cubicBezTo>
                  <a:cubicBezTo>
                    <a:pt x="572" y="324"/>
                    <a:pt x="572" y="324"/>
                    <a:pt x="572" y="324"/>
                  </a:cubicBezTo>
                  <a:cubicBezTo>
                    <a:pt x="436" y="323"/>
                    <a:pt x="325" y="219"/>
                    <a:pt x="315" y="86"/>
                  </a:cubicBezTo>
                  <a:cubicBezTo>
                    <a:pt x="193" y="86"/>
                    <a:pt x="193" y="86"/>
                    <a:pt x="193" y="86"/>
                  </a:cubicBezTo>
                  <a:cubicBezTo>
                    <a:pt x="189" y="84"/>
                    <a:pt x="186" y="81"/>
                    <a:pt x="186" y="77"/>
                  </a:cubicBezTo>
                  <a:cubicBezTo>
                    <a:pt x="185" y="69"/>
                    <a:pt x="185" y="61"/>
                    <a:pt x="193" y="56"/>
                  </a:cubicBezTo>
                  <a:cubicBezTo>
                    <a:pt x="197" y="53"/>
                    <a:pt x="202" y="51"/>
                    <a:pt x="206" y="48"/>
                  </a:cubicBezTo>
                  <a:cubicBezTo>
                    <a:pt x="219" y="40"/>
                    <a:pt x="221" y="23"/>
                    <a:pt x="209" y="13"/>
                  </a:cubicBezTo>
                  <a:cubicBezTo>
                    <a:pt x="197" y="4"/>
                    <a:pt x="180" y="0"/>
                    <a:pt x="164" y="0"/>
                  </a:cubicBezTo>
                  <a:cubicBezTo>
                    <a:pt x="149" y="0"/>
                    <a:pt x="132" y="4"/>
                    <a:pt x="120" y="13"/>
                  </a:cubicBezTo>
                  <a:cubicBezTo>
                    <a:pt x="108" y="23"/>
                    <a:pt x="109" y="40"/>
                    <a:pt x="123" y="48"/>
                  </a:cubicBezTo>
                  <a:cubicBezTo>
                    <a:pt x="127" y="51"/>
                    <a:pt x="132" y="53"/>
                    <a:pt x="136" y="56"/>
                  </a:cubicBezTo>
                  <a:cubicBezTo>
                    <a:pt x="143" y="61"/>
                    <a:pt x="143" y="69"/>
                    <a:pt x="143" y="77"/>
                  </a:cubicBezTo>
                  <a:cubicBezTo>
                    <a:pt x="143" y="81"/>
                    <a:pt x="139" y="84"/>
                    <a:pt x="136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12" y="392"/>
                    <a:pt x="263" y="637"/>
                    <a:pt x="572" y="638"/>
                  </a:cubicBezTo>
                  <a:cubicBezTo>
                    <a:pt x="572" y="531"/>
                    <a:pt x="572" y="531"/>
                    <a:pt x="572" y="531"/>
                  </a:cubicBezTo>
                  <a:cubicBezTo>
                    <a:pt x="564" y="541"/>
                    <a:pt x="551" y="547"/>
                    <a:pt x="539" y="5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7" name="Google Shape;1457;p39"/>
            <p:cNvSpPr/>
            <p:nvPr/>
          </p:nvSpPr>
          <p:spPr>
            <a:xfrm>
              <a:off x="7129915" y="2682265"/>
              <a:ext cx="358808" cy="400111"/>
            </a:xfrm>
            <a:custGeom>
              <a:rect b="b" l="l" r="r" t="t"/>
              <a:pathLst>
                <a:path extrusionOk="0" h="638" w="572">
                  <a:moveTo>
                    <a:pt x="33" y="91"/>
                  </a:moveTo>
                  <a:cubicBezTo>
                    <a:pt x="46" y="91"/>
                    <a:pt x="58" y="97"/>
                    <a:pt x="66" y="107"/>
                  </a:cubicBezTo>
                  <a:cubicBezTo>
                    <a:pt x="78" y="121"/>
                    <a:pt x="85" y="142"/>
                    <a:pt x="84" y="164"/>
                  </a:cubicBezTo>
                  <a:cubicBezTo>
                    <a:pt x="85" y="187"/>
                    <a:pt x="78" y="208"/>
                    <a:pt x="66" y="222"/>
                  </a:cubicBezTo>
                  <a:cubicBezTo>
                    <a:pt x="58" y="232"/>
                    <a:pt x="46" y="238"/>
                    <a:pt x="33" y="238"/>
                  </a:cubicBezTo>
                  <a:cubicBezTo>
                    <a:pt x="21" y="238"/>
                    <a:pt x="8" y="232"/>
                    <a:pt x="0" y="22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136" y="315"/>
                    <a:pt x="247" y="420"/>
                    <a:pt x="257" y="553"/>
                  </a:cubicBezTo>
                  <a:cubicBezTo>
                    <a:pt x="379" y="553"/>
                    <a:pt x="379" y="553"/>
                    <a:pt x="379" y="553"/>
                  </a:cubicBezTo>
                  <a:cubicBezTo>
                    <a:pt x="383" y="554"/>
                    <a:pt x="386" y="557"/>
                    <a:pt x="386" y="561"/>
                  </a:cubicBezTo>
                  <a:cubicBezTo>
                    <a:pt x="387" y="570"/>
                    <a:pt x="387" y="577"/>
                    <a:pt x="379" y="582"/>
                  </a:cubicBezTo>
                  <a:cubicBezTo>
                    <a:pt x="375" y="585"/>
                    <a:pt x="370" y="587"/>
                    <a:pt x="366" y="590"/>
                  </a:cubicBezTo>
                  <a:cubicBezTo>
                    <a:pt x="353" y="598"/>
                    <a:pt x="351" y="615"/>
                    <a:pt x="363" y="625"/>
                  </a:cubicBezTo>
                  <a:cubicBezTo>
                    <a:pt x="375" y="635"/>
                    <a:pt x="392" y="638"/>
                    <a:pt x="408" y="638"/>
                  </a:cubicBezTo>
                  <a:cubicBezTo>
                    <a:pt x="423" y="638"/>
                    <a:pt x="440" y="635"/>
                    <a:pt x="452" y="625"/>
                  </a:cubicBezTo>
                  <a:cubicBezTo>
                    <a:pt x="464" y="615"/>
                    <a:pt x="463" y="598"/>
                    <a:pt x="449" y="590"/>
                  </a:cubicBezTo>
                  <a:cubicBezTo>
                    <a:pt x="445" y="587"/>
                    <a:pt x="440" y="585"/>
                    <a:pt x="436" y="582"/>
                  </a:cubicBezTo>
                  <a:cubicBezTo>
                    <a:pt x="429" y="577"/>
                    <a:pt x="429" y="570"/>
                    <a:pt x="429" y="561"/>
                  </a:cubicBezTo>
                  <a:cubicBezTo>
                    <a:pt x="429" y="557"/>
                    <a:pt x="433" y="554"/>
                    <a:pt x="436" y="553"/>
                  </a:cubicBezTo>
                  <a:cubicBezTo>
                    <a:pt x="572" y="553"/>
                    <a:pt x="572" y="553"/>
                    <a:pt x="572" y="553"/>
                  </a:cubicBezTo>
                  <a:cubicBezTo>
                    <a:pt x="560" y="246"/>
                    <a:pt x="309" y="1"/>
                    <a:pt x="0" y="0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8" y="97"/>
                    <a:pt x="21" y="91"/>
                    <a:pt x="33" y="9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8" name="Google Shape;1458;p39"/>
            <p:cNvSpPr/>
            <p:nvPr/>
          </p:nvSpPr>
          <p:spPr>
            <a:xfrm>
              <a:off x="7088567" y="3043581"/>
              <a:ext cx="400157" cy="358561"/>
            </a:xfrm>
            <a:custGeom>
              <a:rect b="b" l="l" r="r" t="t"/>
              <a:pathLst>
                <a:path extrusionOk="0" h="572" w="638">
                  <a:moveTo>
                    <a:pt x="547" y="34"/>
                  </a:moveTo>
                  <a:cubicBezTo>
                    <a:pt x="547" y="46"/>
                    <a:pt x="541" y="58"/>
                    <a:pt x="531" y="66"/>
                  </a:cubicBezTo>
                  <a:cubicBezTo>
                    <a:pt x="517" y="78"/>
                    <a:pt x="496" y="85"/>
                    <a:pt x="474" y="84"/>
                  </a:cubicBezTo>
                  <a:cubicBezTo>
                    <a:pt x="451" y="85"/>
                    <a:pt x="430" y="78"/>
                    <a:pt x="416" y="66"/>
                  </a:cubicBezTo>
                  <a:cubicBezTo>
                    <a:pt x="406" y="58"/>
                    <a:pt x="400" y="46"/>
                    <a:pt x="400" y="34"/>
                  </a:cubicBezTo>
                  <a:cubicBezTo>
                    <a:pt x="400" y="21"/>
                    <a:pt x="406" y="9"/>
                    <a:pt x="417" y="0"/>
                  </a:cubicBezTo>
                  <a:cubicBezTo>
                    <a:pt x="324" y="0"/>
                    <a:pt x="324" y="0"/>
                    <a:pt x="324" y="0"/>
                  </a:cubicBezTo>
                  <a:cubicBezTo>
                    <a:pt x="323" y="136"/>
                    <a:pt x="218" y="247"/>
                    <a:pt x="86" y="258"/>
                  </a:cubicBezTo>
                  <a:cubicBezTo>
                    <a:pt x="86" y="379"/>
                    <a:pt x="86" y="379"/>
                    <a:pt x="86" y="379"/>
                  </a:cubicBezTo>
                  <a:cubicBezTo>
                    <a:pt x="84" y="383"/>
                    <a:pt x="81" y="386"/>
                    <a:pt x="77" y="387"/>
                  </a:cubicBezTo>
                  <a:cubicBezTo>
                    <a:pt x="69" y="387"/>
                    <a:pt x="61" y="387"/>
                    <a:pt x="56" y="379"/>
                  </a:cubicBezTo>
                  <a:cubicBezTo>
                    <a:pt x="53" y="375"/>
                    <a:pt x="51" y="370"/>
                    <a:pt x="48" y="366"/>
                  </a:cubicBezTo>
                  <a:cubicBezTo>
                    <a:pt x="40" y="353"/>
                    <a:pt x="23" y="352"/>
                    <a:pt x="13" y="363"/>
                  </a:cubicBezTo>
                  <a:cubicBezTo>
                    <a:pt x="4" y="375"/>
                    <a:pt x="0" y="392"/>
                    <a:pt x="0" y="408"/>
                  </a:cubicBezTo>
                  <a:cubicBezTo>
                    <a:pt x="0" y="423"/>
                    <a:pt x="4" y="440"/>
                    <a:pt x="13" y="452"/>
                  </a:cubicBezTo>
                  <a:cubicBezTo>
                    <a:pt x="23" y="464"/>
                    <a:pt x="40" y="463"/>
                    <a:pt x="48" y="450"/>
                  </a:cubicBezTo>
                  <a:cubicBezTo>
                    <a:pt x="51" y="445"/>
                    <a:pt x="53" y="440"/>
                    <a:pt x="56" y="436"/>
                  </a:cubicBezTo>
                  <a:cubicBezTo>
                    <a:pt x="61" y="429"/>
                    <a:pt x="69" y="429"/>
                    <a:pt x="77" y="429"/>
                  </a:cubicBezTo>
                  <a:cubicBezTo>
                    <a:pt x="81" y="429"/>
                    <a:pt x="84" y="433"/>
                    <a:pt x="86" y="436"/>
                  </a:cubicBezTo>
                  <a:cubicBezTo>
                    <a:pt x="86" y="572"/>
                    <a:pt x="86" y="572"/>
                    <a:pt x="86" y="572"/>
                  </a:cubicBezTo>
                  <a:cubicBezTo>
                    <a:pt x="392" y="560"/>
                    <a:pt x="637" y="309"/>
                    <a:pt x="638" y="0"/>
                  </a:cubicBezTo>
                  <a:cubicBezTo>
                    <a:pt x="531" y="0"/>
                    <a:pt x="531" y="0"/>
                    <a:pt x="531" y="0"/>
                  </a:cubicBezTo>
                  <a:cubicBezTo>
                    <a:pt x="541" y="9"/>
                    <a:pt x="547" y="21"/>
                    <a:pt x="547" y="3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9" name="Google Shape;1459;p39"/>
          <p:cNvGrpSpPr/>
          <p:nvPr/>
        </p:nvGrpSpPr>
        <p:grpSpPr>
          <a:xfrm>
            <a:off x="5624209" y="1550356"/>
            <a:ext cx="445753" cy="445545"/>
            <a:chOff x="7804870" y="2682313"/>
            <a:chExt cx="720118" cy="719782"/>
          </a:xfrm>
        </p:grpSpPr>
        <p:sp>
          <p:nvSpPr>
            <p:cNvPr id="1460" name="Google Shape;1460;p39"/>
            <p:cNvSpPr/>
            <p:nvPr/>
          </p:nvSpPr>
          <p:spPr>
            <a:xfrm>
              <a:off x="7804870" y="2922841"/>
              <a:ext cx="256443" cy="407568"/>
            </a:xfrm>
            <a:custGeom>
              <a:rect b="b" l="l" r="r" t="t"/>
              <a:pathLst>
                <a:path extrusionOk="0" h="598" w="376">
                  <a:moveTo>
                    <a:pt x="242" y="519"/>
                  </a:moveTo>
                  <a:cubicBezTo>
                    <a:pt x="234" y="513"/>
                    <a:pt x="229" y="503"/>
                    <a:pt x="228" y="493"/>
                  </a:cubicBezTo>
                  <a:cubicBezTo>
                    <a:pt x="227" y="477"/>
                    <a:pt x="233" y="460"/>
                    <a:pt x="244" y="445"/>
                  </a:cubicBezTo>
                  <a:cubicBezTo>
                    <a:pt x="255" y="430"/>
                    <a:pt x="269" y="420"/>
                    <a:pt x="284" y="416"/>
                  </a:cubicBezTo>
                  <a:cubicBezTo>
                    <a:pt x="294" y="413"/>
                    <a:pt x="305" y="415"/>
                    <a:pt x="313" y="421"/>
                  </a:cubicBezTo>
                  <a:cubicBezTo>
                    <a:pt x="316" y="424"/>
                    <a:pt x="319" y="427"/>
                    <a:pt x="321" y="430"/>
                  </a:cubicBezTo>
                  <a:cubicBezTo>
                    <a:pt x="326" y="437"/>
                    <a:pt x="335" y="437"/>
                    <a:pt x="340" y="430"/>
                  </a:cubicBezTo>
                  <a:cubicBezTo>
                    <a:pt x="372" y="386"/>
                    <a:pt x="372" y="386"/>
                    <a:pt x="372" y="386"/>
                  </a:cubicBezTo>
                  <a:cubicBezTo>
                    <a:pt x="376" y="381"/>
                    <a:pt x="375" y="374"/>
                    <a:pt x="370" y="371"/>
                  </a:cubicBezTo>
                  <a:cubicBezTo>
                    <a:pt x="313" y="325"/>
                    <a:pt x="276" y="254"/>
                    <a:pt x="276" y="175"/>
                  </a:cubicBezTo>
                  <a:cubicBezTo>
                    <a:pt x="276" y="157"/>
                    <a:pt x="278" y="140"/>
                    <a:pt x="281" y="124"/>
                  </a:cubicBezTo>
                  <a:cubicBezTo>
                    <a:pt x="283" y="118"/>
                    <a:pt x="279" y="112"/>
                    <a:pt x="274" y="111"/>
                  </a:cubicBezTo>
                  <a:cubicBezTo>
                    <a:pt x="177" y="79"/>
                    <a:pt x="177" y="79"/>
                    <a:pt x="177" y="79"/>
                  </a:cubicBezTo>
                  <a:cubicBezTo>
                    <a:pt x="175" y="77"/>
                    <a:pt x="173" y="74"/>
                    <a:pt x="174" y="71"/>
                  </a:cubicBezTo>
                  <a:cubicBezTo>
                    <a:pt x="176" y="64"/>
                    <a:pt x="178" y="58"/>
                    <a:pt x="185" y="56"/>
                  </a:cubicBezTo>
                  <a:cubicBezTo>
                    <a:pt x="189" y="55"/>
                    <a:pt x="193" y="55"/>
                    <a:pt x="197" y="54"/>
                  </a:cubicBezTo>
                  <a:cubicBezTo>
                    <a:pt x="209" y="50"/>
                    <a:pt x="215" y="38"/>
                    <a:pt x="208" y="27"/>
                  </a:cubicBezTo>
                  <a:cubicBezTo>
                    <a:pt x="201" y="16"/>
                    <a:pt x="189" y="9"/>
                    <a:pt x="177" y="5"/>
                  </a:cubicBezTo>
                  <a:cubicBezTo>
                    <a:pt x="165" y="1"/>
                    <a:pt x="151" y="0"/>
                    <a:pt x="139" y="5"/>
                  </a:cubicBezTo>
                  <a:cubicBezTo>
                    <a:pt x="127" y="9"/>
                    <a:pt x="124" y="23"/>
                    <a:pt x="132" y="32"/>
                  </a:cubicBezTo>
                  <a:cubicBezTo>
                    <a:pt x="135" y="36"/>
                    <a:pt x="138" y="38"/>
                    <a:pt x="140" y="42"/>
                  </a:cubicBezTo>
                  <a:cubicBezTo>
                    <a:pt x="145" y="48"/>
                    <a:pt x="143" y="54"/>
                    <a:pt x="141" y="60"/>
                  </a:cubicBezTo>
                  <a:cubicBezTo>
                    <a:pt x="140" y="63"/>
                    <a:pt x="136" y="65"/>
                    <a:pt x="133" y="65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26" y="30"/>
                    <a:pt x="19" y="34"/>
                    <a:pt x="17" y="40"/>
                  </a:cubicBezTo>
                  <a:cubicBezTo>
                    <a:pt x="6" y="83"/>
                    <a:pt x="0" y="128"/>
                    <a:pt x="0" y="175"/>
                  </a:cubicBezTo>
                  <a:cubicBezTo>
                    <a:pt x="0" y="345"/>
                    <a:pt x="81" y="497"/>
                    <a:pt x="207" y="594"/>
                  </a:cubicBezTo>
                  <a:cubicBezTo>
                    <a:pt x="212" y="598"/>
                    <a:pt x="219" y="597"/>
                    <a:pt x="223" y="591"/>
                  </a:cubicBezTo>
                  <a:cubicBezTo>
                    <a:pt x="259" y="542"/>
                    <a:pt x="259" y="542"/>
                    <a:pt x="259" y="542"/>
                  </a:cubicBezTo>
                  <a:cubicBezTo>
                    <a:pt x="264" y="535"/>
                    <a:pt x="260" y="526"/>
                    <a:pt x="253" y="524"/>
                  </a:cubicBezTo>
                  <a:cubicBezTo>
                    <a:pt x="249" y="523"/>
                    <a:pt x="245" y="521"/>
                    <a:pt x="242" y="51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1" name="Google Shape;1461;p39"/>
            <p:cNvSpPr/>
            <p:nvPr/>
          </p:nvSpPr>
          <p:spPr>
            <a:xfrm>
              <a:off x="7823833" y="2682313"/>
              <a:ext cx="377215" cy="304549"/>
            </a:xfrm>
            <a:custGeom>
              <a:rect b="b" l="l" r="r" t="t"/>
              <a:pathLst>
                <a:path extrusionOk="0" h="447" w="553">
                  <a:moveTo>
                    <a:pt x="84" y="362"/>
                  </a:moveTo>
                  <a:cubicBezTo>
                    <a:pt x="87" y="352"/>
                    <a:pt x="95" y="344"/>
                    <a:pt x="105" y="340"/>
                  </a:cubicBezTo>
                  <a:cubicBezTo>
                    <a:pt x="119" y="335"/>
                    <a:pt x="137" y="335"/>
                    <a:pt x="154" y="341"/>
                  </a:cubicBezTo>
                  <a:cubicBezTo>
                    <a:pt x="172" y="346"/>
                    <a:pt x="187" y="357"/>
                    <a:pt x="195" y="370"/>
                  </a:cubicBezTo>
                  <a:cubicBezTo>
                    <a:pt x="201" y="379"/>
                    <a:pt x="202" y="390"/>
                    <a:pt x="199" y="399"/>
                  </a:cubicBezTo>
                  <a:cubicBezTo>
                    <a:pt x="198" y="403"/>
                    <a:pt x="196" y="407"/>
                    <a:pt x="193" y="410"/>
                  </a:cubicBezTo>
                  <a:cubicBezTo>
                    <a:pt x="188" y="416"/>
                    <a:pt x="191" y="425"/>
                    <a:pt x="199" y="428"/>
                  </a:cubicBezTo>
                  <a:cubicBezTo>
                    <a:pt x="250" y="445"/>
                    <a:pt x="250" y="445"/>
                    <a:pt x="250" y="445"/>
                  </a:cubicBezTo>
                  <a:cubicBezTo>
                    <a:pt x="256" y="447"/>
                    <a:pt x="263" y="444"/>
                    <a:pt x="265" y="438"/>
                  </a:cubicBezTo>
                  <a:cubicBezTo>
                    <a:pt x="298" y="352"/>
                    <a:pt x="377" y="288"/>
                    <a:pt x="472" y="277"/>
                  </a:cubicBezTo>
                  <a:cubicBezTo>
                    <a:pt x="478" y="277"/>
                    <a:pt x="482" y="272"/>
                    <a:pt x="482" y="266"/>
                  </a:cubicBezTo>
                  <a:cubicBezTo>
                    <a:pt x="482" y="165"/>
                    <a:pt x="482" y="165"/>
                    <a:pt x="482" y="165"/>
                  </a:cubicBezTo>
                  <a:cubicBezTo>
                    <a:pt x="483" y="162"/>
                    <a:pt x="486" y="159"/>
                    <a:pt x="489" y="159"/>
                  </a:cubicBezTo>
                  <a:cubicBezTo>
                    <a:pt x="496" y="158"/>
                    <a:pt x="502" y="159"/>
                    <a:pt x="507" y="165"/>
                  </a:cubicBezTo>
                  <a:cubicBezTo>
                    <a:pt x="509" y="168"/>
                    <a:pt x="511" y="172"/>
                    <a:pt x="513" y="176"/>
                  </a:cubicBezTo>
                  <a:cubicBezTo>
                    <a:pt x="520" y="186"/>
                    <a:pt x="533" y="187"/>
                    <a:pt x="541" y="178"/>
                  </a:cubicBezTo>
                  <a:cubicBezTo>
                    <a:pt x="549" y="168"/>
                    <a:pt x="553" y="154"/>
                    <a:pt x="552" y="141"/>
                  </a:cubicBezTo>
                  <a:cubicBezTo>
                    <a:pt x="553" y="128"/>
                    <a:pt x="549" y="115"/>
                    <a:pt x="541" y="105"/>
                  </a:cubicBezTo>
                  <a:cubicBezTo>
                    <a:pt x="533" y="95"/>
                    <a:pt x="520" y="96"/>
                    <a:pt x="513" y="107"/>
                  </a:cubicBezTo>
                  <a:cubicBezTo>
                    <a:pt x="511" y="111"/>
                    <a:pt x="509" y="114"/>
                    <a:pt x="507" y="118"/>
                  </a:cubicBezTo>
                  <a:cubicBezTo>
                    <a:pt x="502" y="124"/>
                    <a:pt x="496" y="124"/>
                    <a:pt x="489" y="124"/>
                  </a:cubicBezTo>
                  <a:cubicBezTo>
                    <a:pt x="486" y="124"/>
                    <a:pt x="483" y="121"/>
                    <a:pt x="482" y="118"/>
                  </a:cubicBezTo>
                  <a:cubicBezTo>
                    <a:pt x="482" y="12"/>
                    <a:pt x="482" y="12"/>
                    <a:pt x="482" y="12"/>
                  </a:cubicBezTo>
                  <a:cubicBezTo>
                    <a:pt x="482" y="5"/>
                    <a:pt x="477" y="0"/>
                    <a:pt x="470" y="0"/>
                  </a:cubicBezTo>
                  <a:cubicBezTo>
                    <a:pt x="253" y="12"/>
                    <a:pt x="71" y="155"/>
                    <a:pt x="2" y="352"/>
                  </a:cubicBezTo>
                  <a:cubicBezTo>
                    <a:pt x="0" y="358"/>
                    <a:pt x="3" y="364"/>
                    <a:pt x="9" y="366"/>
                  </a:cubicBezTo>
                  <a:cubicBezTo>
                    <a:pt x="68" y="385"/>
                    <a:pt x="68" y="385"/>
                    <a:pt x="68" y="385"/>
                  </a:cubicBezTo>
                  <a:cubicBezTo>
                    <a:pt x="75" y="388"/>
                    <a:pt x="83" y="382"/>
                    <a:pt x="82" y="374"/>
                  </a:cubicBezTo>
                  <a:cubicBezTo>
                    <a:pt x="82" y="370"/>
                    <a:pt x="83" y="366"/>
                    <a:pt x="84" y="36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2" name="Google Shape;1462;p39"/>
            <p:cNvSpPr/>
            <p:nvPr/>
          </p:nvSpPr>
          <p:spPr>
            <a:xfrm>
              <a:off x="8277575" y="2932985"/>
              <a:ext cx="247414" cy="390661"/>
            </a:xfrm>
            <a:custGeom>
              <a:rect b="b" l="l" r="r" t="t"/>
              <a:pathLst>
                <a:path extrusionOk="0" h="573" w="363">
                  <a:moveTo>
                    <a:pt x="268" y="20"/>
                  </a:moveTo>
                  <a:cubicBezTo>
                    <a:pt x="261" y="23"/>
                    <a:pt x="258" y="32"/>
                    <a:pt x="263" y="38"/>
                  </a:cubicBezTo>
                  <a:cubicBezTo>
                    <a:pt x="266" y="42"/>
                    <a:pt x="268" y="45"/>
                    <a:pt x="269" y="49"/>
                  </a:cubicBezTo>
                  <a:cubicBezTo>
                    <a:pt x="272" y="59"/>
                    <a:pt x="270" y="70"/>
                    <a:pt x="265" y="79"/>
                  </a:cubicBezTo>
                  <a:cubicBezTo>
                    <a:pt x="256" y="92"/>
                    <a:pt x="242" y="102"/>
                    <a:pt x="224" y="107"/>
                  </a:cubicBezTo>
                  <a:cubicBezTo>
                    <a:pt x="207" y="113"/>
                    <a:pt x="189" y="114"/>
                    <a:pt x="174" y="108"/>
                  </a:cubicBezTo>
                  <a:cubicBezTo>
                    <a:pt x="165" y="104"/>
                    <a:pt x="157" y="96"/>
                    <a:pt x="154" y="86"/>
                  </a:cubicBezTo>
                  <a:cubicBezTo>
                    <a:pt x="153" y="83"/>
                    <a:pt x="152" y="79"/>
                    <a:pt x="152" y="75"/>
                  </a:cubicBezTo>
                  <a:cubicBezTo>
                    <a:pt x="152" y="67"/>
                    <a:pt x="145" y="60"/>
                    <a:pt x="137" y="63"/>
                  </a:cubicBezTo>
                  <a:cubicBezTo>
                    <a:pt x="85" y="80"/>
                    <a:pt x="85" y="80"/>
                    <a:pt x="85" y="80"/>
                  </a:cubicBezTo>
                  <a:cubicBezTo>
                    <a:pt x="80" y="82"/>
                    <a:pt x="76" y="88"/>
                    <a:pt x="78" y="94"/>
                  </a:cubicBezTo>
                  <a:cubicBezTo>
                    <a:pt x="84" y="115"/>
                    <a:pt x="87" y="137"/>
                    <a:pt x="87" y="160"/>
                  </a:cubicBezTo>
                  <a:cubicBezTo>
                    <a:pt x="87" y="233"/>
                    <a:pt x="55" y="299"/>
                    <a:pt x="5" y="345"/>
                  </a:cubicBezTo>
                  <a:cubicBezTo>
                    <a:pt x="0" y="349"/>
                    <a:pt x="0" y="356"/>
                    <a:pt x="3" y="361"/>
                  </a:cubicBezTo>
                  <a:cubicBezTo>
                    <a:pt x="63" y="443"/>
                    <a:pt x="63" y="443"/>
                    <a:pt x="63" y="443"/>
                  </a:cubicBezTo>
                  <a:cubicBezTo>
                    <a:pt x="63" y="446"/>
                    <a:pt x="63" y="449"/>
                    <a:pt x="61" y="452"/>
                  </a:cubicBezTo>
                  <a:cubicBezTo>
                    <a:pt x="55" y="456"/>
                    <a:pt x="50" y="459"/>
                    <a:pt x="43" y="457"/>
                  </a:cubicBezTo>
                  <a:cubicBezTo>
                    <a:pt x="39" y="456"/>
                    <a:pt x="35" y="453"/>
                    <a:pt x="32" y="452"/>
                  </a:cubicBezTo>
                  <a:cubicBezTo>
                    <a:pt x="20" y="447"/>
                    <a:pt x="8" y="454"/>
                    <a:pt x="7" y="467"/>
                  </a:cubicBezTo>
                  <a:cubicBezTo>
                    <a:pt x="6" y="479"/>
                    <a:pt x="12" y="493"/>
                    <a:pt x="20" y="503"/>
                  </a:cubicBezTo>
                  <a:cubicBezTo>
                    <a:pt x="27" y="513"/>
                    <a:pt x="38" y="523"/>
                    <a:pt x="50" y="526"/>
                  </a:cubicBezTo>
                  <a:cubicBezTo>
                    <a:pt x="62" y="529"/>
                    <a:pt x="73" y="520"/>
                    <a:pt x="72" y="507"/>
                  </a:cubicBezTo>
                  <a:cubicBezTo>
                    <a:pt x="72" y="503"/>
                    <a:pt x="71" y="499"/>
                    <a:pt x="70" y="495"/>
                  </a:cubicBezTo>
                  <a:cubicBezTo>
                    <a:pt x="70" y="487"/>
                    <a:pt x="75" y="484"/>
                    <a:pt x="81" y="480"/>
                  </a:cubicBezTo>
                  <a:cubicBezTo>
                    <a:pt x="84" y="478"/>
                    <a:pt x="88" y="479"/>
                    <a:pt x="90" y="481"/>
                  </a:cubicBezTo>
                  <a:cubicBezTo>
                    <a:pt x="153" y="566"/>
                    <a:pt x="153" y="566"/>
                    <a:pt x="153" y="566"/>
                  </a:cubicBezTo>
                  <a:cubicBezTo>
                    <a:pt x="156" y="572"/>
                    <a:pt x="164" y="573"/>
                    <a:pt x="169" y="569"/>
                  </a:cubicBezTo>
                  <a:cubicBezTo>
                    <a:pt x="287" y="472"/>
                    <a:pt x="363" y="324"/>
                    <a:pt x="363" y="160"/>
                  </a:cubicBezTo>
                  <a:cubicBezTo>
                    <a:pt x="363" y="107"/>
                    <a:pt x="355" y="57"/>
                    <a:pt x="341" y="9"/>
                  </a:cubicBezTo>
                  <a:cubicBezTo>
                    <a:pt x="339" y="3"/>
                    <a:pt x="333" y="0"/>
                    <a:pt x="327" y="1"/>
                  </a:cubicBezTo>
                  <a:lnTo>
                    <a:pt x="268" y="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3" name="Google Shape;1463;p39"/>
            <p:cNvSpPr/>
            <p:nvPr/>
          </p:nvSpPr>
          <p:spPr>
            <a:xfrm>
              <a:off x="8166284" y="2682313"/>
              <a:ext cx="336357" cy="315595"/>
            </a:xfrm>
            <a:custGeom>
              <a:rect b="b" l="l" r="r" t="t"/>
              <a:pathLst>
                <a:path extrusionOk="0" h="463" w="493">
                  <a:moveTo>
                    <a:pt x="27" y="81"/>
                  </a:moveTo>
                  <a:cubicBezTo>
                    <a:pt x="37" y="81"/>
                    <a:pt x="47" y="86"/>
                    <a:pt x="54" y="94"/>
                  </a:cubicBezTo>
                  <a:cubicBezTo>
                    <a:pt x="64" y="106"/>
                    <a:pt x="69" y="123"/>
                    <a:pt x="69" y="141"/>
                  </a:cubicBezTo>
                  <a:cubicBezTo>
                    <a:pt x="69" y="160"/>
                    <a:pt x="64" y="177"/>
                    <a:pt x="54" y="189"/>
                  </a:cubicBezTo>
                  <a:cubicBezTo>
                    <a:pt x="47" y="197"/>
                    <a:pt x="37" y="202"/>
                    <a:pt x="27" y="202"/>
                  </a:cubicBezTo>
                  <a:cubicBezTo>
                    <a:pt x="23" y="202"/>
                    <a:pt x="19" y="201"/>
                    <a:pt x="15" y="200"/>
                  </a:cubicBezTo>
                  <a:cubicBezTo>
                    <a:pt x="8" y="197"/>
                    <a:pt x="0" y="202"/>
                    <a:pt x="0" y="210"/>
                  </a:cubicBezTo>
                  <a:cubicBezTo>
                    <a:pt x="0" y="265"/>
                    <a:pt x="0" y="265"/>
                    <a:pt x="0" y="265"/>
                  </a:cubicBezTo>
                  <a:cubicBezTo>
                    <a:pt x="0" y="271"/>
                    <a:pt x="5" y="276"/>
                    <a:pt x="11" y="276"/>
                  </a:cubicBezTo>
                  <a:cubicBezTo>
                    <a:pt x="107" y="281"/>
                    <a:pt x="189" y="340"/>
                    <a:pt x="227" y="423"/>
                  </a:cubicBezTo>
                  <a:cubicBezTo>
                    <a:pt x="230" y="429"/>
                    <a:pt x="236" y="432"/>
                    <a:pt x="241" y="430"/>
                  </a:cubicBezTo>
                  <a:cubicBezTo>
                    <a:pt x="338" y="398"/>
                    <a:pt x="338" y="398"/>
                    <a:pt x="338" y="398"/>
                  </a:cubicBezTo>
                  <a:cubicBezTo>
                    <a:pt x="341" y="399"/>
                    <a:pt x="344" y="400"/>
                    <a:pt x="346" y="403"/>
                  </a:cubicBezTo>
                  <a:cubicBezTo>
                    <a:pt x="348" y="410"/>
                    <a:pt x="350" y="416"/>
                    <a:pt x="345" y="422"/>
                  </a:cubicBezTo>
                  <a:cubicBezTo>
                    <a:pt x="343" y="425"/>
                    <a:pt x="339" y="428"/>
                    <a:pt x="337" y="431"/>
                  </a:cubicBezTo>
                  <a:cubicBezTo>
                    <a:pt x="329" y="441"/>
                    <a:pt x="332" y="454"/>
                    <a:pt x="344" y="459"/>
                  </a:cubicBezTo>
                  <a:cubicBezTo>
                    <a:pt x="355" y="463"/>
                    <a:pt x="369" y="462"/>
                    <a:pt x="382" y="458"/>
                  </a:cubicBezTo>
                  <a:cubicBezTo>
                    <a:pt x="394" y="454"/>
                    <a:pt x="406" y="447"/>
                    <a:pt x="413" y="436"/>
                  </a:cubicBezTo>
                  <a:cubicBezTo>
                    <a:pt x="420" y="426"/>
                    <a:pt x="414" y="413"/>
                    <a:pt x="402" y="410"/>
                  </a:cubicBezTo>
                  <a:cubicBezTo>
                    <a:pt x="398" y="409"/>
                    <a:pt x="394" y="408"/>
                    <a:pt x="390" y="407"/>
                  </a:cubicBezTo>
                  <a:cubicBezTo>
                    <a:pt x="383" y="405"/>
                    <a:pt x="380" y="399"/>
                    <a:pt x="379" y="393"/>
                  </a:cubicBezTo>
                  <a:cubicBezTo>
                    <a:pt x="378" y="389"/>
                    <a:pt x="380" y="386"/>
                    <a:pt x="382" y="384"/>
                  </a:cubicBezTo>
                  <a:cubicBezTo>
                    <a:pt x="483" y="351"/>
                    <a:pt x="483" y="351"/>
                    <a:pt x="483" y="351"/>
                  </a:cubicBezTo>
                  <a:cubicBezTo>
                    <a:pt x="489" y="349"/>
                    <a:pt x="493" y="342"/>
                    <a:pt x="490" y="336"/>
                  </a:cubicBezTo>
                  <a:cubicBezTo>
                    <a:pt x="415" y="143"/>
                    <a:pt x="230" y="5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80"/>
                    <a:pt x="8" y="86"/>
                    <a:pt x="15" y="83"/>
                  </a:cubicBezTo>
                  <a:cubicBezTo>
                    <a:pt x="19" y="82"/>
                    <a:pt x="23" y="81"/>
                    <a:pt x="27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4" name="Google Shape;1464;p39"/>
            <p:cNvSpPr/>
            <p:nvPr/>
          </p:nvSpPr>
          <p:spPr>
            <a:xfrm>
              <a:off x="7965147" y="3183207"/>
              <a:ext cx="408594" cy="218887"/>
            </a:xfrm>
            <a:custGeom>
              <a:rect b="b" l="l" r="r" t="t"/>
              <a:pathLst>
                <a:path extrusionOk="0" h="321" w="599">
                  <a:moveTo>
                    <a:pt x="532" y="171"/>
                  </a:moveTo>
                  <a:cubicBezTo>
                    <a:pt x="524" y="177"/>
                    <a:pt x="513" y="179"/>
                    <a:pt x="503" y="176"/>
                  </a:cubicBezTo>
                  <a:cubicBezTo>
                    <a:pt x="488" y="172"/>
                    <a:pt x="474" y="162"/>
                    <a:pt x="463" y="147"/>
                  </a:cubicBezTo>
                  <a:cubicBezTo>
                    <a:pt x="452" y="132"/>
                    <a:pt x="446" y="115"/>
                    <a:pt x="447" y="99"/>
                  </a:cubicBezTo>
                  <a:cubicBezTo>
                    <a:pt x="448" y="89"/>
                    <a:pt x="453" y="79"/>
                    <a:pt x="461" y="73"/>
                  </a:cubicBezTo>
                  <a:cubicBezTo>
                    <a:pt x="464" y="71"/>
                    <a:pt x="468" y="69"/>
                    <a:pt x="472" y="68"/>
                  </a:cubicBezTo>
                  <a:cubicBezTo>
                    <a:pt x="479" y="66"/>
                    <a:pt x="483" y="57"/>
                    <a:pt x="478" y="50"/>
                  </a:cubicBezTo>
                  <a:cubicBezTo>
                    <a:pt x="446" y="6"/>
                    <a:pt x="446" y="6"/>
                    <a:pt x="446" y="6"/>
                  </a:cubicBezTo>
                  <a:cubicBezTo>
                    <a:pt x="442" y="1"/>
                    <a:pt x="436" y="0"/>
                    <a:pt x="431" y="3"/>
                  </a:cubicBezTo>
                  <a:cubicBezTo>
                    <a:pt x="391" y="29"/>
                    <a:pt x="344" y="44"/>
                    <a:pt x="293" y="44"/>
                  </a:cubicBezTo>
                  <a:cubicBezTo>
                    <a:pt x="248" y="44"/>
                    <a:pt x="205" y="32"/>
                    <a:pt x="168" y="11"/>
                  </a:cubicBezTo>
                  <a:cubicBezTo>
                    <a:pt x="163" y="8"/>
                    <a:pt x="157" y="10"/>
                    <a:pt x="154" y="15"/>
                  </a:cubicBezTo>
                  <a:cubicBezTo>
                    <a:pt x="94" y="97"/>
                    <a:pt x="94" y="97"/>
                    <a:pt x="94" y="97"/>
                  </a:cubicBezTo>
                  <a:cubicBezTo>
                    <a:pt x="91" y="98"/>
                    <a:pt x="88" y="99"/>
                    <a:pt x="85" y="97"/>
                  </a:cubicBezTo>
                  <a:cubicBezTo>
                    <a:pt x="79" y="93"/>
                    <a:pt x="74" y="90"/>
                    <a:pt x="74" y="82"/>
                  </a:cubicBezTo>
                  <a:cubicBezTo>
                    <a:pt x="74" y="78"/>
                    <a:pt x="75" y="74"/>
                    <a:pt x="76" y="70"/>
                  </a:cubicBezTo>
                  <a:cubicBezTo>
                    <a:pt x="77" y="57"/>
                    <a:pt x="66" y="48"/>
                    <a:pt x="54" y="51"/>
                  </a:cubicBezTo>
                  <a:cubicBezTo>
                    <a:pt x="42" y="54"/>
                    <a:pt x="31" y="64"/>
                    <a:pt x="24" y="74"/>
                  </a:cubicBezTo>
                  <a:cubicBezTo>
                    <a:pt x="16" y="85"/>
                    <a:pt x="10" y="98"/>
                    <a:pt x="11" y="110"/>
                  </a:cubicBezTo>
                  <a:cubicBezTo>
                    <a:pt x="12" y="123"/>
                    <a:pt x="24" y="130"/>
                    <a:pt x="35" y="125"/>
                  </a:cubicBezTo>
                  <a:cubicBezTo>
                    <a:pt x="39" y="124"/>
                    <a:pt x="43" y="121"/>
                    <a:pt x="47" y="120"/>
                  </a:cubicBezTo>
                  <a:cubicBezTo>
                    <a:pt x="54" y="118"/>
                    <a:pt x="59" y="121"/>
                    <a:pt x="64" y="125"/>
                  </a:cubicBezTo>
                  <a:cubicBezTo>
                    <a:pt x="67" y="128"/>
                    <a:pt x="67" y="131"/>
                    <a:pt x="67" y="135"/>
                  </a:cubicBezTo>
                  <a:cubicBezTo>
                    <a:pt x="4" y="220"/>
                    <a:pt x="4" y="220"/>
                    <a:pt x="4" y="220"/>
                  </a:cubicBezTo>
                  <a:cubicBezTo>
                    <a:pt x="0" y="226"/>
                    <a:pt x="2" y="233"/>
                    <a:pt x="7" y="237"/>
                  </a:cubicBezTo>
                  <a:cubicBezTo>
                    <a:pt x="90" y="290"/>
                    <a:pt x="188" y="321"/>
                    <a:pt x="293" y="321"/>
                  </a:cubicBezTo>
                  <a:cubicBezTo>
                    <a:pt x="404" y="321"/>
                    <a:pt x="507" y="286"/>
                    <a:pt x="593" y="227"/>
                  </a:cubicBezTo>
                  <a:cubicBezTo>
                    <a:pt x="598" y="224"/>
                    <a:pt x="599" y="216"/>
                    <a:pt x="595" y="211"/>
                  </a:cubicBezTo>
                  <a:cubicBezTo>
                    <a:pt x="559" y="162"/>
                    <a:pt x="559" y="162"/>
                    <a:pt x="559" y="162"/>
                  </a:cubicBezTo>
                  <a:cubicBezTo>
                    <a:pt x="555" y="155"/>
                    <a:pt x="545" y="156"/>
                    <a:pt x="541" y="162"/>
                  </a:cubicBezTo>
                  <a:cubicBezTo>
                    <a:pt x="538" y="166"/>
                    <a:pt x="535" y="169"/>
                    <a:pt x="532" y="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5" name="Google Shape;1465;p39"/>
          <p:cNvGrpSpPr/>
          <p:nvPr/>
        </p:nvGrpSpPr>
        <p:grpSpPr>
          <a:xfrm>
            <a:off x="6265657" y="1550125"/>
            <a:ext cx="446293" cy="446006"/>
            <a:chOff x="8841135" y="2681940"/>
            <a:chExt cx="720990" cy="720527"/>
          </a:xfrm>
        </p:grpSpPr>
        <p:sp>
          <p:nvSpPr>
            <p:cNvPr id="1466" name="Google Shape;1466;p39"/>
            <p:cNvSpPr/>
            <p:nvPr/>
          </p:nvSpPr>
          <p:spPr>
            <a:xfrm>
              <a:off x="8841135" y="2874744"/>
              <a:ext cx="210627" cy="348807"/>
            </a:xfrm>
            <a:custGeom>
              <a:rect b="b" l="l" r="r" t="t"/>
              <a:pathLst>
                <a:path extrusionOk="0" h="516" w="312">
                  <a:moveTo>
                    <a:pt x="131" y="453"/>
                  </a:moveTo>
                  <a:cubicBezTo>
                    <a:pt x="126" y="444"/>
                    <a:pt x="125" y="433"/>
                    <a:pt x="128" y="423"/>
                  </a:cubicBezTo>
                  <a:cubicBezTo>
                    <a:pt x="134" y="408"/>
                    <a:pt x="146" y="395"/>
                    <a:pt x="162" y="385"/>
                  </a:cubicBezTo>
                  <a:cubicBezTo>
                    <a:pt x="178" y="375"/>
                    <a:pt x="195" y="371"/>
                    <a:pt x="211" y="374"/>
                  </a:cubicBezTo>
                  <a:cubicBezTo>
                    <a:pt x="222" y="375"/>
                    <a:pt x="231" y="382"/>
                    <a:pt x="236" y="390"/>
                  </a:cubicBezTo>
                  <a:cubicBezTo>
                    <a:pt x="238" y="394"/>
                    <a:pt x="240" y="399"/>
                    <a:pt x="240" y="403"/>
                  </a:cubicBezTo>
                  <a:cubicBezTo>
                    <a:pt x="241" y="410"/>
                    <a:pt x="249" y="415"/>
                    <a:pt x="256" y="411"/>
                  </a:cubicBezTo>
                  <a:cubicBezTo>
                    <a:pt x="306" y="381"/>
                    <a:pt x="306" y="381"/>
                    <a:pt x="306" y="381"/>
                  </a:cubicBezTo>
                  <a:cubicBezTo>
                    <a:pt x="311" y="378"/>
                    <a:pt x="312" y="372"/>
                    <a:pt x="310" y="367"/>
                  </a:cubicBezTo>
                  <a:cubicBezTo>
                    <a:pt x="291" y="333"/>
                    <a:pt x="280" y="293"/>
                    <a:pt x="280" y="251"/>
                  </a:cubicBezTo>
                  <a:cubicBezTo>
                    <a:pt x="279" y="214"/>
                    <a:pt x="287" y="179"/>
                    <a:pt x="300" y="148"/>
                  </a:cubicBezTo>
                  <a:cubicBezTo>
                    <a:pt x="302" y="143"/>
                    <a:pt x="301" y="137"/>
                    <a:pt x="296" y="135"/>
                  </a:cubicBezTo>
                  <a:cubicBezTo>
                    <a:pt x="208" y="85"/>
                    <a:pt x="208" y="85"/>
                    <a:pt x="208" y="85"/>
                  </a:cubicBezTo>
                  <a:cubicBezTo>
                    <a:pt x="206" y="84"/>
                    <a:pt x="204" y="82"/>
                    <a:pt x="204" y="80"/>
                  </a:cubicBezTo>
                  <a:cubicBezTo>
                    <a:pt x="203" y="78"/>
                    <a:pt x="203" y="76"/>
                    <a:pt x="204" y="75"/>
                  </a:cubicBezTo>
                  <a:cubicBezTo>
                    <a:pt x="207" y="69"/>
                    <a:pt x="210" y="63"/>
                    <a:pt x="218" y="62"/>
                  </a:cubicBezTo>
                  <a:cubicBezTo>
                    <a:pt x="222" y="62"/>
                    <a:pt x="226" y="62"/>
                    <a:pt x="230" y="62"/>
                  </a:cubicBezTo>
                  <a:cubicBezTo>
                    <a:pt x="243" y="62"/>
                    <a:pt x="251" y="50"/>
                    <a:pt x="246" y="38"/>
                  </a:cubicBezTo>
                  <a:cubicBezTo>
                    <a:pt x="242" y="26"/>
                    <a:pt x="231" y="17"/>
                    <a:pt x="220" y="11"/>
                  </a:cubicBezTo>
                  <a:cubicBezTo>
                    <a:pt x="209" y="4"/>
                    <a:pt x="195" y="0"/>
                    <a:pt x="182" y="2"/>
                  </a:cubicBezTo>
                  <a:cubicBezTo>
                    <a:pt x="170" y="4"/>
                    <a:pt x="164" y="17"/>
                    <a:pt x="170" y="28"/>
                  </a:cubicBezTo>
                  <a:cubicBezTo>
                    <a:pt x="172" y="32"/>
                    <a:pt x="175" y="35"/>
                    <a:pt x="177" y="39"/>
                  </a:cubicBezTo>
                  <a:cubicBezTo>
                    <a:pt x="180" y="46"/>
                    <a:pt x="177" y="52"/>
                    <a:pt x="173" y="57"/>
                  </a:cubicBezTo>
                  <a:cubicBezTo>
                    <a:pt x="172" y="59"/>
                    <a:pt x="171" y="60"/>
                    <a:pt x="169" y="60"/>
                  </a:cubicBezTo>
                  <a:cubicBezTo>
                    <a:pt x="167" y="61"/>
                    <a:pt x="164" y="61"/>
                    <a:pt x="162" y="59"/>
                  </a:cubicBezTo>
                  <a:cubicBezTo>
                    <a:pt x="70" y="8"/>
                    <a:pt x="70" y="8"/>
                    <a:pt x="70" y="8"/>
                  </a:cubicBezTo>
                  <a:cubicBezTo>
                    <a:pt x="65" y="5"/>
                    <a:pt x="58" y="7"/>
                    <a:pt x="56" y="12"/>
                  </a:cubicBezTo>
                  <a:cubicBezTo>
                    <a:pt x="20" y="85"/>
                    <a:pt x="0" y="167"/>
                    <a:pt x="1" y="254"/>
                  </a:cubicBezTo>
                  <a:cubicBezTo>
                    <a:pt x="2" y="347"/>
                    <a:pt x="26" y="434"/>
                    <a:pt x="69" y="509"/>
                  </a:cubicBezTo>
                  <a:cubicBezTo>
                    <a:pt x="72" y="514"/>
                    <a:pt x="78" y="516"/>
                    <a:pt x="83" y="513"/>
                  </a:cubicBezTo>
                  <a:cubicBezTo>
                    <a:pt x="139" y="480"/>
                    <a:pt x="139" y="480"/>
                    <a:pt x="139" y="480"/>
                  </a:cubicBezTo>
                  <a:cubicBezTo>
                    <a:pt x="146" y="476"/>
                    <a:pt x="146" y="467"/>
                    <a:pt x="140" y="463"/>
                  </a:cubicBezTo>
                  <a:cubicBezTo>
                    <a:pt x="136" y="460"/>
                    <a:pt x="133" y="457"/>
                    <a:pt x="131" y="45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7" name="Google Shape;1467;p39"/>
            <p:cNvSpPr/>
            <p:nvPr/>
          </p:nvSpPr>
          <p:spPr>
            <a:xfrm>
              <a:off x="8899694" y="3138374"/>
              <a:ext cx="304599" cy="264093"/>
            </a:xfrm>
            <a:custGeom>
              <a:rect b="b" l="l" r="r" t="t"/>
              <a:pathLst>
                <a:path extrusionOk="0" h="391" w="451">
                  <a:moveTo>
                    <a:pt x="423" y="309"/>
                  </a:moveTo>
                  <a:cubicBezTo>
                    <a:pt x="413" y="309"/>
                    <a:pt x="403" y="305"/>
                    <a:pt x="396" y="297"/>
                  </a:cubicBezTo>
                  <a:cubicBezTo>
                    <a:pt x="385" y="285"/>
                    <a:pt x="380" y="268"/>
                    <a:pt x="380" y="249"/>
                  </a:cubicBezTo>
                  <a:cubicBezTo>
                    <a:pt x="379" y="230"/>
                    <a:pt x="385" y="213"/>
                    <a:pt x="394" y="201"/>
                  </a:cubicBezTo>
                  <a:cubicBezTo>
                    <a:pt x="401" y="192"/>
                    <a:pt x="411" y="187"/>
                    <a:pt x="421" y="187"/>
                  </a:cubicBezTo>
                  <a:cubicBezTo>
                    <a:pt x="426" y="187"/>
                    <a:pt x="431" y="188"/>
                    <a:pt x="435" y="190"/>
                  </a:cubicBezTo>
                  <a:cubicBezTo>
                    <a:pt x="442" y="193"/>
                    <a:pt x="449" y="188"/>
                    <a:pt x="449" y="180"/>
                  </a:cubicBezTo>
                  <a:cubicBezTo>
                    <a:pt x="448" y="122"/>
                    <a:pt x="448" y="122"/>
                    <a:pt x="448" y="122"/>
                  </a:cubicBezTo>
                  <a:cubicBezTo>
                    <a:pt x="448" y="117"/>
                    <a:pt x="444" y="112"/>
                    <a:pt x="438" y="112"/>
                  </a:cubicBezTo>
                  <a:cubicBezTo>
                    <a:pt x="359" y="109"/>
                    <a:pt x="288" y="70"/>
                    <a:pt x="243" y="10"/>
                  </a:cubicBezTo>
                  <a:cubicBezTo>
                    <a:pt x="240" y="6"/>
                    <a:pt x="234" y="5"/>
                    <a:pt x="230" y="7"/>
                  </a:cubicBezTo>
                  <a:cubicBezTo>
                    <a:pt x="143" y="59"/>
                    <a:pt x="143" y="59"/>
                    <a:pt x="143" y="59"/>
                  </a:cubicBezTo>
                  <a:cubicBezTo>
                    <a:pt x="141" y="60"/>
                    <a:pt x="139" y="61"/>
                    <a:pt x="136" y="60"/>
                  </a:cubicBezTo>
                  <a:cubicBezTo>
                    <a:pt x="134" y="59"/>
                    <a:pt x="133" y="59"/>
                    <a:pt x="132" y="57"/>
                  </a:cubicBezTo>
                  <a:cubicBezTo>
                    <a:pt x="128" y="51"/>
                    <a:pt x="125" y="46"/>
                    <a:pt x="128" y="39"/>
                  </a:cubicBezTo>
                  <a:cubicBezTo>
                    <a:pt x="130" y="35"/>
                    <a:pt x="133" y="32"/>
                    <a:pt x="135" y="28"/>
                  </a:cubicBezTo>
                  <a:cubicBezTo>
                    <a:pt x="140" y="17"/>
                    <a:pt x="134" y="4"/>
                    <a:pt x="122" y="2"/>
                  </a:cubicBezTo>
                  <a:cubicBezTo>
                    <a:pt x="109" y="0"/>
                    <a:pt x="95" y="4"/>
                    <a:pt x="84" y="11"/>
                  </a:cubicBezTo>
                  <a:cubicBezTo>
                    <a:pt x="73" y="18"/>
                    <a:pt x="63" y="27"/>
                    <a:pt x="58" y="39"/>
                  </a:cubicBezTo>
                  <a:cubicBezTo>
                    <a:pt x="54" y="52"/>
                    <a:pt x="62" y="63"/>
                    <a:pt x="75" y="63"/>
                  </a:cubicBezTo>
                  <a:cubicBezTo>
                    <a:pt x="79" y="63"/>
                    <a:pt x="83" y="63"/>
                    <a:pt x="88" y="63"/>
                  </a:cubicBezTo>
                  <a:cubicBezTo>
                    <a:pt x="95" y="64"/>
                    <a:pt x="98" y="69"/>
                    <a:pt x="102" y="75"/>
                  </a:cubicBezTo>
                  <a:cubicBezTo>
                    <a:pt x="103" y="77"/>
                    <a:pt x="103" y="78"/>
                    <a:pt x="102" y="80"/>
                  </a:cubicBezTo>
                  <a:cubicBezTo>
                    <a:pt x="102" y="82"/>
                    <a:pt x="100" y="84"/>
                    <a:pt x="98" y="86"/>
                  </a:cubicBezTo>
                  <a:cubicBezTo>
                    <a:pt x="7" y="140"/>
                    <a:pt x="7" y="140"/>
                    <a:pt x="7" y="140"/>
                  </a:cubicBezTo>
                  <a:cubicBezTo>
                    <a:pt x="2" y="143"/>
                    <a:pt x="0" y="149"/>
                    <a:pt x="4" y="154"/>
                  </a:cubicBezTo>
                  <a:cubicBezTo>
                    <a:pt x="98" y="296"/>
                    <a:pt x="259" y="389"/>
                    <a:pt x="441" y="391"/>
                  </a:cubicBezTo>
                  <a:cubicBezTo>
                    <a:pt x="447" y="391"/>
                    <a:pt x="451" y="387"/>
                    <a:pt x="451" y="381"/>
                  </a:cubicBezTo>
                  <a:cubicBezTo>
                    <a:pt x="450" y="316"/>
                    <a:pt x="450" y="316"/>
                    <a:pt x="450" y="316"/>
                  </a:cubicBezTo>
                  <a:cubicBezTo>
                    <a:pt x="450" y="308"/>
                    <a:pt x="443" y="304"/>
                    <a:pt x="436" y="307"/>
                  </a:cubicBezTo>
                  <a:cubicBezTo>
                    <a:pt x="432" y="308"/>
                    <a:pt x="427" y="309"/>
                    <a:pt x="423" y="30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8" name="Google Shape;1468;p39"/>
            <p:cNvSpPr/>
            <p:nvPr/>
          </p:nvSpPr>
          <p:spPr>
            <a:xfrm>
              <a:off x="8889742" y="2681940"/>
              <a:ext cx="344871" cy="273814"/>
            </a:xfrm>
            <a:custGeom>
              <a:rect b="b" l="l" r="r" t="t"/>
              <a:pathLst>
                <a:path extrusionOk="0" h="405" w="511">
                  <a:moveTo>
                    <a:pt x="83" y="286"/>
                  </a:moveTo>
                  <a:cubicBezTo>
                    <a:pt x="88" y="277"/>
                    <a:pt x="97" y="271"/>
                    <a:pt x="108" y="269"/>
                  </a:cubicBezTo>
                  <a:cubicBezTo>
                    <a:pt x="123" y="266"/>
                    <a:pt x="141" y="270"/>
                    <a:pt x="157" y="279"/>
                  </a:cubicBezTo>
                  <a:cubicBezTo>
                    <a:pt x="174" y="288"/>
                    <a:pt x="186" y="301"/>
                    <a:pt x="191" y="316"/>
                  </a:cubicBezTo>
                  <a:cubicBezTo>
                    <a:pt x="195" y="326"/>
                    <a:pt x="195" y="337"/>
                    <a:pt x="189" y="346"/>
                  </a:cubicBezTo>
                  <a:cubicBezTo>
                    <a:pt x="187" y="350"/>
                    <a:pt x="184" y="354"/>
                    <a:pt x="181" y="356"/>
                  </a:cubicBezTo>
                  <a:cubicBezTo>
                    <a:pt x="175" y="361"/>
                    <a:pt x="175" y="370"/>
                    <a:pt x="182" y="373"/>
                  </a:cubicBezTo>
                  <a:cubicBezTo>
                    <a:pt x="233" y="402"/>
                    <a:pt x="233" y="402"/>
                    <a:pt x="233" y="402"/>
                  </a:cubicBezTo>
                  <a:cubicBezTo>
                    <a:pt x="237" y="405"/>
                    <a:pt x="243" y="403"/>
                    <a:pt x="246" y="398"/>
                  </a:cubicBezTo>
                  <a:cubicBezTo>
                    <a:pt x="286" y="335"/>
                    <a:pt x="353" y="290"/>
                    <a:pt x="432" y="280"/>
                  </a:cubicBezTo>
                  <a:cubicBezTo>
                    <a:pt x="437" y="280"/>
                    <a:pt x="441" y="275"/>
                    <a:pt x="441" y="270"/>
                  </a:cubicBezTo>
                  <a:cubicBezTo>
                    <a:pt x="440" y="170"/>
                    <a:pt x="440" y="170"/>
                    <a:pt x="440" y="170"/>
                  </a:cubicBezTo>
                  <a:cubicBezTo>
                    <a:pt x="440" y="167"/>
                    <a:pt x="441" y="164"/>
                    <a:pt x="442" y="163"/>
                  </a:cubicBezTo>
                  <a:cubicBezTo>
                    <a:pt x="444" y="161"/>
                    <a:pt x="445" y="161"/>
                    <a:pt x="447" y="160"/>
                  </a:cubicBezTo>
                  <a:cubicBezTo>
                    <a:pt x="454" y="160"/>
                    <a:pt x="460" y="160"/>
                    <a:pt x="465" y="166"/>
                  </a:cubicBezTo>
                  <a:cubicBezTo>
                    <a:pt x="467" y="170"/>
                    <a:pt x="469" y="174"/>
                    <a:pt x="471" y="177"/>
                  </a:cubicBezTo>
                  <a:cubicBezTo>
                    <a:pt x="478" y="188"/>
                    <a:pt x="492" y="189"/>
                    <a:pt x="500" y="179"/>
                  </a:cubicBezTo>
                  <a:cubicBezTo>
                    <a:pt x="508" y="169"/>
                    <a:pt x="511" y="155"/>
                    <a:pt x="510" y="142"/>
                  </a:cubicBezTo>
                  <a:cubicBezTo>
                    <a:pt x="511" y="129"/>
                    <a:pt x="507" y="115"/>
                    <a:pt x="499" y="106"/>
                  </a:cubicBezTo>
                  <a:cubicBezTo>
                    <a:pt x="491" y="96"/>
                    <a:pt x="477" y="97"/>
                    <a:pt x="470" y="108"/>
                  </a:cubicBezTo>
                  <a:cubicBezTo>
                    <a:pt x="468" y="112"/>
                    <a:pt x="466" y="116"/>
                    <a:pt x="464" y="119"/>
                  </a:cubicBezTo>
                  <a:cubicBezTo>
                    <a:pt x="460" y="125"/>
                    <a:pt x="453" y="125"/>
                    <a:pt x="447" y="125"/>
                  </a:cubicBezTo>
                  <a:cubicBezTo>
                    <a:pt x="445" y="125"/>
                    <a:pt x="443" y="124"/>
                    <a:pt x="442" y="123"/>
                  </a:cubicBezTo>
                  <a:cubicBezTo>
                    <a:pt x="440" y="121"/>
                    <a:pt x="439" y="119"/>
                    <a:pt x="439" y="116"/>
                  </a:cubicBezTo>
                  <a:cubicBezTo>
                    <a:pt x="438" y="11"/>
                    <a:pt x="438" y="11"/>
                    <a:pt x="438" y="11"/>
                  </a:cubicBezTo>
                  <a:cubicBezTo>
                    <a:pt x="438" y="5"/>
                    <a:pt x="433" y="0"/>
                    <a:pt x="427" y="1"/>
                  </a:cubicBezTo>
                  <a:cubicBezTo>
                    <a:pt x="246" y="12"/>
                    <a:pt x="91" y="114"/>
                    <a:pt x="3" y="261"/>
                  </a:cubicBezTo>
                  <a:cubicBezTo>
                    <a:pt x="0" y="266"/>
                    <a:pt x="2" y="272"/>
                    <a:pt x="7" y="275"/>
                  </a:cubicBezTo>
                  <a:cubicBezTo>
                    <a:pt x="64" y="307"/>
                    <a:pt x="64" y="307"/>
                    <a:pt x="64" y="307"/>
                  </a:cubicBezTo>
                  <a:cubicBezTo>
                    <a:pt x="70" y="311"/>
                    <a:pt x="78" y="306"/>
                    <a:pt x="79" y="299"/>
                  </a:cubicBezTo>
                  <a:cubicBezTo>
                    <a:pt x="79" y="295"/>
                    <a:pt x="81" y="290"/>
                    <a:pt x="83" y="2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9" name="Google Shape;1469;p39"/>
            <p:cNvSpPr/>
            <p:nvPr/>
          </p:nvSpPr>
          <p:spPr>
            <a:xfrm>
              <a:off x="9198969" y="2681940"/>
              <a:ext cx="304599" cy="264325"/>
            </a:xfrm>
            <a:custGeom>
              <a:rect b="b" l="l" r="r" t="t"/>
              <a:pathLst>
                <a:path extrusionOk="0" h="391" w="451">
                  <a:moveTo>
                    <a:pt x="28" y="81"/>
                  </a:moveTo>
                  <a:cubicBezTo>
                    <a:pt x="38" y="81"/>
                    <a:pt x="48" y="86"/>
                    <a:pt x="55" y="94"/>
                  </a:cubicBezTo>
                  <a:cubicBezTo>
                    <a:pt x="66" y="106"/>
                    <a:pt x="71" y="123"/>
                    <a:pt x="71" y="142"/>
                  </a:cubicBezTo>
                  <a:cubicBezTo>
                    <a:pt x="72" y="161"/>
                    <a:pt x="66" y="178"/>
                    <a:pt x="57" y="190"/>
                  </a:cubicBezTo>
                  <a:cubicBezTo>
                    <a:pt x="50" y="198"/>
                    <a:pt x="40" y="203"/>
                    <a:pt x="30" y="203"/>
                  </a:cubicBezTo>
                  <a:cubicBezTo>
                    <a:pt x="25" y="204"/>
                    <a:pt x="20" y="203"/>
                    <a:pt x="16" y="201"/>
                  </a:cubicBezTo>
                  <a:cubicBezTo>
                    <a:pt x="9" y="198"/>
                    <a:pt x="2" y="203"/>
                    <a:pt x="2" y="210"/>
                  </a:cubicBezTo>
                  <a:cubicBezTo>
                    <a:pt x="3" y="269"/>
                    <a:pt x="3" y="269"/>
                    <a:pt x="3" y="269"/>
                  </a:cubicBezTo>
                  <a:cubicBezTo>
                    <a:pt x="3" y="274"/>
                    <a:pt x="7" y="279"/>
                    <a:pt x="13" y="279"/>
                  </a:cubicBezTo>
                  <a:cubicBezTo>
                    <a:pt x="92" y="281"/>
                    <a:pt x="163" y="321"/>
                    <a:pt x="208" y="381"/>
                  </a:cubicBezTo>
                  <a:cubicBezTo>
                    <a:pt x="211" y="385"/>
                    <a:pt x="217" y="386"/>
                    <a:pt x="221" y="383"/>
                  </a:cubicBezTo>
                  <a:cubicBezTo>
                    <a:pt x="308" y="332"/>
                    <a:pt x="308" y="332"/>
                    <a:pt x="308" y="332"/>
                  </a:cubicBezTo>
                  <a:cubicBezTo>
                    <a:pt x="310" y="331"/>
                    <a:pt x="312" y="330"/>
                    <a:pt x="315" y="331"/>
                  </a:cubicBezTo>
                  <a:cubicBezTo>
                    <a:pt x="316" y="331"/>
                    <a:pt x="318" y="332"/>
                    <a:pt x="319" y="334"/>
                  </a:cubicBezTo>
                  <a:cubicBezTo>
                    <a:pt x="323" y="339"/>
                    <a:pt x="326" y="345"/>
                    <a:pt x="323" y="352"/>
                  </a:cubicBezTo>
                  <a:cubicBezTo>
                    <a:pt x="321" y="356"/>
                    <a:pt x="318" y="359"/>
                    <a:pt x="316" y="363"/>
                  </a:cubicBezTo>
                  <a:cubicBezTo>
                    <a:pt x="311" y="374"/>
                    <a:pt x="317" y="387"/>
                    <a:pt x="329" y="389"/>
                  </a:cubicBezTo>
                  <a:cubicBezTo>
                    <a:pt x="342" y="391"/>
                    <a:pt x="356" y="386"/>
                    <a:pt x="367" y="379"/>
                  </a:cubicBezTo>
                  <a:cubicBezTo>
                    <a:pt x="378" y="373"/>
                    <a:pt x="388" y="363"/>
                    <a:pt x="393" y="351"/>
                  </a:cubicBezTo>
                  <a:cubicBezTo>
                    <a:pt x="397" y="339"/>
                    <a:pt x="389" y="328"/>
                    <a:pt x="376" y="328"/>
                  </a:cubicBezTo>
                  <a:cubicBezTo>
                    <a:pt x="372" y="327"/>
                    <a:pt x="368" y="328"/>
                    <a:pt x="363" y="328"/>
                  </a:cubicBezTo>
                  <a:cubicBezTo>
                    <a:pt x="356" y="327"/>
                    <a:pt x="353" y="322"/>
                    <a:pt x="349" y="316"/>
                  </a:cubicBezTo>
                  <a:cubicBezTo>
                    <a:pt x="348" y="314"/>
                    <a:pt x="348" y="312"/>
                    <a:pt x="349" y="311"/>
                  </a:cubicBezTo>
                  <a:cubicBezTo>
                    <a:pt x="349" y="308"/>
                    <a:pt x="351" y="306"/>
                    <a:pt x="353" y="305"/>
                  </a:cubicBezTo>
                  <a:cubicBezTo>
                    <a:pt x="444" y="251"/>
                    <a:pt x="444" y="251"/>
                    <a:pt x="444" y="251"/>
                  </a:cubicBezTo>
                  <a:cubicBezTo>
                    <a:pt x="449" y="248"/>
                    <a:pt x="451" y="241"/>
                    <a:pt x="447" y="237"/>
                  </a:cubicBezTo>
                  <a:cubicBezTo>
                    <a:pt x="353" y="95"/>
                    <a:pt x="192" y="2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1" y="75"/>
                    <a:pt x="1" y="75"/>
                    <a:pt x="1" y="75"/>
                  </a:cubicBezTo>
                  <a:cubicBezTo>
                    <a:pt x="1" y="83"/>
                    <a:pt x="8" y="87"/>
                    <a:pt x="15" y="84"/>
                  </a:cubicBezTo>
                  <a:cubicBezTo>
                    <a:pt x="19" y="82"/>
                    <a:pt x="24" y="81"/>
                    <a:pt x="28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0" name="Google Shape;1470;p39"/>
            <p:cNvSpPr/>
            <p:nvPr/>
          </p:nvSpPr>
          <p:spPr>
            <a:xfrm>
              <a:off x="9351499" y="2861088"/>
              <a:ext cx="210627" cy="348807"/>
            </a:xfrm>
            <a:custGeom>
              <a:rect b="b" l="l" r="r" t="t"/>
              <a:pathLst>
                <a:path extrusionOk="0" h="516" w="312">
                  <a:moveTo>
                    <a:pt x="181" y="63"/>
                  </a:moveTo>
                  <a:cubicBezTo>
                    <a:pt x="186" y="72"/>
                    <a:pt x="187" y="83"/>
                    <a:pt x="184" y="93"/>
                  </a:cubicBezTo>
                  <a:cubicBezTo>
                    <a:pt x="178" y="108"/>
                    <a:pt x="166" y="121"/>
                    <a:pt x="150" y="130"/>
                  </a:cubicBezTo>
                  <a:cubicBezTo>
                    <a:pt x="134" y="140"/>
                    <a:pt x="117" y="144"/>
                    <a:pt x="101" y="142"/>
                  </a:cubicBezTo>
                  <a:cubicBezTo>
                    <a:pt x="90" y="140"/>
                    <a:pt x="81" y="134"/>
                    <a:pt x="76" y="125"/>
                  </a:cubicBezTo>
                  <a:cubicBezTo>
                    <a:pt x="74" y="121"/>
                    <a:pt x="72" y="117"/>
                    <a:pt x="72" y="113"/>
                  </a:cubicBezTo>
                  <a:cubicBezTo>
                    <a:pt x="71" y="105"/>
                    <a:pt x="63" y="101"/>
                    <a:pt x="56" y="105"/>
                  </a:cubicBezTo>
                  <a:cubicBezTo>
                    <a:pt x="6" y="135"/>
                    <a:pt x="6" y="135"/>
                    <a:pt x="6" y="135"/>
                  </a:cubicBezTo>
                  <a:cubicBezTo>
                    <a:pt x="1" y="137"/>
                    <a:pt x="0" y="143"/>
                    <a:pt x="2" y="148"/>
                  </a:cubicBezTo>
                  <a:cubicBezTo>
                    <a:pt x="21" y="183"/>
                    <a:pt x="32" y="223"/>
                    <a:pt x="32" y="265"/>
                  </a:cubicBezTo>
                  <a:cubicBezTo>
                    <a:pt x="33" y="302"/>
                    <a:pt x="25" y="337"/>
                    <a:pt x="12" y="368"/>
                  </a:cubicBezTo>
                  <a:cubicBezTo>
                    <a:pt x="10" y="373"/>
                    <a:pt x="11" y="379"/>
                    <a:pt x="16" y="381"/>
                  </a:cubicBezTo>
                  <a:cubicBezTo>
                    <a:pt x="104" y="430"/>
                    <a:pt x="104" y="430"/>
                    <a:pt x="104" y="430"/>
                  </a:cubicBezTo>
                  <a:cubicBezTo>
                    <a:pt x="106" y="432"/>
                    <a:pt x="108" y="434"/>
                    <a:pt x="108" y="436"/>
                  </a:cubicBezTo>
                  <a:cubicBezTo>
                    <a:pt x="109" y="438"/>
                    <a:pt x="109" y="439"/>
                    <a:pt x="108" y="441"/>
                  </a:cubicBezTo>
                  <a:cubicBezTo>
                    <a:pt x="105" y="447"/>
                    <a:pt x="102" y="453"/>
                    <a:pt x="94" y="453"/>
                  </a:cubicBezTo>
                  <a:cubicBezTo>
                    <a:pt x="90" y="454"/>
                    <a:pt x="86" y="453"/>
                    <a:pt x="82" y="453"/>
                  </a:cubicBezTo>
                  <a:cubicBezTo>
                    <a:pt x="69" y="454"/>
                    <a:pt x="61" y="466"/>
                    <a:pt x="65" y="478"/>
                  </a:cubicBezTo>
                  <a:cubicBezTo>
                    <a:pt x="70" y="489"/>
                    <a:pt x="81" y="499"/>
                    <a:pt x="92" y="505"/>
                  </a:cubicBezTo>
                  <a:cubicBezTo>
                    <a:pt x="103" y="512"/>
                    <a:pt x="117" y="516"/>
                    <a:pt x="130" y="514"/>
                  </a:cubicBezTo>
                  <a:cubicBezTo>
                    <a:pt x="142" y="511"/>
                    <a:pt x="148" y="499"/>
                    <a:pt x="142" y="487"/>
                  </a:cubicBezTo>
                  <a:cubicBezTo>
                    <a:pt x="140" y="484"/>
                    <a:pt x="137" y="480"/>
                    <a:pt x="135" y="477"/>
                  </a:cubicBezTo>
                  <a:cubicBezTo>
                    <a:pt x="132" y="470"/>
                    <a:pt x="135" y="464"/>
                    <a:pt x="139" y="458"/>
                  </a:cubicBezTo>
                  <a:cubicBezTo>
                    <a:pt x="140" y="457"/>
                    <a:pt x="141" y="456"/>
                    <a:pt x="143" y="455"/>
                  </a:cubicBezTo>
                  <a:cubicBezTo>
                    <a:pt x="145" y="455"/>
                    <a:pt x="148" y="455"/>
                    <a:pt x="150" y="456"/>
                  </a:cubicBezTo>
                  <a:cubicBezTo>
                    <a:pt x="242" y="508"/>
                    <a:pt x="242" y="508"/>
                    <a:pt x="242" y="508"/>
                  </a:cubicBezTo>
                  <a:cubicBezTo>
                    <a:pt x="247" y="511"/>
                    <a:pt x="254" y="509"/>
                    <a:pt x="256" y="504"/>
                  </a:cubicBezTo>
                  <a:cubicBezTo>
                    <a:pt x="292" y="431"/>
                    <a:pt x="312" y="349"/>
                    <a:pt x="311" y="262"/>
                  </a:cubicBezTo>
                  <a:cubicBezTo>
                    <a:pt x="310" y="169"/>
                    <a:pt x="286" y="82"/>
                    <a:pt x="243" y="6"/>
                  </a:cubicBezTo>
                  <a:cubicBezTo>
                    <a:pt x="240" y="1"/>
                    <a:pt x="234" y="0"/>
                    <a:pt x="229" y="3"/>
                  </a:cubicBezTo>
                  <a:cubicBezTo>
                    <a:pt x="173" y="36"/>
                    <a:pt x="173" y="36"/>
                    <a:pt x="173" y="36"/>
                  </a:cubicBezTo>
                  <a:cubicBezTo>
                    <a:pt x="166" y="40"/>
                    <a:pt x="166" y="49"/>
                    <a:pt x="172" y="53"/>
                  </a:cubicBezTo>
                  <a:cubicBezTo>
                    <a:pt x="176" y="56"/>
                    <a:pt x="179" y="59"/>
                    <a:pt x="181" y="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1" name="Google Shape;1471;p39"/>
            <p:cNvSpPr/>
            <p:nvPr/>
          </p:nvSpPr>
          <p:spPr>
            <a:xfrm>
              <a:off x="9168648" y="3128885"/>
              <a:ext cx="344871" cy="273120"/>
            </a:xfrm>
            <a:custGeom>
              <a:rect b="b" l="l" r="r" t="t"/>
              <a:pathLst>
                <a:path extrusionOk="0" h="404" w="511">
                  <a:moveTo>
                    <a:pt x="428" y="119"/>
                  </a:moveTo>
                  <a:cubicBezTo>
                    <a:pt x="423" y="128"/>
                    <a:pt x="414" y="134"/>
                    <a:pt x="403" y="136"/>
                  </a:cubicBezTo>
                  <a:cubicBezTo>
                    <a:pt x="388" y="139"/>
                    <a:pt x="370" y="135"/>
                    <a:pt x="354" y="125"/>
                  </a:cubicBezTo>
                  <a:cubicBezTo>
                    <a:pt x="337" y="116"/>
                    <a:pt x="325" y="103"/>
                    <a:pt x="320" y="89"/>
                  </a:cubicBezTo>
                  <a:cubicBezTo>
                    <a:pt x="316" y="79"/>
                    <a:pt x="316" y="68"/>
                    <a:pt x="322" y="59"/>
                  </a:cubicBezTo>
                  <a:cubicBezTo>
                    <a:pt x="324" y="55"/>
                    <a:pt x="327" y="51"/>
                    <a:pt x="330" y="48"/>
                  </a:cubicBezTo>
                  <a:cubicBezTo>
                    <a:pt x="336" y="44"/>
                    <a:pt x="336" y="35"/>
                    <a:pt x="329" y="31"/>
                  </a:cubicBezTo>
                  <a:cubicBezTo>
                    <a:pt x="278" y="3"/>
                    <a:pt x="278" y="3"/>
                    <a:pt x="278" y="3"/>
                  </a:cubicBezTo>
                  <a:cubicBezTo>
                    <a:pt x="274" y="0"/>
                    <a:pt x="268" y="2"/>
                    <a:pt x="265" y="6"/>
                  </a:cubicBezTo>
                  <a:cubicBezTo>
                    <a:pt x="225" y="70"/>
                    <a:pt x="157" y="115"/>
                    <a:pt x="79" y="124"/>
                  </a:cubicBezTo>
                  <a:cubicBezTo>
                    <a:pt x="74" y="125"/>
                    <a:pt x="70" y="129"/>
                    <a:pt x="70" y="135"/>
                  </a:cubicBezTo>
                  <a:cubicBezTo>
                    <a:pt x="71" y="235"/>
                    <a:pt x="71" y="235"/>
                    <a:pt x="71" y="235"/>
                  </a:cubicBezTo>
                  <a:cubicBezTo>
                    <a:pt x="71" y="238"/>
                    <a:pt x="70" y="240"/>
                    <a:pt x="69" y="242"/>
                  </a:cubicBezTo>
                  <a:cubicBezTo>
                    <a:pt x="67" y="243"/>
                    <a:pt x="66" y="244"/>
                    <a:pt x="64" y="244"/>
                  </a:cubicBezTo>
                  <a:cubicBezTo>
                    <a:pt x="57" y="245"/>
                    <a:pt x="51" y="245"/>
                    <a:pt x="46" y="238"/>
                  </a:cubicBezTo>
                  <a:cubicBezTo>
                    <a:pt x="44" y="235"/>
                    <a:pt x="42" y="231"/>
                    <a:pt x="40" y="228"/>
                  </a:cubicBezTo>
                  <a:cubicBezTo>
                    <a:pt x="33" y="217"/>
                    <a:pt x="19" y="216"/>
                    <a:pt x="11" y="226"/>
                  </a:cubicBezTo>
                  <a:cubicBezTo>
                    <a:pt x="3" y="236"/>
                    <a:pt x="0" y="250"/>
                    <a:pt x="1" y="263"/>
                  </a:cubicBezTo>
                  <a:cubicBezTo>
                    <a:pt x="0" y="276"/>
                    <a:pt x="4" y="290"/>
                    <a:pt x="12" y="299"/>
                  </a:cubicBezTo>
                  <a:cubicBezTo>
                    <a:pt x="20" y="309"/>
                    <a:pt x="34" y="308"/>
                    <a:pt x="41" y="297"/>
                  </a:cubicBezTo>
                  <a:cubicBezTo>
                    <a:pt x="43" y="293"/>
                    <a:pt x="45" y="289"/>
                    <a:pt x="47" y="286"/>
                  </a:cubicBezTo>
                  <a:cubicBezTo>
                    <a:pt x="51" y="279"/>
                    <a:pt x="58" y="279"/>
                    <a:pt x="64" y="279"/>
                  </a:cubicBezTo>
                  <a:cubicBezTo>
                    <a:pt x="66" y="279"/>
                    <a:pt x="68" y="280"/>
                    <a:pt x="69" y="281"/>
                  </a:cubicBezTo>
                  <a:cubicBezTo>
                    <a:pt x="71" y="283"/>
                    <a:pt x="72" y="286"/>
                    <a:pt x="72" y="288"/>
                  </a:cubicBezTo>
                  <a:cubicBezTo>
                    <a:pt x="73" y="394"/>
                    <a:pt x="73" y="394"/>
                    <a:pt x="73" y="394"/>
                  </a:cubicBezTo>
                  <a:cubicBezTo>
                    <a:pt x="73" y="400"/>
                    <a:pt x="78" y="404"/>
                    <a:pt x="84" y="404"/>
                  </a:cubicBezTo>
                  <a:cubicBezTo>
                    <a:pt x="265" y="392"/>
                    <a:pt x="420" y="291"/>
                    <a:pt x="508" y="144"/>
                  </a:cubicBezTo>
                  <a:cubicBezTo>
                    <a:pt x="511" y="139"/>
                    <a:pt x="509" y="133"/>
                    <a:pt x="504" y="130"/>
                  </a:cubicBezTo>
                  <a:cubicBezTo>
                    <a:pt x="447" y="98"/>
                    <a:pt x="447" y="98"/>
                    <a:pt x="447" y="98"/>
                  </a:cubicBezTo>
                  <a:cubicBezTo>
                    <a:pt x="441" y="94"/>
                    <a:pt x="433" y="98"/>
                    <a:pt x="432" y="106"/>
                  </a:cubicBezTo>
                  <a:cubicBezTo>
                    <a:pt x="432" y="110"/>
                    <a:pt x="430" y="115"/>
                    <a:pt x="428" y="1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72" name="Google Shape;1472;p39"/>
          <p:cNvGrpSpPr/>
          <p:nvPr/>
        </p:nvGrpSpPr>
        <p:grpSpPr>
          <a:xfrm>
            <a:off x="3699655" y="1550057"/>
            <a:ext cx="445260" cy="445260"/>
            <a:chOff x="4103687" y="1439862"/>
            <a:chExt cx="3986212" cy="3986211"/>
          </a:xfrm>
        </p:grpSpPr>
        <p:sp>
          <p:nvSpPr>
            <p:cNvPr id="1473" name="Google Shape;1473;p39"/>
            <p:cNvSpPr/>
            <p:nvPr/>
          </p:nvSpPr>
          <p:spPr>
            <a:xfrm>
              <a:off x="4103687" y="1439862"/>
              <a:ext cx="2254250" cy="3986211"/>
            </a:xfrm>
            <a:custGeom>
              <a:rect b="b" l="l" r="r" t="t"/>
              <a:pathLst>
                <a:path extrusionOk="0" h="887" w="502">
                  <a:moveTo>
                    <a:pt x="435" y="815"/>
                  </a:moveTo>
                  <a:cubicBezTo>
                    <a:pt x="428" y="824"/>
                    <a:pt x="419" y="828"/>
                    <a:pt x="408" y="828"/>
                  </a:cubicBezTo>
                  <a:cubicBezTo>
                    <a:pt x="399" y="828"/>
                    <a:pt x="389" y="824"/>
                    <a:pt x="383" y="816"/>
                  </a:cubicBezTo>
                  <a:cubicBezTo>
                    <a:pt x="373" y="805"/>
                    <a:pt x="368" y="788"/>
                    <a:pt x="368" y="770"/>
                  </a:cubicBezTo>
                  <a:cubicBezTo>
                    <a:pt x="368" y="752"/>
                    <a:pt x="373" y="736"/>
                    <a:pt x="383" y="725"/>
                  </a:cubicBezTo>
                  <a:cubicBezTo>
                    <a:pt x="389" y="717"/>
                    <a:pt x="399" y="712"/>
                    <a:pt x="408" y="712"/>
                  </a:cubicBezTo>
                  <a:cubicBezTo>
                    <a:pt x="419" y="712"/>
                    <a:pt x="428" y="717"/>
                    <a:pt x="435" y="725"/>
                  </a:cubicBezTo>
                  <a:cubicBezTo>
                    <a:pt x="435" y="662"/>
                    <a:pt x="435" y="662"/>
                    <a:pt x="435" y="662"/>
                  </a:cubicBezTo>
                  <a:cubicBezTo>
                    <a:pt x="435" y="658"/>
                    <a:pt x="431" y="654"/>
                    <a:pt x="427" y="654"/>
                  </a:cubicBezTo>
                  <a:cubicBezTo>
                    <a:pt x="318" y="645"/>
                    <a:pt x="233" y="554"/>
                    <a:pt x="233" y="444"/>
                  </a:cubicBezTo>
                  <a:cubicBezTo>
                    <a:pt x="233" y="333"/>
                    <a:pt x="318" y="242"/>
                    <a:pt x="427" y="233"/>
                  </a:cubicBezTo>
                  <a:cubicBezTo>
                    <a:pt x="431" y="233"/>
                    <a:pt x="434" y="230"/>
                    <a:pt x="434" y="225"/>
                  </a:cubicBezTo>
                  <a:cubicBezTo>
                    <a:pt x="434" y="143"/>
                    <a:pt x="434" y="143"/>
                    <a:pt x="434" y="143"/>
                  </a:cubicBezTo>
                  <a:cubicBezTo>
                    <a:pt x="435" y="141"/>
                    <a:pt x="438" y="138"/>
                    <a:pt x="441" y="138"/>
                  </a:cubicBezTo>
                  <a:cubicBezTo>
                    <a:pt x="448" y="137"/>
                    <a:pt x="454" y="137"/>
                    <a:pt x="458" y="143"/>
                  </a:cubicBezTo>
                  <a:cubicBezTo>
                    <a:pt x="460" y="147"/>
                    <a:pt x="462" y="151"/>
                    <a:pt x="464" y="155"/>
                  </a:cubicBezTo>
                  <a:cubicBezTo>
                    <a:pt x="471" y="165"/>
                    <a:pt x="483" y="165"/>
                    <a:pt x="491" y="156"/>
                  </a:cubicBezTo>
                  <a:cubicBezTo>
                    <a:pt x="499" y="146"/>
                    <a:pt x="502" y="133"/>
                    <a:pt x="502" y="121"/>
                  </a:cubicBezTo>
                  <a:cubicBezTo>
                    <a:pt x="502" y="109"/>
                    <a:pt x="499" y="95"/>
                    <a:pt x="491" y="86"/>
                  </a:cubicBezTo>
                  <a:cubicBezTo>
                    <a:pt x="483" y="76"/>
                    <a:pt x="471" y="76"/>
                    <a:pt x="464" y="87"/>
                  </a:cubicBezTo>
                  <a:cubicBezTo>
                    <a:pt x="462" y="91"/>
                    <a:pt x="460" y="95"/>
                    <a:pt x="458" y="98"/>
                  </a:cubicBezTo>
                  <a:cubicBezTo>
                    <a:pt x="454" y="104"/>
                    <a:pt x="448" y="104"/>
                    <a:pt x="441" y="104"/>
                  </a:cubicBezTo>
                  <a:cubicBezTo>
                    <a:pt x="438" y="104"/>
                    <a:pt x="435" y="101"/>
                    <a:pt x="434" y="98"/>
                  </a:cubicBezTo>
                  <a:cubicBezTo>
                    <a:pt x="434" y="8"/>
                    <a:pt x="434" y="8"/>
                    <a:pt x="434" y="8"/>
                  </a:cubicBezTo>
                  <a:cubicBezTo>
                    <a:pt x="434" y="4"/>
                    <a:pt x="430" y="0"/>
                    <a:pt x="426" y="0"/>
                  </a:cubicBezTo>
                  <a:cubicBezTo>
                    <a:pt x="189" y="10"/>
                    <a:pt x="0" y="205"/>
                    <a:pt x="0" y="444"/>
                  </a:cubicBezTo>
                  <a:cubicBezTo>
                    <a:pt x="0" y="683"/>
                    <a:pt x="189" y="878"/>
                    <a:pt x="426" y="887"/>
                  </a:cubicBezTo>
                  <a:cubicBezTo>
                    <a:pt x="431" y="887"/>
                    <a:pt x="435" y="884"/>
                    <a:pt x="435" y="879"/>
                  </a:cubicBezTo>
                  <a:lnTo>
                    <a:pt x="435" y="81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4" name="Google Shape;1474;p39"/>
            <p:cNvSpPr/>
            <p:nvPr/>
          </p:nvSpPr>
          <p:spPr>
            <a:xfrm>
              <a:off x="5837237" y="1439862"/>
              <a:ext cx="2252662" cy="3986211"/>
            </a:xfrm>
            <a:custGeom>
              <a:rect b="b" l="l" r="r" t="t"/>
              <a:pathLst>
                <a:path extrusionOk="0" h="887" w="502">
                  <a:moveTo>
                    <a:pt x="67" y="8"/>
                  </a:moveTo>
                  <a:cubicBezTo>
                    <a:pt x="67" y="76"/>
                    <a:pt x="67" y="76"/>
                    <a:pt x="67" y="76"/>
                  </a:cubicBezTo>
                  <a:cubicBezTo>
                    <a:pt x="73" y="68"/>
                    <a:pt x="83" y="63"/>
                    <a:pt x="93" y="63"/>
                  </a:cubicBezTo>
                  <a:cubicBezTo>
                    <a:pt x="103" y="63"/>
                    <a:pt x="112" y="67"/>
                    <a:pt x="119" y="75"/>
                  </a:cubicBezTo>
                  <a:cubicBezTo>
                    <a:pt x="128" y="87"/>
                    <a:pt x="134" y="103"/>
                    <a:pt x="133" y="121"/>
                  </a:cubicBezTo>
                  <a:cubicBezTo>
                    <a:pt x="134" y="139"/>
                    <a:pt x="128" y="155"/>
                    <a:pt x="119" y="166"/>
                  </a:cubicBezTo>
                  <a:cubicBezTo>
                    <a:pt x="112" y="174"/>
                    <a:pt x="103" y="179"/>
                    <a:pt x="93" y="179"/>
                  </a:cubicBezTo>
                  <a:cubicBezTo>
                    <a:pt x="83" y="179"/>
                    <a:pt x="73" y="174"/>
                    <a:pt x="67" y="166"/>
                  </a:cubicBezTo>
                  <a:cubicBezTo>
                    <a:pt x="67" y="225"/>
                    <a:pt x="67" y="225"/>
                    <a:pt x="67" y="225"/>
                  </a:cubicBezTo>
                  <a:cubicBezTo>
                    <a:pt x="67" y="230"/>
                    <a:pt x="70" y="233"/>
                    <a:pt x="75" y="233"/>
                  </a:cubicBezTo>
                  <a:cubicBezTo>
                    <a:pt x="183" y="242"/>
                    <a:pt x="269" y="333"/>
                    <a:pt x="269" y="444"/>
                  </a:cubicBezTo>
                  <a:cubicBezTo>
                    <a:pt x="269" y="554"/>
                    <a:pt x="183" y="645"/>
                    <a:pt x="75" y="654"/>
                  </a:cubicBezTo>
                  <a:cubicBezTo>
                    <a:pt x="71" y="654"/>
                    <a:pt x="67" y="658"/>
                    <a:pt x="67" y="662"/>
                  </a:cubicBezTo>
                  <a:cubicBezTo>
                    <a:pt x="67" y="748"/>
                    <a:pt x="67" y="748"/>
                    <a:pt x="67" y="748"/>
                  </a:cubicBezTo>
                  <a:cubicBezTo>
                    <a:pt x="66" y="751"/>
                    <a:pt x="64" y="754"/>
                    <a:pt x="60" y="754"/>
                  </a:cubicBezTo>
                  <a:cubicBezTo>
                    <a:pt x="54" y="754"/>
                    <a:pt x="48" y="754"/>
                    <a:pt x="44" y="748"/>
                  </a:cubicBezTo>
                  <a:cubicBezTo>
                    <a:pt x="41" y="744"/>
                    <a:pt x="40" y="740"/>
                    <a:pt x="37" y="736"/>
                  </a:cubicBezTo>
                  <a:cubicBezTo>
                    <a:pt x="30" y="726"/>
                    <a:pt x="18" y="726"/>
                    <a:pt x="10" y="736"/>
                  </a:cubicBezTo>
                  <a:cubicBezTo>
                    <a:pt x="3" y="745"/>
                    <a:pt x="0" y="758"/>
                    <a:pt x="0" y="770"/>
                  </a:cubicBezTo>
                  <a:cubicBezTo>
                    <a:pt x="0" y="783"/>
                    <a:pt x="3" y="796"/>
                    <a:pt x="10" y="805"/>
                  </a:cubicBezTo>
                  <a:cubicBezTo>
                    <a:pt x="18" y="815"/>
                    <a:pt x="30" y="815"/>
                    <a:pt x="37" y="804"/>
                  </a:cubicBezTo>
                  <a:cubicBezTo>
                    <a:pt x="40" y="801"/>
                    <a:pt x="41" y="796"/>
                    <a:pt x="44" y="793"/>
                  </a:cubicBezTo>
                  <a:cubicBezTo>
                    <a:pt x="48" y="787"/>
                    <a:pt x="54" y="787"/>
                    <a:pt x="60" y="787"/>
                  </a:cubicBezTo>
                  <a:cubicBezTo>
                    <a:pt x="64" y="787"/>
                    <a:pt x="66" y="790"/>
                    <a:pt x="67" y="793"/>
                  </a:cubicBezTo>
                  <a:cubicBezTo>
                    <a:pt x="67" y="879"/>
                    <a:pt x="67" y="879"/>
                    <a:pt x="67" y="879"/>
                  </a:cubicBezTo>
                  <a:cubicBezTo>
                    <a:pt x="67" y="884"/>
                    <a:pt x="71" y="887"/>
                    <a:pt x="76" y="887"/>
                  </a:cubicBezTo>
                  <a:cubicBezTo>
                    <a:pt x="313" y="878"/>
                    <a:pt x="502" y="683"/>
                    <a:pt x="502" y="444"/>
                  </a:cubicBezTo>
                  <a:cubicBezTo>
                    <a:pt x="502" y="204"/>
                    <a:pt x="312" y="9"/>
                    <a:pt x="75" y="0"/>
                  </a:cubicBezTo>
                  <a:cubicBezTo>
                    <a:pt x="71" y="0"/>
                    <a:pt x="67" y="4"/>
                    <a:pt x="67" y="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75" name="Google Shape;1475;p39"/>
          <p:cNvGrpSpPr/>
          <p:nvPr/>
        </p:nvGrpSpPr>
        <p:grpSpPr>
          <a:xfrm>
            <a:off x="6907645" y="1550361"/>
            <a:ext cx="445803" cy="445535"/>
            <a:chOff x="9878272" y="2682320"/>
            <a:chExt cx="720199" cy="719767"/>
          </a:xfrm>
        </p:grpSpPr>
        <p:sp>
          <p:nvSpPr>
            <p:cNvPr id="1476" name="Google Shape;1476;p39"/>
            <p:cNvSpPr/>
            <p:nvPr/>
          </p:nvSpPr>
          <p:spPr>
            <a:xfrm>
              <a:off x="10056560" y="2963533"/>
              <a:ext cx="541911" cy="438554"/>
            </a:xfrm>
            <a:custGeom>
              <a:rect b="b" l="l" r="r" t="t"/>
              <a:pathLst>
                <a:path extrusionOk="0" h="697" w="861">
                  <a:moveTo>
                    <a:pt x="849" y="6"/>
                  </a:moveTo>
                  <a:cubicBezTo>
                    <a:pt x="847" y="0"/>
                    <a:pt x="839" y="0"/>
                    <a:pt x="837" y="5"/>
                  </a:cubicBezTo>
                  <a:cubicBezTo>
                    <a:pt x="830" y="26"/>
                    <a:pt x="820" y="51"/>
                    <a:pt x="806" y="78"/>
                  </a:cubicBezTo>
                  <a:cubicBezTo>
                    <a:pt x="770" y="150"/>
                    <a:pt x="700" y="250"/>
                    <a:pt x="575" y="321"/>
                  </a:cubicBezTo>
                  <a:cubicBezTo>
                    <a:pt x="513" y="356"/>
                    <a:pt x="448" y="374"/>
                    <a:pt x="380" y="374"/>
                  </a:cubicBezTo>
                  <a:cubicBezTo>
                    <a:pt x="262" y="374"/>
                    <a:pt x="180" y="321"/>
                    <a:pt x="176" y="319"/>
                  </a:cubicBezTo>
                  <a:cubicBezTo>
                    <a:pt x="176" y="319"/>
                    <a:pt x="176" y="319"/>
                    <a:pt x="176" y="319"/>
                  </a:cubicBezTo>
                  <a:cubicBezTo>
                    <a:pt x="108" y="279"/>
                    <a:pt x="65" y="205"/>
                    <a:pt x="65" y="125"/>
                  </a:cubicBezTo>
                  <a:cubicBezTo>
                    <a:pt x="65" y="112"/>
                    <a:pt x="66" y="99"/>
                    <a:pt x="69" y="86"/>
                  </a:cubicBezTo>
                  <a:cubicBezTo>
                    <a:pt x="70" y="79"/>
                    <a:pt x="61" y="76"/>
                    <a:pt x="57" y="81"/>
                  </a:cubicBezTo>
                  <a:cubicBezTo>
                    <a:pt x="21" y="139"/>
                    <a:pt x="3" y="203"/>
                    <a:pt x="2" y="275"/>
                  </a:cubicBezTo>
                  <a:cubicBezTo>
                    <a:pt x="0" y="517"/>
                    <a:pt x="156" y="664"/>
                    <a:pt x="182" y="686"/>
                  </a:cubicBezTo>
                  <a:cubicBezTo>
                    <a:pt x="182" y="687"/>
                    <a:pt x="183" y="687"/>
                    <a:pt x="185" y="688"/>
                  </a:cubicBezTo>
                  <a:cubicBezTo>
                    <a:pt x="219" y="694"/>
                    <a:pt x="254" y="697"/>
                    <a:pt x="289" y="697"/>
                  </a:cubicBezTo>
                  <a:cubicBezTo>
                    <a:pt x="604" y="697"/>
                    <a:pt x="861" y="441"/>
                    <a:pt x="861" y="125"/>
                  </a:cubicBezTo>
                  <a:cubicBezTo>
                    <a:pt x="861" y="85"/>
                    <a:pt x="857" y="45"/>
                    <a:pt x="849" y="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7" name="Google Shape;1477;p39"/>
            <p:cNvSpPr/>
            <p:nvPr/>
          </p:nvSpPr>
          <p:spPr>
            <a:xfrm>
              <a:off x="9878272" y="2791266"/>
              <a:ext cx="459066" cy="594405"/>
            </a:xfrm>
            <a:custGeom>
              <a:rect b="b" l="l" r="r" t="t"/>
              <a:pathLst>
                <a:path extrusionOk="0" h="945" w="729">
                  <a:moveTo>
                    <a:pt x="717" y="228"/>
                  </a:moveTo>
                  <a:cubicBezTo>
                    <a:pt x="722" y="233"/>
                    <a:pt x="729" y="227"/>
                    <a:pt x="726" y="221"/>
                  </a:cubicBezTo>
                  <a:cubicBezTo>
                    <a:pt x="694" y="161"/>
                    <a:pt x="647" y="112"/>
                    <a:pt x="586" y="76"/>
                  </a:cubicBezTo>
                  <a:cubicBezTo>
                    <a:pt x="500" y="26"/>
                    <a:pt x="406" y="0"/>
                    <a:pt x="307" y="0"/>
                  </a:cubicBezTo>
                  <a:cubicBezTo>
                    <a:pt x="221" y="0"/>
                    <a:pt x="157" y="20"/>
                    <a:pt x="140" y="26"/>
                  </a:cubicBezTo>
                  <a:cubicBezTo>
                    <a:pt x="139" y="26"/>
                    <a:pt x="138" y="27"/>
                    <a:pt x="137" y="27"/>
                  </a:cubicBezTo>
                  <a:cubicBezTo>
                    <a:pt x="49" y="131"/>
                    <a:pt x="0" y="263"/>
                    <a:pt x="0" y="399"/>
                  </a:cubicBezTo>
                  <a:cubicBezTo>
                    <a:pt x="0" y="649"/>
                    <a:pt x="163" y="868"/>
                    <a:pt x="396" y="943"/>
                  </a:cubicBezTo>
                  <a:cubicBezTo>
                    <a:pt x="401" y="945"/>
                    <a:pt x="406" y="938"/>
                    <a:pt x="402" y="934"/>
                  </a:cubicBezTo>
                  <a:cubicBezTo>
                    <a:pt x="387" y="917"/>
                    <a:pt x="371" y="896"/>
                    <a:pt x="354" y="870"/>
                  </a:cubicBezTo>
                  <a:cubicBezTo>
                    <a:pt x="310" y="803"/>
                    <a:pt x="258" y="693"/>
                    <a:pt x="259" y="549"/>
                  </a:cubicBezTo>
                  <a:cubicBezTo>
                    <a:pt x="260" y="423"/>
                    <a:pt x="315" y="337"/>
                    <a:pt x="360" y="286"/>
                  </a:cubicBezTo>
                  <a:cubicBezTo>
                    <a:pt x="410" y="231"/>
                    <a:pt x="459" y="206"/>
                    <a:pt x="461" y="205"/>
                  </a:cubicBezTo>
                  <a:cubicBezTo>
                    <a:pt x="461" y="205"/>
                    <a:pt x="461" y="205"/>
                    <a:pt x="461" y="205"/>
                  </a:cubicBezTo>
                  <a:cubicBezTo>
                    <a:pt x="495" y="185"/>
                    <a:pt x="533" y="175"/>
                    <a:pt x="572" y="175"/>
                  </a:cubicBezTo>
                  <a:cubicBezTo>
                    <a:pt x="627" y="175"/>
                    <a:pt x="678" y="195"/>
                    <a:pt x="717" y="22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8" name="Google Shape;1478;p39"/>
            <p:cNvSpPr/>
            <p:nvPr/>
          </p:nvSpPr>
          <p:spPr>
            <a:xfrm>
              <a:off x="9994853" y="2682320"/>
              <a:ext cx="583546" cy="500170"/>
            </a:xfrm>
            <a:custGeom>
              <a:rect b="b" l="l" r="r" t="t"/>
              <a:pathLst>
                <a:path extrusionOk="0" h="795" w="927">
                  <a:moveTo>
                    <a:pt x="660" y="746"/>
                  </a:moveTo>
                  <a:cubicBezTo>
                    <a:pt x="871" y="626"/>
                    <a:pt x="920" y="418"/>
                    <a:pt x="927" y="385"/>
                  </a:cubicBezTo>
                  <a:cubicBezTo>
                    <a:pt x="927" y="384"/>
                    <a:pt x="927" y="383"/>
                    <a:pt x="926" y="381"/>
                  </a:cubicBezTo>
                  <a:cubicBezTo>
                    <a:pt x="846" y="153"/>
                    <a:pt x="630" y="0"/>
                    <a:pt x="387" y="0"/>
                  </a:cubicBezTo>
                  <a:cubicBezTo>
                    <a:pt x="245" y="0"/>
                    <a:pt x="109" y="53"/>
                    <a:pt x="4" y="147"/>
                  </a:cubicBezTo>
                  <a:cubicBezTo>
                    <a:pt x="0" y="151"/>
                    <a:pt x="4" y="159"/>
                    <a:pt x="10" y="158"/>
                  </a:cubicBezTo>
                  <a:cubicBezTo>
                    <a:pt x="39" y="152"/>
                    <a:pt x="78" y="147"/>
                    <a:pt x="122" y="147"/>
                  </a:cubicBezTo>
                  <a:cubicBezTo>
                    <a:pt x="226" y="147"/>
                    <a:pt x="324" y="174"/>
                    <a:pt x="414" y="227"/>
                  </a:cubicBezTo>
                  <a:cubicBezTo>
                    <a:pt x="522" y="290"/>
                    <a:pt x="570" y="381"/>
                    <a:pt x="591" y="446"/>
                  </a:cubicBezTo>
                  <a:cubicBezTo>
                    <a:pt x="613" y="514"/>
                    <a:pt x="611" y="567"/>
                    <a:pt x="611" y="573"/>
                  </a:cubicBezTo>
                  <a:cubicBezTo>
                    <a:pt x="611" y="669"/>
                    <a:pt x="549" y="752"/>
                    <a:pt x="463" y="783"/>
                  </a:cubicBezTo>
                  <a:cubicBezTo>
                    <a:pt x="457" y="785"/>
                    <a:pt x="458" y="795"/>
                    <a:pt x="465" y="795"/>
                  </a:cubicBezTo>
                  <a:cubicBezTo>
                    <a:pt x="469" y="795"/>
                    <a:pt x="474" y="795"/>
                    <a:pt x="478" y="795"/>
                  </a:cubicBezTo>
                  <a:cubicBezTo>
                    <a:pt x="541" y="795"/>
                    <a:pt x="602" y="778"/>
                    <a:pt x="660" y="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79" name="Google Shape;1479;p39"/>
          <p:cNvGrpSpPr/>
          <p:nvPr/>
        </p:nvGrpSpPr>
        <p:grpSpPr>
          <a:xfrm>
            <a:off x="7549143" y="1550278"/>
            <a:ext cx="445700" cy="445701"/>
            <a:chOff x="10914618" y="2682187"/>
            <a:chExt cx="720033" cy="720033"/>
          </a:xfrm>
        </p:grpSpPr>
        <p:sp>
          <p:nvSpPr>
            <p:cNvPr id="1480" name="Google Shape;1480;p39"/>
            <p:cNvSpPr/>
            <p:nvPr/>
          </p:nvSpPr>
          <p:spPr>
            <a:xfrm>
              <a:off x="11401733" y="2955582"/>
              <a:ext cx="229448" cy="412406"/>
            </a:xfrm>
            <a:custGeom>
              <a:rect b="b" l="l" r="r" t="t"/>
              <a:pathLst>
                <a:path extrusionOk="0" h="602" w="335">
                  <a:moveTo>
                    <a:pt x="335" y="19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37"/>
                    <a:pt x="38" y="81"/>
                    <a:pt x="38" y="126"/>
                  </a:cubicBezTo>
                  <a:cubicBezTo>
                    <a:pt x="38" y="602"/>
                    <a:pt x="38" y="602"/>
                    <a:pt x="38" y="602"/>
                  </a:cubicBezTo>
                  <a:cubicBezTo>
                    <a:pt x="200" y="525"/>
                    <a:pt x="312" y="371"/>
                    <a:pt x="335" y="1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1" name="Google Shape;1481;p39"/>
            <p:cNvSpPr/>
            <p:nvPr/>
          </p:nvSpPr>
          <p:spPr>
            <a:xfrm>
              <a:off x="10914618" y="3012482"/>
              <a:ext cx="370771" cy="315723"/>
            </a:xfrm>
            <a:custGeom>
              <a:rect b="b" l="l" r="r" t="t"/>
              <a:pathLst>
                <a:path extrusionOk="0" h="461" w="542">
                  <a:moveTo>
                    <a:pt x="207" y="461"/>
                  </a:moveTo>
                  <a:cubicBezTo>
                    <a:pt x="542" y="267"/>
                    <a:pt x="542" y="267"/>
                    <a:pt x="542" y="267"/>
                  </a:cubicBezTo>
                  <a:cubicBezTo>
                    <a:pt x="537" y="268"/>
                    <a:pt x="531" y="268"/>
                    <a:pt x="526" y="268"/>
                  </a:cubicBezTo>
                  <a:cubicBezTo>
                    <a:pt x="486" y="268"/>
                    <a:pt x="446" y="257"/>
                    <a:pt x="411" y="236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5"/>
                    <a:pt x="0" y="29"/>
                    <a:pt x="0" y="43"/>
                  </a:cubicBezTo>
                  <a:cubicBezTo>
                    <a:pt x="0" y="209"/>
                    <a:pt x="76" y="361"/>
                    <a:pt x="207" y="46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2" name="Google Shape;1482;p39"/>
            <p:cNvSpPr/>
            <p:nvPr/>
          </p:nvSpPr>
          <p:spPr>
            <a:xfrm>
              <a:off x="11136202" y="2682187"/>
              <a:ext cx="343016" cy="292593"/>
            </a:xfrm>
            <a:custGeom>
              <a:rect b="b" l="l" r="r" t="t"/>
              <a:pathLst>
                <a:path extrusionOk="0" h="427" w="501">
                  <a:moveTo>
                    <a:pt x="93" y="329"/>
                  </a:moveTo>
                  <a:cubicBezTo>
                    <a:pt x="501" y="93"/>
                    <a:pt x="501" y="93"/>
                    <a:pt x="501" y="93"/>
                  </a:cubicBezTo>
                  <a:cubicBezTo>
                    <a:pt x="413" y="32"/>
                    <a:pt x="310" y="0"/>
                    <a:pt x="202" y="0"/>
                  </a:cubicBezTo>
                  <a:cubicBezTo>
                    <a:pt x="132" y="0"/>
                    <a:pt x="64" y="13"/>
                    <a:pt x="0" y="40"/>
                  </a:cubicBezTo>
                  <a:cubicBezTo>
                    <a:pt x="0" y="427"/>
                    <a:pt x="0" y="427"/>
                    <a:pt x="0" y="427"/>
                  </a:cubicBezTo>
                  <a:cubicBezTo>
                    <a:pt x="20" y="387"/>
                    <a:pt x="52" y="352"/>
                    <a:pt x="93" y="32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3" name="Google Shape;1483;p39"/>
            <p:cNvSpPr/>
            <p:nvPr/>
          </p:nvSpPr>
          <p:spPr>
            <a:xfrm>
              <a:off x="10917856" y="2716419"/>
              <a:ext cx="230142" cy="411712"/>
            </a:xfrm>
            <a:custGeom>
              <a:rect b="b" l="l" r="r" t="t"/>
              <a:pathLst>
                <a:path extrusionOk="0" h="601" w="336">
                  <a:moveTo>
                    <a:pt x="0" y="408"/>
                  </a:moveTo>
                  <a:cubicBezTo>
                    <a:pt x="336" y="601"/>
                    <a:pt x="336" y="601"/>
                    <a:pt x="336" y="601"/>
                  </a:cubicBezTo>
                  <a:cubicBezTo>
                    <a:pt x="311" y="565"/>
                    <a:pt x="297" y="521"/>
                    <a:pt x="297" y="475"/>
                  </a:cubicBezTo>
                  <a:cubicBezTo>
                    <a:pt x="297" y="0"/>
                    <a:pt x="297" y="0"/>
                    <a:pt x="297" y="0"/>
                  </a:cubicBezTo>
                  <a:cubicBezTo>
                    <a:pt x="135" y="76"/>
                    <a:pt x="23" y="231"/>
                    <a:pt x="0" y="4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4" name="Google Shape;1484;p39"/>
            <p:cNvSpPr/>
            <p:nvPr/>
          </p:nvSpPr>
          <p:spPr>
            <a:xfrm>
              <a:off x="11069819" y="3108934"/>
              <a:ext cx="343016" cy="293287"/>
            </a:xfrm>
            <a:custGeom>
              <a:rect b="b" l="l" r="r" t="t"/>
              <a:pathLst>
                <a:path extrusionOk="0" h="428" w="501">
                  <a:moveTo>
                    <a:pt x="408" y="98"/>
                  </a:moveTo>
                  <a:cubicBezTo>
                    <a:pt x="0" y="334"/>
                    <a:pt x="0" y="334"/>
                    <a:pt x="0" y="334"/>
                  </a:cubicBezTo>
                  <a:cubicBezTo>
                    <a:pt x="88" y="396"/>
                    <a:pt x="191" y="428"/>
                    <a:pt x="299" y="428"/>
                  </a:cubicBezTo>
                  <a:cubicBezTo>
                    <a:pt x="369" y="428"/>
                    <a:pt x="437" y="414"/>
                    <a:pt x="501" y="388"/>
                  </a:cubicBezTo>
                  <a:cubicBezTo>
                    <a:pt x="501" y="0"/>
                    <a:pt x="501" y="0"/>
                    <a:pt x="501" y="0"/>
                  </a:cubicBezTo>
                  <a:cubicBezTo>
                    <a:pt x="481" y="41"/>
                    <a:pt x="449" y="76"/>
                    <a:pt x="408" y="9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5" name="Google Shape;1485;p39"/>
            <p:cNvSpPr/>
            <p:nvPr/>
          </p:nvSpPr>
          <p:spPr>
            <a:xfrm>
              <a:off x="11263647" y="2756203"/>
              <a:ext cx="371003" cy="315723"/>
            </a:xfrm>
            <a:custGeom>
              <a:rect b="b" l="l" r="r" t="t"/>
              <a:pathLst>
                <a:path extrusionOk="0" h="461" w="542">
                  <a:moveTo>
                    <a:pt x="131" y="225"/>
                  </a:moveTo>
                  <a:cubicBezTo>
                    <a:pt x="540" y="461"/>
                    <a:pt x="540" y="461"/>
                    <a:pt x="540" y="461"/>
                  </a:cubicBezTo>
                  <a:cubicBezTo>
                    <a:pt x="541" y="446"/>
                    <a:pt x="542" y="432"/>
                    <a:pt x="542" y="417"/>
                  </a:cubicBezTo>
                  <a:cubicBezTo>
                    <a:pt x="542" y="252"/>
                    <a:pt x="466" y="100"/>
                    <a:pt x="335" y="0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5" y="193"/>
                    <a:pt x="11" y="193"/>
                    <a:pt x="16" y="193"/>
                  </a:cubicBezTo>
                  <a:cubicBezTo>
                    <a:pt x="57" y="193"/>
                    <a:pt x="96" y="204"/>
                    <a:pt x="131" y="2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86" name="Google Shape;1486;p39"/>
          <p:cNvGrpSpPr/>
          <p:nvPr/>
        </p:nvGrpSpPr>
        <p:grpSpPr>
          <a:xfrm>
            <a:off x="1772664" y="843057"/>
            <a:ext cx="361521" cy="445816"/>
            <a:chOff x="1582665" y="1011072"/>
            <a:chExt cx="584040" cy="720220"/>
          </a:xfrm>
        </p:grpSpPr>
        <p:sp>
          <p:nvSpPr>
            <p:cNvPr id="1487" name="Google Shape;1487;p39"/>
            <p:cNvSpPr/>
            <p:nvPr/>
          </p:nvSpPr>
          <p:spPr>
            <a:xfrm>
              <a:off x="1638485" y="1571653"/>
              <a:ext cx="449564" cy="159640"/>
            </a:xfrm>
            <a:custGeom>
              <a:rect b="b" l="l" r="r" t="t"/>
              <a:pathLst>
                <a:path extrusionOk="0" h="273" w="767">
                  <a:moveTo>
                    <a:pt x="8" y="71"/>
                  </a:moveTo>
                  <a:cubicBezTo>
                    <a:pt x="26" y="131"/>
                    <a:pt x="228" y="66"/>
                    <a:pt x="244" y="81"/>
                  </a:cubicBezTo>
                  <a:cubicBezTo>
                    <a:pt x="269" y="104"/>
                    <a:pt x="240" y="171"/>
                    <a:pt x="254" y="194"/>
                  </a:cubicBezTo>
                  <a:cubicBezTo>
                    <a:pt x="274" y="228"/>
                    <a:pt x="588" y="273"/>
                    <a:pt x="743" y="165"/>
                  </a:cubicBezTo>
                  <a:cubicBezTo>
                    <a:pt x="767" y="149"/>
                    <a:pt x="749" y="103"/>
                    <a:pt x="751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0" y="17"/>
                    <a:pt x="0" y="43"/>
                    <a:pt x="8" y="7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8" name="Google Shape;1488;p39"/>
            <p:cNvSpPr/>
            <p:nvPr/>
          </p:nvSpPr>
          <p:spPr>
            <a:xfrm>
              <a:off x="1590507" y="1435245"/>
              <a:ext cx="515072" cy="136407"/>
            </a:xfrm>
            <a:custGeom>
              <a:rect b="b" l="l" r="r" t="t"/>
              <a:pathLst>
                <a:path extrusionOk="0" h="233" w="879">
                  <a:moveTo>
                    <a:pt x="75" y="52"/>
                  </a:moveTo>
                  <a:cubicBezTo>
                    <a:pt x="81" y="64"/>
                    <a:pt x="64" y="89"/>
                    <a:pt x="66" y="104"/>
                  </a:cubicBezTo>
                  <a:cubicBezTo>
                    <a:pt x="68" y="117"/>
                    <a:pt x="105" y="132"/>
                    <a:pt x="105" y="132"/>
                  </a:cubicBezTo>
                  <a:cubicBezTo>
                    <a:pt x="105" y="132"/>
                    <a:pt x="78" y="157"/>
                    <a:pt x="77" y="169"/>
                  </a:cubicBezTo>
                  <a:cubicBezTo>
                    <a:pt x="76" y="182"/>
                    <a:pt x="101" y="204"/>
                    <a:pt x="101" y="218"/>
                  </a:cubicBezTo>
                  <a:cubicBezTo>
                    <a:pt x="102" y="221"/>
                    <a:pt x="100" y="227"/>
                    <a:pt x="98" y="233"/>
                  </a:cubicBezTo>
                  <a:cubicBezTo>
                    <a:pt x="833" y="233"/>
                    <a:pt x="833" y="233"/>
                    <a:pt x="833" y="233"/>
                  </a:cubicBezTo>
                  <a:cubicBezTo>
                    <a:pt x="834" y="202"/>
                    <a:pt x="837" y="167"/>
                    <a:pt x="843" y="126"/>
                  </a:cubicBezTo>
                  <a:cubicBezTo>
                    <a:pt x="850" y="80"/>
                    <a:pt x="863" y="39"/>
                    <a:pt x="87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2" y="20"/>
                    <a:pt x="65" y="34"/>
                    <a:pt x="75" y="5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9" name="Google Shape;1489;p39"/>
            <p:cNvSpPr/>
            <p:nvPr/>
          </p:nvSpPr>
          <p:spPr>
            <a:xfrm>
              <a:off x="1582665" y="1299068"/>
              <a:ext cx="576890" cy="136177"/>
            </a:xfrm>
            <a:custGeom>
              <a:rect b="b" l="l" r="r" t="t"/>
              <a:pathLst>
                <a:path extrusionOk="0" h="233" w="984">
                  <a:moveTo>
                    <a:pt x="984" y="0"/>
                  </a:moveTo>
                  <a:cubicBezTo>
                    <a:pt x="119" y="0"/>
                    <a:pt x="119" y="0"/>
                    <a:pt x="119" y="0"/>
                  </a:cubicBezTo>
                  <a:cubicBezTo>
                    <a:pt x="121" y="7"/>
                    <a:pt x="122" y="14"/>
                    <a:pt x="121" y="20"/>
                  </a:cubicBezTo>
                  <a:cubicBezTo>
                    <a:pt x="115" y="71"/>
                    <a:pt x="3" y="151"/>
                    <a:pt x="1" y="207"/>
                  </a:cubicBezTo>
                  <a:cubicBezTo>
                    <a:pt x="0" y="217"/>
                    <a:pt x="5" y="225"/>
                    <a:pt x="13" y="233"/>
                  </a:cubicBezTo>
                  <a:cubicBezTo>
                    <a:pt x="892" y="233"/>
                    <a:pt x="892" y="233"/>
                    <a:pt x="892" y="233"/>
                  </a:cubicBezTo>
                  <a:cubicBezTo>
                    <a:pt x="910" y="190"/>
                    <a:pt x="932" y="150"/>
                    <a:pt x="954" y="106"/>
                  </a:cubicBezTo>
                  <a:cubicBezTo>
                    <a:pt x="965" y="83"/>
                    <a:pt x="977" y="45"/>
                    <a:pt x="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0" name="Google Shape;1490;p39"/>
            <p:cNvSpPr/>
            <p:nvPr/>
          </p:nvSpPr>
          <p:spPr>
            <a:xfrm>
              <a:off x="1665934" y="1011072"/>
              <a:ext cx="484393" cy="151589"/>
            </a:xfrm>
            <a:custGeom>
              <a:rect b="b" l="l" r="r" t="t"/>
              <a:pathLst>
                <a:path extrusionOk="0" h="259" w="826">
                  <a:moveTo>
                    <a:pt x="691" y="105"/>
                  </a:moveTo>
                  <a:cubicBezTo>
                    <a:pt x="485" y="0"/>
                    <a:pt x="280" y="20"/>
                    <a:pt x="171" y="77"/>
                  </a:cubicBezTo>
                  <a:cubicBezTo>
                    <a:pt x="84" y="123"/>
                    <a:pt x="31" y="190"/>
                    <a:pt x="0" y="259"/>
                  </a:cubicBezTo>
                  <a:cubicBezTo>
                    <a:pt x="826" y="259"/>
                    <a:pt x="826" y="259"/>
                    <a:pt x="826" y="259"/>
                  </a:cubicBezTo>
                  <a:cubicBezTo>
                    <a:pt x="803" y="196"/>
                    <a:pt x="762" y="140"/>
                    <a:pt x="691" y="1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1" name="Google Shape;1491;p39"/>
            <p:cNvSpPr/>
            <p:nvPr/>
          </p:nvSpPr>
          <p:spPr>
            <a:xfrm>
              <a:off x="1639639" y="1162661"/>
              <a:ext cx="527066" cy="136407"/>
            </a:xfrm>
            <a:custGeom>
              <a:rect b="b" l="l" r="r" t="t"/>
              <a:pathLst>
                <a:path extrusionOk="0" h="233" w="899">
                  <a:moveTo>
                    <a:pt x="871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20" y="53"/>
                    <a:pt x="9" y="106"/>
                    <a:pt x="4" y="150"/>
                  </a:cubicBezTo>
                  <a:cubicBezTo>
                    <a:pt x="0" y="184"/>
                    <a:pt x="15" y="210"/>
                    <a:pt x="22" y="233"/>
                  </a:cubicBezTo>
                  <a:cubicBezTo>
                    <a:pt x="887" y="233"/>
                    <a:pt x="887" y="233"/>
                    <a:pt x="887" y="233"/>
                  </a:cubicBezTo>
                  <a:cubicBezTo>
                    <a:pt x="898" y="163"/>
                    <a:pt x="899" y="77"/>
                    <a:pt x="8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2" name="Google Shape;1492;p39"/>
          <p:cNvGrpSpPr/>
          <p:nvPr/>
        </p:nvGrpSpPr>
        <p:grpSpPr>
          <a:xfrm>
            <a:off x="2374048" y="843078"/>
            <a:ext cx="379481" cy="445796"/>
            <a:chOff x="2554206" y="1011105"/>
            <a:chExt cx="613055" cy="720187"/>
          </a:xfrm>
        </p:grpSpPr>
        <p:sp>
          <p:nvSpPr>
            <p:cNvPr id="1493" name="Google Shape;1493;p39"/>
            <p:cNvSpPr/>
            <p:nvPr/>
          </p:nvSpPr>
          <p:spPr>
            <a:xfrm flipH="1">
              <a:off x="2721847" y="1011105"/>
              <a:ext cx="445414" cy="388012"/>
            </a:xfrm>
            <a:custGeom>
              <a:rect b="b" l="l" r="r" t="t"/>
              <a:pathLst>
                <a:path extrusionOk="0" h="771" w="885">
                  <a:moveTo>
                    <a:pt x="708" y="363"/>
                  </a:moveTo>
                  <a:cubicBezTo>
                    <a:pt x="699" y="358"/>
                    <a:pt x="687" y="357"/>
                    <a:pt x="677" y="361"/>
                  </a:cubicBezTo>
                  <a:cubicBezTo>
                    <a:pt x="662" y="366"/>
                    <a:pt x="649" y="378"/>
                    <a:pt x="640" y="395"/>
                  </a:cubicBezTo>
                  <a:cubicBezTo>
                    <a:pt x="630" y="411"/>
                    <a:pt x="626" y="429"/>
                    <a:pt x="629" y="444"/>
                  </a:cubicBezTo>
                  <a:cubicBezTo>
                    <a:pt x="631" y="455"/>
                    <a:pt x="637" y="464"/>
                    <a:pt x="646" y="470"/>
                  </a:cubicBezTo>
                  <a:cubicBezTo>
                    <a:pt x="655" y="475"/>
                    <a:pt x="667" y="476"/>
                    <a:pt x="677" y="471"/>
                  </a:cubicBezTo>
                  <a:cubicBezTo>
                    <a:pt x="551" y="690"/>
                    <a:pt x="551" y="690"/>
                    <a:pt x="551" y="690"/>
                  </a:cubicBezTo>
                  <a:cubicBezTo>
                    <a:pt x="548" y="696"/>
                    <a:pt x="542" y="699"/>
                    <a:pt x="536" y="699"/>
                  </a:cubicBezTo>
                  <a:cubicBezTo>
                    <a:pt x="365" y="699"/>
                    <a:pt x="365" y="699"/>
                    <a:pt x="365" y="699"/>
                  </a:cubicBezTo>
                  <a:cubicBezTo>
                    <a:pt x="362" y="700"/>
                    <a:pt x="359" y="703"/>
                    <a:pt x="359" y="706"/>
                  </a:cubicBezTo>
                  <a:cubicBezTo>
                    <a:pt x="358" y="713"/>
                    <a:pt x="358" y="720"/>
                    <a:pt x="365" y="724"/>
                  </a:cubicBezTo>
                  <a:cubicBezTo>
                    <a:pt x="368" y="726"/>
                    <a:pt x="372" y="728"/>
                    <a:pt x="376" y="730"/>
                  </a:cubicBezTo>
                  <a:cubicBezTo>
                    <a:pt x="387" y="737"/>
                    <a:pt x="388" y="751"/>
                    <a:pt x="378" y="759"/>
                  </a:cubicBezTo>
                  <a:cubicBezTo>
                    <a:pt x="368" y="767"/>
                    <a:pt x="354" y="771"/>
                    <a:pt x="341" y="770"/>
                  </a:cubicBezTo>
                  <a:cubicBezTo>
                    <a:pt x="328" y="771"/>
                    <a:pt x="314" y="768"/>
                    <a:pt x="304" y="759"/>
                  </a:cubicBezTo>
                  <a:cubicBezTo>
                    <a:pt x="294" y="751"/>
                    <a:pt x="295" y="737"/>
                    <a:pt x="306" y="730"/>
                  </a:cubicBezTo>
                  <a:cubicBezTo>
                    <a:pt x="310" y="728"/>
                    <a:pt x="314" y="726"/>
                    <a:pt x="317" y="724"/>
                  </a:cubicBezTo>
                  <a:cubicBezTo>
                    <a:pt x="323" y="720"/>
                    <a:pt x="323" y="713"/>
                    <a:pt x="323" y="706"/>
                  </a:cubicBezTo>
                  <a:cubicBezTo>
                    <a:pt x="323" y="703"/>
                    <a:pt x="320" y="700"/>
                    <a:pt x="317" y="699"/>
                  </a:cubicBezTo>
                  <a:cubicBezTo>
                    <a:pt x="115" y="699"/>
                    <a:pt x="115" y="699"/>
                    <a:pt x="115" y="699"/>
                  </a:cubicBezTo>
                  <a:cubicBezTo>
                    <a:pt x="112" y="699"/>
                    <a:pt x="109" y="697"/>
                    <a:pt x="108" y="694"/>
                  </a:cubicBezTo>
                  <a:cubicBezTo>
                    <a:pt x="108" y="694"/>
                    <a:pt x="108" y="694"/>
                    <a:pt x="108" y="694"/>
                  </a:cubicBezTo>
                  <a:cubicBezTo>
                    <a:pt x="58" y="592"/>
                    <a:pt x="0" y="246"/>
                    <a:pt x="247" y="121"/>
                  </a:cubicBezTo>
                  <a:cubicBezTo>
                    <a:pt x="487" y="0"/>
                    <a:pt x="726" y="23"/>
                    <a:pt x="852" y="89"/>
                  </a:cubicBezTo>
                  <a:cubicBezTo>
                    <a:pt x="862" y="94"/>
                    <a:pt x="871" y="99"/>
                    <a:pt x="879" y="104"/>
                  </a:cubicBezTo>
                  <a:cubicBezTo>
                    <a:pt x="883" y="107"/>
                    <a:pt x="885" y="112"/>
                    <a:pt x="882" y="116"/>
                  </a:cubicBezTo>
                  <a:cubicBezTo>
                    <a:pt x="725" y="389"/>
                    <a:pt x="725" y="389"/>
                    <a:pt x="725" y="389"/>
                  </a:cubicBezTo>
                  <a:cubicBezTo>
                    <a:pt x="723" y="378"/>
                    <a:pt x="717" y="368"/>
                    <a:pt x="708" y="36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4" name="Google Shape;1494;p39"/>
            <p:cNvSpPr/>
            <p:nvPr/>
          </p:nvSpPr>
          <p:spPr>
            <a:xfrm flipH="1">
              <a:off x="2554206" y="1072424"/>
              <a:ext cx="329184" cy="568718"/>
            </a:xfrm>
            <a:custGeom>
              <a:rect b="b" l="l" r="r" t="t"/>
              <a:pathLst>
                <a:path extrusionOk="0" h="1130" w="654">
                  <a:moveTo>
                    <a:pt x="208" y="896"/>
                  </a:moveTo>
                  <a:cubicBezTo>
                    <a:pt x="217" y="891"/>
                    <a:pt x="224" y="882"/>
                    <a:pt x="225" y="871"/>
                  </a:cubicBezTo>
                  <a:cubicBezTo>
                    <a:pt x="228" y="856"/>
                    <a:pt x="224" y="838"/>
                    <a:pt x="214" y="822"/>
                  </a:cubicBezTo>
                  <a:cubicBezTo>
                    <a:pt x="205" y="805"/>
                    <a:pt x="192" y="793"/>
                    <a:pt x="177" y="787"/>
                  </a:cubicBezTo>
                  <a:cubicBezTo>
                    <a:pt x="167" y="784"/>
                    <a:pt x="156" y="784"/>
                    <a:pt x="147" y="790"/>
                  </a:cubicBezTo>
                  <a:cubicBezTo>
                    <a:pt x="137" y="795"/>
                    <a:pt x="131" y="805"/>
                    <a:pt x="130" y="816"/>
                  </a:cubicBezTo>
                  <a:cubicBezTo>
                    <a:pt x="3" y="597"/>
                    <a:pt x="3" y="597"/>
                    <a:pt x="3" y="597"/>
                  </a:cubicBezTo>
                  <a:cubicBezTo>
                    <a:pt x="0" y="591"/>
                    <a:pt x="0" y="585"/>
                    <a:pt x="3" y="579"/>
                  </a:cubicBezTo>
                  <a:cubicBezTo>
                    <a:pt x="142" y="339"/>
                    <a:pt x="142" y="339"/>
                    <a:pt x="142" y="339"/>
                  </a:cubicBezTo>
                  <a:cubicBezTo>
                    <a:pt x="142" y="336"/>
                    <a:pt x="142" y="332"/>
                    <a:pt x="139" y="330"/>
                  </a:cubicBezTo>
                  <a:cubicBezTo>
                    <a:pt x="133" y="326"/>
                    <a:pt x="127" y="323"/>
                    <a:pt x="121" y="326"/>
                  </a:cubicBezTo>
                  <a:cubicBezTo>
                    <a:pt x="117" y="328"/>
                    <a:pt x="113" y="331"/>
                    <a:pt x="110" y="333"/>
                  </a:cubicBezTo>
                  <a:cubicBezTo>
                    <a:pt x="98" y="339"/>
                    <a:pt x="85" y="333"/>
                    <a:pt x="83" y="320"/>
                  </a:cubicBezTo>
                  <a:cubicBezTo>
                    <a:pt x="81" y="307"/>
                    <a:pt x="85" y="294"/>
                    <a:pt x="92" y="282"/>
                  </a:cubicBezTo>
                  <a:cubicBezTo>
                    <a:pt x="99" y="271"/>
                    <a:pt x="108" y="260"/>
                    <a:pt x="120" y="256"/>
                  </a:cubicBezTo>
                  <a:cubicBezTo>
                    <a:pt x="132" y="251"/>
                    <a:pt x="144" y="259"/>
                    <a:pt x="144" y="272"/>
                  </a:cubicBezTo>
                  <a:cubicBezTo>
                    <a:pt x="145" y="276"/>
                    <a:pt x="144" y="281"/>
                    <a:pt x="144" y="285"/>
                  </a:cubicBezTo>
                  <a:cubicBezTo>
                    <a:pt x="145" y="293"/>
                    <a:pt x="150" y="296"/>
                    <a:pt x="157" y="299"/>
                  </a:cubicBezTo>
                  <a:cubicBezTo>
                    <a:pt x="160" y="301"/>
                    <a:pt x="163" y="299"/>
                    <a:pt x="166" y="297"/>
                  </a:cubicBezTo>
                  <a:cubicBezTo>
                    <a:pt x="334" y="6"/>
                    <a:pt x="334" y="6"/>
                    <a:pt x="334" y="6"/>
                  </a:cubicBezTo>
                  <a:cubicBezTo>
                    <a:pt x="337" y="2"/>
                    <a:pt x="343" y="0"/>
                    <a:pt x="347" y="3"/>
                  </a:cubicBezTo>
                  <a:cubicBezTo>
                    <a:pt x="480" y="102"/>
                    <a:pt x="524" y="251"/>
                    <a:pt x="535" y="353"/>
                  </a:cubicBezTo>
                  <a:cubicBezTo>
                    <a:pt x="542" y="405"/>
                    <a:pt x="507" y="442"/>
                    <a:pt x="511" y="473"/>
                  </a:cubicBezTo>
                  <a:cubicBezTo>
                    <a:pt x="518" y="532"/>
                    <a:pt x="648" y="625"/>
                    <a:pt x="651" y="690"/>
                  </a:cubicBezTo>
                  <a:cubicBezTo>
                    <a:pt x="654" y="734"/>
                    <a:pt x="565" y="752"/>
                    <a:pt x="550" y="781"/>
                  </a:cubicBezTo>
                  <a:cubicBezTo>
                    <a:pt x="543" y="794"/>
                    <a:pt x="562" y="823"/>
                    <a:pt x="560" y="841"/>
                  </a:cubicBezTo>
                  <a:cubicBezTo>
                    <a:pt x="559" y="857"/>
                    <a:pt x="515" y="874"/>
                    <a:pt x="515" y="874"/>
                  </a:cubicBezTo>
                  <a:cubicBezTo>
                    <a:pt x="515" y="874"/>
                    <a:pt x="546" y="903"/>
                    <a:pt x="548" y="916"/>
                  </a:cubicBezTo>
                  <a:cubicBezTo>
                    <a:pt x="549" y="932"/>
                    <a:pt x="520" y="957"/>
                    <a:pt x="519" y="973"/>
                  </a:cubicBezTo>
                  <a:cubicBezTo>
                    <a:pt x="519" y="989"/>
                    <a:pt x="545" y="1030"/>
                    <a:pt x="532" y="1073"/>
                  </a:cubicBezTo>
                  <a:cubicBezTo>
                    <a:pt x="515" y="1130"/>
                    <a:pt x="356" y="1091"/>
                    <a:pt x="288" y="1083"/>
                  </a:cubicBezTo>
                  <a:cubicBezTo>
                    <a:pt x="286" y="1083"/>
                    <a:pt x="283" y="1082"/>
                    <a:pt x="282" y="1079"/>
                  </a:cubicBezTo>
                  <a:cubicBezTo>
                    <a:pt x="177" y="898"/>
                    <a:pt x="177" y="898"/>
                    <a:pt x="177" y="898"/>
                  </a:cubicBezTo>
                  <a:cubicBezTo>
                    <a:pt x="188" y="902"/>
                    <a:pt x="199" y="902"/>
                    <a:pt x="208" y="89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5" name="Google Shape;1495;p39"/>
            <p:cNvSpPr/>
            <p:nvPr/>
          </p:nvSpPr>
          <p:spPr>
            <a:xfrm flipH="1">
              <a:off x="2750903" y="1372925"/>
              <a:ext cx="354381" cy="358367"/>
            </a:xfrm>
            <a:custGeom>
              <a:rect b="b" l="l" r="r" t="t"/>
              <a:pathLst>
                <a:path extrusionOk="0" h="712" w="704">
                  <a:moveTo>
                    <a:pt x="11" y="0"/>
                  </a:moveTo>
                  <a:cubicBezTo>
                    <a:pt x="170" y="0"/>
                    <a:pt x="170" y="0"/>
                    <a:pt x="170" y="0"/>
                  </a:cubicBezTo>
                  <a:cubicBezTo>
                    <a:pt x="162" y="7"/>
                    <a:pt x="157" y="17"/>
                    <a:pt x="157" y="28"/>
                  </a:cubicBezTo>
                  <a:cubicBezTo>
                    <a:pt x="157" y="38"/>
                    <a:pt x="162" y="48"/>
                    <a:pt x="170" y="55"/>
                  </a:cubicBezTo>
                  <a:cubicBezTo>
                    <a:pt x="182" y="65"/>
                    <a:pt x="199" y="70"/>
                    <a:pt x="218" y="70"/>
                  </a:cubicBezTo>
                  <a:cubicBezTo>
                    <a:pt x="237" y="70"/>
                    <a:pt x="254" y="65"/>
                    <a:pt x="267" y="55"/>
                  </a:cubicBezTo>
                  <a:cubicBezTo>
                    <a:pt x="275" y="48"/>
                    <a:pt x="280" y="38"/>
                    <a:pt x="280" y="28"/>
                  </a:cubicBezTo>
                  <a:cubicBezTo>
                    <a:pt x="280" y="17"/>
                    <a:pt x="275" y="7"/>
                    <a:pt x="266" y="0"/>
                  </a:cubicBezTo>
                  <a:cubicBezTo>
                    <a:pt x="411" y="0"/>
                    <a:pt x="411" y="0"/>
                    <a:pt x="411" y="0"/>
                  </a:cubicBezTo>
                  <a:cubicBezTo>
                    <a:pt x="417" y="0"/>
                    <a:pt x="423" y="3"/>
                    <a:pt x="426" y="9"/>
                  </a:cubicBezTo>
                  <a:cubicBezTo>
                    <a:pt x="565" y="249"/>
                    <a:pt x="565" y="249"/>
                    <a:pt x="565" y="249"/>
                  </a:cubicBezTo>
                  <a:cubicBezTo>
                    <a:pt x="568" y="251"/>
                    <a:pt x="571" y="253"/>
                    <a:pt x="575" y="251"/>
                  </a:cubicBezTo>
                  <a:cubicBezTo>
                    <a:pt x="581" y="248"/>
                    <a:pt x="586" y="244"/>
                    <a:pt x="587" y="237"/>
                  </a:cubicBezTo>
                  <a:cubicBezTo>
                    <a:pt x="587" y="233"/>
                    <a:pt x="587" y="228"/>
                    <a:pt x="587" y="224"/>
                  </a:cubicBezTo>
                  <a:cubicBezTo>
                    <a:pt x="587" y="211"/>
                    <a:pt x="599" y="203"/>
                    <a:pt x="611" y="208"/>
                  </a:cubicBezTo>
                  <a:cubicBezTo>
                    <a:pt x="623" y="212"/>
                    <a:pt x="633" y="223"/>
                    <a:pt x="639" y="234"/>
                  </a:cubicBezTo>
                  <a:cubicBezTo>
                    <a:pt x="646" y="245"/>
                    <a:pt x="650" y="259"/>
                    <a:pt x="648" y="272"/>
                  </a:cubicBezTo>
                  <a:cubicBezTo>
                    <a:pt x="646" y="285"/>
                    <a:pt x="633" y="290"/>
                    <a:pt x="622" y="284"/>
                  </a:cubicBezTo>
                  <a:cubicBezTo>
                    <a:pt x="618" y="282"/>
                    <a:pt x="614" y="280"/>
                    <a:pt x="611" y="278"/>
                  </a:cubicBezTo>
                  <a:cubicBezTo>
                    <a:pt x="604" y="275"/>
                    <a:pt x="598" y="278"/>
                    <a:pt x="592" y="282"/>
                  </a:cubicBezTo>
                  <a:cubicBezTo>
                    <a:pt x="589" y="283"/>
                    <a:pt x="589" y="287"/>
                    <a:pt x="589" y="291"/>
                  </a:cubicBezTo>
                  <a:cubicBezTo>
                    <a:pt x="700" y="482"/>
                    <a:pt x="700" y="482"/>
                    <a:pt x="700" y="482"/>
                  </a:cubicBezTo>
                  <a:cubicBezTo>
                    <a:pt x="700" y="482"/>
                    <a:pt x="701" y="484"/>
                    <a:pt x="700" y="485"/>
                  </a:cubicBezTo>
                  <a:cubicBezTo>
                    <a:pt x="700" y="487"/>
                    <a:pt x="699" y="488"/>
                    <a:pt x="699" y="488"/>
                  </a:cubicBezTo>
                  <a:cubicBezTo>
                    <a:pt x="699" y="488"/>
                    <a:pt x="699" y="488"/>
                    <a:pt x="699" y="488"/>
                  </a:cubicBezTo>
                  <a:cubicBezTo>
                    <a:pt x="671" y="516"/>
                    <a:pt x="704" y="593"/>
                    <a:pt x="688" y="619"/>
                  </a:cubicBezTo>
                  <a:cubicBezTo>
                    <a:pt x="664" y="659"/>
                    <a:pt x="299" y="712"/>
                    <a:pt x="119" y="586"/>
                  </a:cubicBezTo>
                  <a:cubicBezTo>
                    <a:pt x="83" y="561"/>
                    <a:pt x="129" y="479"/>
                    <a:pt x="98" y="269"/>
                  </a:cubicBezTo>
                  <a:cubicBezTo>
                    <a:pt x="84" y="172"/>
                    <a:pt x="45" y="96"/>
                    <a:pt x="3" y="12"/>
                  </a:cubicBezTo>
                  <a:cubicBezTo>
                    <a:pt x="0" y="7"/>
                    <a:pt x="4" y="0"/>
                    <a:pt x="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6" name="Google Shape;1496;p39"/>
          <p:cNvGrpSpPr/>
          <p:nvPr/>
        </p:nvGrpSpPr>
        <p:grpSpPr>
          <a:xfrm>
            <a:off x="6922223" y="797418"/>
            <a:ext cx="460705" cy="491455"/>
            <a:chOff x="9901824" y="937343"/>
            <a:chExt cx="744273" cy="793950"/>
          </a:xfrm>
        </p:grpSpPr>
        <p:grpSp>
          <p:nvGrpSpPr>
            <p:cNvPr id="1497" name="Google Shape;1497;p39"/>
            <p:cNvGrpSpPr/>
            <p:nvPr/>
          </p:nvGrpSpPr>
          <p:grpSpPr>
            <a:xfrm>
              <a:off x="9901824" y="937343"/>
              <a:ext cx="744273" cy="793950"/>
              <a:chOff x="9901824" y="937343"/>
              <a:chExt cx="744273" cy="793950"/>
            </a:xfrm>
          </p:grpSpPr>
          <p:sp>
            <p:nvSpPr>
              <p:cNvPr id="1498" name="Google Shape;1498;p39"/>
              <p:cNvSpPr/>
              <p:nvPr/>
            </p:nvSpPr>
            <p:spPr>
              <a:xfrm>
                <a:off x="10463799" y="1043794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9" name="Google Shape;1499;p39"/>
              <p:cNvSpPr/>
              <p:nvPr/>
            </p:nvSpPr>
            <p:spPr>
              <a:xfrm>
                <a:off x="10546077" y="1303491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0" name="Google Shape;1500;p39"/>
              <p:cNvSpPr/>
              <p:nvPr/>
            </p:nvSpPr>
            <p:spPr>
              <a:xfrm>
                <a:off x="10463799" y="1499539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1" name="Google Shape;1501;p39"/>
              <p:cNvSpPr/>
              <p:nvPr/>
            </p:nvSpPr>
            <p:spPr>
              <a:xfrm>
                <a:off x="10008275" y="1500204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2" name="Google Shape;1502;p39"/>
              <p:cNvSpPr/>
              <p:nvPr/>
            </p:nvSpPr>
            <p:spPr>
              <a:xfrm>
                <a:off x="9901824" y="1303934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3" name="Google Shape;1503;p39"/>
              <p:cNvSpPr/>
              <p:nvPr/>
            </p:nvSpPr>
            <p:spPr>
              <a:xfrm>
                <a:off x="10008275" y="1044237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4" name="Google Shape;1504;p39"/>
              <p:cNvSpPr/>
              <p:nvPr/>
            </p:nvSpPr>
            <p:spPr>
              <a:xfrm>
                <a:off x="10267751" y="937343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5" name="Google Shape;1505;p39"/>
              <p:cNvSpPr/>
              <p:nvPr/>
            </p:nvSpPr>
            <p:spPr>
              <a:xfrm>
                <a:off x="10183698" y="1629498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6" name="Google Shape;1506;p39"/>
              <p:cNvSpPr/>
              <p:nvPr/>
            </p:nvSpPr>
            <p:spPr>
              <a:xfrm>
                <a:off x="10188356" y="1667865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7" name="Google Shape;1507;p39"/>
              <p:cNvSpPr/>
              <p:nvPr/>
            </p:nvSpPr>
            <p:spPr>
              <a:xfrm>
                <a:off x="10212751" y="1705567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08" name="Google Shape;1508;p39"/>
            <p:cNvSpPr/>
            <p:nvPr/>
          </p:nvSpPr>
          <p:spPr>
            <a:xfrm>
              <a:off x="10047751" y="1220548"/>
              <a:ext cx="217117" cy="205362"/>
            </a:xfrm>
            <a:custGeom>
              <a:rect b="b" l="l" r="r" t="t"/>
              <a:pathLst>
                <a:path extrusionOk="0" h="359" w="380">
                  <a:moveTo>
                    <a:pt x="63" y="268"/>
                  </a:moveTo>
                  <a:cubicBezTo>
                    <a:pt x="78" y="297"/>
                    <a:pt x="94" y="324"/>
                    <a:pt x="108" y="350"/>
                  </a:cubicBezTo>
                  <a:cubicBezTo>
                    <a:pt x="113" y="359"/>
                    <a:pt x="113" y="359"/>
                    <a:pt x="113" y="359"/>
                  </a:cubicBezTo>
                  <a:cubicBezTo>
                    <a:pt x="380" y="206"/>
                    <a:pt x="380" y="206"/>
                    <a:pt x="380" y="206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2" y="2"/>
                    <a:pt x="22" y="4"/>
                    <a:pt x="21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0" y="88"/>
                    <a:pt x="14" y="174"/>
                    <a:pt x="63" y="26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9" name="Google Shape;1509;p39"/>
            <p:cNvSpPr/>
            <p:nvPr/>
          </p:nvSpPr>
          <p:spPr>
            <a:xfrm>
              <a:off x="10063053" y="1080830"/>
              <a:ext cx="205806" cy="250604"/>
            </a:xfrm>
            <a:custGeom>
              <a:rect b="b" l="l" r="r" t="t"/>
              <a:pathLst>
                <a:path extrusionOk="0" h="438" w="360">
                  <a:moveTo>
                    <a:pt x="0" y="230"/>
                  </a:moveTo>
                  <a:cubicBezTo>
                    <a:pt x="360" y="438"/>
                    <a:pt x="360" y="438"/>
                    <a:pt x="360" y="438"/>
                  </a:cubicBezTo>
                  <a:cubicBezTo>
                    <a:pt x="360" y="0"/>
                    <a:pt x="360" y="0"/>
                    <a:pt x="360" y="0"/>
                  </a:cubicBezTo>
                  <a:cubicBezTo>
                    <a:pt x="174" y="3"/>
                    <a:pt x="40" y="117"/>
                    <a:pt x="0" y="2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0" name="Google Shape;1510;p39"/>
            <p:cNvSpPr/>
            <p:nvPr/>
          </p:nvSpPr>
          <p:spPr>
            <a:xfrm>
              <a:off x="10276400" y="1080830"/>
              <a:ext cx="208024" cy="250604"/>
            </a:xfrm>
            <a:custGeom>
              <a:rect b="b" l="l" r="r" t="t"/>
              <a:pathLst>
                <a:path extrusionOk="0" h="438" w="364">
                  <a:moveTo>
                    <a:pt x="0" y="0"/>
                  </a:moveTo>
                  <a:cubicBezTo>
                    <a:pt x="0" y="438"/>
                    <a:pt x="0" y="438"/>
                    <a:pt x="0" y="438"/>
                  </a:cubicBezTo>
                  <a:cubicBezTo>
                    <a:pt x="364" y="228"/>
                    <a:pt x="364" y="228"/>
                    <a:pt x="364" y="228"/>
                  </a:cubicBezTo>
                  <a:cubicBezTo>
                    <a:pt x="323" y="115"/>
                    <a:pt x="186" y="1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1" name="Google Shape;1511;p39"/>
            <p:cNvSpPr/>
            <p:nvPr/>
          </p:nvSpPr>
          <p:spPr>
            <a:xfrm>
              <a:off x="10280392" y="1218773"/>
              <a:ext cx="219334" cy="208689"/>
            </a:xfrm>
            <a:custGeom>
              <a:rect b="b" l="l" r="r" t="t"/>
              <a:pathLst>
                <a:path extrusionOk="0" h="365" w="384">
                  <a:moveTo>
                    <a:pt x="322" y="271"/>
                  </a:moveTo>
                  <a:cubicBezTo>
                    <a:pt x="371" y="177"/>
                    <a:pt x="384" y="91"/>
                    <a:pt x="364" y="9"/>
                  </a:cubicBezTo>
                  <a:cubicBezTo>
                    <a:pt x="364" y="9"/>
                    <a:pt x="364" y="9"/>
                    <a:pt x="364" y="9"/>
                  </a:cubicBezTo>
                  <a:cubicBezTo>
                    <a:pt x="363" y="6"/>
                    <a:pt x="362" y="3"/>
                    <a:pt x="361" y="0"/>
                  </a:cubicBezTo>
                  <a:cubicBezTo>
                    <a:pt x="0" y="209"/>
                    <a:pt x="0" y="209"/>
                    <a:pt x="0" y="209"/>
                  </a:cubicBezTo>
                  <a:cubicBezTo>
                    <a:pt x="270" y="365"/>
                    <a:pt x="270" y="365"/>
                    <a:pt x="270" y="365"/>
                  </a:cubicBezTo>
                  <a:cubicBezTo>
                    <a:pt x="277" y="353"/>
                    <a:pt x="277" y="353"/>
                    <a:pt x="277" y="353"/>
                  </a:cubicBezTo>
                  <a:cubicBezTo>
                    <a:pt x="291" y="327"/>
                    <a:pt x="307" y="300"/>
                    <a:pt x="322" y="27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2" name="Google Shape;1512;p39"/>
            <p:cNvSpPr/>
            <p:nvPr/>
          </p:nvSpPr>
          <p:spPr>
            <a:xfrm>
              <a:off x="10116279" y="1345184"/>
              <a:ext cx="152580" cy="267681"/>
            </a:xfrm>
            <a:custGeom>
              <a:rect b="b" l="l" r="r" t="t"/>
              <a:pathLst>
                <a:path extrusionOk="0" h="468" w="267">
                  <a:moveTo>
                    <a:pt x="267" y="468"/>
                  </a:moveTo>
                  <a:cubicBezTo>
                    <a:pt x="267" y="0"/>
                    <a:pt x="267" y="0"/>
                    <a:pt x="267" y="0"/>
                  </a:cubicBezTo>
                  <a:cubicBezTo>
                    <a:pt x="0" y="153"/>
                    <a:pt x="0" y="153"/>
                    <a:pt x="0" y="153"/>
                  </a:cubicBezTo>
                  <a:cubicBezTo>
                    <a:pt x="21" y="190"/>
                    <a:pt x="42" y="229"/>
                    <a:pt x="61" y="272"/>
                  </a:cubicBezTo>
                  <a:cubicBezTo>
                    <a:pt x="75" y="304"/>
                    <a:pt x="83" y="346"/>
                    <a:pt x="90" y="383"/>
                  </a:cubicBezTo>
                  <a:cubicBezTo>
                    <a:pt x="92" y="398"/>
                    <a:pt x="95" y="411"/>
                    <a:pt x="98" y="424"/>
                  </a:cubicBezTo>
                  <a:cubicBezTo>
                    <a:pt x="105" y="457"/>
                    <a:pt x="116" y="466"/>
                    <a:pt x="151" y="467"/>
                  </a:cubicBezTo>
                  <a:cubicBezTo>
                    <a:pt x="157" y="468"/>
                    <a:pt x="157" y="468"/>
                    <a:pt x="157" y="468"/>
                  </a:cubicBezTo>
                  <a:cubicBezTo>
                    <a:pt x="185" y="468"/>
                    <a:pt x="185" y="468"/>
                    <a:pt x="185" y="468"/>
                  </a:cubicBezTo>
                  <a:cubicBezTo>
                    <a:pt x="237" y="468"/>
                    <a:pt x="237" y="468"/>
                    <a:pt x="237" y="468"/>
                  </a:cubicBezTo>
                  <a:cubicBezTo>
                    <a:pt x="247" y="468"/>
                    <a:pt x="257" y="468"/>
                    <a:pt x="267" y="4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3" name="Google Shape;1513;p39"/>
            <p:cNvSpPr/>
            <p:nvPr/>
          </p:nvSpPr>
          <p:spPr>
            <a:xfrm>
              <a:off x="10276400" y="1345184"/>
              <a:ext cx="154798" cy="267681"/>
            </a:xfrm>
            <a:custGeom>
              <a:rect b="b" l="l" r="r" t="t"/>
              <a:pathLst>
                <a:path extrusionOk="0" h="468" w="271">
                  <a:moveTo>
                    <a:pt x="174" y="424"/>
                  </a:moveTo>
                  <a:cubicBezTo>
                    <a:pt x="177" y="411"/>
                    <a:pt x="180" y="398"/>
                    <a:pt x="182" y="383"/>
                  </a:cubicBezTo>
                  <a:cubicBezTo>
                    <a:pt x="189" y="346"/>
                    <a:pt x="197" y="304"/>
                    <a:pt x="211" y="272"/>
                  </a:cubicBezTo>
                  <a:cubicBezTo>
                    <a:pt x="230" y="229"/>
                    <a:pt x="251" y="191"/>
                    <a:pt x="271" y="15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67"/>
                    <a:pt x="0" y="467"/>
                    <a:pt x="0" y="467"/>
                  </a:cubicBezTo>
                  <a:cubicBezTo>
                    <a:pt x="5" y="467"/>
                    <a:pt x="5" y="467"/>
                    <a:pt x="5" y="467"/>
                  </a:cubicBezTo>
                  <a:cubicBezTo>
                    <a:pt x="5" y="468"/>
                    <a:pt x="5" y="468"/>
                    <a:pt x="5" y="468"/>
                  </a:cubicBezTo>
                  <a:cubicBezTo>
                    <a:pt x="5" y="468"/>
                    <a:pt x="5" y="468"/>
                    <a:pt x="5" y="468"/>
                  </a:cubicBezTo>
                  <a:cubicBezTo>
                    <a:pt x="15" y="468"/>
                    <a:pt x="25" y="468"/>
                    <a:pt x="36" y="468"/>
                  </a:cubicBezTo>
                  <a:cubicBezTo>
                    <a:pt x="42" y="467"/>
                    <a:pt x="42" y="467"/>
                    <a:pt x="42" y="467"/>
                  </a:cubicBezTo>
                  <a:cubicBezTo>
                    <a:pt x="94" y="468"/>
                    <a:pt x="94" y="468"/>
                    <a:pt x="94" y="468"/>
                  </a:cubicBezTo>
                  <a:cubicBezTo>
                    <a:pt x="101" y="468"/>
                    <a:pt x="108" y="468"/>
                    <a:pt x="115" y="467"/>
                  </a:cubicBezTo>
                  <a:cubicBezTo>
                    <a:pt x="157" y="467"/>
                    <a:pt x="167" y="456"/>
                    <a:pt x="174" y="4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14" name="Google Shape;1514;p39"/>
          <p:cNvGrpSpPr/>
          <p:nvPr/>
        </p:nvGrpSpPr>
        <p:grpSpPr>
          <a:xfrm>
            <a:off x="2993392" y="843244"/>
            <a:ext cx="369868" cy="445629"/>
            <a:chOff x="3554761" y="1011374"/>
            <a:chExt cx="597525" cy="719918"/>
          </a:xfrm>
        </p:grpSpPr>
        <p:sp>
          <p:nvSpPr>
            <p:cNvPr id="1515" name="Google Shape;1515;p39"/>
            <p:cNvSpPr/>
            <p:nvPr/>
          </p:nvSpPr>
          <p:spPr>
            <a:xfrm>
              <a:off x="3615879" y="1376596"/>
              <a:ext cx="441685" cy="354696"/>
            </a:xfrm>
            <a:custGeom>
              <a:rect b="b" l="l" r="r" t="t"/>
              <a:pathLst>
                <a:path extrusionOk="0" h="638" w="797">
                  <a:moveTo>
                    <a:pt x="674" y="281"/>
                  </a:moveTo>
                  <a:cubicBezTo>
                    <a:pt x="667" y="288"/>
                    <a:pt x="658" y="291"/>
                    <a:pt x="648" y="290"/>
                  </a:cubicBezTo>
                  <a:cubicBezTo>
                    <a:pt x="634" y="289"/>
                    <a:pt x="620" y="281"/>
                    <a:pt x="608" y="269"/>
                  </a:cubicBezTo>
                  <a:cubicBezTo>
                    <a:pt x="595" y="257"/>
                    <a:pt x="588" y="243"/>
                    <a:pt x="586" y="228"/>
                  </a:cubicBezTo>
                  <a:cubicBezTo>
                    <a:pt x="585" y="219"/>
                    <a:pt x="589" y="209"/>
                    <a:pt x="595" y="202"/>
                  </a:cubicBezTo>
                  <a:cubicBezTo>
                    <a:pt x="602" y="195"/>
                    <a:pt x="612" y="192"/>
                    <a:pt x="622" y="193"/>
                  </a:cubicBezTo>
                  <a:cubicBezTo>
                    <a:pt x="433" y="4"/>
                    <a:pt x="433" y="4"/>
                    <a:pt x="433" y="4"/>
                  </a:cubicBezTo>
                  <a:cubicBezTo>
                    <a:pt x="429" y="0"/>
                    <a:pt x="423" y="0"/>
                    <a:pt x="419" y="4"/>
                  </a:cubicBezTo>
                  <a:cubicBezTo>
                    <a:pt x="216" y="207"/>
                    <a:pt x="216" y="207"/>
                    <a:pt x="216" y="207"/>
                  </a:cubicBezTo>
                  <a:cubicBezTo>
                    <a:pt x="214" y="209"/>
                    <a:pt x="212" y="210"/>
                    <a:pt x="209" y="210"/>
                  </a:cubicBezTo>
                  <a:cubicBezTo>
                    <a:pt x="208" y="210"/>
                    <a:pt x="206" y="210"/>
                    <a:pt x="205" y="209"/>
                  </a:cubicBezTo>
                  <a:cubicBezTo>
                    <a:pt x="201" y="204"/>
                    <a:pt x="197" y="200"/>
                    <a:pt x="198" y="193"/>
                  </a:cubicBezTo>
                  <a:cubicBezTo>
                    <a:pt x="199" y="190"/>
                    <a:pt x="200" y="186"/>
                    <a:pt x="201" y="182"/>
                  </a:cubicBezTo>
                  <a:cubicBezTo>
                    <a:pt x="204" y="171"/>
                    <a:pt x="195" y="161"/>
                    <a:pt x="184" y="162"/>
                  </a:cubicBezTo>
                  <a:cubicBezTo>
                    <a:pt x="172" y="163"/>
                    <a:pt x="161" y="170"/>
                    <a:pt x="153" y="179"/>
                  </a:cubicBezTo>
                  <a:cubicBezTo>
                    <a:pt x="144" y="187"/>
                    <a:pt x="137" y="198"/>
                    <a:pt x="136" y="210"/>
                  </a:cubicBezTo>
                  <a:cubicBezTo>
                    <a:pt x="135" y="221"/>
                    <a:pt x="145" y="230"/>
                    <a:pt x="156" y="227"/>
                  </a:cubicBezTo>
                  <a:cubicBezTo>
                    <a:pt x="160" y="226"/>
                    <a:pt x="164" y="225"/>
                    <a:pt x="167" y="224"/>
                  </a:cubicBezTo>
                  <a:cubicBezTo>
                    <a:pt x="174" y="223"/>
                    <a:pt x="178" y="227"/>
                    <a:pt x="183" y="231"/>
                  </a:cubicBezTo>
                  <a:cubicBezTo>
                    <a:pt x="184" y="232"/>
                    <a:pt x="184" y="234"/>
                    <a:pt x="184" y="235"/>
                  </a:cubicBezTo>
                  <a:cubicBezTo>
                    <a:pt x="184" y="237"/>
                    <a:pt x="183" y="240"/>
                    <a:pt x="181" y="242"/>
                  </a:cubicBezTo>
                  <a:cubicBezTo>
                    <a:pt x="4" y="419"/>
                    <a:pt x="4" y="419"/>
                    <a:pt x="4" y="419"/>
                  </a:cubicBezTo>
                  <a:cubicBezTo>
                    <a:pt x="0" y="423"/>
                    <a:pt x="1" y="427"/>
                    <a:pt x="2" y="430"/>
                  </a:cubicBezTo>
                  <a:cubicBezTo>
                    <a:pt x="32" y="483"/>
                    <a:pt x="232" y="420"/>
                    <a:pt x="247" y="435"/>
                  </a:cubicBezTo>
                  <a:cubicBezTo>
                    <a:pt x="274" y="459"/>
                    <a:pt x="244" y="530"/>
                    <a:pt x="258" y="554"/>
                  </a:cubicBezTo>
                  <a:cubicBezTo>
                    <a:pt x="279" y="589"/>
                    <a:pt x="609" y="638"/>
                    <a:pt x="773" y="524"/>
                  </a:cubicBezTo>
                  <a:cubicBezTo>
                    <a:pt x="797" y="507"/>
                    <a:pt x="779" y="460"/>
                    <a:pt x="781" y="357"/>
                  </a:cubicBezTo>
                  <a:cubicBezTo>
                    <a:pt x="781" y="354"/>
                    <a:pt x="780" y="352"/>
                    <a:pt x="779" y="350"/>
                  </a:cubicBezTo>
                  <a:cubicBezTo>
                    <a:pt x="683" y="255"/>
                    <a:pt x="683" y="255"/>
                    <a:pt x="683" y="255"/>
                  </a:cubicBezTo>
                  <a:cubicBezTo>
                    <a:pt x="684" y="265"/>
                    <a:pt x="681" y="274"/>
                    <a:pt x="674" y="2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6" name="Google Shape;1516;p39"/>
            <p:cNvSpPr/>
            <p:nvPr/>
          </p:nvSpPr>
          <p:spPr>
            <a:xfrm>
              <a:off x="3554761" y="1164199"/>
              <a:ext cx="288366" cy="430478"/>
            </a:xfrm>
            <a:custGeom>
              <a:rect b="b" l="l" r="r" t="t"/>
              <a:pathLst>
                <a:path extrusionOk="0" h="774" w="520">
                  <a:moveTo>
                    <a:pt x="2" y="460"/>
                  </a:moveTo>
                  <a:cubicBezTo>
                    <a:pt x="0" y="499"/>
                    <a:pt x="80" y="515"/>
                    <a:pt x="94" y="542"/>
                  </a:cubicBezTo>
                  <a:cubicBezTo>
                    <a:pt x="100" y="554"/>
                    <a:pt x="83" y="580"/>
                    <a:pt x="84" y="597"/>
                  </a:cubicBezTo>
                  <a:cubicBezTo>
                    <a:pt x="86" y="610"/>
                    <a:pt x="125" y="626"/>
                    <a:pt x="125" y="626"/>
                  </a:cubicBezTo>
                  <a:cubicBezTo>
                    <a:pt x="125" y="626"/>
                    <a:pt x="97" y="652"/>
                    <a:pt x="96" y="664"/>
                  </a:cubicBezTo>
                  <a:cubicBezTo>
                    <a:pt x="95" y="679"/>
                    <a:pt x="121" y="701"/>
                    <a:pt x="122" y="716"/>
                  </a:cubicBezTo>
                  <a:cubicBezTo>
                    <a:pt x="122" y="723"/>
                    <a:pt x="116" y="737"/>
                    <a:pt x="111" y="754"/>
                  </a:cubicBezTo>
                  <a:cubicBezTo>
                    <a:pt x="108" y="767"/>
                    <a:pt x="114" y="774"/>
                    <a:pt x="127" y="763"/>
                  </a:cubicBezTo>
                  <a:cubicBezTo>
                    <a:pt x="265" y="624"/>
                    <a:pt x="265" y="624"/>
                    <a:pt x="265" y="624"/>
                  </a:cubicBezTo>
                  <a:cubicBezTo>
                    <a:pt x="255" y="626"/>
                    <a:pt x="246" y="622"/>
                    <a:pt x="239" y="615"/>
                  </a:cubicBezTo>
                  <a:cubicBezTo>
                    <a:pt x="232" y="609"/>
                    <a:pt x="229" y="599"/>
                    <a:pt x="230" y="589"/>
                  </a:cubicBezTo>
                  <a:cubicBezTo>
                    <a:pt x="231" y="575"/>
                    <a:pt x="239" y="561"/>
                    <a:pt x="251" y="549"/>
                  </a:cubicBezTo>
                  <a:cubicBezTo>
                    <a:pt x="263" y="536"/>
                    <a:pt x="277" y="529"/>
                    <a:pt x="292" y="528"/>
                  </a:cubicBezTo>
                  <a:cubicBezTo>
                    <a:pt x="301" y="527"/>
                    <a:pt x="311" y="530"/>
                    <a:pt x="318" y="537"/>
                  </a:cubicBezTo>
                  <a:cubicBezTo>
                    <a:pt x="324" y="544"/>
                    <a:pt x="328" y="553"/>
                    <a:pt x="326" y="563"/>
                  </a:cubicBezTo>
                  <a:cubicBezTo>
                    <a:pt x="516" y="374"/>
                    <a:pt x="516" y="374"/>
                    <a:pt x="516" y="374"/>
                  </a:cubicBezTo>
                  <a:cubicBezTo>
                    <a:pt x="520" y="370"/>
                    <a:pt x="520" y="364"/>
                    <a:pt x="516" y="361"/>
                  </a:cubicBezTo>
                  <a:cubicBezTo>
                    <a:pt x="313" y="157"/>
                    <a:pt x="313" y="157"/>
                    <a:pt x="313" y="157"/>
                  </a:cubicBezTo>
                  <a:cubicBezTo>
                    <a:pt x="311" y="155"/>
                    <a:pt x="310" y="153"/>
                    <a:pt x="310" y="150"/>
                  </a:cubicBezTo>
                  <a:cubicBezTo>
                    <a:pt x="310" y="149"/>
                    <a:pt x="310" y="148"/>
                    <a:pt x="311" y="147"/>
                  </a:cubicBezTo>
                  <a:cubicBezTo>
                    <a:pt x="316" y="142"/>
                    <a:pt x="320" y="138"/>
                    <a:pt x="327" y="139"/>
                  </a:cubicBezTo>
                  <a:cubicBezTo>
                    <a:pt x="330" y="140"/>
                    <a:pt x="334" y="141"/>
                    <a:pt x="338" y="142"/>
                  </a:cubicBezTo>
                  <a:cubicBezTo>
                    <a:pt x="349" y="145"/>
                    <a:pt x="359" y="137"/>
                    <a:pt x="358" y="125"/>
                  </a:cubicBezTo>
                  <a:cubicBezTo>
                    <a:pt x="357" y="114"/>
                    <a:pt x="350" y="102"/>
                    <a:pt x="341" y="94"/>
                  </a:cubicBezTo>
                  <a:cubicBezTo>
                    <a:pt x="333" y="86"/>
                    <a:pt x="322" y="79"/>
                    <a:pt x="310" y="78"/>
                  </a:cubicBezTo>
                  <a:cubicBezTo>
                    <a:pt x="299" y="77"/>
                    <a:pt x="290" y="86"/>
                    <a:pt x="293" y="98"/>
                  </a:cubicBezTo>
                  <a:cubicBezTo>
                    <a:pt x="294" y="101"/>
                    <a:pt x="295" y="105"/>
                    <a:pt x="296" y="109"/>
                  </a:cubicBezTo>
                  <a:cubicBezTo>
                    <a:pt x="297" y="116"/>
                    <a:pt x="293" y="120"/>
                    <a:pt x="289" y="124"/>
                  </a:cubicBezTo>
                  <a:cubicBezTo>
                    <a:pt x="288" y="125"/>
                    <a:pt x="286" y="125"/>
                    <a:pt x="285" y="126"/>
                  </a:cubicBezTo>
                  <a:cubicBezTo>
                    <a:pt x="282" y="126"/>
                    <a:pt x="280" y="125"/>
                    <a:pt x="278" y="123"/>
                  </a:cubicBezTo>
                  <a:cubicBezTo>
                    <a:pt x="161" y="5"/>
                    <a:pt x="161" y="5"/>
                    <a:pt x="161" y="5"/>
                  </a:cubicBezTo>
                  <a:cubicBezTo>
                    <a:pt x="156" y="0"/>
                    <a:pt x="148" y="2"/>
                    <a:pt x="145" y="8"/>
                  </a:cubicBezTo>
                  <a:cubicBezTo>
                    <a:pt x="123" y="60"/>
                    <a:pt x="112" y="112"/>
                    <a:pt x="107" y="154"/>
                  </a:cubicBezTo>
                  <a:cubicBezTo>
                    <a:pt x="101" y="202"/>
                    <a:pt x="132" y="236"/>
                    <a:pt x="129" y="263"/>
                  </a:cubicBezTo>
                  <a:cubicBezTo>
                    <a:pt x="123" y="317"/>
                    <a:pt x="5" y="401"/>
                    <a:pt x="2" y="4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7" name="Google Shape;1517;p39"/>
            <p:cNvSpPr/>
            <p:nvPr/>
          </p:nvSpPr>
          <p:spPr>
            <a:xfrm>
              <a:off x="3860350" y="1126940"/>
              <a:ext cx="291937" cy="427110"/>
            </a:xfrm>
            <a:custGeom>
              <a:rect b="b" l="l" r="r" t="t"/>
              <a:pathLst>
                <a:path extrusionOk="0" h="768" w="527">
                  <a:moveTo>
                    <a:pt x="281" y="185"/>
                  </a:moveTo>
                  <a:cubicBezTo>
                    <a:pt x="288" y="191"/>
                    <a:pt x="291" y="201"/>
                    <a:pt x="290" y="211"/>
                  </a:cubicBezTo>
                  <a:cubicBezTo>
                    <a:pt x="289" y="225"/>
                    <a:pt x="281" y="239"/>
                    <a:pt x="269" y="251"/>
                  </a:cubicBezTo>
                  <a:cubicBezTo>
                    <a:pt x="257" y="264"/>
                    <a:pt x="242" y="271"/>
                    <a:pt x="228" y="273"/>
                  </a:cubicBezTo>
                  <a:cubicBezTo>
                    <a:pt x="218" y="274"/>
                    <a:pt x="209" y="270"/>
                    <a:pt x="202" y="264"/>
                  </a:cubicBezTo>
                  <a:cubicBezTo>
                    <a:pt x="195" y="257"/>
                    <a:pt x="192" y="247"/>
                    <a:pt x="193" y="237"/>
                  </a:cubicBezTo>
                  <a:cubicBezTo>
                    <a:pt x="4" y="426"/>
                    <a:pt x="4" y="426"/>
                    <a:pt x="4" y="426"/>
                  </a:cubicBezTo>
                  <a:cubicBezTo>
                    <a:pt x="0" y="430"/>
                    <a:pt x="0" y="436"/>
                    <a:pt x="4" y="440"/>
                  </a:cubicBezTo>
                  <a:cubicBezTo>
                    <a:pt x="207" y="643"/>
                    <a:pt x="207" y="643"/>
                    <a:pt x="207" y="643"/>
                  </a:cubicBezTo>
                  <a:cubicBezTo>
                    <a:pt x="209" y="645"/>
                    <a:pt x="210" y="647"/>
                    <a:pt x="210" y="650"/>
                  </a:cubicBezTo>
                  <a:cubicBezTo>
                    <a:pt x="210" y="651"/>
                    <a:pt x="209" y="653"/>
                    <a:pt x="208" y="654"/>
                  </a:cubicBezTo>
                  <a:cubicBezTo>
                    <a:pt x="204" y="658"/>
                    <a:pt x="200" y="662"/>
                    <a:pt x="193" y="661"/>
                  </a:cubicBezTo>
                  <a:cubicBezTo>
                    <a:pt x="189" y="660"/>
                    <a:pt x="186" y="659"/>
                    <a:pt x="182" y="658"/>
                  </a:cubicBezTo>
                  <a:cubicBezTo>
                    <a:pt x="171" y="655"/>
                    <a:pt x="161" y="664"/>
                    <a:pt x="162" y="675"/>
                  </a:cubicBezTo>
                  <a:cubicBezTo>
                    <a:pt x="163" y="687"/>
                    <a:pt x="170" y="698"/>
                    <a:pt x="179" y="706"/>
                  </a:cubicBezTo>
                  <a:cubicBezTo>
                    <a:pt x="187" y="715"/>
                    <a:pt x="198" y="722"/>
                    <a:pt x="209" y="723"/>
                  </a:cubicBezTo>
                  <a:cubicBezTo>
                    <a:pt x="221" y="724"/>
                    <a:pt x="229" y="714"/>
                    <a:pt x="227" y="703"/>
                  </a:cubicBezTo>
                  <a:cubicBezTo>
                    <a:pt x="226" y="699"/>
                    <a:pt x="224" y="695"/>
                    <a:pt x="224" y="691"/>
                  </a:cubicBezTo>
                  <a:cubicBezTo>
                    <a:pt x="222" y="685"/>
                    <a:pt x="226" y="681"/>
                    <a:pt x="231" y="676"/>
                  </a:cubicBezTo>
                  <a:cubicBezTo>
                    <a:pt x="232" y="675"/>
                    <a:pt x="233" y="675"/>
                    <a:pt x="235" y="675"/>
                  </a:cubicBezTo>
                  <a:cubicBezTo>
                    <a:pt x="237" y="675"/>
                    <a:pt x="240" y="676"/>
                    <a:pt x="241" y="677"/>
                  </a:cubicBezTo>
                  <a:cubicBezTo>
                    <a:pt x="326" y="763"/>
                    <a:pt x="326" y="763"/>
                    <a:pt x="326" y="763"/>
                  </a:cubicBezTo>
                  <a:cubicBezTo>
                    <a:pt x="332" y="768"/>
                    <a:pt x="342" y="765"/>
                    <a:pt x="343" y="757"/>
                  </a:cubicBezTo>
                  <a:cubicBezTo>
                    <a:pt x="344" y="735"/>
                    <a:pt x="347" y="712"/>
                    <a:pt x="350" y="686"/>
                  </a:cubicBezTo>
                  <a:cubicBezTo>
                    <a:pt x="365" y="585"/>
                    <a:pt x="409" y="509"/>
                    <a:pt x="453" y="420"/>
                  </a:cubicBezTo>
                  <a:cubicBezTo>
                    <a:pt x="488" y="349"/>
                    <a:pt x="527" y="147"/>
                    <a:pt x="441" y="6"/>
                  </a:cubicBezTo>
                  <a:cubicBezTo>
                    <a:pt x="438" y="1"/>
                    <a:pt x="430" y="0"/>
                    <a:pt x="426" y="4"/>
                  </a:cubicBezTo>
                  <a:cubicBezTo>
                    <a:pt x="254" y="176"/>
                    <a:pt x="254" y="176"/>
                    <a:pt x="254" y="176"/>
                  </a:cubicBezTo>
                  <a:cubicBezTo>
                    <a:pt x="264" y="175"/>
                    <a:pt x="274" y="178"/>
                    <a:pt x="281" y="1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8" name="Google Shape;1518;p39"/>
            <p:cNvSpPr/>
            <p:nvPr/>
          </p:nvSpPr>
          <p:spPr>
            <a:xfrm>
              <a:off x="3644023" y="1011374"/>
              <a:ext cx="449665" cy="347961"/>
            </a:xfrm>
            <a:custGeom>
              <a:rect b="b" l="l" r="r" t="t"/>
              <a:pathLst>
                <a:path extrusionOk="0" h="626" w="811">
                  <a:moveTo>
                    <a:pt x="126" y="345"/>
                  </a:moveTo>
                  <a:cubicBezTo>
                    <a:pt x="132" y="338"/>
                    <a:pt x="142" y="335"/>
                    <a:pt x="151" y="336"/>
                  </a:cubicBezTo>
                  <a:cubicBezTo>
                    <a:pt x="166" y="337"/>
                    <a:pt x="180" y="345"/>
                    <a:pt x="192" y="357"/>
                  </a:cubicBezTo>
                  <a:cubicBezTo>
                    <a:pt x="204" y="369"/>
                    <a:pt x="212" y="384"/>
                    <a:pt x="213" y="398"/>
                  </a:cubicBezTo>
                  <a:cubicBezTo>
                    <a:pt x="214" y="408"/>
                    <a:pt x="211" y="417"/>
                    <a:pt x="204" y="424"/>
                  </a:cubicBezTo>
                  <a:cubicBezTo>
                    <a:pt x="197" y="431"/>
                    <a:pt x="188" y="434"/>
                    <a:pt x="178" y="433"/>
                  </a:cubicBezTo>
                  <a:cubicBezTo>
                    <a:pt x="367" y="622"/>
                    <a:pt x="367" y="622"/>
                    <a:pt x="367" y="622"/>
                  </a:cubicBezTo>
                  <a:cubicBezTo>
                    <a:pt x="371" y="626"/>
                    <a:pt x="377" y="626"/>
                    <a:pt x="380" y="622"/>
                  </a:cubicBezTo>
                  <a:cubicBezTo>
                    <a:pt x="584" y="419"/>
                    <a:pt x="584" y="419"/>
                    <a:pt x="584" y="419"/>
                  </a:cubicBezTo>
                  <a:cubicBezTo>
                    <a:pt x="586" y="417"/>
                    <a:pt x="588" y="416"/>
                    <a:pt x="591" y="416"/>
                  </a:cubicBezTo>
                  <a:cubicBezTo>
                    <a:pt x="592" y="416"/>
                    <a:pt x="593" y="417"/>
                    <a:pt x="594" y="418"/>
                  </a:cubicBezTo>
                  <a:cubicBezTo>
                    <a:pt x="599" y="422"/>
                    <a:pt x="603" y="426"/>
                    <a:pt x="602" y="433"/>
                  </a:cubicBezTo>
                  <a:cubicBezTo>
                    <a:pt x="601" y="437"/>
                    <a:pt x="600" y="440"/>
                    <a:pt x="599" y="444"/>
                  </a:cubicBezTo>
                  <a:cubicBezTo>
                    <a:pt x="596" y="455"/>
                    <a:pt x="604" y="465"/>
                    <a:pt x="616" y="464"/>
                  </a:cubicBezTo>
                  <a:cubicBezTo>
                    <a:pt x="627" y="463"/>
                    <a:pt x="639" y="456"/>
                    <a:pt x="647" y="447"/>
                  </a:cubicBezTo>
                  <a:cubicBezTo>
                    <a:pt x="655" y="439"/>
                    <a:pt x="662" y="428"/>
                    <a:pt x="663" y="417"/>
                  </a:cubicBezTo>
                  <a:cubicBezTo>
                    <a:pt x="664" y="405"/>
                    <a:pt x="655" y="397"/>
                    <a:pt x="643" y="399"/>
                  </a:cubicBezTo>
                  <a:cubicBezTo>
                    <a:pt x="640" y="400"/>
                    <a:pt x="636" y="402"/>
                    <a:pt x="632" y="402"/>
                  </a:cubicBezTo>
                  <a:cubicBezTo>
                    <a:pt x="625" y="404"/>
                    <a:pt x="621" y="400"/>
                    <a:pt x="617" y="395"/>
                  </a:cubicBezTo>
                  <a:cubicBezTo>
                    <a:pt x="616" y="394"/>
                    <a:pt x="616" y="393"/>
                    <a:pt x="615" y="391"/>
                  </a:cubicBezTo>
                  <a:cubicBezTo>
                    <a:pt x="615" y="389"/>
                    <a:pt x="616" y="386"/>
                    <a:pt x="618" y="385"/>
                  </a:cubicBezTo>
                  <a:cubicBezTo>
                    <a:pt x="808" y="195"/>
                    <a:pt x="808" y="195"/>
                    <a:pt x="808" y="195"/>
                  </a:cubicBezTo>
                  <a:cubicBezTo>
                    <a:pt x="811" y="192"/>
                    <a:pt x="811" y="186"/>
                    <a:pt x="808" y="182"/>
                  </a:cubicBezTo>
                  <a:cubicBezTo>
                    <a:pt x="785" y="154"/>
                    <a:pt x="755" y="129"/>
                    <a:pt x="717" y="109"/>
                  </a:cubicBezTo>
                  <a:cubicBezTo>
                    <a:pt x="500" y="0"/>
                    <a:pt x="284" y="20"/>
                    <a:pt x="170" y="80"/>
                  </a:cubicBezTo>
                  <a:cubicBezTo>
                    <a:pt x="88" y="123"/>
                    <a:pt x="36" y="184"/>
                    <a:pt x="2" y="247"/>
                  </a:cubicBezTo>
                  <a:cubicBezTo>
                    <a:pt x="0" y="251"/>
                    <a:pt x="0" y="255"/>
                    <a:pt x="3" y="258"/>
                  </a:cubicBezTo>
                  <a:cubicBezTo>
                    <a:pt x="117" y="372"/>
                    <a:pt x="117" y="372"/>
                    <a:pt x="117" y="372"/>
                  </a:cubicBezTo>
                  <a:cubicBezTo>
                    <a:pt x="115" y="362"/>
                    <a:pt x="119" y="352"/>
                    <a:pt x="126" y="3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19" name="Google Shape;1519;p39"/>
          <p:cNvGrpSpPr/>
          <p:nvPr/>
        </p:nvGrpSpPr>
        <p:grpSpPr>
          <a:xfrm>
            <a:off x="3603122" y="843032"/>
            <a:ext cx="370755" cy="445841"/>
            <a:chOff x="4539787" y="1011032"/>
            <a:chExt cx="598958" cy="720261"/>
          </a:xfrm>
        </p:grpSpPr>
        <p:sp>
          <p:nvSpPr>
            <p:cNvPr id="1520" name="Google Shape;1520;p39"/>
            <p:cNvSpPr/>
            <p:nvPr/>
          </p:nvSpPr>
          <p:spPr>
            <a:xfrm>
              <a:off x="4849480" y="1011032"/>
              <a:ext cx="289264" cy="340491"/>
            </a:xfrm>
            <a:custGeom>
              <a:rect b="b" l="l" r="r" t="t"/>
              <a:pathLst>
                <a:path extrusionOk="0" h="610" w="518">
                  <a:moveTo>
                    <a:pt x="26" y="275"/>
                  </a:moveTo>
                  <a:cubicBezTo>
                    <a:pt x="36" y="275"/>
                    <a:pt x="45" y="280"/>
                    <a:pt x="51" y="287"/>
                  </a:cubicBezTo>
                  <a:cubicBezTo>
                    <a:pt x="61" y="299"/>
                    <a:pt x="66" y="315"/>
                    <a:pt x="65" y="332"/>
                  </a:cubicBezTo>
                  <a:cubicBezTo>
                    <a:pt x="66" y="350"/>
                    <a:pt x="61" y="366"/>
                    <a:pt x="51" y="377"/>
                  </a:cubicBezTo>
                  <a:cubicBezTo>
                    <a:pt x="45" y="384"/>
                    <a:pt x="36" y="389"/>
                    <a:pt x="26" y="389"/>
                  </a:cubicBezTo>
                  <a:cubicBezTo>
                    <a:pt x="16" y="389"/>
                    <a:pt x="7" y="384"/>
                    <a:pt x="0" y="376"/>
                  </a:cubicBezTo>
                  <a:cubicBezTo>
                    <a:pt x="0" y="603"/>
                    <a:pt x="0" y="603"/>
                    <a:pt x="0" y="603"/>
                  </a:cubicBezTo>
                  <a:cubicBezTo>
                    <a:pt x="0" y="607"/>
                    <a:pt x="5" y="610"/>
                    <a:pt x="9" y="609"/>
                  </a:cubicBezTo>
                  <a:cubicBezTo>
                    <a:pt x="244" y="532"/>
                    <a:pt x="244" y="532"/>
                    <a:pt x="244" y="532"/>
                  </a:cubicBezTo>
                  <a:cubicBezTo>
                    <a:pt x="245" y="532"/>
                    <a:pt x="247" y="532"/>
                    <a:pt x="248" y="532"/>
                  </a:cubicBezTo>
                  <a:cubicBezTo>
                    <a:pt x="250" y="533"/>
                    <a:pt x="252" y="534"/>
                    <a:pt x="253" y="537"/>
                  </a:cubicBezTo>
                  <a:cubicBezTo>
                    <a:pt x="256" y="543"/>
                    <a:pt x="257" y="548"/>
                    <a:pt x="253" y="554"/>
                  </a:cubicBezTo>
                  <a:cubicBezTo>
                    <a:pt x="251" y="557"/>
                    <a:pt x="248" y="560"/>
                    <a:pt x="245" y="563"/>
                  </a:cubicBezTo>
                  <a:cubicBezTo>
                    <a:pt x="237" y="572"/>
                    <a:pt x="240" y="584"/>
                    <a:pt x="252" y="589"/>
                  </a:cubicBezTo>
                  <a:cubicBezTo>
                    <a:pt x="263" y="593"/>
                    <a:pt x="276" y="592"/>
                    <a:pt x="287" y="588"/>
                  </a:cubicBezTo>
                  <a:cubicBezTo>
                    <a:pt x="299" y="584"/>
                    <a:pt x="310" y="578"/>
                    <a:pt x="317" y="568"/>
                  </a:cubicBezTo>
                  <a:cubicBezTo>
                    <a:pt x="323" y="557"/>
                    <a:pt x="318" y="545"/>
                    <a:pt x="306" y="543"/>
                  </a:cubicBezTo>
                  <a:cubicBezTo>
                    <a:pt x="303" y="542"/>
                    <a:pt x="299" y="541"/>
                    <a:pt x="295" y="540"/>
                  </a:cubicBezTo>
                  <a:cubicBezTo>
                    <a:pt x="288" y="538"/>
                    <a:pt x="286" y="533"/>
                    <a:pt x="285" y="526"/>
                  </a:cubicBezTo>
                  <a:cubicBezTo>
                    <a:pt x="284" y="524"/>
                    <a:pt x="285" y="521"/>
                    <a:pt x="287" y="520"/>
                  </a:cubicBezTo>
                  <a:cubicBezTo>
                    <a:pt x="287" y="519"/>
                    <a:pt x="288" y="518"/>
                    <a:pt x="289" y="518"/>
                  </a:cubicBezTo>
                  <a:cubicBezTo>
                    <a:pt x="505" y="448"/>
                    <a:pt x="505" y="448"/>
                    <a:pt x="505" y="448"/>
                  </a:cubicBezTo>
                  <a:cubicBezTo>
                    <a:pt x="507" y="447"/>
                    <a:pt x="509" y="445"/>
                    <a:pt x="509" y="442"/>
                  </a:cubicBezTo>
                  <a:cubicBezTo>
                    <a:pt x="518" y="313"/>
                    <a:pt x="487" y="155"/>
                    <a:pt x="341" y="81"/>
                  </a:cubicBezTo>
                  <a:cubicBezTo>
                    <a:pt x="224" y="22"/>
                    <a:pt x="108" y="0"/>
                    <a:pt x="7" y="2"/>
                  </a:cubicBezTo>
                  <a:cubicBezTo>
                    <a:pt x="3" y="2"/>
                    <a:pt x="0" y="5"/>
                    <a:pt x="0" y="8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7" y="280"/>
                    <a:pt x="16" y="275"/>
                    <a:pt x="26" y="27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1" name="Google Shape;1521;p39"/>
            <p:cNvSpPr/>
            <p:nvPr/>
          </p:nvSpPr>
          <p:spPr>
            <a:xfrm>
              <a:off x="4599335" y="1012768"/>
              <a:ext cx="277094" cy="339188"/>
            </a:xfrm>
            <a:custGeom>
              <a:rect b="b" l="l" r="r" t="t"/>
              <a:pathLst>
                <a:path extrusionOk="0" h="608" w="496">
                  <a:moveTo>
                    <a:pt x="118" y="481"/>
                  </a:moveTo>
                  <a:cubicBezTo>
                    <a:pt x="121" y="472"/>
                    <a:pt x="128" y="464"/>
                    <a:pt x="137" y="461"/>
                  </a:cubicBezTo>
                  <a:cubicBezTo>
                    <a:pt x="151" y="455"/>
                    <a:pt x="168" y="455"/>
                    <a:pt x="184" y="461"/>
                  </a:cubicBezTo>
                  <a:cubicBezTo>
                    <a:pt x="201" y="466"/>
                    <a:pt x="215" y="476"/>
                    <a:pt x="222" y="488"/>
                  </a:cubicBezTo>
                  <a:cubicBezTo>
                    <a:pt x="228" y="497"/>
                    <a:pt x="229" y="507"/>
                    <a:pt x="226" y="516"/>
                  </a:cubicBezTo>
                  <a:cubicBezTo>
                    <a:pt x="223" y="526"/>
                    <a:pt x="216" y="533"/>
                    <a:pt x="206" y="536"/>
                  </a:cubicBezTo>
                  <a:cubicBezTo>
                    <a:pt x="421" y="606"/>
                    <a:pt x="421" y="606"/>
                    <a:pt x="421" y="606"/>
                  </a:cubicBezTo>
                  <a:cubicBezTo>
                    <a:pt x="426" y="608"/>
                    <a:pt x="430" y="605"/>
                    <a:pt x="430" y="600"/>
                  </a:cubicBezTo>
                  <a:cubicBezTo>
                    <a:pt x="430" y="353"/>
                    <a:pt x="430" y="353"/>
                    <a:pt x="430" y="353"/>
                  </a:cubicBezTo>
                  <a:cubicBezTo>
                    <a:pt x="430" y="352"/>
                    <a:pt x="430" y="351"/>
                    <a:pt x="431" y="350"/>
                  </a:cubicBezTo>
                  <a:cubicBezTo>
                    <a:pt x="432" y="347"/>
                    <a:pt x="434" y="346"/>
                    <a:pt x="437" y="345"/>
                  </a:cubicBezTo>
                  <a:cubicBezTo>
                    <a:pt x="443" y="345"/>
                    <a:pt x="449" y="345"/>
                    <a:pt x="453" y="351"/>
                  </a:cubicBezTo>
                  <a:cubicBezTo>
                    <a:pt x="455" y="354"/>
                    <a:pt x="457" y="358"/>
                    <a:pt x="459" y="361"/>
                  </a:cubicBezTo>
                  <a:cubicBezTo>
                    <a:pt x="465" y="371"/>
                    <a:pt x="478" y="373"/>
                    <a:pt x="486" y="363"/>
                  </a:cubicBezTo>
                  <a:cubicBezTo>
                    <a:pt x="493" y="354"/>
                    <a:pt x="496" y="341"/>
                    <a:pt x="496" y="329"/>
                  </a:cubicBezTo>
                  <a:cubicBezTo>
                    <a:pt x="496" y="317"/>
                    <a:pt x="493" y="304"/>
                    <a:pt x="486" y="295"/>
                  </a:cubicBezTo>
                  <a:cubicBezTo>
                    <a:pt x="478" y="286"/>
                    <a:pt x="465" y="287"/>
                    <a:pt x="459" y="297"/>
                  </a:cubicBezTo>
                  <a:cubicBezTo>
                    <a:pt x="457" y="300"/>
                    <a:pt x="455" y="304"/>
                    <a:pt x="453" y="307"/>
                  </a:cubicBezTo>
                  <a:cubicBezTo>
                    <a:pt x="449" y="313"/>
                    <a:pt x="443" y="313"/>
                    <a:pt x="437" y="313"/>
                  </a:cubicBezTo>
                  <a:cubicBezTo>
                    <a:pt x="434" y="313"/>
                    <a:pt x="432" y="311"/>
                    <a:pt x="431" y="309"/>
                  </a:cubicBezTo>
                  <a:cubicBezTo>
                    <a:pt x="430" y="308"/>
                    <a:pt x="430" y="307"/>
                    <a:pt x="430" y="305"/>
                  </a:cubicBezTo>
                  <a:cubicBezTo>
                    <a:pt x="430" y="7"/>
                    <a:pt x="430" y="7"/>
                    <a:pt x="430" y="7"/>
                  </a:cubicBezTo>
                  <a:cubicBezTo>
                    <a:pt x="430" y="3"/>
                    <a:pt x="427" y="0"/>
                    <a:pt x="423" y="0"/>
                  </a:cubicBezTo>
                  <a:cubicBezTo>
                    <a:pt x="346" y="5"/>
                    <a:pt x="279" y="23"/>
                    <a:pt x="231" y="49"/>
                  </a:cubicBezTo>
                  <a:cubicBezTo>
                    <a:pt x="64" y="136"/>
                    <a:pt x="15" y="299"/>
                    <a:pt x="3" y="405"/>
                  </a:cubicBezTo>
                  <a:cubicBezTo>
                    <a:pt x="0" y="431"/>
                    <a:pt x="7" y="453"/>
                    <a:pt x="14" y="472"/>
                  </a:cubicBezTo>
                  <a:cubicBezTo>
                    <a:pt x="15" y="473"/>
                    <a:pt x="16" y="475"/>
                    <a:pt x="18" y="475"/>
                  </a:cubicBezTo>
                  <a:cubicBezTo>
                    <a:pt x="122" y="509"/>
                    <a:pt x="122" y="509"/>
                    <a:pt x="122" y="509"/>
                  </a:cubicBezTo>
                  <a:cubicBezTo>
                    <a:pt x="117" y="501"/>
                    <a:pt x="115" y="490"/>
                    <a:pt x="118" y="4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2" name="Google Shape;1522;p39"/>
            <p:cNvSpPr/>
            <p:nvPr/>
          </p:nvSpPr>
          <p:spPr>
            <a:xfrm>
              <a:off x="4539787" y="1276220"/>
              <a:ext cx="295350" cy="349606"/>
            </a:xfrm>
            <a:custGeom>
              <a:rect b="b" l="l" r="r" t="t"/>
              <a:pathLst>
                <a:path extrusionOk="0" h="627" w="529">
                  <a:moveTo>
                    <a:pt x="313" y="412"/>
                  </a:moveTo>
                  <a:cubicBezTo>
                    <a:pt x="306" y="406"/>
                    <a:pt x="301" y="397"/>
                    <a:pt x="300" y="387"/>
                  </a:cubicBezTo>
                  <a:cubicBezTo>
                    <a:pt x="299" y="373"/>
                    <a:pt x="305" y="357"/>
                    <a:pt x="315" y="343"/>
                  </a:cubicBezTo>
                  <a:cubicBezTo>
                    <a:pt x="325" y="329"/>
                    <a:pt x="339" y="319"/>
                    <a:pt x="353" y="315"/>
                  </a:cubicBezTo>
                  <a:cubicBezTo>
                    <a:pt x="362" y="313"/>
                    <a:pt x="372" y="314"/>
                    <a:pt x="380" y="320"/>
                  </a:cubicBezTo>
                  <a:cubicBezTo>
                    <a:pt x="388" y="326"/>
                    <a:pt x="393" y="335"/>
                    <a:pt x="394" y="345"/>
                  </a:cubicBezTo>
                  <a:cubicBezTo>
                    <a:pt x="527" y="162"/>
                    <a:pt x="527" y="162"/>
                    <a:pt x="527" y="162"/>
                  </a:cubicBezTo>
                  <a:cubicBezTo>
                    <a:pt x="529" y="159"/>
                    <a:pt x="528" y="153"/>
                    <a:pt x="523" y="152"/>
                  </a:cubicBezTo>
                  <a:cubicBezTo>
                    <a:pt x="288" y="76"/>
                    <a:pt x="288" y="76"/>
                    <a:pt x="288" y="76"/>
                  </a:cubicBezTo>
                  <a:cubicBezTo>
                    <a:pt x="287" y="75"/>
                    <a:pt x="286" y="75"/>
                    <a:pt x="285" y="74"/>
                  </a:cubicBezTo>
                  <a:cubicBezTo>
                    <a:pt x="284" y="72"/>
                    <a:pt x="282" y="70"/>
                    <a:pt x="283" y="67"/>
                  </a:cubicBezTo>
                  <a:cubicBezTo>
                    <a:pt x="285" y="61"/>
                    <a:pt x="287" y="55"/>
                    <a:pt x="294" y="53"/>
                  </a:cubicBezTo>
                  <a:cubicBezTo>
                    <a:pt x="297" y="52"/>
                    <a:pt x="301" y="52"/>
                    <a:pt x="305" y="51"/>
                  </a:cubicBezTo>
                  <a:cubicBezTo>
                    <a:pt x="317" y="48"/>
                    <a:pt x="322" y="36"/>
                    <a:pt x="315" y="26"/>
                  </a:cubicBezTo>
                  <a:cubicBezTo>
                    <a:pt x="309" y="16"/>
                    <a:pt x="297" y="9"/>
                    <a:pt x="286" y="6"/>
                  </a:cubicBezTo>
                  <a:cubicBezTo>
                    <a:pt x="274" y="2"/>
                    <a:pt x="261" y="0"/>
                    <a:pt x="250" y="5"/>
                  </a:cubicBezTo>
                  <a:cubicBezTo>
                    <a:pt x="239" y="9"/>
                    <a:pt x="236" y="22"/>
                    <a:pt x="244" y="31"/>
                  </a:cubicBezTo>
                  <a:cubicBezTo>
                    <a:pt x="246" y="34"/>
                    <a:pt x="249" y="37"/>
                    <a:pt x="252" y="40"/>
                  </a:cubicBezTo>
                  <a:cubicBezTo>
                    <a:pt x="256" y="45"/>
                    <a:pt x="254" y="51"/>
                    <a:pt x="252" y="57"/>
                  </a:cubicBezTo>
                  <a:cubicBezTo>
                    <a:pt x="251" y="59"/>
                    <a:pt x="249" y="61"/>
                    <a:pt x="246" y="61"/>
                  </a:cubicBezTo>
                  <a:cubicBezTo>
                    <a:pt x="245" y="61"/>
                    <a:pt x="244" y="61"/>
                    <a:pt x="243" y="61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36" y="26"/>
                    <a:pt x="131" y="30"/>
                    <a:pt x="132" y="35"/>
                  </a:cubicBezTo>
                  <a:cubicBezTo>
                    <a:pt x="132" y="38"/>
                    <a:pt x="132" y="41"/>
                    <a:pt x="132" y="44"/>
                  </a:cubicBezTo>
                  <a:cubicBezTo>
                    <a:pt x="125" y="99"/>
                    <a:pt x="5" y="184"/>
                    <a:pt x="2" y="244"/>
                  </a:cubicBezTo>
                  <a:cubicBezTo>
                    <a:pt x="0" y="285"/>
                    <a:pt x="82" y="301"/>
                    <a:pt x="96" y="329"/>
                  </a:cubicBezTo>
                  <a:cubicBezTo>
                    <a:pt x="103" y="341"/>
                    <a:pt x="85" y="368"/>
                    <a:pt x="87" y="384"/>
                  </a:cubicBezTo>
                  <a:cubicBezTo>
                    <a:pt x="88" y="398"/>
                    <a:pt x="128" y="414"/>
                    <a:pt x="128" y="414"/>
                  </a:cubicBezTo>
                  <a:cubicBezTo>
                    <a:pt x="128" y="414"/>
                    <a:pt x="99" y="441"/>
                    <a:pt x="98" y="453"/>
                  </a:cubicBezTo>
                  <a:cubicBezTo>
                    <a:pt x="97" y="468"/>
                    <a:pt x="124" y="491"/>
                    <a:pt x="125" y="506"/>
                  </a:cubicBezTo>
                  <a:cubicBezTo>
                    <a:pt x="125" y="521"/>
                    <a:pt x="101" y="558"/>
                    <a:pt x="112" y="598"/>
                  </a:cubicBezTo>
                  <a:cubicBezTo>
                    <a:pt x="119" y="621"/>
                    <a:pt x="149" y="627"/>
                    <a:pt x="186" y="626"/>
                  </a:cubicBezTo>
                  <a:cubicBezTo>
                    <a:pt x="188" y="626"/>
                    <a:pt x="190" y="625"/>
                    <a:pt x="191" y="624"/>
                  </a:cubicBezTo>
                  <a:cubicBezTo>
                    <a:pt x="342" y="417"/>
                    <a:pt x="342" y="417"/>
                    <a:pt x="342" y="417"/>
                  </a:cubicBezTo>
                  <a:cubicBezTo>
                    <a:pt x="332" y="420"/>
                    <a:pt x="322" y="418"/>
                    <a:pt x="313" y="4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3" name="Google Shape;1523;p39"/>
            <p:cNvSpPr/>
            <p:nvPr/>
          </p:nvSpPr>
          <p:spPr>
            <a:xfrm>
              <a:off x="4854479" y="1272314"/>
              <a:ext cx="277529" cy="353078"/>
            </a:xfrm>
            <a:custGeom>
              <a:rect b="b" l="l" r="r" t="t"/>
              <a:pathLst>
                <a:path extrusionOk="0" h="633" w="497">
                  <a:moveTo>
                    <a:pt x="326" y="81"/>
                  </a:moveTo>
                  <a:cubicBezTo>
                    <a:pt x="328" y="91"/>
                    <a:pt x="327" y="101"/>
                    <a:pt x="322" y="109"/>
                  </a:cubicBezTo>
                  <a:cubicBezTo>
                    <a:pt x="314" y="122"/>
                    <a:pt x="300" y="131"/>
                    <a:pt x="284" y="136"/>
                  </a:cubicBezTo>
                  <a:cubicBezTo>
                    <a:pt x="267" y="142"/>
                    <a:pt x="250" y="142"/>
                    <a:pt x="237" y="137"/>
                  </a:cubicBezTo>
                  <a:cubicBezTo>
                    <a:pt x="227" y="133"/>
                    <a:pt x="220" y="126"/>
                    <a:pt x="217" y="117"/>
                  </a:cubicBezTo>
                  <a:cubicBezTo>
                    <a:pt x="214" y="107"/>
                    <a:pt x="216" y="97"/>
                    <a:pt x="222" y="88"/>
                  </a:cubicBezTo>
                  <a:cubicBezTo>
                    <a:pt x="6" y="158"/>
                    <a:pt x="6" y="158"/>
                    <a:pt x="6" y="158"/>
                  </a:cubicBezTo>
                  <a:cubicBezTo>
                    <a:pt x="2" y="160"/>
                    <a:pt x="0" y="165"/>
                    <a:pt x="3" y="168"/>
                  </a:cubicBezTo>
                  <a:cubicBezTo>
                    <a:pt x="148" y="368"/>
                    <a:pt x="148" y="368"/>
                    <a:pt x="148" y="368"/>
                  </a:cubicBezTo>
                  <a:cubicBezTo>
                    <a:pt x="149" y="369"/>
                    <a:pt x="149" y="370"/>
                    <a:pt x="150" y="372"/>
                  </a:cubicBezTo>
                  <a:cubicBezTo>
                    <a:pt x="150" y="374"/>
                    <a:pt x="149" y="377"/>
                    <a:pt x="147" y="378"/>
                  </a:cubicBezTo>
                  <a:cubicBezTo>
                    <a:pt x="142" y="382"/>
                    <a:pt x="137" y="386"/>
                    <a:pt x="131" y="383"/>
                  </a:cubicBezTo>
                  <a:cubicBezTo>
                    <a:pt x="127" y="382"/>
                    <a:pt x="124" y="380"/>
                    <a:pt x="120" y="379"/>
                  </a:cubicBezTo>
                  <a:cubicBezTo>
                    <a:pt x="109" y="374"/>
                    <a:pt x="98" y="381"/>
                    <a:pt x="97" y="393"/>
                  </a:cubicBezTo>
                  <a:cubicBezTo>
                    <a:pt x="96" y="404"/>
                    <a:pt x="102" y="417"/>
                    <a:pt x="109" y="426"/>
                  </a:cubicBezTo>
                  <a:cubicBezTo>
                    <a:pt x="116" y="436"/>
                    <a:pt x="126" y="445"/>
                    <a:pt x="137" y="448"/>
                  </a:cubicBezTo>
                  <a:cubicBezTo>
                    <a:pt x="149" y="451"/>
                    <a:pt x="159" y="443"/>
                    <a:pt x="158" y="431"/>
                  </a:cubicBezTo>
                  <a:cubicBezTo>
                    <a:pt x="158" y="427"/>
                    <a:pt x="157" y="423"/>
                    <a:pt x="157" y="419"/>
                  </a:cubicBezTo>
                  <a:cubicBezTo>
                    <a:pt x="156" y="412"/>
                    <a:pt x="161" y="408"/>
                    <a:pt x="167" y="405"/>
                  </a:cubicBezTo>
                  <a:cubicBezTo>
                    <a:pt x="169" y="403"/>
                    <a:pt x="171" y="404"/>
                    <a:pt x="174" y="405"/>
                  </a:cubicBezTo>
                  <a:cubicBezTo>
                    <a:pt x="175" y="405"/>
                    <a:pt x="176" y="406"/>
                    <a:pt x="176" y="407"/>
                  </a:cubicBezTo>
                  <a:cubicBezTo>
                    <a:pt x="336" y="627"/>
                    <a:pt x="336" y="627"/>
                    <a:pt x="336" y="627"/>
                  </a:cubicBezTo>
                  <a:cubicBezTo>
                    <a:pt x="340" y="633"/>
                    <a:pt x="349" y="630"/>
                    <a:pt x="348" y="623"/>
                  </a:cubicBezTo>
                  <a:cubicBezTo>
                    <a:pt x="345" y="577"/>
                    <a:pt x="342" y="510"/>
                    <a:pt x="356" y="414"/>
                  </a:cubicBezTo>
                  <a:cubicBezTo>
                    <a:pt x="372" y="311"/>
                    <a:pt x="417" y="234"/>
                    <a:pt x="461" y="143"/>
                  </a:cubicBezTo>
                  <a:cubicBezTo>
                    <a:pt x="475" y="114"/>
                    <a:pt x="489" y="66"/>
                    <a:pt x="497" y="9"/>
                  </a:cubicBezTo>
                  <a:cubicBezTo>
                    <a:pt x="497" y="4"/>
                    <a:pt x="493" y="0"/>
                    <a:pt x="488" y="2"/>
                  </a:cubicBezTo>
                  <a:cubicBezTo>
                    <a:pt x="305" y="61"/>
                    <a:pt x="305" y="61"/>
                    <a:pt x="305" y="61"/>
                  </a:cubicBezTo>
                  <a:cubicBezTo>
                    <a:pt x="315" y="64"/>
                    <a:pt x="322" y="72"/>
                    <a:pt x="326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4" name="Google Shape;1524;p39"/>
            <p:cNvSpPr/>
            <p:nvPr/>
          </p:nvSpPr>
          <p:spPr>
            <a:xfrm>
              <a:off x="4661491" y="1370403"/>
              <a:ext cx="388584" cy="360890"/>
            </a:xfrm>
            <a:custGeom>
              <a:rect b="b" l="l" r="r" t="t"/>
              <a:pathLst>
                <a:path extrusionOk="0" h="647" w="696">
                  <a:moveTo>
                    <a:pt x="506" y="283"/>
                  </a:moveTo>
                  <a:cubicBezTo>
                    <a:pt x="498" y="289"/>
                    <a:pt x="488" y="291"/>
                    <a:pt x="478" y="288"/>
                  </a:cubicBezTo>
                  <a:cubicBezTo>
                    <a:pt x="464" y="285"/>
                    <a:pt x="451" y="275"/>
                    <a:pt x="441" y="261"/>
                  </a:cubicBezTo>
                  <a:cubicBezTo>
                    <a:pt x="430" y="246"/>
                    <a:pt x="425" y="231"/>
                    <a:pt x="426" y="216"/>
                  </a:cubicBezTo>
                  <a:cubicBezTo>
                    <a:pt x="427" y="206"/>
                    <a:pt x="432" y="197"/>
                    <a:pt x="439" y="192"/>
                  </a:cubicBezTo>
                  <a:cubicBezTo>
                    <a:pt x="447" y="186"/>
                    <a:pt x="458" y="184"/>
                    <a:pt x="468" y="187"/>
                  </a:cubicBezTo>
                  <a:cubicBezTo>
                    <a:pt x="334" y="4"/>
                    <a:pt x="334" y="4"/>
                    <a:pt x="334" y="4"/>
                  </a:cubicBezTo>
                  <a:cubicBezTo>
                    <a:pt x="332" y="0"/>
                    <a:pt x="326" y="0"/>
                    <a:pt x="324" y="4"/>
                  </a:cubicBezTo>
                  <a:cubicBezTo>
                    <a:pt x="178" y="204"/>
                    <a:pt x="178" y="204"/>
                    <a:pt x="178" y="204"/>
                  </a:cubicBezTo>
                  <a:cubicBezTo>
                    <a:pt x="178" y="205"/>
                    <a:pt x="177" y="205"/>
                    <a:pt x="176" y="206"/>
                  </a:cubicBezTo>
                  <a:cubicBezTo>
                    <a:pt x="173" y="207"/>
                    <a:pt x="171" y="207"/>
                    <a:pt x="169" y="206"/>
                  </a:cubicBezTo>
                  <a:cubicBezTo>
                    <a:pt x="163" y="202"/>
                    <a:pt x="159" y="199"/>
                    <a:pt x="159" y="192"/>
                  </a:cubicBezTo>
                  <a:cubicBezTo>
                    <a:pt x="159" y="188"/>
                    <a:pt x="160" y="184"/>
                    <a:pt x="160" y="180"/>
                  </a:cubicBezTo>
                  <a:cubicBezTo>
                    <a:pt x="161" y="168"/>
                    <a:pt x="151" y="159"/>
                    <a:pt x="139" y="162"/>
                  </a:cubicBezTo>
                  <a:cubicBezTo>
                    <a:pt x="128" y="165"/>
                    <a:pt x="118" y="174"/>
                    <a:pt x="111" y="184"/>
                  </a:cubicBezTo>
                  <a:cubicBezTo>
                    <a:pt x="104" y="194"/>
                    <a:pt x="98" y="206"/>
                    <a:pt x="99" y="218"/>
                  </a:cubicBezTo>
                  <a:cubicBezTo>
                    <a:pt x="100" y="230"/>
                    <a:pt x="111" y="236"/>
                    <a:pt x="122" y="232"/>
                  </a:cubicBezTo>
                  <a:cubicBezTo>
                    <a:pt x="126" y="230"/>
                    <a:pt x="129" y="228"/>
                    <a:pt x="133" y="227"/>
                  </a:cubicBezTo>
                  <a:cubicBezTo>
                    <a:pt x="140" y="225"/>
                    <a:pt x="144" y="228"/>
                    <a:pt x="149" y="232"/>
                  </a:cubicBezTo>
                  <a:cubicBezTo>
                    <a:pt x="152" y="234"/>
                    <a:pt x="152" y="236"/>
                    <a:pt x="152" y="239"/>
                  </a:cubicBezTo>
                  <a:cubicBezTo>
                    <a:pt x="152" y="240"/>
                    <a:pt x="151" y="241"/>
                    <a:pt x="151" y="242"/>
                  </a:cubicBezTo>
                  <a:cubicBezTo>
                    <a:pt x="4" y="444"/>
                    <a:pt x="4" y="444"/>
                    <a:pt x="4" y="444"/>
                  </a:cubicBezTo>
                  <a:cubicBezTo>
                    <a:pt x="0" y="449"/>
                    <a:pt x="4" y="455"/>
                    <a:pt x="10" y="455"/>
                  </a:cubicBezTo>
                  <a:cubicBezTo>
                    <a:pt x="72" y="448"/>
                    <a:pt x="138" y="432"/>
                    <a:pt x="147" y="440"/>
                  </a:cubicBezTo>
                  <a:cubicBezTo>
                    <a:pt x="174" y="465"/>
                    <a:pt x="143" y="537"/>
                    <a:pt x="158" y="561"/>
                  </a:cubicBezTo>
                  <a:cubicBezTo>
                    <a:pt x="180" y="598"/>
                    <a:pt x="517" y="647"/>
                    <a:pt x="683" y="531"/>
                  </a:cubicBezTo>
                  <a:cubicBezTo>
                    <a:pt x="691" y="525"/>
                    <a:pt x="695" y="517"/>
                    <a:pt x="696" y="504"/>
                  </a:cubicBezTo>
                  <a:cubicBezTo>
                    <a:pt x="696" y="502"/>
                    <a:pt x="696" y="501"/>
                    <a:pt x="695" y="500"/>
                  </a:cubicBezTo>
                  <a:cubicBezTo>
                    <a:pt x="519" y="258"/>
                    <a:pt x="519" y="258"/>
                    <a:pt x="519" y="258"/>
                  </a:cubicBezTo>
                  <a:cubicBezTo>
                    <a:pt x="519" y="268"/>
                    <a:pt x="514" y="278"/>
                    <a:pt x="506" y="28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25" name="Google Shape;1525;p39"/>
          <p:cNvGrpSpPr/>
          <p:nvPr/>
        </p:nvGrpSpPr>
        <p:grpSpPr>
          <a:xfrm>
            <a:off x="4213740" y="843140"/>
            <a:ext cx="366917" cy="445733"/>
            <a:chOff x="5526246" y="1011207"/>
            <a:chExt cx="592758" cy="720086"/>
          </a:xfrm>
        </p:grpSpPr>
        <p:sp>
          <p:nvSpPr>
            <p:cNvPr id="1526" name="Google Shape;1526;p39"/>
            <p:cNvSpPr/>
            <p:nvPr/>
          </p:nvSpPr>
          <p:spPr>
            <a:xfrm>
              <a:off x="5632379" y="1011207"/>
              <a:ext cx="311420" cy="340347"/>
            </a:xfrm>
            <a:custGeom>
              <a:rect b="b" l="l" r="r" t="t"/>
              <a:pathLst>
                <a:path extrusionOk="0" h="567" w="518">
                  <a:moveTo>
                    <a:pt x="144" y="322"/>
                  </a:moveTo>
                  <a:cubicBezTo>
                    <a:pt x="151" y="316"/>
                    <a:pt x="160" y="314"/>
                    <a:pt x="169" y="316"/>
                  </a:cubicBezTo>
                  <a:cubicBezTo>
                    <a:pt x="182" y="318"/>
                    <a:pt x="195" y="327"/>
                    <a:pt x="205" y="339"/>
                  </a:cubicBezTo>
                  <a:cubicBezTo>
                    <a:pt x="215" y="352"/>
                    <a:pt x="221" y="366"/>
                    <a:pt x="220" y="379"/>
                  </a:cubicBezTo>
                  <a:cubicBezTo>
                    <a:pt x="220" y="388"/>
                    <a:pt x="216" y="397"/>
                    <a:pt x="209" y="402"/>
                  </a:cubicBezTo>
                  <a:cubicBezTo>
                    <a:pt x="202" y="408"/>
                    <a:pt x="193" y="410"/>
                    <a:pt x="184" y="408"/>
                  </a:cubicBezTo>
                  <a:cubicBezTo>
                    <a:pt x="308" y="562"/>
                    <a:pt x="308" y="562"/>
                    <a:pt x="308" y="562"/>
                  </a:cubicBezTo>
                  <a:cubicBezTo>
                    <a:pt x="312" y="567"/>
                    <a:pt x="321" y="565"/>
                    <a:pt x="323" y="559"/>
                  </a:cubicBezTo>
                  <a:cubicBezTo>
                    <a:pt x="400" y="358"/>
                    <a:pt x="400" y="358"/>
                    <a:pt x="400" y="358"/>
                  </a:cubicBezTo>
                  <a:cubicBezTo>
                    <a:pt x="401" y="356"/>
                    <a:pt x="403" y="354"/>
                    <a:pt x="405" y="353"/>
                  </a:cubicBezTo>
                  <a:cubicBezTo>
                    <a:pt x="406" y="353"/>
                    <a:pt x="407" y="353"/>
                    <a:pt x="409" y="353"/>
                  </a:cubicBezTo>
                  <a:cubicBezTo>
                    <a:pt x="414" y="355"/>
                    <a:pt x="419" y="357"/>
                    <a:pt x="421" y="363"/>
                  </a:cubicBezTo>
                  <a:cubicBezTo>
                    <a:pt x="422" y="367"/>
                    <a:pt x="422" y="370"/>
                    <a:pt x="422" y="374"/>
                  </a:cubicBezTo>
                  <a:cubicBezTo>
                    <a:pt x="425" y="384"/>
                    <a:pt x="435" y="390"/>
                    <a:pt x="445" y="384"/>
                  </a:cubicBezTo>
                  <a:cubicBezTo>
                    <a:pt x="454" y="379"/>
                    <a:pt x="461" y="369"/>
                    <a:pt x="465" y="358"/>
                  </a:cubicBezTo>
                  <a:cubicBezTo>
                    <a:pt x="469" y="348"/>
                    <a:pt x="471" y="336"/>
                    <a:pt x="467" y="326"/>
                  </a:cubicBezTo>
                  <a:cubicBezTo>
                    <a:pt x="464" y="315"/>
                    <a:pt x="452" y="312"/>
                    <a:pt x="444" y="319"/>
                  </a:cubicBezTo>
                  <a:cubicBezTo>
                    <a:pt x="441" y="321"/>
                    <a:pt x="438" y="323"/>
                    <a:pt x="435" y="326"/>
                  </a:cubicBezTo>
                  <a:cubicBezTo>
                    <a:pt x="430" y="329"/>
                    <a:pt x="425" y="327"/>
                    <a:pt x="419" y="325"/>
                  </a:cubicBezTo>
                  <a:cubicBezTo>
                    <a:pt x="418" y="324"/>
                    <a:pt x="417" y="324"/>
                    <a:pt x="417" y="322"/>
                  </a:cubicBezTo>
                  <a:cubicBezTo>
                    <a:pt x="416" y="320"/>
                    <a:pt x="416" y="318"/>
                    <a:pt x="416" y="316"/>
                  </a:cubicBezTo>
                  <a:cubicBezTo>
                    <a:pt x="517" y="54"/>
                    <a:pt x="517" y="54"/>
                    <a:pt x="517" y="54"/>
                  </a:cubicBezTo>
                  <a:cubicBezTo>
                    <a:pt x="518" y="49"/>
                    <a:pt x="516" y="44"/>
                    <a:pt x="511" y="43"/>
                  </a:cubicBezTo>
                  <a:cubicBezTo>
                    <a:pt x="356" y="0"/>
                    <a:pt x="213" y="22"/>
                    <a:pt x="130" y="66"/>
                  </a:cubicBezTo>
                  <a:cubicBezTo>
                    <a:pt x="74" y="95"/>
                    <a:pt x="33" y="133"/>
                    <a:pt x="3" y="174"/>
                  </a:cubicBezTo>
                  <a:cubicBezTo>
                    <a:pt x="0" y="178"/>
                    <a:pt x="0" y="182"/>
                    <a:pt x="3" y="185"/>
                  </a:cubicBezTo>
                  <a:cubicBezTo>
                    <a:pt x="133" y="346"/>
                    <a:pt x="133" y="346"/>
                    <a:pt x="133" y="346"/>
                  </a:cubicBezTo>
                  <a:cubicBezTo>
                    <a:pt x="133" y="336"/>
                    <a:pt x="137" y="327"/>
                    <a:pt x="144" y="32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7" name="Google Shape;1527;p39"/>
            <p:cNvSpPr/>
            <p:nvPr/>
          </p:nvSpPr>
          <p:spPr>
            <a:xfrm>
              <a:off x="5835019" y="1041711"/>
              <a:ext cx="283984" cy="330260"/>
            </a:xfrm>
            <a:custGeom>
              <a:rect b="b" l="l" r="r" t="t"/>
              <a:pathLst>
                <a:path extrusionOk="0" h="550" w="473">
                  <a:moveTo>
                    <a:pt x="128" y="252"/>
                  </a:moveTo>
                  <a:cubicBezTo>
                    <a:pt x="136" y="255"/>
                    <a:pt x="142" y="262"/>
                    <a:pt x="145" y="270"/>
                  </a:cubicBezTo>
                  <a:cubicBezTo>
                    <a:pt x="149" y="283"/>
                    <a:pt x="148" y="298"/>
                    <a:pt x="143" y="313"/>
                  </a:cubicBezTo>
                  <a:cubicBezTo>
                    <a:pt x="137" y="328"/>
                    <a:pt x="128" y="340"/>
                    <a:pt x="116" y="347"/>
                  </a:cubicBezTo>
                  <a:cubicBezTo>
                    <a:pt x="108" y="351"/>
                    <a:pt x="99" y="352"/>
                    <a:pt x="90" y="349"/>
                  </a:cubicBezTo>
                  <a:cubicBezTo>
                    <a:pt x="82" y="345"/>
                    <a:pt x="75" y="338"/>
                    <a:pt x="73" y="329"/>
                  </a:cubicBezTo>
                  <a:cubicBezTo>
                    <a:pt x="2" y="514"/>
                    <a:pt x="2" y="514"/>
                    <a:pt x="2" y="514"/>
                  </a:cubicBezTo>
                  <a:cubicBezTo>
                    <a:pt x="0" y="520"/>
                    <a:pt x="5" y="527"/>
                    <a:pt x="12" y="526"/>
                  </a:cubicBezTo>
                  <a:cubicBezTo>
                    <a:pt x="224" y="492"/>
                    <a:pt x="224" y="492"/>
                    <a:pt x="224" y="492"/>
                  </a:cubicBezTo>
                  <a:cubicBezTo>
                    <a:pt x="227" y="491"/>
                    <a:pt x="229" y="492"/>
                    <a:pt x="231" y="493"/>
                  </a:cubicBezTo>
                  <a:cubicBezTo>
                    <a:pt x="232" y="494"/>
                    <a:pt x="233" y="495"/>
                    <a:pt x="233" y="497"/>
                  </a:cubicBezTo>
                  <a:cubicBezTo>
                    <a:pt x="234" y="502"/>
                    <a:pt x="235" y="508"/>
                    <a:pt x="230" y="512"/>
                  </a:cubicBezTo>
                  <a:cubicBezTo>
                    <a:pt x="228" y="515"/>
                    <a:pt x="225" y="516"/>
                    <a:pt x="222" y="519"/>
                  </a:cubicBezTo>
                  <a:cubicBezTo>
                    <a:pt x="214" y="526"/>
                    <a:pt x="214" y="538"/>
                    <a:pt x="224" y="543"/>
                  </a:cubicBezTo>
                  <a:cubicBezTo>
                    <a:pt x="233" y="549"/>
                    <a:pt x="245" y="550"/>
                    <a:pt x="256" y="548"/>
                  </a:cubicBezTo>
                  <a:cubicBezTo>
                    <a:pt x="267" y="546"/>
                    <a:pt x="279" y="542"/>
                    <a:pt x="286" y="534"/>
                  </a:cubicBezTo>
                  <a:cubicBezTo>
                    <a:pt x="293" y="525"/>
                    <a:pt x="290" y="514"/>
                    <a:pt x="280" y="510"/>
                  </a:cubicBezTo>
                  <a:cubicBezTo>
                    <a:pt x="277" y="508"/>
                    <a:pt x="273" y="507"/>
                    <a:pt x="270" y="506"/>
                  </a:cubicBezTo>
                  <a:cubicBezTo>
                    <a:pt x="264" y="503"/>
                    <a:pt x="263" y="498"/>
                    <a:pt x="263" y="492"/>
                  </a:cubicBezTo>
                  <a:cubicBezTo>
                    <a:pt x="262" y="490"/>
                    <a:pt x="263" y="489"/>
                    <a:pt x="263" y="488"/>
                  </a:cubicBezTo>
                  <a:cubicBezTo>
                    <a:pt x="265" y="486"/>
                    <a:pt x="267" y="485"/>
                    <a:pt x="269" y="485"/>
                  </a:cubicBezTo>
                  <a:cubicBezTo>
                    <a:pt x="439" y="458"/>
                    <a:pt x="439" y="458"/>
                    <a:pt x="439" y="458"/>
                  </a:cubicBezTo>
                  <a:cubicBezTo>
                    <a:pt x="442" y="457"/>
                    <a:pt x="445" y="454"/>
                    <a:pt x="446" y="451"/>
                  </a:cubicBezTo>
                  <a:cubicBezTo>
                    <a:pt x="473" y="328"/>
                    <a:pt x="470" y="126"/>
                    <a:pt x="304" y="42"/>
                  </a:cubicBezTo>
                  <a:cubicBezTo>
                    <a:pt x="271" y="25"/>
                    <a:pt x="239" y="12"/>
                    <a:pt x="207" y="2"/>
                  </a:cubicBezTo>
                  <a:cubicBezTo>
                    <a:pt x="203" y="0"/>
                    <a:pt x="198" y="3"/>
                    <a:pt x="196" y="7"/>
                  </a:cubicBezTo>
                  <a:cubicBezTo>
                    <a:pt x="101" y="254"/>
                    <a:pt x="101" y="254"/>
                    <a:pt x="101" y="254"/>
                  </a:cubicBezTo>
                  <a:cubicBezTo>
                    <a:pt x="109" y="249"/>
                    <a:pt x="119" y="248"/>
                    <a:pt x="128" y="25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8" name="Google Shape;1528;p39"/>
            <p:cNvSpPr/>
            <p:nvPr/>
          </p:nvSpPr>
          <p:spPr>
            <a:xfrm>
              <a:off x="5837907" y="1326815"/>
              <a:ext cx="260158" cy="268291"/>
            </a:xfrm>
            <a:custGeom>
              <a:rect b="b" l="l" r="r" t="t"/>
              <a:pathLst>
                <a:path extrusionOk="0" h="447" w="433">
                  <a:moveTo>
                    <a:pt x="299" y="45"/>
                  </a:moveTo>
                  <a:cubicBezTo>
                    <a:pt x="301" y="53"/>
                    <a:pt x="298" y="62"/>
                    <a:pt x="292" y="69"/>
                  </a:cubicBezTo>
                  <a:cubicBezTo>
                    <a:pt x="283" y="79"/>
                    <a:pt x="270" y="86"/>
                    <a:pt x="254" y="88"/>
                  </a:cubicBezTo>
                  <a:cubicBezTo>
                    <a:pt x="238" y="91"/>
                    <a:pt x="223" y="89"/>
                    <a:pt x="211" y="82"/>
                  </a:cubicBezTo>
                  <a:cubicBezTo>
                    <a:pt x="203" y="77"/>
                    <a:pt x="198" y="70"/>
                    <a:pt x="197" y="61"/>
                  </a:cubicBezTo>
                  <a:cubicBezTo>
                    <a:pt x="195" y="52"/>
                    <a:pt x="198" y="43"/>
                    <a:pt x="205" y="36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3" y="68"/>
                    <a:pt x="0" y="76"/>
                    <a:pt x="4" y="81"/>
                  </a:cubicBezTo>
                  <a:cubicBezTo>
                    <a:pt x="140" y="249"/>
                    <a:pt x="140" y="249"/>
                    <a:pt x="140" y="249"/>
                  </a:cubicBezTo>
                  <a:cubicBezTo>
                    <a:pt x="141" y="250"/>
                    <a:pt x="142" y="253"/>
                    <a:pt x="142" y="255"/>
                  </a:cubicBezTo>
                  <a:cubicBezTo>
                    <a:pt x="142" y="256"/>
                    <a:pt x="141" y="258"/>
                    <a:pt x="140" y="258"/>
                  </a:cubicBezTo>
                  <a:cubicBezTo>
                    <a:pt x="136" y="262"/>
                    <a:pt x="131" y="266"/>
                    <a:pt x="125" y="264"/>
                  </a:cubicBezTo>
                  <a:cubicBezTo>
                    <a:pt x="122" y="263"/>
                    <a:pt x="119" y="261"/>
                    <a:pt x="115" y="260"/>
                  </a:cubicBezTo>
                  <a:cubicBezTo>
                    <a:pt x="105" y="256"/>
                    <a:pt x="95" y="263"/>
                    <a:pt x="95" y="274"/>
                  </a:cubicBezTo>
                  <a:cubicBezTo>
                    <a:pt x="95" y="285"/>
                    <a:pt x="100" y="296"/>
                    <a:pt x="107" y="304"/>
                  </a:cubicBezTo>
                  <a:cubicBezTo>
                    <a:pt x="114" y="313"/>
                    <a:pt x="124" y="321"/>
                    <a:pt x="134" y="323"/>
                  </a:cubicBezTo>
                  <a:cubicBezTo>
                    <a:pt x="145" y="325"/>
                    <a:pt x="154" y="317"/>
                    <a:pt x="152" y="306"/>
                  </a:cubicBezTo>
                  <a:cubicBezTo>
                    <a:pt x="152" y="302"/>
                    <a:pt x="151" y="299"/>
                    <a:pt x="151" y="295"/>
                  </a:cubicBezTo>
                  <a:cubicBezTo>
                    <a:pt x="150" y="289"/>
                    <a:pt x="154" y="285"/>
                    <a:pt x="159" y="282"/>
                  </a:cubicBezTo>
                  <a:cubicBezTo>
                    <a:pt x="160" y="281"/>
                    <a:pt x="161" y="281"/>
                    <a:pt x="162" y="281"/>
                  </a:cubicBezTo>
                  <a:cubicBezTo>
                    <a:pt x="165" y="281"/>
                    <a:pt x="167" y="282"/>
                    <a:pt x="168" y="284"/>
                  </a:cubicBezTo>
                  <a:cubicBezTo>
                    <a:pt x="295" y="440"/>
                    <a:pt x="295" y="440"/>
                    <a:pt x="295" y="440"/>
                  </a:cubicBezTo>
                  <a:cubicBezTo>
                    <a:pt x="301" y="447"/>
                    <a:pt x="311" y="443"/>
                    <a:pt x="311" y="435"/>
                  </a:cubicBezTo>
                  <a:cubicBezTo>
                    <a:pt x="311" y="399"/>
                    <a:pt x="312" y="354"/>
                    <a:pt x="321" y="300"/>
                  </a:cubicBezTo>
                  <a:cubicBezTo>
                    <a:pt x="335" y="205"/>
                    <a:pt x="376" y="134"/>
                    <a:pt x="417" y="51"/>
                  </a:cubicBezTo>
                  <a:cubicBezTo>
                    <a:pt x="422" y="41"/>
                    <a:pt x="427" y="28"/>
                    <a:pt x="431" y="13"/>
                  </a:cubicBezTo>
                  <a:cubicBezTo>
                    <a:pt x="433" y="7"/>
                    <a:pt x="428" y="0"/>
                    <a:pt x="422" y="1"/>
                  </a:cubicBezTo>
                  <a:cubicBezTo>
                    <a:pt x="284" y="23"/>
                    <a:pt x="284" y="23"/>
                    <a:pt x="284" y="23"/>
                  </a:cubicBezTo>
                  <a:cubicBezTo>
                    <a:pt x="292" y="28"/>
                    <a:pt x="298" y="36"/>
                    <a:pt x="299" y="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9" name="Google Shape;1529;p39"/>
            <p:cNvSpPr/>
            <p:nvPr/>
          </p:nvSpPr>
          <p:spPr>
            <a:xfrm>
              <a:off x="5725035" y="1379176"/>
              <a:ext cx="304441" cy="352116"/>
            </a:xfrm>
            <a:custGeom>
              <a:rect b="b" l="l" r="r" t="t"/>
              <a:pathLst>
                <a:path extrusionOk="0" h="587" w="507">
                  <a:moveTo>
                    <a:pt x="344" y="245"/>
                  </a:moveTo>
                  <a:cubicBezTo>
                    <a:pt x="337" y="251"/>
                    <a:pt x="328" y="253"/>
                    <a:pt x="319" y="251"/>
                  </a:cubicBezTo>
                  <a:cubicBezTo>
                    <a:pt x="306" y="248"/>
                    <a:pt x="293" y="240"/>
                    <a:pt x="283" y="227"/>
                  </a:cubicBezTo>
                  <a:cubicBezTo>
                    <a:pt x="273" y="215"/>
                    <a:pt x="267" y="201"/>
                    <a:pt x="267" y="187"/>
                  </a:cubicBezTo>
                  <a:cubicBezTo>
                    <a:pt x="267" y="178"/>
                    <a:pt x="271" y="170"/>
                    <a:pt x="278" y="164"/>
                  </a:cubicBezTo>
                  <a:cubicBezTo>
                    <a:pt x="285" y="158"/>
                    <a:pt x="295" y="156"/>
                    <a:pt x="304" y="158"/>
                  </a:cubicBezTo>
                  <a:cubicBezTo>
                    <a:pt x="179" y="5"/>
                    <a:pt x="179" y="5"/>
                    <a:pt x="179" y="5"/>
                  </a:cubicBezTo>
                  <a:cubicBezTo>
                    <a:pt x="175" y="0"/>
                    <a:pt x="167" y="1"/>
                    <a:pt x="164" y="8"/>
                  </a:cubicBezTo>
                  <a:cubicBezTo>
                    <a:pt x="87" y="209"/>
                    <a:pt x="87" y="209"/>
                    <a:pt x="87" y="209"/>
                  </a:cubicBezTo>
                  <a:cubicBezTo>
                    <a:pt x="86" y="211"/>
                    <a:pt x="85" y="213"/>
                    <a:pt x="83" y="214"/>
                  </a:cubicBezTo>
                  <a:cubicBezTo>
                    <a:pt x="81" y="214"/>
                    <a:pt x="80" y="214"/>
                    <a:pt x="79" y="214"/>
                  </a:cubicBezTo>
                  <a:cubicBezTo>
                    <a:pt x="73" y="212"/>
                    <a:pt x="68" y="210"/>
                    <a:pt x="67" y="204"/>
                  </a:cubicBezTo>
                  <a:cubicBezTo>
                    <a:pt x="66" y="200"/>
                    <a:pt x="66" y="196"/>
                    <a:pt x="65" y="193"/>
                  </a:cubicBezTo>
                  <a:cubicBezTo>
                    <a:pt x="63" y="182"/>
                    <a:pt x="52" y="177"/>
                    <a:pt x="43" y="182"/>
                  </a:cubicBezTo>
                  <a:cubicBezTo>
                    <a:pt x="33" y="188"/>
                    <a:pt x="27" y="198"/>
                    <a:pt x="23" y="208"/>
                  </a:cubicBezTo>
                  <a:cubicBezTo>
                    <a:pt x="19" y="219"/>
                    <a:pt x="17" y="231"/>
                    <a:pt x="20" y="241"/>
                  </a:cubicBezTo>
                  <a:cubicBezTo>
                    <a:pt x="24" y="251"/>
                    <a:pt x="35" y="255"/>
                    <a:pt x="44" y="248"/>
                  </a:cubicBezTo>
                  <a:cubicBezTo>
                    <a:pt x="47" y="246"/>
                    <a:pt x="49" y="243"/>
                    <a:pt x="52" y="241"/>
                  </a:cubicBezTo>
                  <a:cubicBezTo>
                    <a:pt x="58" y="238"/>
                    <a:pt x="63" y="239"/>
                    <a:pt x="68" y="242"/>
                  </a:cubicBezTo>
                  <a:cubicBezTo>
                    <a:pt x="69" y="242"/>
                    <a:pt x="70" y="243"/>
                    <a:pt x="71" y="244"/>
                  </a:cubicBezTo>
                  <a:cubicBezTo>
                    <a:pt x="72" y="246"/>
                    <a:pt x="72" y="249"/>
                    <a:pt x="71" y="251"/>
                  </a:cubicBezTo>
                  <a:cubicBezTo>
                    <a:pt x="10" y="410"/>
                    <a:pt x="10" y="410"/>
                    <a:pt x="10" y="410"/>
                  </a:cubicBezTo>
                  <a:cubicBezTo>
                    <a:pt x="10" y="412"/>
                    <a:pt x="9" y="414"/>
                    <a:pt x="10" y="415"/>
                  </a:cubicBezTo>
                  <a:cubicBezTo>
                    <a:pt x="16" y="445"/>
                    <a:pt x="0" y="490"/>
                    <a:pt x="10" y="508"/>
                  </a:cubicBezTo>
                  <a:cubicBezTo>
                    <a:pt x="30" y="542"/>
                    <a:pt x="339" y="587"/>
                    <a:pt x="491" y="480"/>
                  </a:cubicBezTo>
                  <a:cubicBezTo>
                    <a:pt x="507" y="469"/>
                    <a:pt x="504" y="446"/>
                    <a:pt x="501" y="402"/>
                  </a:cubicBezTo>
                  <a:cubicBezTo>
                    <a:pt x="355" y="221"/>
                    <a:pt x="355" y="221"/>
                    <a:pt x="355" y="221"/>
                  </a:cubicBezTo>
                  <a:cubicBezTo>
                    <a:pt x="355" y="230"/>
                    <a:pt x="351" y="239"/>
                    <a:pt x="344" y="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0" name="Google Shape;1530;p39"/>
            <p:cNvSpPr/>
            <p:nvPr/>
          </p:nvSpPr>
          <p:spPr>
            <a:xfrm>
              <a:off x="5526246" y="1358760"/>
              <a:ext cx="289521" cy="285105"/>
            </a:xfrm>
            <a:custGeom>
              <a:rect b="b" l="l" r="r" t="t"/>
              <a:pathLst>
                <a:path extrusionOk="0" h="475" w="482">
                  <a:moveTo>
                    <a:pt x="354" y="298"/>
                  </a:moveTo>
                  <a:cubicBezTo>
                    <a:pt x="346" y="295"/>
                    <a:pt x="339" y="288"/>
                    <a:pt x="336" y="279"/>
                  </a:cubicBezTo>
                  <a:cubicBezTo>
                    <a:pt x="332" y="267"/>
                    <a:pt x="333" y="252"/>
                    <a:pt x="339" y="237"/>
                  </a:cubicBezTo>
                  <a:cubicBezTo>
                    <a:pt x="345" y="222"/>
                    <a:pt x="354" y="210"/>
                    <a:pt x="366" y="203"/>
                  </a:cubicBezTo>
                  <a:cubicBezTo>
                    <a:pt x="374" y="199"/>
                    <a:pt x="383" y="198"/>
                    <a:pt x="391" y="201"/>
                  </a:cubicBezTo>
                  <a:cubicBezTo>
                    <a:pt x="400" y="204"/>
                    <a:pt x="406" y="211"/>
                    <a:pt x="409" y="220"/>
                  </a:cubicBezTo>
                  <a:cubicBezTo>
                    <a:pt x="480" y="36"/>
                    <a:pt x="480" y="36"/>
                    <a:pt x="480" y="36"/>
                  </a:cubicBezTo>
                  <a:cubicBezTo>
                    <a:pt x="482" y="30"/>
                    <a:pt x="477" y="23"/>
                    <a:pt x="470" y="24"/>
                  </a:cubicBezTo>
                  <a:cubicBezTo>
                    <a:pt x="257" y="58"/>
                    <a:pt x="257" y="58"/>
                    <a:pt x="257" y="58"/>
                  </a:cubicBezTo>
                  <a:cubicBezTo>
                    <a:pt x="255" y="58"/>
                    <a:pt x="252" y="58"/>
                    <a:pt x="251" y="56"/>
                  </a:cubicBezTo>
                  <a:cubicBezTo>
                    <a:pt x="250" y="56"/>
                    <a:pt x="249" y="54"/>
                    <a:pt x="249" y="53"/>
                  </a:cubicBezTo>
                  <a:cubicBezTo>
                    <a:pt x="248" y="47"/>
                    <a:pt x="247" y="42"/>
                    <a:pt x="251" y="38"/>
                  </a:cubicBezTo>
                  <a:cubicBezTo>
                    <a:pt x="254" y="35"/>
                    <a:pt x="257" y="33"/>
                    <a:pt x="260" y="31"/>
                  </a:cubicBezTo>
                  <a:cubicBezTo>
                    <a:pt x="268" y="24"/>
                    <a:pt x="267" y="12"/>
                    <a:pt x="258" y="6"/>
                  </a:cubicBezTo>
                  <a:cubicBezTo>
                    <a:pt x="248" y="1"/>
                    <a:pt x="236" y="0"/>
                    <a:pt x="225" y="2"/>
                  </a:cubicBezTo>
                  <a:cubicBezTo>
                    <a:pt x="214" y="3"/>
                    <a:pt x="203" y="8"/>
                    <a:pt x="196" y="16"/>
                  </a:cubicBezTo>
                  <a:cubicBezTo>
                    <a:pt x="189" y="24"/>
                    <a:pt x="192" y="36"/>
                    <a:pt x="202" y="40"/>
                  </a:cubicBezTo>
                  <a:cubicBezTo>
                    <a:pt x="205" y="42"/>
                    <a:pt x="208" y="42"/>
                    <a:pt x="212" y="44"/>
                  </a:cubicBezTo>
                  <a:cubicBezTo>
                    <a:pt x="217" y="47"/>
                    <a:pt x="218" y="52"/>
                    <a:pt x="219" y="58"/>
                  </a:cubicBezTo>
                  <a:cubicBezTo>
                    <a:pt x="219" y="59"/>
                    <a:pt x="219" y="60"/>
                    <a:pt x="218" y="61"/>
                  </a:cubicBezTo>
                  <a:cubicBezTo>
                    <a:pt x="217" y="64"/>
                    <a:pt x="215" y="65"/>
                    <a:pt x="212" y="65"/>
                  </a:cubicBezTo>
                  <a:cubicBezTo>
                    <a:pt x="9" y="98"/>
                    <a:pt x="9" y="98"/>
                    <a:pt x="9" y="98"/>
                  </a:cubicBezTo>
                  <a:cubicBezTo>
                    <a:pt x="3" y="98"/>
                    <a:pt x="0" y="104"/>
                    <a:pt x="2" y="109"/>
                  </a:cubicBezTo>
                  <a:cubicBezTo>
                    <a:pt x="14" y="138"/>
                    <a:pt x="74" y="153"/>
                    <a:pt x="86" y="175"/>
                  </a:cubicBezTo>
                  <a:cubicBezTo>
                    <a:pt x="92" y="186"/>
                    <a:pt x="75" y="210"/>
                    <a:pt x="77" y="226"/>
                  </a:cubicBezTo>
                  <a:cubicBezTo>
                    <a:pt x="78" y="239"/>
                    <a:pt x="115" y="253"/>
                    <a:pt x="115" y="253"/>
                  </a:cubicBezTo>
                  <a:cubicBezTo>
                    <a:pt x="115" y="253"/>
                    <a:pt x="89" y="277"/>
                    <a:pt x="88" y="289"/>
                  </a:cubicBezTo>
                  <a:cubicBezTo>
                    <a:pt x="86" y="302"/>
                    <a:pt x="111" y="323"/>
                    <a:pt x="112" y="337"/>
                  </a:cubicBezTo>
                  <a:cubicBezTo>
                    <a:pt x="112" y="350"/>
                    <a:pt x="90" y="385"/>
                    <a:pt x="101" y="421"/>
                  </a:cubicBezTo>
                  <a:cubicBezTo>
                    <a:pt x="116" y="475"/>
                    <a:pt x="280" y="428"/>
                    <a:pt x="323" y="429"/>
                  </a:cubicBezTo>
                  <a:cubicBezTo>
                    <a:pt x="326" y="429"/>
                    <a:pt x="330" y="427"/>
                    <a:pt x="331" y="423"/>
                  </a:cubicBezTo>
                  <a:cubicBezTo>
                    <a:pt x="380" y="296"/>
                    <a:pt x="380" y="296"/>
                    <a:pt x="380" y="296"/>
                  </a:cubicBezTo>
                  <a:cubicBezTo>
                    <a:pt x="372" y="300"/>
                    <a:pt x="363" y="301"/>
                    <a:pt x="354" y="29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1" name="Google Shape;1531;p39"/>
            <p:cNvSpPr/>
            <p:nvPr/>
          </p:nvSpPr>
          <p:spPr>
            <a:xfrm>
              <a:off x="5530337" y="1130580"/>
              <a:ext cx="282300" cy="276217"/>
            </a:xfrm>
            <a:custGeom>
              <a:rect b="b" l="l" r="r" t="t"/>
              <a:pathLst>
                <a:path extrusionOk="0" h="460" w="470">
                  <a:moveTo>
                    <a:pt x="170" y="410"/>
                  </a:moveTo>
                  <a:cubicBezTo>
                    <a:pt x="169" y="401"/>
                    <a:pt x="171" y="392"/>
                    <a:pt x="178" y="385"/>
                  </a:cubicBezTo>
                  <a:cubicBezTo>
                    <a:pt x="186" y="375"/>
                    <a:pt x="200" y="369"/>
                    <a:pt x="216" y="366"/>
                  </a:cubicBezTo>
                  <a:cubicBezTo>
                    <a:pt x="232" y="364"/>
                    <a:pt x="247" y="366"/>
                    <a:pt x="258" y="373"/>
                  </a:cubicBezTo>
                  <a:cubicBezTo>
                    <a:pt x="266" y="377"/>
                    <a:pt x="271" y="385"/>
                    <a:pt x="273" y="394"/>
                  </a:cubicBezTo>
                  <a:cubicBezTo>
                    <a:pt x="274" y="403"/>
                    <a:pt x="271" y="412"/>
                    <a:pt x="265" y="419"/>
                  </a:cubicBezTo>
                  <a:cubicBezTo>
                    <a:pt x="460" y="388"/>
                    <a:pt x="460" y="388"/>
                    <a:pt x="460" y="388"/>
                  </a:cubicBezTo>
                  <a:cubicBezTo>
                    <a:pt x="467" y="387"/>
                    <a:pt x="470" y="379"/>
                    <a:pt x="465" y="373"/>
                  </a:cubicBezTo>
                  <a:cubicBezTo>
                    <a:pt x="330" y="206"/>
                    <a:pt x="330" y="206"/>
                    <a:pt x="330" y="206"/>
                  </a:cubicBezTo>
                  <a:cubicBezTo>
                    <a:pt x="328" y="204"/>
                    <a:pt x="327" y="202"/>
                    <a:pt x="328" y="200"/>
                  </a:cubicBezTo>
                  <a:cubicBezTo>
                    <a:pt x="328" y="198"/>
                    <a:pt x="329" y="197"/>
                    <a:pt x="330" y="196"/>
                  </a:cubicBezTo>
                  <a:cubicBezTo>
                    <a:pt x="334" y="192"/>
                    <a:pt x="338" y="189"/>
                    <a:pt x="344" y="191"/>
                  </a:cubicBezTo>
                  <a:cubicBezTo>
                    <a:pt x="348" y="192"/>
                    <a:pt x="351" y="194"/>
                    <a:pt x="354" y="195"/>
                  </a:cubicBezTo>
                  <a:cubicBezTo>
                    <a:pt x="365" y="198"/>
                    <a:pt x="375" y="192"/>
                    <a:pt x="375" y="181"/>
                  </a:cubicBezTo>
                  <a:cubicBezTo>
                    <a:pt x="375" y="170"/>
                    <a:pt x="369" y="159"/>
                    <a:pt x="362" y="150"/>
                  </a:cubicBezTo>
                  <a:cubicBezTo>
                    <a:pt x="355" y="142"/>
                    <a:pt x="346" y="134"/>
                    <a:pt x="335" y="132"/>
                  </a:cubicBezTo>
                  <a:cubicBezTo>
                    <a:pt x="325" y="130"/>
                    <a:pt x="316" y="138"/>
                    <a:pt x="317" y="149"/>
                  </a:cubicBezTo>
                  <a:cubicBezTo>
                    <a:pt x="318" y="153"/>
                    <a:pt x="319" y="156"/>
                    <a:pt x="319" y="160"/>
                  </a:cubicBezTo>
                  <a:cubicBezTo>
                    <a:pt x="320" y="166"/>
                    <a:pt x="315" y="169"/>
                    <a:pt x="311" y="173"/>
                  </a:cubicBezTo>
                  <a:cubicBezTo>
                    <a:pt x="310" y="174"/>
                    <a:pt x="308" y="174"/>
                    <a:pt x="307" y="174"/>
                  </a:cubicBezTo>
                  <a:cubicBezTo>
                    <a:pt x="305" y="174"/>
                    <a:pt x="303" y="173"/>
                    <a:pt x="301" y="171"/>
                  </a:cubicBezTo>
                  <a:cubicBezTo>
                    <a:pt x="167" y="5"/>
                    <a:pt x="167" y="5"/>
                    <a:pt x="167" y="5"/>
                  </a:cubicBezTo>
                  <a:cubicBezTo>
                    <a:pt x="163" y="0"/>
                    <a:pt x="155" y="1"/>
                    <a:pt x="152" y="6"/>
                  </a:cubicBezTo>
                  <a:cubicBezTo>
                    <a:pt x="113" y="70"/>
                    <a:pt x="97" y="139"/>
                    <a:pt x="91" y="193"/>
                  </a:cubicBezTo>
                  <a:cubicBezTo>
                    <a:pt x="86" y="237"/>
                    <a:pt x="114" y="268"/>
                    <a:pt x="111" y="294"/>
                  </a:cubicBezTo>
                  <a:cubicBezTo>
                    <a:pt x="106" y="335"/>
                    <a:pt x="32" y="395"/>
                    <a:pt x="4" y="446"/>
                  </a:cubicBezTo>
                  <a:cubicBezTo>
                    <a:pt x="0" y="452"/>
                    <a:pt x="5" y="460"/>
                    <a:pt x="13" y="459"/>
                  </a:cubicBezTo>
                  <a:cubicBezTo>
                    <a:pt x="185" y="431"/>
                    <a:pt x="185" y="431"/>
                    <a:pt x="185" y="431"/>
                  </a:cubicBezTo>
                  <a:cubicBezTo>
                    <a:pt x="177" y="427"/>
                    <a:pt x="172" y="419"/>
                    <a:pt x="170" y="41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32" name="Google Shape;1532;p39"/>
          <p:cNvGrpSpPr/>
          <p:nvPr/>
        </p:nvGrpSpPr>
        <p:grpSpPr>
          <a:xfrm>
            <a:off x="1168508" y="843134"/>
            <a:ext cx="364294" cy="445740"/>
            <a:chOff x="606645" y="1011196"/>
            <a:chExt cx="588520" cy="720096"/>
          </a:xfrm>
        </p:grpSpPr>
        <p:sp>
          <p:nvSpPr>
            <p:cNvPr id="1533" name="Google Shape;1533;p39"/>
            <p:cNvSpPr/>
            <p:nvPr/>
          </p:nvSpPr>
          <p:spPr>
            <a:xfrm>
              <a:off x="659316" y="1517469"/>
              <a:ext cx="456722" cy="213824"/>
            </a:xfrm>
            <a:custGeom>
              <a:rect b="b" l="l" r="r" t="t"/>
              <a:pathLst>
                <a:path extrusionOk="0" h="358" w="763">
                  <a:moveTo>
                    <a:pt x="1" y="27"/>
                  </a:moveTo>
                  <a:cubicBezTo>
                    <a:pt x="0" y="41"/>
                    <a:pt x="25" y="62"/>
                    <a:pt x="25" y="75"/>
                  </a:cubicBezTo>
                  <a:cubicBezTo>
                    <a:pt x="26" y="89"/>
                    <a:pt x="4" y="123"/>
                    <a:pt x="14" y="160"/>
                  </a:cubicBezTo>
                  <a:cubicBezTo>
                    <a:pt x="32" y="219"/>
                    <a:pt x="230" y="155"/>
                    <a:pt x="245" y="169"/>
                  </a:cubicBezTo>
                  <a:cubicBezTo>
                    <a:pt x="269" y="192"/>
                    <a:pt x="241" y="258"/>
                    <a:pt x="255" y="280"/>
                  </a:cubicBezTo>
                  <a:cubicBezTo>
                    <a:pt x="275" y="313"/>
                    <a:pt x="582" y="358"/>
                    <a:pt x="735" y="252"/>
                  </a:cubicBezTo>
                  <a:cubicBezTo>
                    <a:pt x="763" y="232"/>
                    <a:pt x="729" y="168"/>
                    <a:pt x="749" y="8"/>
                  </a:cubicBezTo>
                  <a:cubicBezTo>
                    <a:pt x="749" y="4"/>
                    <a:pt x="746" y="0"/>
                    <a:pt x="74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2" y="0"/>
                    <a:pt x="19" y="1"/>
                    <a:pt x="17" y="3"/>
                  </a:cubicBezTo>
                  <a:cubicBezTo>
                    <a:pt x="10" y="11"/>
                    <a:pt x="2" y="21"/>
                    <a:pt x="1" y="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4" name="Google Shape;1534;p39"/>
            <p:cNvSpPr/>
            <p:nvPr/>
          </p:nvSpPr>
          <p:spPr>
            <a:xfrm>
              <a:off x="606645" y="1354464"/>
              <a:ext cx="561583" cy="154615"/>
            </a:xfrm>
            <a:custGeom>
              <a:rect b="b" l="l" r="r" t="t"/>
              <a:pathLst>
                <a:path extrusionOk="0" h="259" w="938">
                  <a:moveTo>
                    <a:pt x="2" y="109"/>
                  </a:moveTo>
                  <a:cubicBezTo>
                    <a:pt x="0" y="146"/>
                    <a:pt x="74" y="161"/>
                    <a:pt x="88" y="186"/>
                  </a:cubicBezTo>
                  <a:cubicBezTo>
                    <a:pt x="93" y="197"/>
                    <a:pt x="77" y="222"/>
                    <a:pt x="79" y="237"/>
                  </a:cubicBezTo>
                  <a:cubicBezTo>
                    <a:pt x="79" y="244"/>
                    <a:pt x="91" y="252"/>
                    <a:pt x="101" y="257"/>
                  </a:cubicBezTo>
                  <a:cubicBezTo>
                    <a:pt x="103" y="258"/>
                    <a:pt x="104" y="259"/>
                    <a:pt x="106" y="259"/>
                  </a:cubicBezTo>
                  <a:cubicBezTo>
                    <a:pt x="840" y="259"/>
                    <a:pt x="840" y="259"/>
                    <a:pt x="840" y="259"/>
                  </a:cubicBezTo>
                  <a:cubicBezTo>
                    <a:pt x="840" y="258"/>
                    <a:pt x="840" y="258"/>
                    <a:pt x="840" y="258"/>
                  </a:cubicBezTo>
                  <a:cubicBezTo>
                    <a:pt x="854" y="164"/>
                    <a:pt x="895" y="93"/>
                    <a:pt x="936" y="10"/>
                  </a:cubicBezTo>
                  <a:cubicBezTo>
                    <a:pt x="936" y="10"/>
                    <a:pt x="936" y="10"/>
                    <a:pt x="936" y="10"/>
                  </a:cubicBezTo>
                  <a:cubicBezTo>
                    <a:pt x="938" y="5"/>
                    <a:pt x="935" y="0"/>
                    <a:pt x="929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75" y="0"/>
                    <a:pt x="73" y="1"/>
                    <a:pt x="71" y="3"/>
                  </a:cubicBezTo>
                  <a:cubicBezTo>
                    <a:pt x="39" y="39"/>
                    <a:pt x="3" y="78"/>
                    <a:pt x="2" y="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5" name="Google Shape;1535;p39"/>
            <p:cNvSpPr/>
            <p:nvPr/>
          </p:nvSpPr>
          <p:spPr>
            <a:xfrm>
              <a:off x="661721" y="1191460"/>
              <a:ext cx="533444" cy="154135"/>
            </a:xfrm>
            <a:custGeom>
              <a:rect b="b" l="l" r="r" t="t"/>
              <a:pathLst>
                <a:path extrusionOk="0" h="258" w="891">
                  <a:moveTo>
                    <a:pt x="8" y="98"/>
                  </a:moveTo>
                  <a:cubicBezTo>
                    <a:pt x="2" y="142"/>
                    <a:pt x="31" y="174"/>
                    <a:pt x="28" y="199"/>
                  </a:cubicBezTo>
                  <a:cubicBezTo>
                    <a:pt x="26" y="213"/>
                    <a:pt x="17" y="230"/>
                    <a:pt x="3" y="247"/>
                  </a:cubicBezTo>
                  <a:cubicBezTo>
                    <a:pt x="0" y="252"/>
                    <a:pt x="3" y="258"/>
                    <a:pt x="9" y="258"/>
                  </a:cubicBezTo>
                  <a:cubicBezTo>
                    <a:pt x="849" y="258"/>
                    <a:pt x="849" y="258"/>
                    <a:pt x="849" y="258"/>
                  </a:cubicBezTo>
                  <a:cubicBezTo>
                    <a:pt x="852" y="258"/>
                    <a:pt x="855" y="256"/>
                    <a:pt x="856" y="254"/>
                  </a:cubicBezTo>
                  <a:cubicBezTo>
                    <a:pt x="875" y="195"/>
                    <a:pt x="891" y="98"/>
                    <a:pt x="873" y="5"/>
                  </a:cubicBezTo>
                  <a:cubicBezTo>
                    <a:pt x="872" y="2"/>
                    <a:pt x="869" y="0"/>
                    <a:pt x="866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1" y="0"/>
                    <a:pt x="28" y="2"/>
                    <a:pt x="27" y="5"/>
                  </a:cubicBezTo>
                  <a:cubicBezTo>
                    <a:pt x="17" y="38"/>
                    <a:pt x="11" y="70"/>
                    <a:pt x="8" y="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6" name="Google Shape;1536;p39"/>
            <p:cNvSpPr/>
            <p:nvPr/>
          </p:nvSpPr>
          <p:spPr>
            <a:xfrm>
              <a:off x="683367" y="1011196"/>
              <a:ext cx="497368" cy="171394"/>
            </a:xfrm>
            <a:custGeom>
              <a:rect b="b" l="l" r="r" t="t"/>
              <a:pathLst>
                <a:path extrusionOk="0" h="287" w="831">
                  <a:moveTo>
                    <a:pt x="690" y="102"/>
                  </a:moveTo>
                  <a:cubicBezTo>
                    <a:pt x="488" y="0"/>
                    <a:pt x="287" y="19"/>
                    <a:pt x="180" y="75"/>
                  </a:cubicBezTo>
                  <a:cubicBezTo>
                    <a:pt x="84" y="125"/>
                    <a:pt x="31" y="203"/>
                    <a:pt x="2" y="278"/>
                  </a:cubicBezTo>
                  <a:cubicBezTo>
                    <a:pt x="0" y="282"/>
                    <a:pt x="3" y="287"/>
                    <a:pt x="8" y="287"/>
                  </a:cubicBezTo>
                  <a:cubicBezTo>
                    <a:pt x="823" y="287"/>
                    <a:pt x="823" y="287"/>
                    <a:pt x="823" y="287"/>
                  </a:cubicBezTo>
                  <a:cubicBezTo>
                    <a:pt x="828" y="287"/>
                    <a:pt x="831" y="283"/>
                    <a:pt x="830" y="278"/>
                  </a:cubicBezTo>
                  <a:cubicBezTo>
                    <a:pt x="810" y="207"/>
                    <a:pt x="768" y="141"/>
                    <a:pt x="690" y="1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37" name="Google Shape;1537;p39"/>
          <p:cNvGrpSpPr/>
          <p:nvPr/>
        </p:nvGrpSpPr>
        <p:grpSpPr>
          <a:xfrm>
            <a:off x="7622791" y="843111"/>
            <a:ext cx="298405" cy="445762"/>
            <a:chOff x="11033597" y="1011159"/>
            <a:chExt cx="482075" cy="720133"/>
          </a:xfrm>
        </p:grpSpPr>
        <p:sp>
          <p:nvSpPr>
            <p:cNvPr id="1538" name="Google Shape;1538;p39"/>
            <p:cNvSpPr/>
            <p:nvPr/>
          </p:nvSpPr>
          <p:spPr>
            <a:xfrm>
              <a:off x="11033597" y="1414369"/>
              <a:ext cx="482075" cy="151349"/>
            </a:xfrm>
            <a:custGeom>
              <a:rect b="b" l="l" r="r" t="t"/>
              <a:pathLst>
                <a:path extrusionOk="0" h="227" w="724">
                  <a:moveTo>
                    <a:pt x="0" y="112"/>
                  </a:moveTo>
                  <a:cubicBezTo>
                    <a:pt x="0" y="149"/>
                    <a:pt x="5" y="185"/>
                    <a:pt x="16" y="219"/>
                  </a:cubicBezTo>
                  <a:cubicBezTo>
                    <a:pt x="17" y="224"/>
                    <a:pt x="22" y="227"/>
                    <a:pt x="27" y="227"/>
                  </a:cubicBezTo>
                  <a:cubicBezTo>
                    <a:pt x="697" y="227"/>
                    <a:pt x="697" y="227"/>
                    <a:pt x="697" y="227"/>
                  </a:cubicBezTo>
                  <a:cubicBezTo>
                    <a:pt x="702" y="227"/>
                    <a:pt x="707" y="224"/>
                    <a:pt x="708" y="219"/>
                  </a:cubicBezTo>
                  <a:cubicBezTo>
                    <a:pt x="719" y="185"/>
                    <a:pt x="724" y="149"/>
                    <a:pt x="724" y="112"/>
                  </a:cubicBezTo>
                  <a:cubicBezTo>
                    <a:pt x="724" y="76"/>
                    <a:pt x="719" y="41"/>
                    <a:pt x="709" y="8"/>
                  </a:cubicBezTo>
                  <a:cubicBezTo>
                    <a:pt x="708" y="3"/>
                    <a:pt x="703" y="0"/>
                    <a:pt x="698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1" y="0"/>
                    <a:pt x="16" y="3"/>
                    <a:pt x="15" y="8"/>
                  </a:cubicBezTo>
                  <a:cubicBezTo>
                    <a:pt x="5" y="41"/>
                    <a:pt x="0" y="76"/>
                    <a:pt x="0" y="11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9" name="Google Shape;1539;p39"/>
            <p:cNvSpPr/>
            <p:nvPr/>
          </p:nvSpPr>
          <p:spPr>
            <a:xfrm>
              <a:off x="11142821" y="1011159"/>
              <a:ext cx="263627" cy="229006"/>
            </a:xfrm>
            <a:custGeom>
              <a:rect b="b" l="l" r="r" t="t"/>
              <a:pathLst>
                <a:path extrusionOk="0" h="343" w="396">
                  <a:moveTo>
                    <a:pt x="357" y="266"/>
                  </a:moveTo>
                  <a:cubicBezTo>
                    <a:pt x="208" y="7"/>
                    <a:pt x="208" y="7"/>
                    <a:pt x="208" y="7"/>
                  </a:cubicBezTo>
                  <a:cubicBezTo>
                    <a:pt x="203" y="0"/>
                    <a:pt x="193" y="0"/>
                    <a:pt x="188" y="7"/>
                  </a:cubicBezTo>
                  <a:cubicBezTo>
                    <a:pt x="39" y="266"/>
                    <a:pt x="39" y="266"/>
                    <a:pt x="39" y="266"/>
                  </a:cubicBezTo>
                  <a:cubicBezTo>
                    <a:pt x="4" y="326"/>
                    <a:pt x="4" y="326"/>
                    <a:pt x="4" y="326"/>
                  </a:cubicBezTo>
                  <a:cubicBezTo>
                    <a:pt x="0" y="334"/>
                    <a:pt x="5" y="343"/>
                    <a:pt x="14" y="343"/>
                  </a:cubicBezTo>
                  <a:cubicBezTo>
                    <a:pt x="382" y="343"/>
                    <a:pt x="382" y="343"/>
                    <a:pt x="382" y="343"/>
                  </a:cubicBezTo>
                  <a:cubicBezTo>
                    <a:pt x="391" y="343"/>
                    <a:pt x="396" y="334"/>
                    <a:pt x="392" y="326"/>
                  </a:cubicBezTo>
                  <a:lnTo>
                    <a:pt x="357" y="26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0" name="Google Shape;1540;p39"/>
            <p:cNvSpPr/>
            <p:nvPr/>
          </p:nvSpPr>
          <p:spPr>
            <a:xfrm>
              <a:off x="11052228" y="1576445"/>
              <a:ext cx="444813" cy="154847"/>
            </a:xfrm>
            <a:custGeom>
              <a:rect b="b" l="l" r="r" t="t"/>
              <a:pathLst>
                <a:path extrusionOk="0" h="232" w="668">
                  <a:moveTo>
                    <a:pt x="334" y="232"/>
                  </a:moveTo>
                  <a:cubicBezTo>
                    <a:pt x="482" y="232"/>
                    <a:pt x="609" y="143"/>
                    <a:pt x="665" y="17"/>
                  </a:cubicBezTo>
                  <a:cubicBezTo>
                    <a:pt x="668" y="9"/>
                    <a:pt x="663" y="0"/>
                    <a:pt x="655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5" y="0"/>
                    <a:pt x="0" y="9"/>
                    <a:pt x="3" y="17"/>
                  </a:cubicBezTo>
                  <a:cubicBezTo>
                    <a:pt x="59" y="143"/>
                    <a:pt x="186" y="232"/>
                    <a:pt x="334" y="2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1" name="Google Shape;1541;p39"/>
            <p:cNvSpPr/>
            <p:nvPr/>
          </p:nvSpPr>
          <p:spPr>
            <a:xfrm>
              <a:off x="11051762" y="1251592"/>
              <a:ext cx="446676" cy="151349"/>
            </a:xfrm>
            <a:custGeom>
              <a:rect b="b" l="l" r="r" t="t"/>
              <a:pathLst>
                <a:path extrusionOk="0" h="227" w="671">
                  <a:moveTo>
                    <a:pt x="654" y="183"/>
                  </a:moveTo>
                  <a:cubicBezTo>
                    <a:pt x="653" y="182"/>
                    <a:pt x="653" y="182"/>
                    <a:pt x="653" y="182"/>
                  </a:cubicBezTo>
                  <a:cubicBezTo>
                    <a:pt x="552" y="5"/>
                    <a:pt x="552" y="5"/>
                    <a:pt x="552" y="5"/>
                  </a:cubicBezTo>
                  <a:cubicBezTo>
                    <a:pt x="550" y="2"/>
                    <a:pt x="546" y="0"/>
                    <a:pt x="54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4" y="0"/>
                    <a:pt x="120" y="2"/>
                    <a:pt x="118" y="5"/>
                  </a:cubicBezTo>
                  <a:cubicBezTo>
                    <a:pt x="17" y="182"/>
                    <a:pt x="17" y="182"/>
                    <a:pt x="17" y="182"/>
                  </a:cubicBezTo>
                  <a:cubicBezTo>
                    <a:pt x="16" y="185"/>
                    <a:pt x="16" y="185"/>
                    <a:pt x="16" y="185"/>
                  </a:cubicBezTo>
                  <a:cubicBezTo>
                    <a:pt x="11" y="194"/>
                    <a:pt x="7" y="202"/>
                    <a:pt x="3" y="211"/>
                  </a:cubicBezTo>
                  <a:cubicBezTo>
                    <a:pt x="0" y="219"/>
                    <a:pt x="5" y="227"/>
                    <a:pt x="13" y="227"/>
                  </a:cubicBezTo>
                  <a:cubicBezTo>
                    <a:pt x="657" y="227"/>
                    <a:pt x="657" y="227"/>
                    <a:pt x="657" y="227"/>
                  </a:cubicBezTo>
                  <a:cubicBezTo>
                    <a:pt x="665" y="227"/>
                    <a:pt x="671" y="219"/>
                    <a:pt x="667" y="211"/>
                  </a:cubicBezTo>
                  <a:cubicBezTo>
                    <a:pt x="663" y="202"/>
                    <a:pt x="659" y="193"/>
                    <a:pt x="654" y="1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2" name="Google Shape;1542;p39"/>
          <p:cNvGrpSpPr/>
          <p:nvPr/>
        </p:nvGrpSpPr>
        <p:grpSpPr>
          <a:xfrm>
            <a:off x="6221656" y="797418"/>
            <a:ext cx="460705" cy="491455"/>
            <a:chOff x="8770051" y="937343"/>
            <a:chExt cx="744273" cy="793950"/>
          </a:xfrm>
        </p:grpSpPr>
        <p:sp>
          <p:nvSpPr>
            <p:cNvPr id="1543" name="Google Shape;1543;p39"/>
            <p:cNvSpPr/>
            <p:nvPr/>
          </p:nvSpPr>
          <p:spPr>
            <a:xfrm>
              <a:off x="8968558" y="1402926"/>
              <a:ext cx="348361" cy="98539"/>
            </a:xfrm>
            <a:custGeom>
              <a:rect b="b" l="l" r="r" t="t"/>
              <a:pathLst>
                <a:path extrusionOk="0" h="492696" w="1741804">
                  <a:moveTo>
                    <a:pt x="1741805" y="0"/>
                  </a:moveTo>
                  <a:lnTo>
                    <a:pt x="0" y="0"/>
                  </a:lnTo>
                  <a:cubicBezTo>
                    <a:pt x="100902" y="166370"/>
                    <a:pt x="219266" y="316611"/>
                    <a:pt x="295529" y="492696"/>
                  </a:cubicBezTo>
                  <a:lnTo>
                    <a:pt x="1444625" y="492696"/>
                  </a:lnTo>
                  <a:cubicBezTo>
                    <a:pt x="1518222" y="307785"/>
                    <a:pt x="1639761" y="160655"/>
                    <a:pt x="17418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4" name="Google Shape;1544;p39"/>
            <p:cNvSpPr/>
            <p:nvPr/>
          </p:nvSpPr>
          <p:spPr>
            <a:xfrm>
              <a:off x="8960465" y="1079360"/>
              <a:ext cx="362496" cy="102351"/>
            </a:xfrm>
            <a:custGeom>
              <a:rect b="b" l="l" r="r" t="t"/>
              <a:pathLst>
                <a:path extrusionOk="0" h="511754" w="1812480">
                  <a:moveTo>
                    <a:pt x="1812481" y="511755"/>
                  </a:moveTo>
                  <a:cubicBezTo>
                    <a:pt x="1623568" y="198445"/>
                    <a:pt x="1277493" y="-1453"/>
                    <a:pt x="899922" y="8"/>
                  </a:cubicBezTo>
                  <a:cubicBezTo>
                    <a:pt x="549593" y="1341"/>
                    <a:pt x="194628" y="214066"/>
                    <a:pt x="0" y="511755"/>
                  </a:cubicBezTo>
                  <a:lnTo>
                    <a:pt x="1812481" y="5117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5" name="Google Shape;1545;p39"/>
            <p:cNvSpPr/>
            <p:nvPr/>
          </p:nvSpPr>
          <p:spPr>
            <a:xfrm>
              <a:off x="8930121" y="1189758"/>
              <a:ext cx="422643" cy="98539"/>
            </a:xfrm>
            <a:custGeom>
              <a:rect b="b" l="l" r="r" t="t"/>
              <a:pathLst>
                <a:path extrusionOk="0" h="492696" w="2113216">
                  <a:moveTo>
                    <a:pt x="2113217" y="492696"/>
                  </a:moveTo>
                  <a:cubicBezTo>
                    <a:pt x="2110994" y="311595"/>
                    <a:pt x="2064639" y="144717"/>
                    <a:pt x="1985582" y="0"/>
                  </a:cubicBezTo>
                  <a:lnTo>
                    <a:pt x="127445" y="0"/>
                  </a:lnTo>
                  <a:cubicBezTo>
                    <a:pt x="47307" y="135065"/>
                    <a:pt x="0" y="285687"/>
                    <a:pt x="0" y="440944"/>
                  </a:cubicBezTo>
                  <a:cubicBezTo>
                    <a:pt x="0" y="458534"/>
                    <a:pt x="508" y="475742"/>
                    <a:pt x="1270" y="492696"/>
                  </a:cubicBezTo>
                  <a:lnTo>
                    <a:pt x="2113217" y="49269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6" name="Google Shape;1546;p39"/>
            <p:cNvSpPr/>
            <p:nvPr/>
          </p:nvSpPr>
          <p:spPr>
            <a:xfrm>
              <a:off x="8930847" y="1296342"/>
              <a:ext cx="421894" cy="98539"/>
            </a:xfrm>
            <a:custGeom>
              <a:rect b="b" l="l" r="r" t="t"/>
              <a:pathLst>
                <a:path extrusionOk="0" h="492696" w="2109469">
                  <a:moveTo>
                    <a:pt x="0" y="0"/>
                  </a:moveTo>
                  <a:cubicBezTo>
                    <a:pt x="16002" y="194564"/>
                    <a:pt x="82868" y="350457"/>
                    <a:pt x="165291" y="492696"/>
                  </a:cubicBezTo>
                  <a:lnTo>
                    <a:pt x="1953324" y="492696"/>
                  </a:lnTo>
                  <a:cubicBezTo>
                    <a:pt x="2038096" y="352425"/>
                    <a:pt x="2104454" y="199073"/>
                    <a:pt x="210947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7" name="Google Shape;1547;p39"/>
            <p:cNvSpPr/>
            <p:nvPr/>
          </p:nvSpPr>
          <p:spPr>
            <a:xfrm>
              <a:off x="9031006" y="1509510"/>
              <a:ext cx="223837" cy="102349"/>
            </a:xfrm>
            <a:custGeom>
              <a:rect b="b" l="l" r="r" t="t"/>
              <a:pathLst>
                <a:path extrusionOk="0" h="511746" w="1119187">
                  <a:moveTo>
                    <a:pt x="0" y="0"/>
                  </a:moveTo>
                  <a:cubicBezTo>
                    <a:pt x="38989" y="100267"/>
                    <a:pt x="63690" y="209423"/>
                    <a:pt x="63690" y="334899"/>
                  </a:cubicBezTo>
                  <a:cubicBezTo>
                    <a:pt x="63690" y="432562"/>
                    <a:pt x="142875" y="511747"/>
                    <a:pt x="240538" y="511747"/>
                  </a:cubicBezTo>
                  <a:lnTo>
                    <a:pt x="889889" y="511747"/>
                  </a:lnTo>
                  <a:cubicBezTo>
                    <a:pt x="987552" y="511747"/>
                    <a:pt x="1066737" y="432562"/>
                    <a:pt x="1066737" y="334899"/>
                  </a:cubicBezTo>
                  <a:lnTo>
                    <a:pt x="1066737" y="311658"/>
                  </a:lnTo>
                  <a:cubicBezTo>
                    <a:pt x="1066737" y="194183"/>
                    <a:pt x="1086803" y="92265"/>
                    <a:pt x="111918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48" name="Google Shape;1548;p39"/>
            <p:cNvGrpSpPr/>
            <p:nvPr/>
          </p:nvGrpSpPr>
          <p:grpSpPr>
            <a:xfrm>
              <a:off x="8770051" y="937343"/>
              <a:ext cx="744273" cy="793950"/>
              <a:chOff x="6565437" y="1588001"/>
              <a:chExt cx="744273" cy="793950"/>
            </a:xfrm>
          </p:grpSpPr>
          <p:sp>
            <p:nvSpPr>
              <p:cNvPr id="1549" name="Google Shape;1549;p39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0" name="Google Shape;1550;p39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1" name="Google Shape;1551;p39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2" name="Google Shape;1552;p39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3" name="Google Shape;1553;p39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4" name="Google Shape;1554;p39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5" name="Google Shape;1555;p39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6" name="Google Shape;1556;p39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7" name="Google Shape;1557;p39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8" name="Google Shape;1558;p39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559" name="Google Shape;1559;p39"/>
          <p:cNvGrpSpPr/>
          <p:nvPr/>
        </p:nvGrpSpPr>
        <p:grpSpPr>
          <a:xfrm>
            <a:off x="4820520" y="797418"/>
            <a:ext cx="460705" cy="491455"/>
            <a:chOff x="6506504" y="937343"/>
            <a:chExt cx="744273" cy="793950"/>
          </a:xfrm>
        </p:grpSpPr>
        <p:sp>
          <p:nvSpPr>
            <p:cNvPr id="1560" name="Google Shape;1560;p39"/>
            <p:cNvSpPr/>
            <p:nvPr/>
          </p:nvSpPr>
          <p:spPr>
            <a:xfrm>
              <a:off x="6666683" y="1079385"/>
              <a:ext cx="422268" cy="171940"/>
            </a:xfrm>
            <a:custGeom>
              <a:rect b="b" l="l" r="r" t="t"/>
              <a:pathLst>
                <a:path extrusionOk="0" h="859701" w="2085276">
                  <a:moveTo>
                    <a:pt x="2085276" y="859701"/>
                  </a:moveTo>
                  <a:cubicBezTo>
                    <a:pt x="2064893" y="746925"/>
                    <a:pt x="2027047" y="641516"/>
                    <a:pt x="1974723" y="545821"/>
                  </a:cubicBezTo>
                  <a:lnTo>
                    <a:pt x="1952816" y="507721"/>
                  </a:lnTo>
                  <a:cubicBezTo>
                    <a:pt x="1535303" y="-176492"/>
                    <a:pt x="577914" y="-161950"/>
                    <a:pt x="140271" y="507721"/>
                  </a:cubicBezTo>
                  <a:lnTo>
                    <a:pt x="116523" y="545821"/>
                  </a:lnTo>
                  <a:cubicBezTo>
                    <a:pt x="57721" y="643421"/>
                    <a:pt x="18098" y="749783"/>
                    <a:pt x="0" y="859701"/>
                  </a:cubicBezTo>
                  <a:lnTo>
                    <a:pt x="2085276" y="85970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1" name="Google Shape;1561;p39"/>
            <p:cNvSpPr/>
            <p:nvPr/>
          </p:nvSpPr>
          <p:spPr>
            <a:xfrm>
              <a:off x="6664423" y="1259933"/>
              <a:ext cx="427985" cy="171450"/>
            </a:xfrm>
            <a:custGeom>
              <a:rect b="b" l="l" r="r" t="t"/>
              <a:pathLst>
                <a:path extrusionOk="0" h="857250" w="2113506">
                  <a:moveTo>
                    <a:pt x="3910" y="178753"/>
                  </a:moveTo>
                  <a:cubicBezTo>
                    <a:pt x="22706" y="451485"/>
                    <a:pt x="153833" y="652844"/>
                    <a:pt x="287056" y="857250"/>
                  </a:cubicBezTo>
                  <a:lnTo>
                    <a:pt x="1834170" y="857250"/>
                  </a:lnTo>
                  <a:cubicBezTo>
                    <a:pt x="1971457" y="654495"/>
                    <a:pt x="2109316" y="461137"/>
                    <a:pt x="2113316" y="178753"/>
                  </a:cubicBezTo>
                  <a:lnTo>
                    <a:pt x="2113507" y="140653"/>
                  </a:lnTo>
                  <a:cubicBezTo>
                    <a:pt x="2112935" y="92710"/>
                    <a:pt x="2109125" y="45784"/>
                    <a:pt x="2102585" y="0"/>
                  </a:cubicBezTo>
                  <a:lnTo>
                    <a:pt x="5815" y="0"/>
                  </a:lnTo>
                  <a:cubicBezTo>
                    <a:pt x="-1170" y="58991"/>
                    <a:pt x="-1932" y="118872"/>
                    <a:pt x="3910" y="17875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2" name="Google Shape;1562;p39"/>
            <p:cNvSpPr/>
            <p:nvPr/>
          </p:nvSpPr>
          <p:spPr>
            <a:xfrm>
              <a:off x="6727642" y="1439988"/>
              <a:ext cx="303068" cy="171348"/>
            </a:xfrm>
            <a:custGeom>
              <a:rect b="b" l="l" r="r" t="t"/>
              <a:pathLst>
                <a:path extrusionOk="0" h="856741" w="1496631">
                  <a:moveTo>
                    <a:pt x="0" y="0"/>
                  </a:moveTo>
                  <a:cubicBezTo>
                    <a:pt x="63500" y="97853"/>
                    <a:pt x="125984" y="197485"/>
                    <a:pt x="175451" y="306896"/>
                  </a:cubicBezTo>
                  <a:lnTo>
                    <a:pt x="191071" y="344996"/>
                  </a:lnTo>
                  <a:cubicBezTo>
                    <a:pt x="230060" y="445262"/>
                    <a:pt x="254762" y="554419"/>
                    <a:pt x="254762" y="679895"/>
                  </a:cubicBezTo>
                  <a:cubicBezTo>
                    <a:pt x="254762" y="777558"/>
                    <a:pt x="333946" y="856742"/>
                    <a:pt x="431610" y="856742"/>
                  </a:cubicBezTo>
                  <a:lnTo>
                    <a:pt x="1080960" y="856742"/>
                  </a:lnTo>
                  <a:cubicBezTo>
                    <a:pt x="1189609" y="856488"/>
                    <a:pt x="1267206" y="763143"/>
                    <a:pt x="1257808" y="656653"/>
                  </a:cubicBezTo>
                  <a:cubicBezTo>
                    <a:pt x="1257808" y="539178"/>
                    <a:pt x="1277874" y="437261"/>
                    <a:pt x="1310259" y="344996"/>
                  </a:cubicBezTo>
                  <a:lnTo>
                    <a:pt x="1324483" y="306896"/>
                  </a:lnTo>
                  <a:cubicBezTo>
                    <a:pt x="1370775" y="194501"/>
                    <a:pt x="1432687" y="95567"/>
                    <a:pt x="14966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63" name="Google Shape;1563;p39"/>
            <p:cNvGrpSpPr/>
            <p:nvPr/>
          </p:nvGrpSpPr>
          <p:grpSpPr>
            <a:xfrm>
              <a:off x="6506504" y="937343"/>
              <a:ext cx="744273" cy="793950"/>
              <a:chOff x="6565437" y="1588001"/>
              <a:chExt cx="744273" cy="793950"/>
            </a:xfrm>
          </p:grpSpPr>
          <p:sp>
            <p:nvSpPr>
              <p:cNvPr id="1564" name="Google Shape;1564;p39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5" name="Google Shape;1565;p39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6" name="Google Shape;1566;p39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7" name="Google Shape;1567;p39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8" name="Google Shape;1568;p39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9" name="Google Shape;1569;p39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0" name="Google Shape;1570;p39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1" name="Google Shape;1571;p39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2" name="Google Shape;1572;p39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3" name="Google Shape;1573;p39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574" name="Google Shape;1574;p39"/>
          <p:cNvGrpSpPr/>
          <p:nvPr/>
        </p:nvGrpSpPr>
        <p:grpSpPr>
          <a:xfrm>
            <a:off x="5521088" y="797418"/>
            <a:ext cx="460705" cy="491455"/>
            <a:chOff x="7638277" y="937343"/>
            <a:chExt cx="744273" cy="793950"/>
          </a:xfrm>
        </p:grpSpPr>
        <p:sp>
          <p:nvSpPr>
            <p:cNvPr id="1575" name="Google Shape;1575;p39"/>
            <p:cNvSpPr/>
            <p:nvPr/>
          </p:nvSpPr>
          <p:spPr>
            <a:xfrm>
              <a:off x="8012931" y="1079385"/>
              <a:ext cx="217151" cy="253479"/>
            </a:xfrm>
            <a:custGeom>
              <a:rect b="b" l="l" r="r" t="t"/>
              <a:pathLst>
                <a:path extrusionOk="0" h="1267396" w="1085755">
                  <a:moveTo>
                    <a:pt x="1058482" y="714947"/>
                  </a:moveTo>
                  <a:cubicBezTo>
                    <a:pt x="1013714" y="538416"/>
                    <a:pt x="885190" y="361632"/>
                    <a:pt x="705993" y="229870"/>
                  </a:cubicBezTo>
                  <a:cubicBezTo>
                    <a:pt x="565277" y="126492"/>
                    <a:pt x="329184" y="3365"/>
                    <a:pt x="0" y="0"/>
                  </a:cubicBezTo>
                  <a:lnTo>
                    <a:pt x="0" y="1267397"/>
                  </a:lnTo>
                  <a:lnTo>
                    <a:pt x="1025144" y="1267397"/>
                  </a:lnTo>
                  <a:cubicBezTo>
                    <a:pt x="1092772" y="1073722"/>
                    <a:pt x="1103694" y="892810"/>
                    <a:pt x="1058482" y="71494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6" name="Google Shape;1576;p39"/>
            <p:cNvSpPr/>
            <p:nvPr/>
          </p:nvSpPr>
          <p:spPr>
            <a:xfrm>
              <a:off x="7789628" y="1079436"/>
              <a:ext cx="214318" cy="253428"/>
            </a:xfrm>
            <a:custGeom>
              <a:rect b="b" l="l" r="r" t="t"/>
              <a:pathLst>
                <a:path extrusionOk="0" h="1267142" w="1071591">
                  <a:moveTo>
                    <a:pt x="377536" y="231331"/>
                  </a:moveTo>
                  <a:cubicBezTo>
                    <a:pt x="199609" y="362839"/>
                    <a:pt x="71910" y="538988"/>
                    <a:pt x="27270" y="714693"/>
                  </a:cubicBezTo>
                  <a:cubicBezTo>
                    <a:pt x="-17942" y="892556"/>
                    <a:pt x="-7020" y="1073404"/>
                    <a:pt x="60671" y="1267143"/>
                  </a:cubicBezTo>
                  <a:lnTo>
                    <a:pt x="1071591" y="1267143"/>
                  </a:lnTo>
                  <a:lnTo>
                    <a:pt x="1071591" y="0"/>
                  </a:lnTo>
                  <a:cubicBezTo>
                    <a:pt x="748249" y="6794"/>
                    <a:pt x="516220" y="128905"/>
                    <a:pt x="377536" y="231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7" name="Google Shape;1577;p39"/>
            <p:cNvSpPr/>
            <p:nvPr/>
          </p:nvSpPr>
          <p:spPr>
            <a:xfrm>
              <a:off x="8012931" y="1341261"/>
              <a:ext cx="202133" cy="270446"/>
            </a:xfrm>
            <a:custGeom>
              <a:rect b="b" l="l" r="r" t="t"/>
              <a:pathLst>
                <a:path extrusionOk="0" h="1352232" w="1010666">
                  <a:moveTo>
                    <a:pt x="326390" y="1351915"/>
                  </a:moveTo>
                  <a:cubicBezTo>
                    <a:pt x="447929" y="1351090"/>
                    <a:pt x="476758" y="1318387"/>
                    <a:pt x="497142" y="1226757"/>
                  </a:cubicBezTo>
                  <a:cubicBezTo>
                    <a:pt x="505079" y="1190943"/>
                    <a:pt x="512382" y="1152208"/>
                    <a:pt x="520129" y="1111187"/>
                  </a:cubicBezTo>
                  <a:cubicBezTo>
                    <a:pt x="540004" y="1005586"/>
                    <a:pt x="562610" y="885888"/>
                    <a:pt x="602869" y="793750"/>
                  </a:cubicBezTo>
                  <a:cubicBezTo>
                    <a:pt x="721932" y="514413"/>
                    <a:pt x="897255" y="279463"/>
                    <a:pt x="1010666" y="0"/>
                  </a:cubicBezTo>
                  <a:lnTo>
                    <a:pt x="0" y="0"/>
                  </a:lnTo>
                  <a:lnTo>
                    <a:pt x="0" y="1351725"/>
                  </a:lnTo>
                  <a:lnTo>
                    <a:pt x="12573" y="1351598"/>
                  </a:lnTo>
                  <a:lnTo>
                    <a:pt x="12573" y="1352169"/>
                  </a:lnTo>
                  <a:cubicBezTo>
                    <a:pt x="41974" y="1352169"/>
                    <a:pt x="71438" y="1352169"/>
                    <a:pt x="100838" y="1352233"/>
                  </a:cubicBezTo>
                  <a:lnTo>
                    <a:pt x="118364" y="1351915"/>
                  </a:lnTo>
                  <a:cubicBezTo>
                    <a:pt x="162116" y="1351979"/>
                    <a:pt x="284671" y="1352487"/>
                    <a:pt x="326390" y="13519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8" name="Google Shape;1578;p39"/>
            <p:cNvSpPr/>
            <p:nvPr/>
          </p:nvSpPr>
          <p:spPr>
            <a:xfrm>
              <a:off x="7804733" y="1341261"/>
              <a:ext cx="199288" cy="270439"/>
            </a:xfrm>
            <a:custGeom>
              <a:rect b="b" l="l" r="r" t="t"/>
              <a:pathLst>
                <a:path extrusionOk="0" h="1352197" w="996442">
                  <a:moveTo>
                    <a:pt x="996442" y="1352169"/>
                  </a:moveTo>
                  <a:lnTo>
                    <a:pt x="996442" y="0"/>
                  </a:lnTo>
                  <a:lnTo>
                    <a:pt x="0" y="0"/>
                  </a:lnTo>
                  <a:cubicBezTo>
                    <a:pt x="113538" y="279591"/>
                    <a:pt x="288671" y="514287"/>
                    <a:pt x="407797" y="793750"/>
                  </a:cubicBezTo>
                  <a:cubicBezTo>
                    <a:pt x="448056" y="885888"/>
                    <a:pt x="470662" y="1005586"/>
                    <a:pt x="490601" y="1111250"/>
                  </a:cubicBezTo>
                  <a:cubicBezTo>
                    <a:pt x="498348" y="1152208"/>
                    <a:pt x="505651" y="1190943"/>
                    <a:pt x="513588" y="1226757"/>
                  </a:cubicBezTo>
                  <a:cubicBezTo>
                    <a:pt x="533908" y="1329246"/>
                    <a:pt x="580580" y="1351153"/>
                    <a:pt x="682561" y="1352169"/>
                  </a:cubicBezTo>
                  <a:cubicBezTo>
                    <a:pt x="774002" y="1352169"/>
                    <a:pt x="905256" y="1352233"/>
                    <a:pt x="996442" y="135216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79" name="Google Shape;1579;p39"/>
            <p:cNvGrpSpPr/>
            <p:nvPr/>
          </p:nvGrpSpPr>
          <p:grpSpPr>
            <a:xfrm>
              <a:off x="7638277" y="937343"/>
              <a:ext cx="744273" cy="793950"/>
              <a:chOff x="6565437" y="1588001"/>
              <a:chExt cx="744273" cy="793950"/>
            </a:xfrm>
          </p:grpSpPr>
          <p:sp>
            <p:nvSpPr>
              <p:cNvPr id="1580" name="Google Shape;1580;p39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1" name="Google Shape;1581;p39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2" name="Google Shape;1582;p39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3" name="Google Shape;1583;p39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4" name="Google Shape;1584;p39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5" name="Google Shape;1585;p39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6" name="Google Shape;1586;p39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7" name="Google Shape;1587;p39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8" name="Google Shape;1588;p39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9" name="Google Shape;1589;p39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590" name="Google Shape;1590;p39"/>
          <p:cNvGrpSpPr/>
          <p:nvPr/>
        </p:nvGrpSpPr>
        <p:grpSpPr>
          <a:xfrm>
            <a:off x="3061198" y="2986973"/>
            <a:ext cx="445779" cy="400764"/>
            <a:chOff x="3778727" y="4460423"/>
            <a:chExt cx="720160" cy="647438"/>
          </a:xfrm>
        </p:grpSpPr>
        <p:sp>
          <p:nvSpPr>
            <p:cNvPr id="1591" name="Google Shape;1591;p39"/>
            <p:cNvSpPr/>
            <p:nvPr/>
          </p:nvSpPr>
          <p:spPr>
            <a:xfrm>
              <a:off x="3957011" y="4902228"/>
              <a:ext cx="364723" cy="110621"/>
            </a:xfrm>
            <a:custGeom>
              <a:rect b="b" l="l" r="r" t="t"/>
              <a:pathLst>
                <a:path extrusionOk="0" h="194" w="640">
                  <a:moveTo>
                    <a:pt x="0" y="0"/>
                  </a:moveTo>
                  <a:cubicBezTo>
                    <a:pt x="63" y="130"/>
                    <a:pt x="63" y="130"/>
                    <a:pt x="63" y="130"/>
                  </a:cubicBezTo>
                  <a:cubicBezTo>
                    <a:pt x="64" y="130"/>
                    <a:pt x="64" y="130"/>
                    <a:pt x="64" y="130"/>
                  </a:cubicBezTo>
                  <a:cubicBezTo>
                    <a:pt x="64" y="130"/>
                    <a:pt x="64" y="130"/>
                    <a:pt x="64" y="131"/>
                  </a:cubicBezTo>
                  <a:cubicBezTo>
                    <a:pt x="70" y="143"/>
                    <a:pt x="70" y="143"/>
                    <a:pt x="70" y="143"/>
                  </a:cubicBezTo>
                  <a:cubicBezTo>
                    <a:pt x="93" y="170"/>
                    <a:pt x="188" y="194"/>
                    <a:pt x="320" y="194"/>
                  </a:cubicBezTo>
                  <a:cubicBezTo>
                    <a:pt x="452" y="194"/>
                    <a:pt x="547" y="170"/>
                    <a:pt x="571" y="143"/>
                  </a:cubicBezTo>
                  <a:cubicBezTo>
                    <a:pt x="577" y="131"/>
                    <a:pt x="577" y="131"/>
                    <a:pt x="577" y="131"/>
                  </a:cubicBezTo>
                  <a:cubicBezTo>
                    <a:pt x="577" y="130"/>
                    <a:pt x="577" y="130"/>
                    <a:pt x="577" y="130"/>
                  </a:cubicBezTo>
                  <a:cubicBezTo>
                    <a:pt x="577" y="130"/>
                    <a:pt x="577" y="130"/>
                    <a:pt x="577" y="130"/>
                  </a:cubicBezTo>
                  <a:cubicBezTo>
                    <a:pt x="640" y="0"/>
                    <a:pt x="640" y="0"/>
                    <a:pt x="640" y="0"/>
                  </a:cubicBezTo>
                  <a:cubicBezTo>
                    <a:pt x="587" y="29"/>
                    <a:pt x="452" y="46"/>
                    <a:pt x="320" y="46"/>
                  </a:cubicBezTo>
                  <a:cubicBezTo>
                    <a:pt x="189" y="46"/>
                    <a:pt x="53" y="29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2" name="Google Shape;1592;p39"/>
            <p:cNvSpPr/>
            <p:nvPr/>
          </p:nvSpPr>
          <p:spPr>
            <a:xfrm>
              <a:off x="4002092" y="4999728"/>
              <a:ext cx="275015" cy="108132"/>
            </a:xfrm>
            <a:custGeom>
              <a:rect b="b" l="l" r="r" t="t"/>
              <a:pathLst>
                <a:path extrusionOk="0" h="190" w="483">
                  <a:moveTo>
                    <a:pt x="0" y="0"/>
                  </a:moveTo>
                  <a:cubicBezTo>
                    <a:pt x="61" y="125"/>
                    <a:pt x="61" y="125"/>
                    <a:pt x="61" y="125"/>
                  </a:cubicBezTo>
                  <a:cubicBezTo>
                    <a:pt x="62" y="126"/>
                    <a:pt x="62" y="127"/>
                    <a:pt x="63" y="128"/>
                  </a:cubicBezTo>
                  <a:cubicBezTo>
                    <a:pt x="70" y="144"/>
                    <a:pt x="70" y="144"/>
                    <a:pt x="70" y="144"/>
                  </a:cubicBezTo>
                  <a:cubicBezTo>
                    <a:pt x="93" y="170"/>
                    <a:pt x="162" y="190"/>
                    <a:pt x="241" y="190"/>
                  </a:cubicBezTo>
                  <a:cubicBezTo>
                    <a:pt x="320" y="190"/>
                    <a:pt x="389" y="170"/>
                    <a:pt x="412" y="144"/>
                  </a:cubicBezTo>
                  <a:cubicBezTo>
                    <a:pt x="420" y="128"/>
                    <a:pt x="420" y="128"/>
                    <a:pt x="420" y="128"/>
                  </a:cubicBezTo>
                  <a:cubicBezTo>
                    <a:pt x="421" y="127"/>
                    <a:pt x="421" y="126"/>
                    <a:pt x="421" y="125"/>
                  </a:cubicBezTo>
                  <a:cubicBezTo>
                    <a:pt x="483" y="0"/>
                    <a:pt x="483" y="0"/>
                    <a:pt x="483" y="0"/>
                  </a:cubicBezTo>
                  <a:cubicBezTo>
                    <a:pt x="437" y="26"/>
                    <a:pt x="338" y="41"/>
                    <a:pt x="241" y="41"/>
                  </a:cubicBezTo>
                  <a:cubicBezTo>
                    <a:pt x="144" y="41"/>
                    <a:pt x="45" y="26"/>
                    <a:pt x="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3" name="Google Shape;1593;p39"/>
            <p:cNvSpPr/>
            <p:nvPr/>
          </p:nvSpPr>
          <p:spPr>
            <a:xfrm>
              <a:off x="3780312" y="4519014"/>
              <a:ext cx="718575" cy="115145"/>
            </a:xfrm>
            <a:custGeom>
              <a:rect b="b" l="l" r="r" t="t"/>
              <a:pathLst>
                <a:path extrusionOk="0" h="202" w="1261">
                  <a:moveTo>
                    <a:pt x="630" y="53"/>
                  </a:moveTo>
                  <a:cubicBezTo>
                    <a:pt x="363" y="53"/>
                    <a:pt x="82" y="34"/>
                    <a:pt x="0" y="0"/>
                  </a:cubicBezTo>
                  <a:cubicBezTo>
                    <a:pt x="71" y="146"/>
                    <a:pt x="71" y="146"/>
                    <a:pt x="71" y="146"/>
                  </a:cubicBezTo>
                  <a:cubicBezTo>
                    <a:pt x="88" y="157"/>
                    <a:pt x="134" y="170"/>
                    <a:pt x="227" y="181"/>
                  </a:cubicBezTo>
                  <a:cubicBezTo>
                    <a:pt x="334" y="194"/>
                    <a:pt x="478" y="202"/>
                    <a:pt x="630" y="202"/>
                  </a:cubicBezTo>
                  <a:cubicBezTo>
                    <a:pt x="630" y="202"/>
                    <a:pt x="630" y="202"/>
                    <a:pt x="630" y="202"/>
                  </a:cubicBezTo>
                  <a:cubicBezTo>
                    <a:pt x="929" y="202"/>
                    <a:pt x="1147" y="174"/>
                    <a:pt x="1189" y="146"/>
                  </a:cubicBezTo>
                  <a:cubicBezTo>
                    <a:pt x="1261" y="0"/>
                    <a:pt x="1261" y="0"/>
                    <a:pt x="1261" y="0"/>
                  </a:cubicBezTo>
                  <a:cubicBezTo>
                    <a:pt x="1179" y="34"/>
                    <a:pt x="897" y="53"/>
                    <a:pt x="630" y="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4" name="Google Shape;1594;p39"/>
            <p:cNvSpPr/>
            <p:nvPr/>
          </p:nvSpPr>
          <p:spPr>
            <a:xfrm>
              <a:off x="3868662" y="4710395"/>
              <a:ext cx="541875" cy="112657"/>
            </a:xfrm>
            <a:custGeom>
              <a:rect b="b" l="l" r="r" t="t"/>
              <a:pathLst>
                <a:path extrusionOk="0" h="198" w="951">
                  <a:moveTo>
                    <a:pt x="0" y="0"/>
                  </a:moveTo>
                  <a:cubicBezTo>
                    <a:pt x="70" y="144"/>
                    <a:pt x="70" y="144"/>
                    <a:pt x="70" y="144"/>
                  </a:cubicBezTo>
                  <a:cubicBezTo>
                    <a:pt x="101" y="171"/>
                    <a:pt x="259" y="198"/>
                    <a:pt x="475" y="198"/>
                  </a:cubicBezTo>
                  <a:cubicBezTo>
                    <a:pt x="692" y="198"/>
                    <a:pt x="849" y="171"/>
                    <a:pt x="881" y="144"/>
                  </a:cubicBezTo>
                  <a:cubicBezTo>
                    <a:pt x="951" y="0"/>
                    <a:pt x="951" y="0"/>
                    <a:pt x="951" y="0"/>
                  </a:cubicBezTo>
                  <a:cubicBezTo>
                    <a:pt x="881" y="32"/>
                    <a:pt x="673" y="50"/>
                    <a:pt x="475" y="50"/>
                  </a:cubicBezTo>
                  <a:cubicBezTo>
                    <a:pt x="277" y="50"/>
                    <a:pt x="69" y="32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5" name="Google Shape;1595;p39"/>
            <p:cNvSpPr/>
            <p:nvPr/>
          </p:nvSpPr>
          <p:spPr>
            <a:xfrm>
              <a:off x="3824940" y="4614704"/>
              <a:ext cx="629543" cy="114014"/>
            </a:xfrm>
            <a:custGeom>
              <a:rect b="b" l="l" r="r" t="t"/>
              <a:pathLst>
                <a:path extrusionOk="0" h="200" w="1105">
                  <a:moveTo>
                    <a:pt x="552" y="51"/>
                  </a:moveTo>
                  <a:cubicBezTo>
                    <a:pt x="399" y="51"/>
                    <a:pt x="255" y="44"/>
                    <a:pt x="147" y="31"/>
                  </a:cubicBezTo>
                  <a:cubicBezTo>
                    <a:pt x="76" y="22"/>
                    <a:pt x="26" y="12"/>
                    <a:pt x="0" y="0"/>
                  </a:cubicBezTo>
                  <a:cubicBezTo>
                    <a:pt x="70" y="145"/>
                    <a:pt x="70" y="145"/>
                    <a:pt x="70" y="145"/>
                  </a:cubicBezTo>
                  <a:cubicBezTo>
                    <a:pt x="108" y="173"/>
                    <a:pt x="296" y="200"/>
                    <a:pt x="552" y="200"/>
                  </a:cubicBezTo>
                  <a:cubicBezTo>
                    <a:pt x="809" y="200"/>
                    <a:pt x="996" y="173"/>
                    <a:pt x="1034" y="145"/>
                  </a:cubicBezTo>
                  <a:cubicBezTo>
                    <a:pt x="1105" y="0"/>
                    <a:pt x="1105" y="0"/>
                    <a:pt x="1105" y="0"/>
                  </a:cubicBezTo>
                  <a:cubicBezTo>
                    <a:pt x="1030" y="33"/>
                    <a:pt x="785" y="51"/>
                    <a:pt x="552" y="5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6" name="Google Shape;1596;p39"/>
            <p:cNvSpPr/>
            <p:nvPr/>
          </p:nvSpPr>
          <p:spPr>
            <a:xfrm>
              <a:off x="3912610" y="4806085"/>
              <a:ext cx="453525" cy="112204"/>
            </a:xfrm>
            <a:custGeom>
              <a:rect b="b" l="l" r="r" t="t"/>
              <a:pathLst>
                <a:path extrusionOk="0" h="197" w="796">
                  <a:moveTo>
                    <a:pt x="0" y="0"/>
                  </a:moveTo>
                  <a:cubicBezTo>
                    <a:pt x="65" y="132"/>
                    <a:pt x="65" y="132"/>
                    <a:pt x="65" y="132"/>
                  </a:cubicBezTo>
                  <a:cubicBezTo>
                    <a:pt x="65" y="132"/>
                    <a:pt x="65" y="132"/>
                    <a:pt x="65" y="132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70" y="142"/>
                    <a:pt x="70" y="142"/>
                    <a:pt x="70" y="142"/>
                  </a:cubicBezTo>
                  <a:cubicBezTo>
                    <a:pt x="95" y="170"/>
                    <a:pt x="221" y="197"/>
                    <a:pt x="398" y="197"/>
                  </a:cubicBezTo>
                  <a:cubicBezTo>
                    <a:pt x="576" y="197"/>
                    <a:pt x="702" y="170"/>
                    <a:pt x="727" y="142"/>
                  </a:cubicBezTo>
                  <a:cubicBezTo>
                    <a:pt x="732" y="133"/>
                    <a:pt x="732" y="133"/>
                    <a:pt x="732" y="133"/>
                  </a:cubicBezTo>
                  <a:cubicBezTo>
                    <a:pt x="732" y="132"/>
                    <a:pt x="732" y="132"/>
                    <a:pt x="732" y="132"/>
                  </a:cubicBezTo>
                  <a:cubicBezTo>
                    <a:pt x="732" y="132"/>
                    <a:pt x="732" y="132"/>
                    <a:pt x="732" y="132"/>
                  </a:cubicBezTo>
                  <a:cubicBezTo>
                    <a:pt x="796" y="0"/>
                    <a:pt x="796" y="0"/>
                    <a:pt x="796" y="0"/>
                  </a:cubicBezTo>
                  <a:cubicBezTo>
                    <a:pt x="735" y="31"/>
                    <a:pt x="562" y="48"/>
                    <a:pt x="398" y="48"/>
                  </a:cubicBezTo>
                  <a:cubicBezTo>
                    <a:pt x="234" y="48"/>
                    <a:pt x="62" y="3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7" name="Google Shape;1597;p39"/>
            <p:cNvSpPr/>
            <p:nvPr/>
          </p:nvSpPr>
          <p:spPr>
            <a:xfrm>
              <a:off x="3778727" y="4460423"/>
              <a:ext cx="719100" cy="79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98" name="Google Shape;1598;p39"/>
          <p:cNvGrpSpPr/>
          <p:nvPr/>
        </p:nvGrpSpPr>
        <p:grpSpPr>
          <a:xfrm>
            <a:off x="1138083" y="2972048"/>
            <a:ext cx="445680" cy="430613"/>
            <a:chOff x="557494" y="4436312"/>
            <a:chExt cx="720000" cy="695660"/>
          </a:xfrm>
        </p:grpSpPr>
        <p:sp>
          <p:nvSpPr>
            <p:cNvPr id="1599" name="Google Shape;1599;p39"/>
            <p:cNvSpPr/>
            <p:nvPr/>
          </p:nvSpPr>
          <p:spPr>
            <a:xfrm>
              <a:off x="557494" y="4436312"/>
              <a:ext cx="720000" cy="1446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0" name="Google Shape;1600;p39"/>
            <p:cNvSpPr/>
            <p:nvPr/>
          </p:nvSpPr>
          <p:spPr>
            <a:xfrm>
              <a:off x="651816" y="4730082"/>
              <a:ext cx="533789" cy="218575"/>
            </a:xfrm>
            <a:custGeom>
              <a:rect b="b" l="l" r="r" t="t"/>
              <a:pathLst>
                <a:path extrusionOk="0" h="325" w="791">
                  <a:moveTo>
                    <a:pt x="0" y="0"/>
                  </a:moveTo>
                  <a:cubicBezTo>
                    <a:pt x="100" y="218"/>
                    <a:pt x="100" y="218"/>
                    <a:pt x="100" y="218"/>
                  </a:cubicBezTo>
                  <a:cubicBezTo>
                    <a:pt x="100" y="218"/>
                    <a:pt x="100" y="218"/>
                    <a:pt x="100" y="218"/>
                  </a:cubicBezTo>
                  <a:cubicBezTo>
                    <a:pt x="100" y="218"/>
                    <a:pt x="100" y="218"/>
                    <a:pt x="100" y="218"/>
                  </a:cubicBezTo>
                  <a:cubicBezTo>
                    <a:pt x="115" y="251"/>
                    <a:pt x="115" y="251"/>
                    <a:pt x="115" y="251"/>
                  </a:cubicBezTo>
                  <a:cubicBezTo>
                    <a:pt x="155" y="294"/>
                    <a:pt x="267" y="325"/>
                    <a:pt x="395" y="325"/>
                  </a:cubicBezTo>
                  <a:cubicBezTo>
                    <a:pt x="524" y="325"/>
                    <a:pt x="636" y="294"/>
                    <a:pt x="676" y="251"/>
                  </a:cubicBezTo>
                  <a:cubicBezTo>
                    <a:pt x="691" y="218"/>
                    <a:pt x="691" y="218"/>
                    <a:pt x="691" y="218"/>
                  </a:cubicBezTo>
                  <a:cubicBezTo>
                    <a:pt x="691" y="218"/>
                    <a:pt x="691" y="218"/>
                    <a:pt x="691" y="218"/>
                  </a:cubicBezTo>
                  <a:cubicBezTo>
                    <a:pt x="691" y="218"/>
                    <a:pt x="691" y="218"/>
                    <a:pt x="691" y="218"/>
                  </a:cubicBezTo>
                  <a:cubicBezTo>
                    <a:pt x="791" y="0"/>
                    <a:pt x="791" y="0"/>
                    <a:pt x="791" y="0"/>
                  </a:cubicBezTo>
                  <a:cubicBezTo>
                    <a:pt x="715" y="44"/>
                    <a:pt x="553" y="68"/>
                    <a:pt x="395" y="68"/>
                  </a:cubicBezTo>
                  <a:cubicBezTo>
                    <a:pt x="237" y="68"/>
                    <a:pt x="75" y="44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1" name="Google Shape;1601;p39"/>
            <p:cNvSpPr/>
            <p:nvPr/>
          </p:nvSpPr>
          <p:spPr>
            <a:xfrm>
              <a:off x="564298" y="4539996"/>
              <a:ext cx="709060" cy="225815"/>
            </a:xfrm>
            <a:custGeom>
              <a:rect b="b" l="l" r="r" t="t"/>
              <a:pathLst>
                <a:path extrusionOk="0" h="336" w="1051">
                  <a:moveTo>
                    <a:pt x="917" y="45"/>
                  </a:moveTo>
                  <a:cubicBezTo>
                    <a:pt x="812" y="67"/>
                    <a:pt x="673" y="79"/>
                    <a:pt x="525" y="79"/>
                  </a:cubicBezTo>
                  <a:cubicBezTo>
                    <a:pt x="378" y="79"/>
                    <a:pt x="239" y="67"/>
                    <a:pt x="134" y="45"/>
                  </a:cubicBezTo>
                  <a:cubicBezTo>
                    <a:pt x="87" y="35"/>
                    <a:pt x="34" y="20"/>
                    <a:pt x="0" y="0"/>
                  </a:cubicBezTo>
                  <a:cubicBezTo>
                    <a:pt x="116" y="253"/>
                    <a:pt x="116" y="253"/>
                    <a:pt x="116" y="253"/>
                  </a:cubicBezTo>
                  <a:cubicBezTo>
                    <a:pt x="160" y="296"/>
                    <a:pt x="313" y="336"/>
                    <a:pt x="525" y="336"/>
                  </a:cubicBezTo>
                  <a:cubicBezTo>
                    <a:pt x="738" y="336"/>
                    <a:pt x="891" y="296"/>
                    <a:pt x="934" y="253"/>
                  </a:cubicBezTo>
                  <a:cubicBezTo>
                    <a:pt x="1051" y="0"/>
                    <a:pt x="1051" y="0"/>
                    <a:pt x="1051" y="0"/>
                  </a:cubicBezTo>
                  <a:cubicBezTo>
                    <a:pt x="1017" y="20"/>
                    <a:pt x="964" y="35"/>
                    <a:pt x="917" y="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2" name="Google Shape;1602;p39"/>
            <p:cNvSpPr/>
            <p:nvPr/>
          </p:nvSpPr>
          <p:spPr>
            <a:xfrm>
              <a:off x="739569" y="4921102"/>
              <a:ext cx="357815" cy="210870"/>
            </a:xfrm>
            <a:custGeom>
              <a:rect b="b" l="l" r="r" t="t"/>
              <a:pathLst>
                <a:path extrusionOk="0" h="314" w="530">
                  <a:moveTo>
                    <a:pt x="0" y="0"/>
                  </a:moveTo>
                  <a:cubicBezTo>
                    <a:pt x="95" y="207"/>
                    <a:pt x="95" y="207"/>
                    <a:pt x="95" y="207"/>
                  </a:cubicBezTo>
                  <a:cubicBezTo>
                    <a:pt x="95" y="207"/>
                    <a:pt x="95" y="207"/>
                    <a:pt x="95" y="207"/>
                  </a:cubicBezTo>
                  <a:cubicBezTo>
                    <a:pt x="95" y="207"/>
                    <a:pt x="95" y="207"/>
                    <a:pt x="95" y="207"/>
                  </a:cubicBezTo>
                  <a:cubicBezTo>
                    <a:pt x="121" y="263"/>
                    <a:pt x="121" y="263"/>
                    <a:pt x="121" y="263"/>
                  </a:cubicBezTo>
                  <a:cubicBezTo>
                    <a:pt x="151" y="293"/>
                    <a:pt x="204" y="314"/>
                    <a:pt x="265" y="314"/>
                  </a:cubicBezTo>
                  <a:cubicBezTo>
                    <a:pt x="326" y="314"/>
                    <a:pt x="380" y="293"/>
                    <a:pt x="410" y="263"/>
                  </a:cubicBezTo>
                  <a:cubicBezTo>
                    <a:pt x="435" y="207"/>
                    <a:pt x="435" y="207"/>
                    <a:pt x="435" y="207"/>
                  </a:cubicBezTo>
                  <a:cubicBezTo>
                    <a:pt x="435" y="207"/>
                    <a:pt x="435" y="207"/>
                    <a:pt x="435" y="207"/>
                  </a:cubicBezTo>
                  <a:cubicBezTo>
                    <a:pt x="436" y="207"/>
                    <a:pt x="436" y="207"/>
                    <a:pt x="436" y="207"/>
                  </a:cubicBezTo>
                  <a:cubicBezTo>
                    <a:pt x="530" y="0"/>
                    <a:pt x="530" y="0"/>
                    <a:pt x="530" y="0"/>
                  </a:cubicBezTo>
                  <a:cubicBezTo>
                    <a:pt x="476" y="35"/>
                    <a:pt x="378" y="57"/>
                    <a:pt x="265" y="57"/>
                  </a:cubicBezTo>
                  <a:cubicBezTo>
                    <a:pt x="152" y="57"/>
                    <a:pt x="55" y="35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03" name="Google Shape;1603;p39"/>
          <p:cNvGrpSpPr/>
          <p:nvPr/>
        </p:nvGrpSpPr>
        <p:grpSpPr>
          <a:xfrm>
            <a:off x="4343305" y="2964459"/>
            <a:ext cx="445833" cy="445792"/>
            <a:chOff x="5926265" y="4424051"/>
            <a:chExt cx="720246" cy="720181"/>
          </a:xfrm>
        </p:grpSpPr>
        <p:sp>
          <p:nvSpPr>
            <p:cNvPr id="1604" name="Google Shape;1604;p39"/>
            <p:cNvSpPr/>
            <p:nvPr/>
          </p:nvSpPr>
          <p:spPr>
            <a:xfrm>
              <a:off x="5926265" y="4424051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576" y="124"/>
                  </a:moveTo>
                  <a:cubicBezTo>
                    <a:pt x="451" y="0"/>
                    <a:pt x="249" y="0"/>
                    <a:pt x="125" y="124"/>
                  </a:cubicBezTo>
                  <a:cubicBezTo>
                    <a:pt x="0" y="249"/>
                    <a:pt x="0" y="451"/>
                    <a:pt x="125" y="575"/>
                  </a:cubicBezTo>
                  <a:cubicBezTo>
                    <a:pt x="189" y="640"/>
                    <a:pt x="274" y="671"/>
                    <a:pt x="359" y="668"/>
                  </a:cubicBezTo>
                  <a:cubicBezTo>
                    <a:pt x="510" y="669"/>
                    <a:pt x="510" y="669"/>
                    <a:pt x="510" y="669"/>
                  </a:cubicBezTo>
                  <a:cubicBezTo>
                    <a:pt x="669" y="669"/>
                    <a:pt x="669" y="669"/>
                    <a:pt x="669" y="669"/>
                  </a:cubicBezTo>
                  <a:cubicBezTo>
                    <a:pt x="669" y="509"/>
                    <a:pt x="669" y="509"/>
                    <a:pt x="669" y="509"/>
                  </a:cubicBezTo>
                  <a:cubicBezTo>
                    <a:pt x="669" y="358"/>
                    <a:pt x="669" y="358"/>
                    <a:pt x="669" y="358"/>
                  </a:cubicBezTo>
                  <a:cubicBezTo>
                    <a:pt x="671" y="274"/>
                    <a:pt x="640" y="189"/>
                    <a:pt x="576" y="1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5" name="Google Shape;1605;p39"/>
            <p:cNvSpPr/>
            <p:nvPr/>
          </p:nvSpPr>
          <p:spPr>
            <a:xfrm>
              <a:off x="5926265" y="4788612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125" y="95"/>
                  </a:moveTo>
                  <a:cubicBezTo>
                    <a:pt x="0" y="220"/>
                    <a:pt x="0" y="422"/>
                    <a:pt x="125" y="546"/>
                  </a:cubicBezTo>
                  <a:cubicBezTo>
                    <a:pt x="249" y="671"/>
                    <a:pt x="451" y="671"/>
                    <a:pt x="576" y="546"/>
                  </a:cubicBezTo>
                  <a:cubicBezTo>
                    <a:pt x="640" y="482"/>
                    <a:pt x="671" y="397"/>
                    <a:pt x="669" y="312"/>
                  </a:cubicBezTo>
                  <a:cubicBezTo>
                    <a:pt x="669" y="161"/>
                    <a:pt x="669" y="161"/>
                    <a:pt x="669" y="161"/>
                  </a:cubicBezTo>
                  <a:cubicBezTo>
                    <a:pt x="669" y="1"/>
                    <a:pt x="669" y="1"/>
                    <a:pt x="669" y="1"/>
                  </a:cubicBezTo>
                  <a:cubicBezTo>
                    <a:pt x="510" y="2"/>
                    <a:pt x="510" y="2"/>
                    <a:pt x="510" y="2"/>
                  </a:cubicBezTo>
                  <a:cubicBezTo>
                    <a:pt x="359" y="2"/>
                    <a:pt x="359" y="2"/>
                    <a:pt x="359" y="2"/>
                  </a:cubicBezTo>
                  <a:cubicBezTo>
                    <a:pt x="274" y="0"/>
                    <a:pt x="189" y="31"/>
                    <a:pt x="125" y="9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6" name="Google Shape;1606;p39"/>
            <p:cNvSpPr/>
            <p:nvPr/>
          </p:nvSpPr>
          <p:spPr>
            <a:xfrm>
              <a:off x="6290862" y="4788612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96" y="546"/>
                  </a:moveTo>
                  <a:cubicBezTo>
                    <a:pt x="220" y="671"/>
                    <a:pt x="422" y="671"/>
                    <a:pt x="547" y="546"/>
                  </a:cubicBezTo>
                  <a:cubicBezTo>
                    <a:pt x="671" y="422"/>
                    <a:pt x="671" y="220"/>
                    <a:pt x="547" y="95"/>
                  </a:cubicBezTo>
                  <a:cubicBezTo>
                    <a:pt x="482" y="31"/>
                    <a:pt x="397" y="0"/>
                    <a:pt x="313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312"/>
                    <a:pt x="2" y="312"/>
                    <a:pt x="2" y="312"/>
                  </a:cubicBezTo>
                  <a:cubicBezTo>
                    <a:pt x="0" y="397"/>
                    <a:pt x="31" y="482"/>
                    <a:pt x="96" y="54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7" name="Google Shape;1607;p39"/>
            <p:cNvSpPr/>
            <p:nvPr/>
          </p:nvSpPr>
          <p:spPr>
            <a:xfrm>
              <a:off x="6290862" y="4424051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547" y="575"/>
                  </a:moveTo>
                  <a:cubicBezTo>
                    <a:pt x="671" y="451"/>
                    <a:pt x="671" y="249"/>
                    <a:pt x="547" y="124"/>
                  </a:cubicBezTo>
                  <a:cubicBezTo>
                    <a:pt x="422" y="0"/>
                    <a:pt x="220" y="0"/>
                    <a:pt x="96" y="124"/>
                  </a:cubicBezTo>
                  <a:cubicBezTo>
                    <a:pt x="31" y="189"/>
                    <a:pt x="0" y="274"/>
                    <a:pt x="2" y="358"/>
                  </a:cubicBezTo>
                  <a:cubicBezTo>
                    <a:pt x="2" y="509"/>
                    <a:pt x="2" y="509"/>
                    <a:pt x="2" y="509"/>
                  </a:cubicBezTo>
                  <a:cubicBezTo>
                    <a:pt x="2" y="669"/>
                    <a:pt x="2" y="669"/>
                    <a:pt x="2" y="669"/>
                  </a:cubicBezTo>
                  <a:cubicBezTo>
                    <a:pt x="161" y="669"/>
                    <a:pt x="161" y="669"/>
                    <a:pt x="161" y="669"/>
                  </a:cubicBezTo>
                  <a:cubicBezTo>
                    <a:pt x="313" y="668"/>
                    <a:pt x="313" y="668"/>
                    <a:pt x="313" y="668"/>
                  </a:cubicBezTo>
                  <a:cubicBezTo>
                    <a:pt x="397" y="671"/>
                    <a:pt x="482" y="640"/>
                    <a:pt x="547" y="5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08" name="Google Shape;1608;p39"/>
          <p:cNvGrpSpPr/>
          <p:nvPr/>
        </p:nvGrpSpPr>
        <p:grpSpPr>
          <a:xfrm>
            <a:off x="1779066" y="2984013"/>
            <a:ext cx="445680" cy="406684"/>
            <a:chOff x="1631150" y="4455641"/>
            <a:chExt cx="720000" cy="657002"/>
          </a:xfrm>
        </p:grpSpPr>
        <p:sp>
          <p:nvSpPr>
            <p:cNvPr id="1609" name="Google Shape;1609;p39"/>
            <p:cNvSpPr/>
            <p:nvPr/>
          </p:nvSpPr>
          <p:spPr>
            <a:xfrm>
              <a:off x="1631150" y="4455641"/>
              <a:ext cx="720000" cy="107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0" name="Google Shape;1610;p39"/>
            <p:cNvSpPr/>
            <p:nvPr/>
          </p:nvSpPr>
          <p:spPr>
            <a:xfrm>
              <a:off x="1846141" y="4957304"/>
              <a:ext cx="293050" cy="155339"/>
            </a:xfrm>
            <a:custGeom>
              <a:rect b="b" l="l" r="r" t="t"/>
              <a:pathLst>
                <a:path extrusionOk="0" h="245" w="462">
                  <a:moveTo>
                    <a:pt x="0" y="0"/>
                  </a:moveTo>
                  <a:cubicBezTo>
                    <a:pt x="98" y="204"/>
                    <a:pt x="98" y="204"/>
                    <a:pt x="98" y="204"/>
                  </a:cubicBezTo>
                  <a:cubicBezTo>
                    <a:pt x="125" y="229"/>
                    <a:pt x="175" y="245"/>
                    <a:pt x="231" y="245"/>
                  </a:cubicBezTo>
                  <a:cubicBezTo>
                    <a:pt x="287" y="245"/>
                    <a:pt x="336" y="229"/>
                    <a:pt x="363" y="204"/>
                  </a:cubicBezTo>
                  <a:cubicBezTo>
                    <a:pt x="462" y="0"/>
                    <a:pt x="462" y="0"/>
                    <a:pt x="462" y="0"/>
                  </a:cubicBezTo>
                  <a:cubicBezTo>
                    <a:pt x="413" y="27"/>
                    <a:pt x="328" y="44"/>
                    <a:pt x="231" y="44"/>
                  </a:cubicBezTo>
                  <a:cubicBezTo>
                    <a:pt x="133" y="44"/>
                    <a:pt x="49" y="2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1" name="Google Shape;1611;p39"/>
            <p:cNvSpPr/>
            <p:nvPr/>
          </p:nvSpPr>
          <p:spPr>
            <a:xfrm>
              <a:off x="1776241" y="4814286"/>
              <a:ext cx="431967" cy="161500"/>
            </a:xfrm>
            <a:custGeom>
              <a:rect b="b" l="l" r="r" t="t"/>
              <a:pathLst>
                <a:path extrusionOk="0" h="255" w="681">
                  <a:moveTo>
                    <a:pt x="0" y="0"/>
                  </a:moveTo>
                  <a:cubicBezTo>
                    <a:pt x="55" y="112"/>
                    <a:pt x="55" y="112"/>
                    <a:pt x="55" y="112"/>
                  </a:cubicBezTo>
                  <a:cubicBezTo>
                    <a:pt x="95" y="195"/>
                    <a:pt x="95" y="195"/>
                    <a:pt x="95" y="195"/>
                  </a:cubicBezTo>
                  <a:cubicBezTo>
                    <a:pt x="126" y="227"/>
                    <a:pt x="217" y="255"/>
                    <a:pt x="341" y="255"/>
                  </a:cubicBezTo>
                  <a:cubicBezTo>
                    <a:pt x="464" y="255"/>
                    <a:pt x="555" y="227"/>
                    <a:pt x="587" y="195"/>
                  </a:cubicBezTo>
                  <a:cubicBezTo>
                    <a:pt x="627" y="112"/>
                    <a:pt x="627" y="112"/>
                    <a:pt x="627" y="112"/>
                  </a:cubicBezTo>
                  <a:cubicBezTo>
                    <a:pt x="681" y="0"/>
                    <a:pt x="681" y="0"/>
                    <a:pt x="681" y="0"/>
                  </a:cubicBezTo>
                  <a:cubicBezTo>
                    <a:pt x="624" y="30"/>
                    <a:pt x="508" y="54"/>
                    <a:pt x="341" y="54"/>
                  </a:cubicBezTo>
                  <a:cubicBezTo>
                    <a:pt x="173" y="54"/>
                    <a:pt x="58" y="3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2" name="Google Shape;1612;p39"/>
            <p:cNvSpPr/>
            <p:nvPr/>
          </p:nvSpPr>
          <p:spPr>
            <a:xfrm>
              <a:off x="1639308" y="4531550"/>
              <a:ext cx="706054" cy="169201"/>
            </a:xfrm>
            <a:custGeom>
              <a:rect b="b" l="l" r="r" t="t"/>
              <a:pathLst>
                <a:path extrusionOk="0" h="267" w="1113">
                  <a:moveTo>
                    <a:pt x="557" y="66"/>
                  </a:moveTo>
                  <a:cubicBezTo>
                    <a:pt x="326" y="66"/>
                    <a:pt x="84" y="43"/>
                    <a:pt x="0" y="0"/>
                  </a:cubicBezTo>
                  <a:cubicBezTo>
                    <a:pt x="96" y="198"/>
                    <a:pt x="96" y="198"/>
                    <a:pt x="96" y="198"/>
                  </a:cubicBezTo>
                  <a:cubicBezTo>
                    <a:pt x="135" y="230"/>
                    <a:pt x="295" y="267"/>
                    <a:pt x="557" y="267"/>
                  </a:cubicBezTo>
                  <a:cubicBezTo>
                    <a:pt x="819" y="267"/>
                    <a:pt x="979" y="230"/>
                    <a:pt x="1017" y="198"/>
                  </a:cubicBezTo>
                  <a:cubicBezTo>
                    <a:pt x="1113" y="0"/>
                    <a:pt x="1113" y="0"/>
                    <a:pt x="1113" y="0"/>
                  </a:cubicBezTo>
                  <a:cubicBezTo>
                    <a:pt x="1029" y="43"/>
                    <a:pt x="787" y="66"/>
                    <a:pt x="557" y="6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3" name="Google Shape;1613;p39"/>
            <p:cNvSpPr/>
            <p:nvPr/>
          </p:nvSpPr>
          <p:spPr>
            <a:xfrm>
              <a:off x="1708546" y="4674128"/>
              <a:ext cx="567578" cy="164141"/>
            </a:xfrm>
            <a:custGeom>
              <a:rect b="b" l="l" r="r" t="t"/>
              <a:pathLst>
                <a:path extrusionOk="0" h="259" w="895">
                  <a:moveTo>
                    <a:pt x="0" y="0"/>
                  </a:moveTo>
                  <a:cubicBezTo>
                    <a:pt x="94" y="193"/>
                    <a:pt x="94" y="193"/>
                    <a:pt x="94" y="193"/>
                  </a:cubicBezTo>
                  <a:cubicBezTo>
                    <a:pt x="130" y="227"/>
                    <a:pt x="266" y="259"/>
                    <a:pt x="448" y="259"/>
                  </a:cubicBezTo>
                  <a:cubicBezTo>
                    <a:pt x="630" y="259"/>
                    <a:pt x="765" y="227"/>
                    <a:pt x="802" y="193"/>
                  </a:cubicBezTo>
                  <a:cubicBezTo>
                    <a:pt x="895" y="0"/>
                    <a:pt x="895" y="0"/>
                    <a:pt x="895" y="0"/>
                  </a:cubicBezTo>
                  <a:cubicBezTo>
                    <a:pt x="815" y="38"/>
                    <a:pt x="627" y="58"/>
                    <a:pt x="448" y="58"/>
                  </a:cubicBezTo>
                  <a:cubicBezTo>
                    <a:pt x="268" y="58"/>
                    <a:pt x="81" y="3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14" name="Google Shape;1614;p39"/>
          <p:cNvGrpSpPr/>
          <p:nvPr/>
        </p:nvGrpSpPr>
        <p:grpSpPr>
          <a:xfrm>
            <a:off x="2420095" y="2983429"/>
            <a:ext cx="445680" cy="407853"/>
            <a:chOff x="2704878" y="4454697"/>
            <a:chExt cx="720000" cy="658889"/>
          </a:xfrm>
        </p:grpSpPr>
        <p:sp>
          <p:nvSpPr>
            <p:cNvPr id="1615" name="Google Shape;1615;p39"/>
            <p:cNvSpPr/>
            <p:nvPr/>
          </p:nvSpPr>
          <p:spPr>
            <a:xfrm>
              <a:off x="2704878" y="4454697"/>
              <a:ext cx="720000" cy="86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6" name="Google Shape;1616;p39"/>
            <p:cNvSpPr/>
            <p:nvPr/>
          </p:nvSpPr>
          <p:spPr>
            <a:xfrm>
              <a:off x="2824150" y="4749732"/>
              <a:ext cx="484183" cy="135418"/>
            </a:xfrm>
            <a:custGeom>
              <a:rect b="b" l="l" r="r" t="t"/>
              <a:pathLst>
                <a:path extrusionOk="0" h="205" w="735">
                  <a:moveTo>
                    <a:pt x="0" y="0"/>
                  </a:moveTo>
                  <a:cubicBezTo>
                    <a:pt x="75" y="153"/>
                    <a:pt x="75" y="153"/>
                    <a:pt x="75" y="153"/>
                  </a:cubicBezTo>
                  <a:cubicBezTo>
                    <a:pt x="104" y="179"/>
                    <a:pt x="216" y="205"/>
                    <a:pt x="368" y="205"/>
                  </a:cubicBezTo>
                  <a:cubicBezTo>
                    <a:pt x="519" y="205"/>
                    <a:pt x="632" y="179"/>
                    <a:pt x="660" y="153"/>
                  </a:cubicBezTo>
                  <a:cubicBezTo>
                    <a:pt x="735" y="0"/>
                    <a:pt x="735" y="0"/>
                    <a:pt x="735" y="0"/>
                  </a:cubicBezTo>
                  <a:cubicBezTo>
                    <a:pt x="668" y="31"/>
                    <a:pt x="515" y="47"/>
                    <a:pt x="368" y="47"/>
                  </a:cubicBezTo>
                  <a:cubicBezTo>
                    <a:pt x="221" y="47"/>
                    <a:pt x="67" y="3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7" name="Google Shape;1617;p39"/>
            <p:cNvSpPr/>
            <p:nvPr/>
          </p:nvSpPr>
          <p:spPr>
            <a:xfrm>
              <a:off x="2939432" y="4986160"/>
              <a:ext cx="253620" cy="127427"/>
            </a:xfrm>
            <a:custGeom>
              <a:rect b="b" l="l" r="r" t="t"/>
              <a:pathLst>
                <a:path extrusionOk="0" h="193" w="385">
                  <a:moveTo>
                    <a:pt x="0" y="0"/>
                  </a:moveTo>
                  <a:cubicBezTo>
                    <a:pt x="76" y="157"/>
                    <a:pt x="76" y="157"/>
                    <a:pt x="76" y="157"/>
                  </a:cubicBezTo>
                  <a:cubicBezTo>
                    <a:pt x="98" y="178"/>
                    <a:pt x="143" y="193"/>
                    <a:pt x="193" y="193"/>
                  </a:cubicBezTo>
                  <a:cubicBezTo>
                    <a:pt x="243" y="193"/>
                    <a:pt x="287" y="178"/>
                    <a:pt x="309" y="157"/>
                  </a:cubicBezTo>
                  <a:cubicBezTo>
                    <a:pt x="385" y="0"/>
                    <a:pt x="385" y="0"/>
                    <a:pt x="385" y="0"/>
                  </a:cubicBezTo>
                  <a:cubicBezTo>
                    <a:pt x="344" y="21"/>
                    <a:pt x="274" y="35"/>
                    <a:pt x="193" y="35"/>
                  </a:cubicBezTo>
                  <a:cubicBezTo>
                    <a:pt x="112" y="35"/>
                    <a:pt x="41" y="21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8" name="Google Shape;1618;p39"/>
            <p:cNvSpPr/>
            <p:nvPr/>
          </p:nvSpPr>
          <p:spPr>
            <a:xfrm>
              <a:off x="2882012" y="4868057"/>
              <a:ext cx="368237" cy="131423"/>
            </a:xfrm>
            <a:custGeom>
              <a:rect b="b" l="l" r="r" t="t"/>
              <a:pathLst>
                <a:path extrusionOk="0" h="199" w="559">
                  <a:moveTo>
                    <a:pt x="0" y="0"/>
                  </a:moveTo>
                  <a:cubicBezTo>
                    <a:pt x="3" y="8"/>
                    <a:pt x="3" y="8"/>
                    <a:pt x="3" y="8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73" y="151"/>
                    <a:pt x="73" y="151"/>
                    <a:pt x="73" y="151"/>
                  </a:cubicBezTo>
                  <a:cubicBezTo>
                    <a:pt x="102" y="180"/>
                    <a:pt x="195" y="199"/>
                    <a:pt x="280" y="199"/>
                  </a:cubicBezTo>
                  <a:cubicBezTo>
                    <a:pt x="364" y="199"/>
                    <a:pt x="457" y="180"/>
                    <a:pt x="486" y="151"/>
                  </a:cubicBezTo>
                  <a:cubicBezTo>
                    <a:pt x="494" y="133"/>
                    <a:pt x="494" y="133"/>
                    <a:pt x="494" y="133"/>
                  </a:cubicBezTo>
                  <a:cubicBezTo>
                    <a:pt x="494" y="133"/>
                    <a:pt x="494" y="133"/>
                    <a:pt x="494" y="133"/>
                  </a:cubicBezTo>
                  <a:cubicBezTo>
                    <a:pt x="494" y="133"/>
                    <a:pt x="494" y="133"/>
                    <a:pt x="494" y="133"/>
                  </a:cubicBezTo>
                  <a:cubicBezTo>
                    <a:pt x="556" y="8"/>
                    <a:pt x="556" y="8"/>
                    <a:pt x="556" y="8"/>
                  </a:cubicBezTo>
                  <a:cubicBezTo>
                    <a:pt x="559" y="0"/>
                    <a:pt x="559" y="0"/>
                    <a:pt x="559" y="0"/>
                  </a:cubicBezTo>
                  <a:cubicBezTo>
                    <a:pt x="502" y="27"/>
                    <a:pt x="389" y="41"/>
                    <a:pt x="280" y="41"/>
                  </a:cubicBezTo>
                  <a:cubicBezTo>
                    <a:pt x="171" y="41"/>
                    <a:pt x="57" y="2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9" name="Google Shape;1619;p39"/>
            <p:cNvSpPr/>
            <p:nvPr/>
          </p:nvSpPr>
          <p:spPr>
            <a:xfrm>
              <a:off x="2710863" y="4516635"/>
              <a:ext cx="710756" cy="140081"/>
            </a:xfrm>
            <a:custGeom>
              <a:rect b="b" l="l" r="r" t="t"/>
              <a:pathLst>
                <a:path extrusionOk="0" h="212" w="1079">
                  <a:moveTo>
                    <a:pt x="540" y="54"/>
                  </a:moveTo>
                  <a:cubicBezTo>
                    <a:pt x="350" y="54"/>
                    <a:pt x="85" y="39"/>
                    <a:pt x="0" y="0"/>
                  </a:cubicBezTo>
                  <a:cubicBezTo>
                    <a:pt x="72" y="146"/>
                    <a:pt x="72" y="146"/>
                    <a:pt x="72" y="146"/>
                  </a:cubicBezTo>
                  <a:cubicBezTo>
                    <a:pt x="72" y="146"/>
                    <a:pt x="72" y="146"/>
                    <a:pt x="72" y="146"/>
                  </a:cubicBezTo>
                  <a:cubicBezTo>
                    <a:pt x="72" y="147"/>
                    <a:pt x="72" y="147"/>
                    <a:pt x="72" y="147"/>
                  </a:cubicBezTo>
                  <a:cubicBezTo>
                    <a:pt x="75" y="152"/>
                    <a:pt x="75" y="152"/>
                    <a:pt x="75" y="152"/>
                  </a:cubicBezTo>
                  <a:cubicBezTo>
                    <a:pt x="98" y="179"/>
                    <a:pt x="271" y="212"/>
                    <a:pt x="540" y="212"/>
                  </a:cubicBezTo>
                  <a:cubicBezTo>
                    <a:pt x="808" y="212"/>
                    <a:pt x="981" y="179"/>
                    <a:pt x="1005" y="152"/>
                  </a:cubicBezTo>
                  <a:cubicBezTo>
                    <a:pt x="1007" y="147"/>
                    <a:pt x="1007" y="147"/>
                    <a:pt x="1007" y="147"/>
                  </a:cubicBezTo>
                  <a:cubicBezTo>
                    <a:pt x="1007" y="146"/>
                    <a:pt x="1007" y="146"/>
                    <a:pt x="1007" y="146"/>
                  </a:cubicBezTo>
                  <a:cubicBezTo>
                    <a:pt x="1008" y="146"/>
                    <a:pt x="1008" y="146"/>
                    <a:pt x="1008" y="146"/>
                  </a:cubicBezTo>
                  <a:cubicBezTo>
                    <a:pt x="1079" y="0"/>
                    <a:pt x="1079" y="0"/>
                    <a:pt x="1079" y="0"/>
                  </a:cubicBezTo>
                  <a:cubicBezTo>
                    <a:pt x="995" y="39"/>
                    <a:pt x="729" y="54"/>
                    <a:pt x="540" y="5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0" name="Google Shape;1620;p39"/>
            <p:cNvSpPr/>
            <p:nvPr/>
          </p:nvSpPr>
          <p:spPr>
            <a:xfrm>
              <a:off x="2768061" y="4634293"/>
              <a:ext cx="596361" cy="136528"/>
            </a:xfrm>
            <a:custGeom>
              <a:rect b="b" l="l" r="r" t="t"/>
              <a:pathLst>
                <a:path extrusionOk="0" h="207" w="905">
                  <a:moveTo>
                    <a:pt x="453" y="49"/>
                  </a:moveTo>
                  <a:cubicBezTo>
                    <a:pt x="325" y="49"/>
                    <a:pt x="205" y="41"/>
                    <a:pt x="114" y="28"/>
                  </a:cubicBezTo>
                  <a:cubicBezTo>
                    <a:pt x="62" y="20"/>
                    <a:pt x="24" y="10"/>
                    <a:pt x="0" y="0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2"/>
                    <a:pt x="70" y="142"/>
                    <a:pt x="70" y="143"/>
                  </a:cubicBezTo>
                  <a:cubicBezTo>
                    <a:pt x="72" y="148"/>
                    <a:pt x="72" y="148"/>
                    <a:pt x="72" y="148"/>
                  </a:cubicBezTo>
                  <a:cubicBezTo>
                    <a:pt x="93" y="174"/>
                    <a:pt x="234" y="207"/>
                    <a:pt x="453" y="207"/>
                  </a:cubicBezTo>
                  <a:cubicBezTo>
                    <a:pt x="557" y="207"/>
                    <a:pt x="654" y="199"/>
                    <a:pt x="728" y="186"/>
                  </a:cubicBezTo>
                  <a:cubicBezTo>
                    <a:pt x="794" y="173"/>
                    <a:pt x="825" y="158"/>
                    <a:pt x="833" y="147"/>
                  </a:cubicBezTo>
                  <a:cubicBezTo>
                    <a:pt x="836" y="143"/>
                    <a:pt x="836" y="143"/>
                    <a:pt x="836" y="143"/>
                  </a:cubicBezTo>
                  <a:cubicBezTo>
                    <a:pt x="836" y="142"/>
                    <a:pt x="836" y="142"/>
                    <a:pt x="836" y="141"/>
                  </a:cubicBezTo>
                  <a:cubicBezTo>
                    <a:pt x="836" y="141"/>
                    <a:pt x="836" y="141"/>
                    <a:pt x="836" y="141"/>
                  </a:cubicBezTo>
                  <a:cubicBezTo>
                    <a:pt x="905" y="0"/>
                    <a:pt x="905" y="0"/>
                    <a:pt x="905" y="0"/>
                  </a:cubicBezTo>
                  <a:cubicBezTo>
                    <a:pt x="881" y="10"/>
                    <a:pt x="843" y="20"/>
                    <a:pt x="791" y="28"/>
                  </a:cubicBezTo>
                  <a:cubicBezTo>
                    <a:pt x="701" y="41"/>
                    <a:pt x="580" y="49"/>
                    <a:pt x="453" y="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21" name="Google Shape;1621;p39"/>
          <p:cNvGrpSpPr/>
          <p:nvPr/>
        </p:nvGrpSpPr>
        <p:grpSpPr>
          <a:xfrm>
            <a:off x="3702366" y="2985387"/>
            <a:ext cx="445549" cy="403935"/>
            <a:chOff x="4852681" y="4457861"/>
            <a:chExt cx="719788" cy="652561"/>
          </a:xfrm>
        </p:grpSpPr>
        <p:sp>
          <p:nvSpPr>
            <p:cNvPr id="1622" name="Google Shape;1622;p39"/>
            <p:cNvSpPr/>
            <p:nvPr/>
          </p:nvSpPr>
          <p:spPr>
            <a:xfrm>
              <a:off x="5209000" y="4739226"/>
              <a:ext cx="363469" cy="371197"/>
            </a:xfrm>
            <a:custGeom>
              <a:rect b="b" l="l" r="r" t="t"/>
              <a:pathLst>
                <a:path extrusionOk="0" h="641" w="629">
                  <a:moveTo>
                    <a:pt x="151" y="561"/>
                  </a:moveTo>
                  <a:cubicBezTo>
                    <a:pt x="290" y="641"/>
                    <a:pt x="468" y="593"/>
                    <a:pt x="548" y="454"/>
                  </a:cubicBezTo>
                  <a:cubicBezTo>
                    <a:pt x="629" y="315"/>
                    <a:pt x="581" y="137"/>
                    <a:pt x="442" y="57"/>
                  </a:cubicBezTo>
                  <a:cubicBezTo>
                    <a:pt x="344" y="0"/>
                    <a:pt x="226" y="7"/>
                    <a:pt x="137" y="65"/>
                  </a:cubicBezTo>
                  <a:cubicBezTo>
                    <a:pt x="137" y="65"/>
                    <a:pt x="137" y="65"/>
                    <a:pt x="137" y="65"/>
                  </a:cubicBezTo>
                  <a:cubicBezTo>
                    <a:pt x="6" y="141"/>
                    <a:pt x="6" y="141"/>
                    <a:pt x="6" y="141"/>
                  </a:cubicBezTo>
                  <a:cubicBezTo>
                    <a:pt x="6" y="293"/>
                    <a:pt x="6" y="293"/>
                    <a:pt x="6" y="293"/>
                  </a:cubicBezTo>
                  <a:cubicBezTo>
                    <a:pt x="6" y="293"/>
                    <a:pt x="6" y="293"/>
                    <a:pt x="6" y="293"/>
                  </a:cubicBezTo>
                  <a:cubicBezTo>
                    <a:pt x="0" y="399"/>
                    <a:pt x="53" y="504"/>
                    <a:pt x="151" y="56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3" name="Google Shape;1623;p39"/>
            <p:cNvSpPr/>
            <p:nvPr/>
          </p:nvSpPr>
          <p:spPr>
            <a:xfrm>
              <a:off x="4852681" y="4739226"/>
              <a:ext cx="363265" cy="371197"/>
            </a:xfrm>
            <a:custGeom>
              <a:rect b="b" l="l" r="r" t="t"/>
              <a:pathLst>
                <a:path extrusionOk="0" h="641" w="629">
                  <a:moveTo>
                    <a:pt x="187" y="57"/>
                  </a:moveTo>
                  <a:cubicBezTo>
                    <a:pt x="48" y="137"/>
                    <a:pt x="0" y="315"/>
                    <a:pt x="80" y="454"/>
                  </a:cubicBezTo>
                  <a:cubicBezTo>
                    <a:pt x="161" y="593"/>
                    <a:pt x="339" y="641"/>
                    <a:pt x="478" y="561"/>
                  </a:cubicBezTo>
                  <a:cubicBezTo>
                    <a:pt x="576" y="504"/>
                    <a:pt x="629" y="399"/>
                    <a:pt x="623" y="293"/>
                  </a:cubicBezTo>
                  <a:cubicBezTo>
                    <a:pt x="623" y="293"/>
                    <a:pt x="623" y="293"/>
                    <a:pt x="623" y="293"/>
                  </a:cubicBezTo>
                  <a:cubicBezTo>
                    <a:pt x="623" y="141"/>
                    <a:pt x="623" y="141"/>
                    <a:pt x="623" y="141"/>
                  </a:cubicBezTo>
                  <a:cubicBezTo>
                    <a:pt x="491" y="65"/>
                    <a:pt x="491" y="65"/>
                    <a:pt x="491" y="65"/>
                  </a:cubicBezTo>
                  <a:cubicBezTo>
                    <a:pt x="491" y="65"/>
                    <a:pt x="491" y="65"/>
                    <a:pt x="491" y="65"/>
                  </a:cubicBezTo>
                  <a:cubicBezTo>
                    <a:pt x="402" y="7"/>
                    <a:pt x="285" y="0"/>
                    <a:pt x="187" y="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4" name="Google Shape;1624;p39"/>
            <p:cNvSpPr/>
            <p:nvPr/>
          </p:nvSpPr>
          <p:spPr>
            <a:xfrm>
              <a:off x="5044529" y="4457861"/>
              <a:ext cx="336092" cy="363011"/>
            </a:xfrm>
            <a:custGeom>
              <a:rect b="b" l="l" r="r" t="t"/>
              <a:pathLst>
                <a:path extrusionOk="0" h="627" w="582">
                  <a:moveTo>
                    <a:pt x="582" y="291"/>
                  </a:moveTo>
                  <a:cubicBezTo>
                    <a:pt x="582" y="131"/>
                    <a:pt x="452" y="0"/>
                    <a:pt x="291" y="0"/>
                  </a:cubicBezTo>
                  <a:cubicBezTo>
                    <a:pt x="130" y="0"/>
                    <a:pt x="0" y="131"/>
                    <a:pt x="0" y="291"/>
                  </a:cubicBezTo>
                  <a:cubicBezTo>
                    <a:pt x="0" y="405"/>
                    <a:pt x="65" y="503"/>
                    <a:pt x="159" y="551"/>
                  </a:cubicBezTo>
                  <a:cubicBezTo>
                    <a:pt x="159" y="551"/>
                    <a:pt x="159" y="551"/>
                    <a:pt x="159" y="551"/>
                  </a:cubicBezTo>
                  <a:cubicBezTo>
                    <a:pt x="291" y="627"/>
                    <a:pt x="291" y="627"/>
                    <a:pt x="291" y="627"/>
                  </a:cubicBezTo>
                  <a:cubicBezTo>
                    <a:pt x="422" y="551"/>
                    <a:pt x="422" y="551"/>
                    <a:pt x="422" y="551"/>
                  </a:cubicBezTo>
                  <a:cubicBezTo>
                    <a:pt x="422" y="551"/>
                    <a:pt x="422" y="551"/>
                    <a:pt x="422" y="551"/>
                  </a:cubicBezTo>
                  <a:cubicBezTo>
                    <a:pt x="517" y="503"/>
                    <a:pt x="582" y="405"/>
                    <a:pt x="582" y="29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25" name="Google Shape;1625;p39"/>
          <p:cNvGrpSpPr/>
          <p:nvPr/>
        </p:nvGrpSpPr>
        <p:grpSpPr>
          <a:xfrm>
            <a:off x="4984527" y="2975824"/>
            <a:ext cx="445818" cy="423063"/>
            <a:chOff x="7000306" y="4442411"/>
            <a:chExt cx="720224" cy="683463"/>
          </a:xfrm>
        </p:grpSpPr>
        <p:sp>
          <p:nvSpPr>
            <p:cNvPr id="1626" name="Google Shape;1626;p39"/>
            <p:cNvSpPr/>
            <p:nvPr/>
          </p:nvSpPr>
          <p:spPr>
            <a:xfrm>
              <a:off x="7360523" y="4580400"/>
              <a:ext cx="360007" cy="280995"/>
            </a:xfrm>
            <a:custGeom>
              <a:rect b="b" l="l" r="r" t="t"/>
              <a:pathLst>
                <a:path extrusionOk="0" h="548" w="701">
                  <a:moveTo>
                    <a:pt x="332" y="529"/>
                  </a:moveTo>
                  <a:cubicBezTo>
                    <a:pt x="382" y="547"/>
                    <a:pt x="438" y="548"/>
                    <a:pt x="493" y="531"/>
                  </a:cubicBezTo>
                  <a:cubicBezTo>
                    <a:pt x="627" y="487"/>
                    <a:pt x="701" y="342"/>
                    <a:pt x="657" y="208"/>
                  </a:cubicBezTo>
                  <a:cubicBezTo>
                    <a:pt x="614" y="74"/>
                    <a:pt x="469" y="0"/>
                    <a:pt x="335" y="44"/>
                  </a:cubicBezTo>
                  <a:cubicBezTo>
                    <a:pt x="280" y="62"/>
                    <a:pt x="236" y="96"/>
                    <a:pt x="205" y="140"/>
                  </a:cubicBezTo>
                  <a:cubicBezTo>
                    <a:pt x="0" y="422"/>
                    <a:pt x="0" y="422"/>
                    <a:pt x="0" y="422"/>
                  </a:cubicBezTo>
                  <a:lnTo>
                    <a:pt x="332" y="52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7" name="Google Shape;1627;p39"/>
            <p:cNvSpPr/>
            <p:nvPr/>
          </p:nvSpPr>
          <p:spPr>
            <a:xfrm>
              <a:off x="7359894" y="4796791"/>
              <a:ext cx="281006" cy="329083"/>
            </a:xfrm>
            <a:custGeom>
              <a:rect b="b" l="l" r="r" t="t"/>
              <a:pathLst>
                <a:path extrusionOk="0" h="642" w="547">
                  <a:moveTo>
                    <a:pt x="1" y="348"/>
                  </a:moveTo>
                  <a:cubicBezTo>
                    <a:pt x="0" y="402"/>
                    <a:pt x="16" y="456"/>
                    <a:pt x="50" y="502"/>
                  </a:cubicBezTo>
                  <a:cubicBezTo>
                    <a:pt x="133" y="617"/>
                    <a:pt x="293" y="642"/>
                    <a:pt x="407" y="559"/>
                  </a:cubicBezTo>
                  <a:cubicBezTo>
                    <a:pt x="522" y="476"/>
                    <a:pt x="547" y="316"/>
                    <a:pt x="464" y="201"/>
                  </a:cubicBezTo>
                  <a:cubicBezTo>
                    <a:pt x="430" y="155"/>
                    <a:pt x="384" y="123"/>
                    <a:pt x="333" y="107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1" y="3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8" name="Google Shape;1628;p39"/>
            <p:cNvSpPr/>
            <p:nvPr/>
          </p:nvSpPr>
          <p:spPr>
            <a:xfrm>
              <a:off x="7079935" y="4796791"/>
              <a:ext cx="281006" cy="329083"/>
            </a:xfrm>
            <a:custGeom>
              <a:rect b="b" l="l" r="r" t="t"/>
              <a:pathLst>
                <a:path extrusionOk="0" h="642" w="547">
                  <a:moveTo>
                    <a:pt x="214" y="107"/>
                  </a:moveTo>
                  <a:cubicBezTo>
                    <a:pt x="163" y="123"/>
                    <a:pt x="117" y="155"/>
                    <a:pt x="83" y="201"/>
                  </a:cubicBezTo>
                  <a:cubicBezTo>
                    <a:pt x="0" y="316"/>
                    <a:pt x="25" y="476"/>
                    <a:pt x="140" y="559"/>
                  </a:cubicBezTo>
                  <a:cubicBezTo>
                    <a:pt x="254" y="642"/>
                    <a:pt x="414" y="617"/>
                    <a:pt x="497" y="502"/>
                  </a:cubicBezTo>
                  <a:cubicBezTo>
                    <a:pt x="531" y="456"/>
                    <a:pt x="547" y="402"/>
                    <a:pt x="546" y="348"/>
                  </a:cubicBezTo>
                  <a:cubicBezTo>
                    <a:pt x="546" y="0"/>
                    <a:pt x="546" y="0"/>
                    <a:pt x="546" y="0"/>
                  </a:cubicBezTo>
                  <a:lnTo>
                    <a:pt x="214" y="10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9" name="Google Shape;1629;p39"/>
            <p:cNvSpPr/>
            <p:nvPr/>
          </p:nvSpPr>
          <p:spPr>
            <a:xfrm>
              <a:off x="7000306" y="4580400"/>
              <a:ext cx="360216" cy="280995"/>
            </a:xfrm>
            <a:custGeom>
              <a:rect b="b" l="l" r="r" t="t"/>
              <a:pathLst>
                <a:path extrusionOk="0" h="548" w="701">
                  <a:moveTo>
                    <a:pt x="496" y="140"/>
                  </a:moveTo>
                  <a:cubicBezTo>
                    <a:pt x="465" y="96"/>
                    <a:pt x="421" y="62"/>
                    <a:pt x="366" y="44"/>
                  </a:cubicBezTo>
                  <a:cubicBezTo>
                    <a:pt x="232" y="0"/>
                    <a:pt x="87" y="74"/>
                    <a:pt x="44" y="208"/>
                  </a:cubicBezTo>
                  <a:cubicBezTo>
                    <a:pt x="0" y="342"/>
                    <a:pt x="74" y="487"/>
                    <a:pt x="208" y="531"/>
                  </a:cubicBezTo>
                  <a:cubicBezTo>
                    <a:pt x="263" y="548"/>
                    <a:pt x="319" y="547"/>
                    <a:pt x="369" y="529"/>
                  </a:cubicBezTo>
                  <a:cubicBezTo>
                    <a:pt x="701" y="422"/>
                    <a:pt x="701" y="422"/>
                    <a:pt x="701" y="422"/>
                  </a:cubicBezTo>
                  <a:lnTo>
                    <a:pt x="496" y="14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0" name="Google Shape;1630;p39"/>
            <p:cNvSpPr/>
            <p:nvPr/>
          </p:nvSpPr>
          <p:spPr>
            <a:xfrm>
              <a:off x="7228925" y="4442411"/>
              <a:ext cx="262985" cy="354379"/>
            </a:xfrm>
            <a:custGeom>
              <a:rect b="b" l="l" r="r" t="t"/>
              <a:pathLst>
                <a:path extrusionOk="0" h="691" w="512">
                  <a:moveTo>
                    <a:pt x="461" y="409"/>
                  </a:moveTo>
                  <a:cubicBezTo>
                    <a:pt x="493" y="366"/>
                    <a:pt x="512" y="313"/>
                    <a:pt x="512" y="255"/>
                  </a:cubicBezTo>
                  <a:cubicBezTo>
                    <a:pt x="512" y="114"/>
                    <a:pt x="397" y="0"/>
                    <a:pt x="256" y="0"/>
                  </a:cubicBezTo>
                  <a:cubicBezTo>
                    <a:pt x="115" y="0"/>
                    <a:pt x="0" y="114"/>
                    <a:pt x="0" y="255"/>
                  </a:cubicBezTo>
                  <a:cubicBezTo>
                    <a:pt x="0" y="313"/>
                    <a:pt x="19" y="366"/>
                    <a:pt x="51" y="409"/>
                  </a:cubicBezTo>
                  <a:cubicBezTo>
                    <a:pt x="256" y="691"/>
                    <a:pt x="256" y="691"/>
                    <a:pt x="256" y="691"/>
                  </a:cubicBezTo>
                  <a:lnTo>
                    <a:pt x="461" y="4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31" name="Google Shape;1631;p39"/>
          <p:cNvGrpSpPr/>
          <p:nvPr/>
        </p:nvGrpSpPr>
        <p:grpSpPr>
          <a:xfrm>
            <a:off x="5625735" y="2973621"/>
            <a:ext cx="445779" cy="427468"/>
            <a:chOff x="8074325" y="4438852"/>
            <a:chExt cx="720160" cy="690579"/>
          </a:xfrm>
        </p:grpSpPr>
        <p:sp>
          <p:nvSpPr>
            <p:cNvPr id="1632" name="Google Shape;1632;p39"/>
            <p:cNvSpPr/>
            <p:nvPr/>
          </p:nvSpPr>
          <p:spPr>
            <a:xfrm>
              <a:off x="8177523" y="4784253"/>
              <a:ext cx="257327" cy="345178"/>
            </a:xfrm>
            <a:custGeom>
              <a:rect b="b" l="l" r="r" t="t"/>
              <a:pathLst>
                <a:path extrusionOk="0" h="539" w="402">
                  <a:moveTo>
                    <a:pt x="52" y="231"/>
                  </a:moveTo>
                  <a:cubicBezTo>
                    <a:pt x="0" y="320"/>
                    <a:pt x="31" y="435"/>
                    <a:pt x="120" y="487"/>
                  </a:cubicBezTo>
                  <a:cubicBezTo>
                    <a:pt x="210" y="539"/>
                    <a:pt x="325" y="508"/>
                    <a:pt x="377" y="418"/>
                  </a:cubicBezTo>
                  <a:cubicBezTo>
                    <a:pt x="394" y="388"/>
                    <a:pt x="402" y="355"/>
                    <a:pt x="402" y="323"/>
                  </a:cubicBezTo>
                  <a:cubicBezTo>
                    <a:pt x="402" y="323"/>
                    <a:pt x="402" y="323"/>
                    <a:pt x="402" y="323"/>
                  </a:cubicBezTo>
                  <a:cubicBezTo>
                    <a:pt x="402" y="0"/>
                    <a:pt x="402" y="0"/>
                    <a:pt x="402" y="0"/>
                  </a:cubicBezTo>
                  <a:cubicBezTo>
                    <a:pt x="122" y="161"/>
                    <a:pt x="122" y="161"/>
                    <a:pt x="122" y="161"/>
                  </a:cubicBezTo>
                  <a:cubicBezTo>
                    <a:pt x="122" y="161"/>
                    <a:pt x="122" y="161"/>
                    <a:pt x="122" y="161"/>
                  </a:cubicBezTo>
                  <a:cubicBezTo>
                    <a:pt x="94" y="177"/>
                    <a:pt x="69" y="201"/>
                    <a:pt x="52" y="2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3" name="Google Shape;1633;p39"/>
            <p:cNvSpPr/>
            <p:nvPr/>
          </p:nvSpPr>
          <p:spPr>
            <a:xfrm>
              <a:off x="8434850" y="4438852"/>
              <a:ext cx="257327" cy="345401"/>
            </a:xfrm>
            <a:custGeom>
              <a:rect b="b" l="l" r="r" t="t"/>
              <a:pathLst>
                <a:path extrusionOk="0" h="539" w="402">
                  <a:moveTo>
                    <a:pt x="350" y="308"/>
                  </a:moveTo>
                  <a:cubicBezTo>
                    <a:pt x="402" y="218"/>
                    <a:pt x="371" y="103"/>
                    <a:pt x="281" y="51"/>
                  </a:cubicBezTo>
                  <a:cubicBezTo>
                    <a:pt x="191" y="0"/>
                    <a:pt x="77" y="30"/>
                    <a:pt x="25" y="120"/>
                  </a:cubicBezTo>
                  <a:cubicBezTo>
                    <a:pt x="8" y="150"/>
                    <a:pt x="0" y="183"/>
                    <a:pt x="0" y="215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539"/>
                    <a:pt x="0" y="539"/>
                    <a:pt x="0" y="539"/>
                  </a:cubicBezTo>
                  <a:cubicBezTo>
                    <a:pt x="280" y="377"/>
                    <a:pt x="280" y="377"/>
                    <a:pt x="280" y="377"/>
                  </a:cubicBezTo>
                  <a:cubicBezTo>
                    <a:pt x="280" y="377"/>
                    <a:pt x="280" y="377"/>
                    <a:pt x="280" y="377"/>
                  </a:cubicBezTo>
                  <a:cubicBezTo>
                    <a:pt x="308" y="361"/>
                    <a:pt x="332" y="338"/>
                    <a:pt x="350" y="30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4" name="Google Shape;1634;p39"/>
            <p:cNvSpPr/>
            <p:nvPr/>
          </p:nvSpPr>
          <p:spPr>
            <a:xfrm>
              <a:off x="8434850" y="4663708"/>
              <a:ext cx="359635" cy="240202"/>
            </a:xfrm>
            <a:custGeom>
              <a:rect b="b" l="l" r="r" t="t"/>
              <a:pathLst>
                <a:path extrusionOk="0" h="375" w="562">
                  <a:moveTo>
                    <a:pt x="375" y="375"/>
                  </a:moveTo>
                  <a:cubicBezTo>
                    <a:pt x="478" y="375"/>
                    <a:pt x="562" y="291"/>
                    <a:pt x="562" y="188"/>
                  </a:cubicBezTo>
                  <a:cubicBezTo>
                    <a:pt x="562" y="84"/>
                    <a:pt x="478" y="0"/>
                    <a:pt x="375" y="0"/>
                  </a:cubicBezTo>
                  <a:cubicBezTo>
                    <a:pt x="340" y="0"/>
                    <a:pt x="308" y="9"/>
                    <a:pt x="280" y="26"/>
                  </a:cubicBezTo>
                  <a:cubicBezTo>
                    <a:pt x="280" y="26"/>
                    <a:pt x="280" y="26"/>
                    <a:pt x="280" y="26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280" y="349"/>
                    <a:pt x="280" y="349"/>
                    <a:pt x="280" y="349"/>
                  </a:cubicBezTo>
                  <a:cubicBezTo>
                    <a:pt x="280" y="349"/>
                    <a:pt x="280" y="349"/>
                    <a:pt x="280" y="349"/>
                  </a:cubicBezTo>
                  <a:cubicBezTo>
                    <a:pt x="308" y="366"/>
                    <a:pt x="340" y="375"/>
                    <a:pt x="375" y="3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5" name="Google Shape;1635;p39"/>
            <p:cNvSpPr/>
            <p:nvPr/>
          </p:nvSpPr>
          <p:spPr>
            <a:xfrm>
              <a:off x="8434850" y="4784253"/>
              <a:ext cx="257327" cy="345178"/>
            </a:xfrm>
            <a:custGeom>
              <a:rect b="b" l="l" r="r" t="t"/>
              <a:pathLst>
                <a:path extrusionOk="0" h="539" w="402">
                  <a:moveTo>
                    <a:pt x="25" y="418"/>
                  </a:moveTo>
                  <a:cubicBezTo>
                    <a:pt x="77" y="508"/>
                    <a:pt x="191" y="539"/>
                    <a:pt x="281" y="487"/>
                  </a:cubicBezTo>
                  <a:cubicBezTo>
                    <a:pt x="371" y="435"/>
                    <a:pt x="402" y="320"/>
                    <a:pt x="350" y="231"/>
                  </a:cubicBezTo>
                  <a:cubicBezTo>
                    <a:pt x="332" y="201"/>
                    <a:pt x="308" y="177"/>
                    <a:pt x="280" y="161"/>
                  </a:cubicBezTo>
                  <a:cubicBezTo>
                    <a:pt x="280" y="161"/>
                    <a:pt x="280" y="161"/>
                    <a:pt x="280" y="16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23"/>
                    <a:pt x="0" y="323"/>
                    <a:pt x="0" y="323"/>
                  </a:cubicBezTo>
                  <a:cubicBezTo>
                    <a:pt x="0" y="323"/>
                    <a:pt x="0" y="323"/>
                    <a:pt x="0" y="323"/>
                  </a:cubicBezTo>
                  <a:cubicBezTo>
                    <a:pt x="0" y="355"/>
                    <a:pt x="8" y="388"/>
                    <a:pt x="25" y="4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6" name="Google Shape;1636;p39"/>
            <p:cNvSpPr/>
            <p:nvPr/>
          </p:nvSpPr>
          <p:spPr>
            <a:xfrm>
              <a:off x="8074325" y="4663708"/>
              <a:ext cx="360524" cy="240202"/>
            </a:xfrm>
            <a:custGeom>
              <a:rect b="b" l="l" r="r" t="t"/>
              <a:pathLst>
                <a:path extrusionOk="0" h="375" w="563">
                  <a:moveTo>
                    <a:pt x="188" y="0"/>
                  </a:moveTo>
                  <a:cubicBezTo>
                    <a:pt x="84" y="0"/>
                    <a:pt x="0" y="84"/>
                    <a:pt x="0" y="188"/>
                  </a:cubicBezTo>
                  <a:cubicBezTo>
                    <a:pt x="0" y="291"/>
                    <a:pt x="84" y="375"/>
                    <a:pt x="188" y="375"/>
                  </a:cubicBezTo>
                  <a:cubicBezTo>
                    <a:pt x="222" y="375"/>
                    <a:pt x="255" y="366"/>
                    <a:pt x="283" y="349"/>
                  </a:cubicBezTo>
                  <a:cubicBezTo>
                    <a:pt x="283" y="349"/>
                    <a:pt x="283" y="349"/>
                    <a:pt x="283" y="349"/>
                  </a:cubicBezTo>
                  <a:cubicBezTo>
                    <a:pt x="563" y="188"/>
                    <a:pt x="563" y="188"/>
                    <a:pt x="563" y="188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55" y="9"/>
                    <a:pt x="222" y="0"/>
                    <a:pt x="1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7" name="Google Shape;1637;p39"/>
            <p:cNvSpPr/>
            <p:nvPr/>
          </p:nvSpPr>
          <p:spPr>
            <a:xfrm>
              <a:off x="8177523" y="4438852"/>
              <a:ext cx="257327" cy="345401"/>
            </a:xfrm>
            <a:custGeom>
              <a:rect b="b" l="l" r="r" t="t"/>
              <a:pathLst>
                <a:path extrusionOk="0" h="539" w="402">
                  <a:moveTo>
                    <a:pt x="377" y="120"/>
                  </a:moveTo>
                  <a:cubicBezTo>
                    <a:pt x="325" y="30"/>
                    <a:pt x="210" y="0"/>
                    <a:pt x="120" y="51"/>
                  </a:cubicBezTo>
                  <a:cubicBezTo>
                    <a:pt x="31" y="103"/>
                    <a:pt x="0" y="218"/>
                    <a:pt x="52" y="308"/>
                  </a:cubicBezTo>
                  <a:cubicBezTo>
                    <a:pt x="69" y="338"/>
                    <a:pt x="94" y="361"/>
                    <a:pt x="122" y="377"/>
                  </a:cubicBezTo>
                  <a:cubicBezTo>
                    <a:pt x="122" y="377"/>
                    <a:pt x="122" y="377"/>
                    <a:pt x="122" y="377"/>
                  </a:cubicBezTo>
                  <a:cubicBezTo>
                    <a:pt x="402" y="539"/>
                    <a:pt x="402" y="539"/>
                    <a:pt x="402" y="539"/>
                  </a:cubicBezTo>
                  <a:cubicBezTo>
                    <a:pt x="402" y="215"/>
                    <a:pt x="402" y="215"/>
                    <a:pt x="402" y="215"/>
                  </a:cubicBezTo>
                  <a:cubicBezTo>
                    <a:pt x="402" y="215"/>
                    <a:pt x="402" y="215"/>
                    <a:pt x="402" y="215"/>
                  </a:cubicBezTo>
                  <a:cubicBezTo>
                    <a:pt x="402" y="183"/>
                    <a:pt x="394" y="150"/>
                    <a:pt x="377" y="1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38" name="Google Shape;1638;p39"/>
          <p:cNvGrpSpPr/>
          <p:nvPr/>
        </p:nvGrpSpPr>
        <p:grpSpPr>
          <a:xfrm>
            <a:off x="6908080" y="2987570"/>
            <a:ext cx="445629" cy="399565"/>
            <a:chOff x="9878975" y="4425243"/>
            <a:chExt cx="719918" cy="645502"/>
          </a:xfrm>
        </p:grpSpPr>
        <p:sp>
          <p:nvSpPr>
            <p:cNvPr id="1639" name="Google Shape;1639;p39"/>
            <p:cNvSpPr/>
            <p:nvPr/>
          </p:nvSpPr>
          <p:spPr>
            <a:xfrm>
              <a:off x="10225338" y="4708710"/>
              <a:ext cx="373555" cy="362034"/>
            </a:xfrm>
            <a:custGeom>
              <a:rect b="b" l="l" r="r" t="t"/>
              <a:pathLst>
                <a:path extrusionOk="0" h="614" w="635">
                  <a:moveTo>
                    <a:pt x="47" y="160"/>
                  </a:moveTo>
                  <a:cubicBezTo>
                    <a:pt x="9" y="230"/>
                    <a:pt x="0" y="310"/>
                    <a:pt x="20" y="386"/>
                  </a:cubicBezTo>
                  <a:cubicBezTo>
                    <a:pt x="42" y="466"/>
                    <a:pt x="92" y="532"/>
                    <a:pt x="163" y="573"/>
                  </a:cubicBezTo>
                  <a:cubicBezTo>
                    <a:pt x="210" y="600"/>
                    <a:pt x="263" y="614"/>
                    <a:pt x="317" y="614"/>
                  </a:cubicBezTo>
                  <a:cubicBezTo>
                    <a:pt x="426" y="614"/>
                    <a:pt x="528" y="555"/>
                    <a:pt x="583" y="460"/>
                  </a:cubicBezTo>
                  <a:cubicBezTo>
                    <a:pt x="624" y="389"/>
                    <a:pt x="635" y="307"/>
                    <a:pt x="613" y="227"/>
                  </a:cubicBezTo>
                  <a:cubicBezTo>
                    <a:pt x="592" y="148"/>
                    <a:pt x="541" y="82"/>
                    <a:pt x="470" y="41"/>
                  </a:cubicBezTo>
                  <a:cubicBezTo>
                    <a:pt x="426" y="15"/>
                    <a:pt x="376" y="1"/>
                    <a:pt x="325" y="0"/>
                  </a:cubicBezTo>
                  <a:cubicBezTo>
                    <a:pt x="266" y="97"/>
                    <a:pt x="161" y="157"/>
                    <a:pt x="47" y="1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0" name="Google Shape;1640;p39"/>
            <p:cNvSpPr/>
            <p:nvPr/>
          </p:nvSpPr>
          <p:spPr>
            <a:xfrm>
              <a:off x="10067759" y="4425243"/>
              <a:ext cx="361073" cy="361365"/>
            </a:xfrm>
            <a:custGeom>
              <a:rect b="b" l="l" r="r" t="t"/>
              <a:pathLst>
                <a:path extrusionOk="0" h="613" w="614">
                  <a:moveTo>
                    <a:pt x="524" y="89"/>
                  </a:moveTo>
                  <a:cubicBezTo>
                    <a:pt x="466" y="32"/>
                    <a:pt x="389" y="0"/>
                    <a:pt x="307" y="0"/>
                  </a:cubicBezTo>
                  <a:cubicBezTo>
                    <a:pt x="138" y="0"/>
                    <a:pt x="0" y="137"/>
                    <a:pt x="0" y="307"/>
                  </a:cubicBezTo>
                  <a:cubicBezTo>
                    <a:pt x="0" y="358"/>
                    <a:pt x="13" y="408"/>
                    <a:pt x="37" y="453"/>
                  </a:cubicBezTo>
                  <a:cubicBezTo>
                    <a:pt x="151" y="456"/>
                    <a:pt x="256" y="517"/>
                    <a:pt x="315" y="613"/>
                  </a:cubicBezTo>
                  <a:cubicBezTo>
                    <a:pt x="481" y="609"/>
                    <a:pt x="614" y="473"/>
                    <a:pt x="614" y="307"/>
                  </a:cubicBezTo>
                  <a:cubicBezTo>
                    <a:pt x="614" y="225"/>
                    <a:pt x="582" y="147"/>
                    <a:pt x="524" y="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1" name="Google Shape;1641;p39"/>
            <p:cNvSpPr/>
            <p:nvPr/>
          </p:nvSpPr>
          <p:spPr>
            <a:xfrm>
              <a:off x="9878975" y="4708710"/>
              <a:ext cx="359959" cy="362034"/>
            </a:xfrm>
            <a:custGeom>
              <a:rect b="b" l="l" r="r" t="t"/>
              <a:pathLst>
                <a:path extrusionOk="0" h="614" w="612">
                  <a:moveTo>
                    <a:pt x="612" y="147"/>
                  </a:moveTo>
                  <a:cubicBezTo>
                    <a:pt x="556" y="56"/>
                    <a:pt x="457" y="0"/>
                    <a:pt x="350" y="0"/>
                  </a:cubicBezTo>
                  <a:cubicBezTo>
                    <a:pt x="296" y="0"/>
                    <a:pt x="243" y="14"/>
                    <a:pt x="197" y="41"/>
                  </a:cubicBezTo>
                  <a:cubicBezTo>
                    <a:pt x="50" y="126"/>
                    <a:pt x="0" y="314"/>
                    <a:pt x="84" y="460"/>
                  </a:cubicBezTo>
                  <a:cubicBezTo>
                    <a:pt x="139" y="555"/>
                    <a:pt x="241" y="614"/>
                    <a:pt x="350" y="614"/>
                  </a:cubicBezTo>
                  <a:cubicBezTo>
                    <a:pt x="350" y="614"/>
                    <a:pt x="350" y="614"/>
                    <a:pt x="350" y="614"/>
                  </a:cubicBezTo>
                  <a:cubicBezTo>
                    <a:pt x="404" y="614"/>
                    <a:pt x="457" y="600"/>
                    <a:pt x="504" y="573"/>
                  </a:cubicBezTo>
                  <a:cubicBezTo>
                    <a:pt x="548" y="547"/>
                    <a:pt x="585" y="511"/>
                    <a:pt x="612" y="467"/>
                  </a:cubicBezTo>
                  <a:cubicBezTo>
                    <a:pt x="558" y="368"/>
                    <a:pt x="558" y="246"/>
                    <a:pt x="612" y="1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42" name="Google Shape;1642;p39"/>
          <p:cNvGrpSpPr/>
          <p:nvPr/>
        </p:nvGrpSpPr>
        <p:grpSpPr>
          <a:xfrm>
            <a:off x="7549097" y="2976371"/>
            <a:ext cx="445785" cy="421964"/>
            <a:chOff x="10914544" y="4407150"/>
            <a:chExt cx="720170" cy="681687"/>
          </a:xfrm>
        </p:grpSpPr>
        <p:sp>
          <p:nvSpPr>
            <p:cNvPr id="1643" name="Google Shape;1643;p39"/>
            <p:cNvSpPr/>
            <p:nvPr/>
          </p:nvSpPr>
          <p:spPr>
            <a:xfrm>
              <a:off x="10914544" y="4407150"/>
              <a:ext cx="349099" cy="392923"/>
            </a:xfrm>
            <a:custGeom>
              <a:rect b="b" l="l" r="r" t="t"/>
              <a:pathLst>
                <a:path extrusionOk="0" h="712" w="632">
                  <a:moveTo>
                    <a:pt x="138" y="607"/>
                  </a:moveTo>
                  <a:cubicBezTo>
                    <a:pt x="0" y="469"/>
                    <a:pt x="0" y="243"/>
                    <a:pt x="138" y="104"/>
                  </a:cubicBezTo>
                  <a:cubicBezTo>
                    <a:pt x="206" y="37"/>
                    <a:pt x="295" y="0"/>
                    <a:pt x="390" y="0"/>
                  </a:cubicBezTo>
                  <a:cubicBezTo>
                    <a:pt x="480" y="0"/>
                    <a:pt x="566" y="33"/>
                    <a:pt x="632" y="94"/>
                  </a:cubicBezTo>
                  <a:cubicBezTo>
                    <a:pt x="565" y="166"/>
                    <a:pt x="529" y="258"/>
                    <a:pt x="529" y="356"/>
                  </a:cubicBezTo>
                  <a:cubicBezTo>
                    <a:pt x="529" y="454"/>
                    <a:pt x="565" y="546"/>
                    <a:pt x="632" y="617"/>
                  </a:cubicBezTo>
                  <a:cubicBezTo>
                    <a:pt x="566" y="678"/>
                    <a:pt x="480" y="712"/>
                    <a:pt x="390" y="712"/>
                  </a:cubicBezTo>
                  <a:cubicBezTo>
                    <a:pt x="295" y="712"/>
                    <a:pt x="206" y="675"/>
                    <a:pt x="138" y="60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4" name="Google Shape;1644;p39"/>
            <p:cNvSpPr/>
            <p:nvPr/>
          </p:nvSpPr>
          <p:spPr>
            <a:xfrm>
              <a:off x="10933187" y="4759296"/>
              <a:ext cx="393264" cy="329541"/>
            </a:xfrm>
            <a:custGeom>
              <a:rect b="b" l="l" r="r" t="t"/>
              <a:pathLst>
                <a:path extrusionOk="0" h="597" w="712">
                  <a:moveTo>
                    <a:pt x="356" y="102"/>
                  </a:moveTo>
                  <a:cubicBezTo>
                    <a:pt x="454" y="102"/>
                    <a:pt x="546" y="66"/>
                    <a:pt x="618" y="0"/>
                  </a:cubicBezTo>
                  <a:cubicBezTo>
                    <a:pt x="679" y="66"/>
                    <a:pt x="712" y="151"/>
                    <a:pt x="712" y="241"/>
                  </a:cubicBezTo>
                  <a:cubicBezTo>
                    <a:pt x="712" y="337"/>
                    <a:pt x="675" y="426"/>
                    <a:pt x="608" y="493"/>
                  </a:cubicBezTo>
                  <a:cubicBezTo>
                    <a:pt x="541" y="560"/>
                    <a:pt x="451" y="597"/>
                    <a:pt x="356" y="597"/>
                  </a:cubicBezTo>
                  <a:cubicBezTo>
                    <a:pt x="261" y="597"/>
                    <a:pt x="172" y="560"/>
                    <a:pt x="104" y="493"/>
                  </a:cubicBezTo>
                  <a:cubicBezTo>
                    <a:pt x="37" y="426"/>
                    <a:pt x="0" y="337"/>
                    <a:pt x="0" y="241"/>
                  </a:cubicBezTo>
                  <a:cubicBezTo>
                    <a:pt x="0" y="151"/>
                    <a:pt x="34" y="66"/>
                    <a:pt x="95" y="0"/>
                  </a:cubicBezTo>
                  <a:cubicBezTo>
                    <a:pt x="166" y="66"/>
                    <a:pt x="258" y="102"/>
                    <a:pt x="356" y="10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5" name="Google Shape;1645;p39"/>
            <p:cNvSpPr/>
            <p:nvPr/>
          </p:nvSpPr>
          <p:spPr>
            <a:xfrm>
              <a:off x="11285615" y="4696357"/>
              <a:ext cx="330458" cy="392479"/>
            </a:xfrm>
            <a:custGeom>
              <a:rect b="b" l="l" r="r" t="t"/>
              <a:pathLst>
                <a:path extrusionOk="0" h="711" w="598">
                  <a:moveTo>
                    <a:pt x="493" y="607"/>
                  </a:moveTo>
                  <a:cubicBezTo>
                    <a:pt x="426" y="674"/>
                    <a:pt x="337" y="711"/>
                    <a:pt x="242" y="711"/>
                  </a:cubicBezTo>
                  <a:cubicBezTo>
                    <a:pt x="152" y="711"/>
                    <a:pt x="66" y="678"/>
                    <a:pt x="0" y="617"/>
                  </a:cubicBezTo>
                  <a:cubicBezTo>
                    <a:pt x="67" y="546"/>
                    <a:pt x="103" y="453"/>
                    <a:pt x="103" y="355"/>
                  </a:cubicBezTo>
                  <a:cubicBezTo>
                    <a:pt x="103" y="258"/>
                    <a:pt x="67" y="165"/>
                    <a:pt x="0" y="94"/>
                  </a:cubicBezTo>
                  <a:cubicBezTo>
                    <a:pt x="66" y="33"/>
                    <a:pt x="152" y="0"/>
                    <a:pt x="242" y="0"/>
                  </a:cubicBezTo>
                  <a:cubicBezTo>
                    <a:pt x="337" y="0"/>
                    <a:pt x="426" y="37"/>
                    <a:pt x="493" y="104"/>
                  </a:cubicBezTo>
                  <a:cubicBezTo>
                    <a:pt x="561" y="171"/>
                    <a:pt x="598" y="260"/>
                    <a:pt x="598" y="355"/>
                  </a:cubicBezTo>
                  <a:cubicBezTo>
                    <a:pt x="598" y="451"/>
                    <a:pt x="561" y="540"/>
                    <a:pt x="493" y="60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6" name="Google Shape;1646;p39"/>
            <p:cNvSpPr/>
            <p:nvPr/>
          </p:nvSpPr>
          <p:spPr>
            <a:xfrm>
              <a:off x="11222808" y="4407150"/>
              <a:ext cx="411906" cy="329541"/>
            </a:xfrm>
            <a:custGeom>
              <a:rect b="b" l="l" r="r" t="t"/>
              <a:pathLst>
                <a:path extrusionOk="0" h="597" w="746">
                  <a:moveTo>
                    <a:pt x="356" y="0"/>
                  </a:moveTo>
                  <a:cubicBezTo>
                    <a:pt x="451" y="0"/>
                    <a:pt x="540" y="37"/>
                    <a:pt x="607" y="104"/>
                  </a:cubicBezTo>
                  <a:cubicBezTo>
                    <a:pt x="743" y="240"/>
                    <a:pt x="746" y="458"/>
                    <a:pt x="617" y="597"/>
                  </a:cubicBezTo>
                  <a:cubicBezTo>
                    <a:pt x="546" y="531"/>
                    <a:pt x="454" y="495"/>
                    <a:pt x="356" y="495"/>
                  </a:cubicBezTo>
                  <a:cubicBezTo>
                    <a:pt x="258" y="495"/>
                    <a:pt x="166" y="531"/>
                    <a:pt x="94" y="597"/>
                  </a:cubicBezTo>
                  <a:cubicBezTo>
                    <a:pt x="33" y="531"/>
                    <a:pt x="0" y="446"/>
                    <a:pt x="0" y="356"/>
                  </a:cubicBezTo>
                  <a:cubicBezTo>
                    <a:pt x="0" y="261"/>
                    <a:pt x="37" y="171"/>
                    <a:pt x="104" y="104"/>
                  </a:cubicBezTo>
                  <a:cubicBezTo>
                    <a:pt x="171" y="37"/>
                    <a:pt x="261" y="0"/>
                    <a:pt x="3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47" name="Google Shape;1647;p39"/>
          <p:cNvGrpSpPr/>
          <p:nvPr/>
        </p:nvGrpSpPr>
        <p:grpSpPr>
          <a:xfrm>
            <a:off x="6266887" y="2984485"/>
            <a:ext cx="445805" cy="405735"/>
            <a:chOff x="8843122" y="4420259"/>
            <a:chExt cx="720202" cy="655469"/>
          </a:xfrm>
        </p:grpSpPr>
        <p:sp>
          <p:nvSpPr>
            <p:cNvPr id="1648" name="Google Shape;1648;p39"/>
            <p:cNvSpPr/>
            <p:nvPr/>
          </p:nvSpPr>
          <p:spPr>
            <a:xfrm>
              <a:off x="8843122" y="4664371"/>
              <a:ext cx="351295" cy="411356"/>
            </a:xfrm>
            <a:custGeom>
              <a:rect b="b" l="l" r="r" t="t"/>
              <a:pathLst>
                <a:path extrusionOk="0" h="618" w="530">
                  <a:moveTo>
                    <a:pt x="374" y="277"/>
                  </a:moveTo>
                  <a:cubicBezTo>
                    <a:pt x="280" y="220"/>
                    <a:pt x="216" y="122"/>
                    <a:pt x="203" y="13"/>
                  </a:cubicBezTo>
                  <a:cubicBezTo>
                    <a:pt x="202" y="5"/>
                    <a:pt x="192" y="0"/>
                    <a:pt x="185" y="5"/>
                  </a:cubicBezTo>
                  <a:cubicBezTo>
                    <a:pt x="44" y="104"/>
                    <a:pt x="0" y="297"/>
                    <a:pt x="88" y="449"/>
                  </a:cubicBezTo>
                  <a:cubicBezTo>
                    <a:pt x="148" y="553"/>
                    <a:pt x="259" y="618"/>
                    <a:pt x="380" y="618"/>
                  </a:cubicBezTo>
                  <a:cubicBezTo>
                    <a:pt x="380" y="618"/>
                    <a:pt x="380" y="618"/>
                    <a:pt x="380" y="618"/>
                  </a:cubicBezTo>
                  <a:cubicBezTo>
                    <a:pt x="428" y="618"/>
                    <a:pt x="477" y="607"/>
                    <a:pt x="521" y="586"/>
                  </a:cubicBezTo>
                  <a:cubicBezTo>
                    <a:pt x="529" y="583"/>
                    <a:pt x="530" y="572"/>
                    <a:pt x="523" y="567"/>
                  </a:cubicBezTo>
                  <a:cubicBezTo>
                    <a:pt x="435" y="501"/>
                    <a:pt x="382" y="397"/>
                    <a:pt x="380" y="287"/>
                  </a:cubicBezTo>
                  <a:cubicBezTo>
                    <a:pt x="380" y="283"/>
                    <a:pt x="378" y="279"/>
                    <a:pt x="374" y="277"/>
                  </a:cubicBez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9" name="Google Shape;1649;p39"/>
            <p:cNvSpPr/>
            <p:nvPr/>
          </p:nvSpPr>
          <p:spPr>
            <a:xfrm>
              <a:off x="9232824" y="4664371"/>
              <a:ext cx="330500" cy="411356"/>
            </a:xfrm>
            <a:custGeom>
              <a:rect b="b" l="l" r="r" t="t"/>
              <a:pathLst>
                <a:path extrusionOk="0" h="618" w="499">
                  <a:moveTo>
                    <a:pt x="326" y="13"/>
                  </a:moveTo>
                  <a:cubicBezTo>
                    <a:pt x="313" y="122"/>
                    <a:pt x="250" y="220"/>
                    <a:pt x="155" y="277"/>
                  </a:cubicBezTo>
                  <a:cubicBezTo>
                    <a:pt x="152" y="279"/>
                    <a:pt x="149" y="283"/>
                    <a:pt x="149" y="287"/>
                  </a:cubicBezTo>
                  <a:cubicBezTo>
                    <a:pt x="147" y="397"/>
                    <a:pt x="94" y="501"/>
                    <a:pt x="7" y="567"/>
                  </a:cubicBezTo>
                  <a:cubicBezTo>
                    <a:pt x="0" y="572"/>
                    <a:pt x="1" y="583"/>
                    <a:pt x="9" y="586"/>
                  </a:cubicBezTo>
                  <a:cubicBezTo>
                    <a:pt x="53" y="607"/>
                    <a:pt x="101" y="618"/>
                    <a:pt x="150" y="618"/>
                  </a:cubicBezTo>
                  <a:cubicBezTo>
                    <a:pt x="270" y="618"/>
                    <a:pt x="382" y="553"/>
                    <a:pt x="442" y="449"/>
                  </a:cubicBezTo>
                  <a:cubicBezTo>
                    <a:pt x="487" y="371"/>
                    <a:pt x="499" y="281"/>
                    <a:pt x="476" y="194"/>
                  </a:cubicBezTo>
                  <a:cubicBezTo>
                    <a:pt x="455" y="117"/>
                    <a:pt x="409" y="51"/>
                    <a:pt x="344" y="5"/>
                  </a:cubicBezTo>
                  <a:cubicBezTo>
                    <a:pt x="337" y="0"/>
                    <a:pt x="327" y="5"/>
                    <a:pt x="326" y="13"/>
                  </a:cubicBez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0" name="Google Shape;1650;p39"/>
            <p:cNvSpPr/>
            <p:nvPr/>
          </p:nvSpPr>
          <p:spPr>
            <a:xfrm>
              <a:off x="9108305" y="4859367"/>
              <a:ext cx="210630" cy="182470"/>
            </a:xfrm>
            <a:custGeom>
              <a:rect b="b" l="l" r="r" t="t"/>
              <a:pathLst>
                <a:path extrusionOk="0" h="274" w="318">
                  <a:moveTo>
                    <a:pt x="165" y="271"/>
                  </a:moveTo>
                  <a:cubicBezTo>
                    <a:pt x="253" y="214"/>
                    <a:pt x="309" y="118"/>
                    <a:pt x="317" y="14"/>
                  </a:cubicBezTo>
                  <a:cubicBezTo>
                    <a:pt x="318" y="6"/>
                    <a:pt x="309" y="0"/>
                    <a:pt x="301" y="3"/>
                  </a:cubicBezTo>
                  <a:cubicBezTo>
                    <a:pt x="256" y="23"/>
                    <a:pt x="208" y="33"/>
                    <a:pt x="159" y="33"/>
                  </a:cubicBezTo>
                  <a:cubicBezTo>
                    <a:pt x="110" y="33"/>
                    <a:pt x="61" y="23"/>
                    <a:pt x="16" y="3"/>
                  </a:cubicBezTo>
                  <a:cubicBezTo>
                    <a:pt x="8" y="0"/>
                    <a:pt x="0" y="6"/>
                    <a:pt x="0" y="14"/>
                  </a:cubicBezTo>
                  <a:cubicBezTo>
                    <a:pt x="9" y="118"/>
                    <a:pt x="65" y="214"/>
                    <a:pt x="152" y="271"/>
                  </a:cubicBezTo>
                  <a:cubicBezTo>
                    <a:pt x="156" y="274"/>
                    <a:pt x="161" y="274"/>
                    <a:pt x="165" y="271"/>
                  </a:cubicBezTo>
                  <a:close/>
                </a:path>
              </a:pathLst>
            </a:custGeom>
            <a:solidFill>
              <a:srgbClr val="A2C4C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1" name="Google Shape;1651;p39"/>
            <p:cNvSpPr/>
            <p:nvPr/>
          </p:nvSpPr>
          <p:spPr>
            <a:xfrm>
              <a:off x="8990881" y="4420259"/>
              <a:ext cx="445234" cy="224220"/>
            </a:xfrm>
            <a:custGeom>
              <a:rect b="b" l="l" r="r" t="t"/>
              <a:pathLst>
                <a:path extrusionOk="0" h="337" w="672">
                  <a:moveTo>
                    <a:pt x="336" y="0"/>
                  </a:moveTo>
                  <a:cubicBezTo>
                    <a:pt x="160" y="0"/>
                    <a:pt x="15" y="135"/>
                    <a:pt x="0" y="307"/>
                  </a:cubicBezTo>
                  <a:cubicBezTo>
                    <a:pt x="0" y="315"/>
                    <a:pt x="8" y="322"/>
                    <a:pt x="16" y="318"/>
                  </a:cubicBezTo>
                  <a:cubicBezTo>
                    <a:pt x="60" y="299"/>
                    <a:pt x="108" y="290"/>
                    <a:pt x="156" y="290"/>
                  </a:cubicBezTo>
                  <a:cubicBezTo>
                    <a:pt x="217" y="290"/>
                    <a:pt x="277" y="305"/>
                    <a:pt x="330" y="335"/>
                  </a:cubicBezTo>
                  <a:cubicBezTo>
                    <a:pt x="334" y="337"/>
                    <a:pt x="338" y="337"/>
                    <a:pt x="341" y="335"/>
                  </a:cubicBezTo>
                  <a:cubicBezTo>
                    <a:pt x="395" y="305"/>
                    <a:pt x="455" y="290"/>
                    <a:pt x="516" y="290"/>
                  </a:cubicBezTo>
                  <a:cubicBezTo>
                    <a:pt x="564" y="290"/>
                    <a:pt x="611" y="299"/>
                    <a:pt x="655" y="318"/>
                  </a:cubicBezTo>
                  <a:cubicBezTo>
                    <a:pt x="663" y="321"/>
                    <a:pt x="672" y="315"/>
                    <a:pt x="671" y="307"/>
                  </a:cubicBezTo>
                  <a:cubicBezTo>
                    <a:pt x="656" y="135"/>
                    <a:pt x="511" y="0"/>
                    <a:pt x="336" y="0"/>
                  </a:cubicBez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2" name="Google Shape;1652;p39"/>
            <p:cNvSpPr/>
            <p:nvPr/>
          </p:nvSpPr>
          <p:spPr>
            <a:xfrm>
              <a:off x="8988924" y="4625814"/>
              <a:ext cx="207939" cy="207766"/>
            </a:xfrm>
            <a:custGeom>
              <a:rect b="b" l="l" r="r" t="t"/>
              <a:pathLst>
                <a:path extrusionOk="0" h="312" w="314">
                  <a:moveTo>
                    <a:pt x="147" y="307"/>
                  </a:moveTo>
                  <a:cubicBezTo>
                    <a:pt x="154" y="312"/>
                    <a:pt x="163" y="308"/>
                    <a:pt x="164" y="299"/>
                  </a:cubicBezTo>
                  <a:cubicBezTo>
                    <a:pt x="170" y="251"/>
                    <a:pt x="185" y="203"/>
                    <a:pt x="210" y="161"/>
                  </a:cubicBezTo>
                  <a:cubicBezTo>
                    <a:pt x="234" y="118"/>
                    <a:pt x="268" y="81"/>
                    <a:pt x="307" y="52"/>
                  </a:cubicBezTo>
                  <a:cubicBezTo>
                    <a:pt x="314" y="47"/>
                    <a:pt x="313" y="37"/>
                    <a:pt x="305" y="33"/>
                  </a:cubicBezTo>
                  <a:cubicBezTo>
                    <a:pt x="260" y="11"/>
                    <a:pt x="210" y="0"/>
                    <a:pt x="159" y="0"/>
                  </a:cubicBezTo>
                  <a:cubicBezTo>
                    <a:pt x="104" y="0"/>
                    <a:pt x="49" y="14"/>
                    <a:pt x="0" y="40"/>
                  </a:cubicBezTo>
                  <a:cubicBezTo>
                    <a:pt x="4" y="147"/>
                    <a:pt x="59" y="247"/>
                    <a:pt x="147" y="307"/>
                  </a:cubicBezTo>
                  <a:close/>
                </a:path>
              </a:pathLst>
            </a:custGeom>
            <a:solidFill>
              <a:srgbClr val="B6D7A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3" name="Google Shape;1653;p39"/>
            <p:cNvSpPr/>
            <p:nvPr/>
          </p:nvSpPr>
          <p:spPr>
            <a:xfrm>
              <a:off x="9232824" y="4627288"/>
              <a:ext cx="203291" cy="203591"/>
            </a:xfrm>
            <a:custGeom>
              <a:rect b="b" l="l" r="r" t="t"/>
              <a:pathLst>
                <a:path extrusionOk="0" h="306" w="307">
                  <a:moveTo>
                    <a:pt x="9" y="31"/>
                  </a:moveTo>
                  <a:cubicBezTo>
                    <a:pt x="1" y="35"/>
                    <a:pt x="0" y="45"/>
                    <a:pt x="7" y="51"/>
                  </a:cubicBezTo>
                  <a:cubicBezTo>
                    <a:pt x="45" y="79"/>
                    <a:pt x="77" y="116"/>
                    <a:pt x="101" y="158"/>
                  </a:cubicBezTo>
                  <a:cubicBezTo>
                    <a:pt x="126" y="199"/>
                    <a:pt x="141" y="246"/>
                    <a:pt x="147" y="293"/>
                  </a:cubicBezTo>
                  <a:cubicBezTo>
                    <a:pt x="148" y="302"/>
                    <a:pt x="158" y="306"/>
                    <a:pt x="165" y="301"/>
                  </a:cubicBezTo>
                  <a:cubicBezTo>
                    <a:pt x="248" y="243"/>
                    <a:pt x="301" y="149"/>
                    <a:pt x="307" y="46"/>
                  </a:cubicBezTo>
                  <a:cubicBezTo>
                    <a:pt x="307" y="42"/>
                    <a:pt x="305" y="38"/>
                    <a:pt x="301" y="35"/>
                  </a:cubicBezTo>
                  <a:cubicBezTo>
                    <a:pt x="254" y="12"/>
                    <a:pt x="202" y="0"/>
                    <a:pt x="151" y="0"/>
                  </a:cubicBezTo>
                  <a:cubicBezTo>
                    <a:pt x="101" y="0"/>
                    <a:pt x="53" y="11"/>
                    <a:pt x="9" y="31"/>
                  </a:cubicBez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54" name="Google Shape;1654;p39"/>
          <p:cNvGrpSpPr/>
          <p:nvPr/>
        </p:nvGrpSpPr>
        <p:grpSpPr>
          <a:xfrm>
            <a:off x="3069757" y="2283047"/>
            <a:ext cx="445812" cy="394518"/>
            <a:chOff x="1510757" y="3225422"/>
            <a:chExt cx="720214" cy="637347"/>
          </a:xfrm>
        </p:grpSpPr>
        <p:sp>
          <p:nvSpPr>
            <p:cNvPr id="1655" name="Google Shape;1655;p39"/>
            <p:cNvSpPr/>
            <p:nvPr/>
          </p:nvSpPr>
          <p:spPr>
            <a:xfrm>
              <a:off x="1774546" y="3475620"/>
              <a:ext cx="261417" cy="238347"/>
            </a:xfrm>
            <a:custGeom>
              <a:rect b="b" l="l" r="r" t="t"/>
              <a:pathLst>
                <a:path extrusionOk="0" h="351" w="385">
                  <a:moveTo>
                    <a:pt x="0" y="288"/>
                  </a:moveTo>
                  <a:cubicBezTo>
                    <a:pt x="0" y="195"/>
                    <a:pt x="0" y="195"/>
                    <a:pt x="0" y="195"/>
                  </a:cubicBezTo>
                  <a:cubicBezTo>
                    <a:pt x="7" y="203"/>
                    <a:pt x="17" y="209"/>
                    <a:pt x="28" y="209"/>
                  </a:cubicBezTo>
                  <a:cubicBezTo>
                    <a:pt x="39" y="209"/>
                    <a:pt x="49" y="204"/>
                    <a:pt x="56" y="195"/>
                  </a:cubicBezTo>
                  <a:cubicBezTo>
                    <a:pt x="66" y="183"/>
                    <a:pt x="72" y="166"/>
                    <a:pt x="71" y="146"/>
                  </a:cubicBezTo>
                  <a:cubicBezTo>
                    <a:pt x="72" y="127"/>
                    <a:pt x="66" y="110"/>
                    <a:pt x="56" y="98"/>
                  </a:cubicBezTo>
                  <a:cubicBezTo>
                    <a:pt x="49" y="89"/>
                    <a:pt x="39" y="84"/>
                    <a:pt x="28" y="84"/>
                  </a:cubicBezTo>
                  <a:cubicBezTo>
                    <a:pt x="17" y="84"/>
                    <a:pt x="7" y="89"/>
                    <a:pt x="0" y="9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312" y="0"/>
                    <a:pt x="312" y="0"/>
                    <a:pt x="312" y="0"/>
                  </a:cubicBezTo>
                  <a:cubicBezTo>
                    <a:pt x="313" y="0"/>
                    <a:pt x="313" y="0"/>
                    <a:pt x="313" y="0"/>
                  </a:cubicBezTo>
                  <a:cubicBezTo>
                    <a:pt x="313" y="122"/>
                    <a:pt x="313" y="122"/>
                    <a:pt x="313" y="122"/>
                  </a:cubicBezTo>
                  <a:cubicBezTo>
                    <a:pt x="314" y="125"/>
                    <a:pt x="317" y="128"/>
                    <a:pt x="320" y="128"/>
                  </a:cubicBezTo>
                  <a:cubicBezTo>
                    <a:pt x="327" y="129"/>
                    <a:pt x="334" y="129"/>
                    <a:pt x="338" y="122"/>
                  </a:cubicBezTo>
                  <a:cubicBezTo>
                    <a:pt x="341" y="119"/>
                    <a:pt x="342" y="115"/>
                    <a:pt x="345" y="111"/>
                  </a:cubicBezTo>
                  <a:cubicBezTo>
                    <a:pt x="351" y="100"/>
                    <a:pt x="366" y="99"/>
                    <a:pt x="374" y="109"/>
                  </a:cubicBezTo>
                  <a:cubicBezTo>
                    <a:pt x="382" y="119"/>
                    <a:pt x="385" y="133"/>
                    <a:pt x="385" y="146"/>
                  </a:cubicBezTo>
                  <a:cubicBezTo>
                    <a:pt x="385" y="160"/>
                    <a:pt x="382" y="174"/>
                    <a:pt x="374" y="184"/>
                  </a:cubicBezTo>
                  <a:cubicBezTo>
                    <a:pt x="366" y="194"/>
                    <a:pt x="351" y="193"/>
                    <a:pt x="345" y="182"/>
                  </a:cubicBezTo>
                  <a:cubicBezTo>
                    <a:pt x="342" y="178"/>
                    <a:pt x="341" y="174"/>
                    <a:pt x="338" y="170"/>
                  </a:cubicBezTo>
                  <a:cubicBezTo>
                    <a:pt x="334" y="164"/>
                    <a:pt x="327" y="164"/>
                    <a:pt x="320" y="164"/>
                  </a:cubicBezTo>
                  <a:cubicBezTo>
                    <a:pt x="317" y="164"/>
                    <a:pt x="314" y="168"/>
                    <a:pt x="313" y="171"/>
                  </a:cubicBezTo>
                  <a:cubicBezTo>
                    <a:pt x="313" y="351"/>
                    <a:pt x="313" y="351"/>
                    <a:pt x="313" y="351"/>
                  </a:cubicBezTo>
                  <a:cubicBezTo>
                    <a:pt x="107" y="324"/>
                    <a:pt x="107" y="324"/>
                    <a:pt x="107" y="324"/>
                  </a:cubicBezTo>
                  <a:cubicBezTo>
                    <a:pt x="107" y="324"/>
                    <a:pt x="74" y="316"/>
                    <a:pt x="52" y="310"/>
                  </a:cubicBezTo>
                  <a:cubicBezTo>
                    <a:pt x="32" y="305"/>
                    <a:pt x="0" y="288"/>
                    <a:pt x="0" y="28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6" name="Google Shape;1656;p39"/>
            <p:cNvSpPr/>
            <p:nvPr/>
          </p:nvSpPr>
          <p:spPr>
            <a:xfrm>
              <a:off x="2000650" y="3426634"/>
              <a:ext cx="230321" cy="296287"/>
            </a:xfrm>
            <a:custGeom>
              <a:rect b="b" l="l" r="r" t="t"/>
              <a:pathLst>
                <a:path extrusionOk="0" h="436" w="339">
                  <a:moveTo>
                    <a:pt x="187" y="65"/>
                  </a:moveTo>
                  <a:cubicBezTo>
                    <a:pt x="187" y="58"/>
                    <a:pt x="187" y="51"/>
                    <a:pt x="193" y="47"/>
                  </a:cubicBezTo>
                  <a:cubicBezTo>
                    <a:pt x="197" y="45"/>
                    <a:pt x="201" y="43"/>
                    <a:pt x="205" y="41"/>
                  </a:cubicBezTo>
                  <a:cubicBezTo>
                    <a:pt x="216" y="34"/>
                    <a:pt x="217" y="20"/>
                    <a:pt x="207" y="11"/>
                  </a:cubicBezTo>
                  <a:cubicBezTo>
                    <a:pt x="197" y="3"/>
                    <a:pt x="183" y="0"/>
                    <a:pt x="169" y="0"/>
                  </a:cubicBezTo>
                  <a:cubicBezTo>
                    <a:pt x="156" y="0"/>
                    <a:pt x="142" y="3"/>
                    <a:pt x="132" y="11"/>
                  </a:cubicBezTo>
                  <a:cubicBezTo>
                    <a:pt x="122" y="20"/>
                    <a:pt x="123" y="34"/>
                    <a:pt x="134" y="41"/>
                  </a:cubicBezTo>
                  <a:cubicBezTo>
                    <a:pt x="138" y="43"/>
                    <a:pt x="142" y="45"/>
                    <a:pt x="145" y="47"/>
                  </a:cubicBezTo>
                  <a:cubicBezTo>
                    <a:pt x="152" y="51"/>
                    <a:pt x="152" y="58"/>
                    <a:pt x="151" y="65"/>
                  </a:cubicBezTo>
                  <a:cubicBezTo>
                    <a:pt x="151" y="69"/>
                    <a:pt x="148" y="71"/>
                    <a:pt x="145" y="72"/>
                  </a:cubicBezTo>
                  <a:cubicBezTo>
                    <a:pt x="61" y="72"/>
                    <a:pt x="61" y="72"/>
                    <a:pt x="61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7" y="161"/>
                    <a:pt x="17" y="156"/>
                    <a:pt x="28" y="156"/>
                  </a:cubicBezTo>
                  <a:cubicBezTo>
                    <a:pt x="39" y="156"/>
                    <a:pt x="49" y="161"/>
                    <a:pt x="56" y="170"/>
                  </a:cubicBezTo>
                  <a:cubicBezTo>
                    <a:pt x="66" y="182"/>
                    <a:pt x="71" y="199"/>
                    <a:pt x="71" y="218"/>
                  </a:cubicBezTo>
                  <a:cubicBezTo>
                    <a:pt x="71" y="238"/>
                    <a:pt x="66" y="255"/>
                    <a:pt x="56" y="267"/>
                  </a:cubicBezTo>
                  <a:cubicBezTo>
                    <a:pt x="49" y="276"/>
                    <a:pt x="39" y="281"/>
                    <a:pt x="28" y="281"/>
                  </a:cubicBezTo>
                  <a:cubicBezTo>
                    <a:pt x="17" y="281"/>
                    <a:pt x="7" y="275"/>
                    <a:pt x="0" y="267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86" y="436"/>
                    <a:pt x="86" y="436"/>
                    <a:pt x="86" y="436"/>
                  </a:cubicBezTo>
                  <a:cubicBezTo>
                    <a:pt x="128" y="431"/>
                    <a:pt x="201" y="415"/>
                    <a:pt x="248" y="367"/>
                  </a:cubicBezTo>
                  <a:cubicBezTo>
                    <a:pt x="307" y="309"/>
                    <a:pt x="328" y="205"/>
                    <a:pt x="328" y="205"/>
                  </a:cubicBezTo>
                  <a:cubicBezTo>
                    <a:pt x="328" y="205"/>
                    <a:pt x="339" y="143"/>
                    <a:pt x="333" y="72"/>
                  </a:cubicBezTo>
                  <a:cubicBezTo>
                    <a:pt x="193" y="72"/>
                    <a:pt x="193" y="72"/>
                    <a:pt x="193" y="72"/>
                  </a:cubicBezTo>
                  <a:cubicBezTo>
                    <a:pt x="190" y="71"/>
                    <a:pt x="187" y="69"/>
                    <a:pt x="187" y="6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7" name="Google Shape;1657;p39"/>
            <p:cNvSpPr/>
            <p:nvPr/>
          </p:nvSpPr>
          <p:spPr>
            <a:xfrm>
              <a:off x="1774546" y="3225422"/>
              <a:ext cx="211874" cy="236503"/>
            </a:xfrm>
            <a:custGeom>
              <a:rect b="b" l="l" r="r" t="t"/>
              <a:pathLst>
                <a:path extrusionOk="0" h="348" w="312">
                  <a:moveTo>
                    <a:pt x="0" y="157"/>
                  </a:moveTo>
                  <a:cubicBezTo>
                    <a:pt x="7" y="149"/>
                    <a:pt x="17" y="143"/>
                    <a:pt x="28" y="143"/>
                  </a:cubicBezTo>
                  <a:cubicBezTo>
                    <a:pt x="39" y="143"/>
                    <a:pt x="49" y="148"/>
                    <a:pt x="56" y="157"/>
                  </a:cubicBezTo>
                  <a:cubicBezTo>
                    <a:pt x="66" y="169"/>
                    <a:pt x="72" y="186"/>
                    <a:pt x="71" y="206"/>
                  </a:cubicBezTo>
                  <a:cubicBezTo>
                    <a:pt x="72" y="225"/>
                    <a:pt x="66" y="242"/>
                    <a:pt x="56" y="255"/>
                  </a:cubicBezTo>
                  <a:cubicBezTo>
                    <a:pt x="49" y="263"/>
                    <a:pt x="39" y="268"/>
                    <a:pt x="28" y="268"/>
                  </a:cubicBezTo>
                  <a:cubicBezTo>
                    <a:pt x="17" y="268"/>
                    <a:pt x="7" y="263"/>
                    <a:pt x="0" y="254"/>
                  </a:cubicBezTo>
                  <a:cubicBezTo>
                    <a:pt x="0" y="348"/>
                    <a:pt x="0" y="348"/>
                    <a:pt x="0" y="348"/>
                  </a:cubicBezTo>
                  <a:cubicBezTo>
                    <a:pt x="189" y="348"/>
                    <a:pt x="189" y="348"/>
                    <a:pt x="189" y="348"/>
                  </a:cubicBezTo>
                  <a:cubicBezTo>
                    <a:pt x="312" y="348"/>
                    <a:pt x="312" y="348"/>
                    <a:pt x="312" y="348"/>
                  </a:cubicBezTo>
                  <a:cubicBezTo>
                    <a:pt x="312" y="254"/>
                    <a:pt x="312" y="254"/>
                    <a:pt x="312" y="254"/>
                  </a:cubicBezTo>
                  <a:cubicBezTo>
                    <a:pt x="305" y="263"/>
                    <a:pt x="295" y="268"/>
                    <a:pt x="284" y="268"/>
                  </a:cubicBezTo>
                  <a:cubicBezTo>
                    <a:pt x="274" y="268"/>
                    <a:pt x="264" y="263"/>
                    <a:pt x="257" y="255"/>
                  </a:cubicBezTo>
                  <a:cubicBezTo>
                    <a:pt x="246" y="242"/>
                    <a:pt x="241" y="225"/>
                    <a:pt x="241" y="206"/>
                  </a:cubicBezTo>
                  <a:cubicBezTo>
                    <a:pt x="241" y="186"/>
                    <a:pt x="246" y="169"/>
                    <a:pt x="257" y="157"/>
                  </a:cubicBezTo>
                  <a:cubicBezTo>
                    <a:pt x="264" y="148"/>
                    <a:pt x="274" y="143"/>
                    <a:pt x="284" y="143"/>
                  </a:cubicBezTo>
                  <a:cubicBezTo>
                    <a:pt x="295" y="143"/>
                    <a:pt x="305" y="149"/>
                    <a:pt x="312" y="157"/>
                  </a:cubicBezTo>
                  <a:cubicBezTo>
                    <a:pt x="312" y="23"/>
                    <a:pt x="312" y="23"/>
                    <a:pt x="312" y="23"/>
                  </a:cubicBezTo>
                  <a:cubicBezTo>
                    <a:pt x="292" y="20"/>
                    <a:pt x="273" y="18"/>
                    <a:pt x="256" y="17"/>
                  </a:cubicBezTo>
                  <a:cubicBezTo>
                    <a:pt x="182" y="11"/>
                    <a:pt x="96" y="0"/>
                    <a:pt x="0" y="12"/>
                  </a:cubicBezTo>
                  <a:lnTo>
                    <a:pt x="0" y="15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8" name="Google Shape;1658;p39"/>
            <p:cNvSpPr/>
            <p:nvPr/>
          </p:nvSpPr>
          <p:spPr>
            <a:xfrm>
              <a:off x="1951107" y="3243857"/>
              <a:ext cx="274329" cy="218067"/>
            </a:xfrm>
            <a:custGeom>
              <a:rect b="b" l="l" r="r" t="t"/>
              <a:pathLst>
                <a:path extrusionOk="0" h="321" w="404">
                  <a:moveTo>
                    <a:pt x="72" y="155"/>
                  </a:moveTo>
                  <a:cubicBezTo>
                    <a:pt x="71" y="158"/>
                    <a:pt x="69" y="161"/>
                    <a:pt x="65" y="161"/>
                  </a:cubicBezTo>
                  <a:cubicBezTo>
                    <a:pt x="58" y="161"/>
                    <a:pt x="52" y="161"/>
                    <a:pt x="47" y="155"/>
                  </a:cubicBezTo>
                  <a:cubicBezTo>
                    <a:pt x="45" y="151"/>
                    <a:pt x="43" y="147"/>
                    <a:pt x="41" y="143"/>
                  </a:cubicBezTo>
                  <a:cubicBezTo>
                    <a:pt x="34" y="132"/>
                    <a:pt x="20" y="131"/>
                    <a:pt x="11" y="141"/>
                  </a:cubicBezTo>
                  <a:cubicBezTo>
                    <a:pt x="3" y="151"/>
                    <a:pt x="0" y="165"/>
                    <a:pt x="0" y="179"/>
                  </a:cubicBezTo>
                  <a:cubicBezTo>
                    <a:pt x="0" y="192"/>
                    <a:pt x="3" y="206"/>
                    <a:pt x="11" y="216"/>
                  </a:cubicBezTo>
                  <a:cubicBezTo>
                    <a:pt x="20" y="226"/>
                    <a:pt x="34" y="225"/>
                    <a:pt x="41" y="214"/>
                  </a:cubicBezTo>
                  <a:cubicBezTo>
                    <a:pt x="43" y="210"/>
                    <a:pt x="45" y="206"/>
                    <a:pt x="47" y="203"/>
                  </a:cubicBezTo>
                  <a:cubicBezTo>
                    <a:pt x="52" y="196"/>
                    <a:pt x="58" y="196"/>
                    <a:pt x="65" y="197"/>
                  </a:cubicBezTo>
                  <a:cubicBezTo>
                    <a:pt x="69" y="197"/>
                    <a:pt x="71" y="200"/>
                    <a:pt x="72" y="203"/>
                  </a:cubicBezTo>
                  <a:cubicBezTo>
                    <a:pt x="72" y="321"/>
                    <a:pt x="72" y="321"/>
                    <a:pt x="72" y="321"/>
                  </a:cubicBezTo>
                  <a:cubicBezTo>
                    <a:pt x="134" y="321"/>
                    <a:pt x="134" y="321"/>
                    <a:pt x="134" y="321"/>
                  </a:cubicBezTo>
                  <a:cubicBezTo>
                    <a:pt x="194" y="321"/>
                    <a:pt x="194" y="321"/>
                    <a:pt x="194" y="321"/>
                  </a:cubicBezTo>
                  <a:cubicBezTo>
                    <a:pt x="185" y="314"/>
                    <a:pt x="180" y="304"/>
                    <a:pt x="180" y="293"/>
                  </a:cubicBezTo>
                  <a:cubicBezTo>
                    <a:pt x="180" y="283"/>
                    <a:pt x="185" y="272"/>
                    <a:pt x="193" y="265"/>
                  </a:cubicBezTo>
                  <a:cubicBezTo>
                    <a:pt x="206" y="255"/>
                    <a:pt x="223" y="250"/>
                    <a:pt x="242" y="250"/>
                  </a:cubicBezTo>
                  <a:cubicBezTo>
                    <a:pt x="262" y="250"/>
                    <a:pt x="279" y="255"/>
                    <a:pt x="291" y="265"/>
                  </a:cubicBezTo>
                  <a:cubicBezTo>
                    <a:pt x="300" y="272"/>
                    <a:pt x="305" y="283"/>
                    <a:pt x="305" y="293"/>
                  </a:cubicBezTo>
                  <a:cubicBezTo>
                    <a:pt x="305" y="304"/>
                    <a:pt x="299" y="314"/>
                    <a:pt x="291" y="321"/>
                  </a:cubicBezTo>
                  <a:cubicBezTo>
                    <a:pt x="404" y="321"/>
                    <a:pt x="404" y="321"/>
                    <a:pt x="404" y="321"/>
                  </a:cubicBezTo>
                  <a:cubicBezTo>
                    <a:pt x="403" y="315"/>
                    <a:pt x="402" y="308"/>
                    <a:pt x="401" y="301"/>
                  </a:cubicBezTo>
                  <a:cubicBezTo>
                    <a:pt x="396" y="273"/>
                    <a:pt x="371" y="189"/>
                    <a:pt x="282" y="113"/>
                  </a:cubicBezTo>
                  <a:cubicBezTo>
                    <a:pt x="199" y="42"/>
                    <a:pt x="130" y="13"/>
                    <a:pt x="72" y="0"/>
                  </a:cubicBezTo>
                  <a:lnTo>
                    <a:pt x="72" y="15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9" name="Google Shape;1659;p39"/>
            <p:cNvSpPr/>
            <p:nvPr/>
          </p:nvSpPr>
          <p:spPr>
            <a:xfrm>
              <a:off x="1858610" y="3710542"/>
              <a:ext cx="173926" cy="152226"/>
            </a:xfrm>
            <a:custGeom>
              <a:rect b="b" l="l" r="r" t="t"/>
              <a:pathLst>
                <a:path extrusionOk="0" h="224" w="256">
                  <a:moveTo>
                    <a:pt x="253" y="39"/>
                  </a:moveTo>
                  <a:cubicBezTo>
                    <a:pt x="254" y="37"/>
                    <a:pt x="255" y="35"/>
                    <a:pt x="256" y="3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2" y="206"/>
                    <a:pt x="142" y="206"/>
                    <a:pt x="142" y="206"/>
                  </a:cubicBezTo>
                  <a:cubicBezTo>
                    <a:pt x="148" y="216"/>
                    <a:pt x="159" y="221"/>
                    <a:pt x="170" y="222"/>
                  </a:cubicBezTo>
                  <a:cubicBezTo>
                    <a:pt x="225" y="224"/>
                    <a:pt x="225" y="224"/>
                    <a:pt x="225" y="224"/>
                  </a:cubicBezTo>
                  <a:cubicBezTo>
                    <a:pt x="233" y="224"/>
                    <a:pt x="235" y="221"/>
                    <a:pt x="233" y="218"/>
                  </a:cubicBezTo>
                  <a:cubicBezTo>
                    <a:pt x="229" y="209"/>
                    <a:pt x="220" y="192"/>
                    <a:pt x="212" y="175"/>
                  </a:cubicBezTo>
                  <a:cubicBezTo>
                    <a:pt x="207" y="166"/>
                    <a:pt x="206" y="154"/>
                    <a:pt x="210" y="144"/>
                  </a:cubicBezTo>
                  <a:lnTo>
                    <a:pt x="253" y="39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0" name="Google Shape;1660;p39"/>
            <p:cNvSpPr/>
            <p:nvPr/>
          </p:nvSpPr>
          <p:spPr>
            <a:xfrm>
              <a:off x="1521825" y="3426634"/>
              <a:ext cx="288560" cy="234396"/>
            </a:xfrm>
            <a:custGeom>
              <a:rect b="b" l="l" r="r" t="t"/>
              <a:pathLst>
                <a:path extrusionOk="0" h="345" w="425">
                  <a:moveTo>
                    <a:pt x="299" y="269"/>
                  </a:moveTo>
                  <a:cubicBezTo>
                    <a:pt x="299" y="269"/>
                    <a:pt x="299" y="269"/>
                    <a:pt x="299" y="269"/>
                  </a:cubicBezTo>
                  <a:cubicBezTo>
                    <a:pt x="308" y="298"/>
                    <a:pt x="328" y="324"/>
                    <a:pt x="352" y="345"/>
                  </a:cubicBezTo>
                  <a:cubicBezTo>
                    <a:pt x="352" y="243"/>
                    <a:pt x="352" y="243"/>
                    <a:pt x="352" y="243"/>
                  </a:cubicBezTo>
                  <a:cubicBezTo>
                    <a:pt x="353" y="240"/>
                    <a:pt x="356" y="236"/>
                    <a:pt x="359" y="236"/>
                  </a:cubicBezTo>
                  <a:cubicBezTo>
                    <a:pt x="366" y="236"/>
                    <a:pt x="373" y="236"/>
                    <a:pt x="377" y="242"/>
                  </a:cubicBezTo>
                  <a:cubicBezTo>
                    <a:pt x="380" y="246"/>
                    <a:pt x="381" y="250"/>
                    <a:pt x="384" y="254"/>
                  </a:cubicBezTo>
                  <a:cubicBezTo>
                    <a:pt x="391" y="265"/>
                    <a:pt x="405" y="266"/>
                    <a:pt x="413" y="256"/>
                  </a:cubicBezTo>
                  <a:cubicBezTo>
                    <a:pt x="421" y="246"/>
                    <a:pt x="425" y="232"/>
                    <a:pt x="424" y="218"/>
                  </a:cubicBezTo>
                  <a:cubicBezTo>
                    <a:pt x="425" y="205"/>
                    <a:pt x="421" y="191"/>
                    <a:pt x="413" y="181"/>
                  </a:cubicBezTo>
                  <a:cubicBezTo>
                    <a:pt x="405" y="171"/>
                    <a:pt x="391" y="172"/>
                    <a:pt x="384" y="183"/>
                  </a:cubicBezTo>
                  <a:cubicBezTo>
                    <a:pt x="381" y="187"/>
                    <a:pt x="380" y="191"/>
                    <a:pt x="377" y="194"/>
                  </a:cubicBezTo>
                  <a:cubicBezTo>
                    <a:pt x="373" y="201"/>
                    <a:pt x="366" y="201"/>
                    <a:pt x="359" y="200"/>
                  </a:cubicBezTo>
                  <a:cubicBezTo>
                    <a:pt x="356" y="200"/>
                    <a:pt x="353" y="197"/>
                    <a:pt x="352" y="194"/>
                  </a:cubicBezTo>
                  <a:cubicBezTo>
                    <a:pt x="352" y="72"/>
                    <a:pt x="352" y="72"/>
                    <a:pt x="352" y="72"/>
                  </a:cubicBezTo>
                  <a:cubicBezTo>
                    <a:pt x="205" y="72"/>
                    <a:pt x="205" y="72"/>
                    <a:pt x="205" y="72"/>
                  </a:cubicBezTo>
                  <a:cubicBezTo>
                    <a:pt x="202" y="71"/>
                    <a:pt x="198" y="69"/>
                    <a:pt x="198" y="65"/>
                  </a:cubicBezTo>
                  <a:cubicBezTo>
                    <a:pt x="198" y="58"/>
                    <a:pt x="198" y="51"/>
                    <a:pt x="204" y="47"/>
                  </a:cubicBezTo>
                  <a:cubicBezTo>
                    <a:pt x="208" y="45"/>
                    <a:pt x="212" y="43"/>
                    <a:pt x="216" y="41"/>
                  </a:cubicBezTo>
                  <a:cubicBezTo>
                    <a:pt x="227" y="34"/>
                    <a:pt x="228" y="20"/>
                    <a:pt x="218" y="11"/>
                  </a:cubicBezTo>
                  <a:cubicBezTo>
                    <a:pt x="208" y="3"/>
                    <a:pt x="194" y="0"/>
                    <a:pt x="180" y="0"/>
                  </a:cubicBezTo>
                  <a:cubicBezTo>
                    <a:pt x="167" y="0"/>
                    <a:pt x="153" y="3"/>
                    <a:pt x="143" y="11"/>
                  </a:cubicBezTo>
                  <a:cubicBezTo>
                    <a:pt x="133" y="20"/>
                    <a:pt x="134" y="34"/>
                    <a:pt x="145" y="41"/>
                  </a:cubicBezTo>
                  <a:cubicBezTo>
                    <a:pt x="149" y="43"/>
                    <a:pt x="153" y="45"/>
                    <a:pt x="156" y="47"/>
                  </a:cubicBezTo>
                  <a:cubicBezTo>
                    <a:pt x="163" y="51"/>
                    <a:pt x="163" y="58"/>
                    <a:pt x="162" y="65"/>
                  </a:cubicBezTo>
                  <a:cubicBezTo>
                    <a:pt x="162" y="69"/>
                    <a:pt x="159" y="71"/>
                    <a:pt x="156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3" y="89"/>
                    <a:pt x="23" y="134"/>
                    <a:pt x="23" y="134"/>
                  </a:cubicBezTo>
                  <a:cubicBezTo>
                    <a:pt x="53" y="249"/>
                    <a:pt x="185" y="304"/>
                    <a:pt x="299" y="269"/>
                  </a:cubicBezTo>
                  <a:cubicBezTo>
                    <a:pt x="299" y="269"/>
                    <a:pt x="299" y="269"/>
                    <a:pt x="299" y="26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1" name="Google Shape;1661;p39"/>
            <p:cNvSpPr/>
            <p:nvPr/>
          </p:nvSpPr>
          <p:spPr>
            <a:xfrm>
              <a:off x="1510757" y="3234903"/>
              <a:ext cx="299628" cy="227021"/>
            </a:xfrm>
            <a:custGeom>
              <a:rect b="b" l="l" r="r" t="t"/>
              <a:pathLst>
                <a:path extrusionOk="0" h="334" w="441">
                  <a:moveTo>
                    <a:pt x="148" y="334"/>
                  </a:moveTo>
                  <a:cubicBezTo>
                    <a:pt x="139" y="327"/>
                    <a:pt x="134" y="317"/>
                    <a:pt x="134" y="306"/>
                  </a:cubicBezTo>
                  <a:cubicBezTo>
                    <a:pt x="134" y="296"/>
                    <a:pt x="139" y="285"/>
                    <a:pt x="147" y="278"/>
                  </a:cubicBezTo>
                  <a:cubicBezTo>
                    <a:pt x="160" y="268"/>
                    <a:pt x="177" y="263"/>
                    <a:pt x="196" y="263"/>
                  </a:cubicBezTo>
                  <a:cubicBezTo>
                    <a:pt x="216" y="263"/>
                    <a:pt x="233" y="268"/>
                    <a:pt x="245" y="278"/>
                  </a:cubicBezTo>
                  <a:cubicBezTo>
                    <a:pt x="254" y="285"/>
                    <a:pt x="259" y="296"/>
                    <a:pt x="259" y="306"/>
                  </a:cubicBezTo>
                  <a:cubicBezTo>
                    <a:pt x="259" y="317"/>
                    <a:pt x="253" y="327"/>
                    <a:pt x="245" y="334"/>
                  </a:cubicBezTo>
                  <a:cubicBezTo>
                    <a:pt x="368" y="334"/>
                    <a:pt x="368" y="334"/>
                    <a:pt x="368" y="334"/>
                  </a:cubicBezTo>
                  <a:cubicBezTo>
                    <a:pt x="368" y="216"/>
                    <a:pt x="368" y="216"/>
                    <a:pt x="368" y="216"/>
                  </a:cubicBezTo>
                  <a:cubicBezTo>
                    <a:pt x="369" y="213"/>
                    <a:pt x="372" y="210"/>
                    <a:pt x="375" y="210"/>
                  </a:cubicBezTo>
                  <a:cubicBezTo>
                    <a:pt x="382" y="209"/>
                    <a:pt x="389" y="209"/>
                    <a:pt x="393" y="216"/>
                  </a:cubicBezTo>
                  <a:cubicBezTo>
                    <a:pt x="396" y="219"/>
                    <a:pt x="397" y="223"/>
                    <a:pt x="400" y="227"/>
                  </a:cubicBezTo>
                  <a:cubicBezTo>
                    <a:pt x="407" y="238"/>
                    <a:pt x="421" y="239"/>
                    <a:pt x="429" y="229"/>
                  </a:cubicBezTo>
                  <a:cubicBezTo>
                    <a:pt x="437" y="219"/>
                    <a:pt x="441" y="205"/>
                    <a:pt x="440" y="192"/>
                  </a:cubicBezTo>
                  <a:cubicBezTo>
                    <a:pt x="441" y="178"/>
                    <a:pt x="437" y="164"/>
                    <a:pt x="429" y="154"/>
                  </a:cubicBezTo>
                  <a:cubicBezTo>
                    <a:pt x="421" y="144"/>
                    <a:pt x="407" y="145"/>
                    <a:pt x="400" y="156"/>
                  </a:cubicBezTo>
                  <a:cubicBezTo>
                    <a:pt x="397" y="160"/>
                    <a:pt x="396" y="164"/>
                    <a:pt x="393" y="168"/>
                  </a:cubicBezTo>
                  <a:cubicBezTo>
                    <a:pt x="389" y="174"/>
                    <a:pt x="382" y="174"/>
                    <a:pt x="375" y="174"/>
                  </a:cubicBezTo>
                  <a:cubicBezTo>
                    <a:pt x="372" y="174"/>
                    <a:pt x="369" y="171"/>
                    <a:pt x="368" y="168"/>
                  </a:cubicBezTo>
                  <a:cubicBezTo>
                    <a:pt x="368" y="0"/>
                    <a:pt x="368" y="0"/>
                    <a:pt x="368" y="0"/>
                  </a:cubicBezTo>
                  <a:cubicBezTo>
                    <a:pt x="367" y="1"/>
                    <a:pt x="366" y="1"/>
                    <a:pt x="365" y="1"/>
                  </a:cubicBezTo>
                  <a:cubicBezTo>
                    <a:pt x="253" y="36"/>
                    <a:pt x="253" y="36"/>
                    <a:pt x="253" y="36"/>
                  </a:cubicBezTo>
                  <a:cubicBezTo>
                    <a:pt x="226" y="45"/>
                    <a:pt x="199" y="57"/>
                    <a:pt x="175" y="72"/>
                  </a:cubicBezTo>
                  <a:cubicBezTo>
                    <a:pt x="175" y="72"/>
                    <a:pt x="109" y="111"/>
                    <a:pt x="90" y="130"/>
                  </a:cubicBezTo>
                  <a:cubicBezTo>
                    <a:pt x="32" y="188"/>
                    <a:pt x="0" y="227"/>
                    <a:pt x="14" y="334"/>
                  </a:cubicBezTo>
                  <a:lnTo>
                    <a:pt x="148" y="33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62" name="Google Shape;1662;p39"/>
          <p:cNvGrpSpPr/>
          <p:nvPr/>
        </p:nvGrpSpPr>
        <p:grpSpPr>
          <a:xfrm>
            <a:off x="3761148" y="2300567"/>
            <a:ext cx="445767" cy="359478"/>
            <a:chOff x="2595501" y="3253725"/>
            <a:chExt cx="720141" cy="580739"/>
          </a:xfrm>
        </p:grpSpPr>
        <p:sp>
          <p:nvSpPr>
            <p:cNvPr id="1663" name="Google Shape;1663;p39"/>
            <p:cNvSpPr/>
            <p:nvPr/>
          </p:nvSpPr>
          <p:spPr>
            <a:xfrm>
              <a:off x="2595501" y="3269807"/>
              <a:ext cx="416349" cy="273171"/>
            </a:xfrm>
            <a:custGeom>
              <a:rect b="b" l="l" r="r" t="t"/>
              <a:pathLst>
                <a:path extrusionOk="0" h="472" w="722">
                  <a:moveTo>
                    <a:pt x="250" y="429"/>
                  </a:moveTo>
                  <a:cubicBezTo>
                    <a:pt x="250" y="413"/>
                    <a:pt x="258" y="398"/>
                    <a:pt x="270" y="388"/>
                  </a:cubicBezTo>
                  <a:cubicBezTo>
                    <a:pt x="289" y="372"/>
                    <a:pt x="315" y="364"/>
                    <a:pt x="344" y="365"/>
                  </a:cubicBezTo>
                  <a:cubicBezTo>
                    <a:pt x="373" y="364"/>
                    <a:pt x="399" y="372"/>
                    <a:pt x="418" y="388"/>
                  </a:cubicBezTo>
                  <a:cubicBezTo>
                    <a:pt x="431" y="398"/>
                    <a:pt x="438" y="413"/>
                    <a:pt x="438" y="429"/>
                  </a:cubicBezTo>
                  <a:cubicBezTo>
                    <a:pt x="438" y="446"/>
                    <a:pt x="430" y="461"/>
                    <a:pt x="417" y="472"/>
                  </a:cubicBezTo>
                  <a:cubicBezTo>
                    <a:pt x="598" y="472"/>
                    <a:pt x="598" y="472"/>
                    <a:pt x="598" y="472"/>
                  </a:cubicBezTo>
                  <a:cubicBezTo>
                    <a:pt x="606" y="472"/>
                    <a:pt x="613" y="465"/>
                    <a:pt x="613" y="457"/>
                  </a:cubicBezTo>
                  <a:cubicBezTo>
                    <a:pt x="613" y="457"/>
                    <a:pt x="613" y="457"/>
                    <a:pt x="613" y="457"/>
                  </a:cubicBezTo>
                  <a:cubicBezTo>
                    <a:pt x="613" y="457"/>
                    <a:pt x="613" y="457"/>
                    <a:pt x="613" y="457"/>
                  </a:cubicBezTo>
                  <a:cubicBezTo>
                    <a:pt x="613" y="320"/>
                    <a:pt x="613" y="320"/>
                    <a:pt x="613" y="320"/>
                  </a:cubicBezTo>
                  <a:cubicBezTo>
                    <a:pt x="615" y="315"/>
                    <a:pt x="619" y="310"/>
                    <a:pt x="624" y="310"/>
                  </a:cubicBezTo>
                  <a:cubicBezTo>
                    <a:pt x="635" y="310"/>
                    <a:pt x="645" y="310"/>
                    <a:pt x="651" y="319"/>
                  </a:cubicBezTo>
                  <a:cubicBezTo>
                    <a:pt x="655" y="325"/>
                    <a:pt x="657" y="331"/>
                    <a:pt x="661" y="336"/>
                  </a:cubicBezTo>
                  <a:cubicBezTo>
                    <a:pt x="671" y="353"/>
                    <a:pt x="693" y="355"/>
                    <a:pt x="705" y="340"/>
                  </a:cubicBezTo>
                  <a:cubicBezTo>
                    <a:pt x="718" y="325"/>
                    <a:pt x="722" y="303"/>
                    <a:pt x="722" y="283"/>
                  </a:cubicBezTo>
                  <a:cubicBezTo>
                    <a:pt x="722" y="263"/>
                    <a:pt x="718" y="242"/>
                    <a:pt x="705" y="227"/>
                  </a:cubicBezTo>
                  <a:cubicBezTo>
                    <a:pt x="693" y="211"/>
                    <a:pt x="671" y="213"/>
                    <a:pt x="661" y="230"/>
                  </a:cubicBezTo>
                  <a:cubicBezTo>
                    <a:pt x="657" y="235"/>
                    <a:pt x="655" y="241"/>
                    <a:pt x="651" y="247"/>
                  </a:cubicBezTo>
                  <a:cubicBezTo>
                    <a:pt x="645" y="256"/>
                    <a:pt x="635" y="256"/>
                    <a:pt x="624" y="256"/>
                  </a:cubicBezTo>
                  <a:cubicBezTo>
                    <a:pt x="619" y="256"/>
                    <a:pt x="615" y="251"/>
                    <a:pt x="613" y="247"/>
                  </a:cubicBezTo>
                  <a:cubicBezTo>
                    <a:pt x="613" y="104"/>
                    <a:pt x="613" y="104"/>
                    <a:pt x="613" y="104"/>
                  </a:cubicBezTo>
                  <a:cubicBezTo>
                    <a:pt x="613" y="96"/>
                    <a:pt x="609" y="89"/>
                    <a:pt x="602" y="85"/>
                  </a:cubicBezTo>
                  <a:cubicBezTo>
                    <a:pt x="600" y="84"/>
                    <a:pt x="598" y="82"/>
                    <a:pt x="595" y="81"/>
                  </a:cubicBezTo>
                  <a:cubicBezTo>
                    <a:pt x="520" y="29"/>
                    <a:pt x="437" y="0"/>
                    <a:pt x="345" y="0"/>
                  </a:cubicBezTo>
                  <a:cubicBezTo>
                    <a:pt x="147" y="9"/>
                    <a:pt x="0" y="128"/>
                    <a:pt x="25" y="345"/>
                  </a:cubicBezTo>
                  <a:cubicBezTo>
                    <a:pt x="29" y="385"/>
                    <a:pt x="37" y="424"/>
                    <a:pt x="49" y="461"/>
                  </a:cubicBezTo>
                  <a:cubicBezTo>
                    <a:pt x="52" y="467"/>
                    <a:pt x="57" y="472"/>
                    <a:pt x="64" y="472"/>
                  </a:cubicBezTo>
                  <a:cubicBezTo>
                    <a:pt x="271" y="472"/>
                    <a:pt x="271" y="472"/>
                    <a:pt x="271" y="472"/>
                  </a:cubicBezTo>
                  <a:cubicBezTo>
                    <a:pt x="258" y="461"/>
                    <a:pt x="250" y="446"/>
                    <a:pt x="250" y="4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4" name="Google Shape;1664;p39"/>
            <p:cNvSpPr/>
            <p:nvPr/>
          </p:nvSpPr>
          <p:spPr>
            <a:xfrm>
              <a:off x="2903528" y="3560177"/>
              <a:ext cx="374670" cy="273617"/>
            </a:xfrm>
            <a:custGeom>
              <a:rect b="b" l="l" r="r" t="t"/>
              <a:pathLst>
                <a:path extrusionOk="0" h="473" w="650">
                  <a:moveTo>
                    <a:pt x="455" y="42"/>
                  </a:moveTo>
                  <a:cubicBezTo>
                    <a:pt x="455" y="58"/>
                    <a:pt x="448" y="74"/>
                    <a:pt x="435" y="84"/>
                  </a:cubicBezTo>
                  <a:cubicBezTo>
                    <a:pt x="417" y="100"/>
                    <a:pt x="391" y="108"/>
                    <a:pt x="361" y="107"/>
                  </a:cubicBezTo>
                  <a:cubicBezTo>
                    <a:pt x="332" y="108"/>
                    <a:pt x="306" y="100"/>
                    <a:pt x="288" y="84"/>
                  </a:cubicBezTo>
                  <a:cubicBezTo>
                    <a:pt x="275" y="74"/>
                    <a:pt x="268" y="58"/>
                    <a:pt x="268" y="42"/>
                  </a:cubicBezTo>
                  <a:cubicBezTo>
                    <a:pt x="268" y="26"/>
                    <a:pt x="275" y="11"/>
                    <a:pt x="289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6" y="0"/>
                    <a:pt x="109" y="7"/>
                    <a:pt x="109" y="15"/>
                  </a:cubicBezTo>
                  <a:cubicBezTo>
                    <a:pt x="109" y="181"/>
                    <a:pt x="109" y="181"/>
                    <a:pt x="109" y="181"/>
                  </a:cubicBezTo>
                  <a:cubicBezTo>
                    <a:pt x="107" y="186"/>
                    <a:pt x="104" y="190"/>
                    <a:pt x="98" y="191"/>
                  </a:cubicBezTo>
                  <a:cubicBezTo>
                    <a:pt x="88" y="191"/>
                    <a:pt x="78" y="191"/>
                    <a:pt x="71" y="181"/>
                  </a:cubicBezTo>
                  <a:cubicBezTo>
                    <a:pt x="68" y="176"/>
                    <a:pt x="65" y="170"/>
                    <a:pt x="62" y="164"/>
                  </a:cubicBezTo>
                  <a:cubicBezTo>
                    <a:pt x="51" y="148"/>
                    <a:pt x="30" y="146"/>
                    <a:pt x="17" y="161"/>
                  </a:cubicBezTo>
                  <a:cubicBezTo>
                    <a:pt x="5" y="176"/>
                    <a:pt x="0" y="198"/>
                    <a:pt x="1" y="218"/>
                  </a:cubicBezTo>
                  <a:cubicBezTo>
                    <a:pt x="0" y="238"/>
                    <a:pt x="5" y="259"/>
                    <a:pt x="17" y="274"/>
                  </a:cubicBezTo>
                  <a:cubicBezTo>
                    <a:pt x="30" y="289"/>
                    <a:pt x="51" y="288"/>
                    <a:pt x="62" y="271"/>
                  </a:cubicBezTo>
                  <a:cubicBezTo>
                    <a:pt x="65" y="265"/>
                    <a:pt x="68" y="259"/>
                    <a:pt x="71" y="254"/>
                  </a:cubicBezTo>
                  <a:cubicBezTo>
                    <a:pt x="78" y="244"/>
                    <a:pt x="88" y="244"/>
                    <a:pt x="98" y="245"/>
                  </a:cubicBezTo>
                  <a:cubicBezTo>
                    <a:pt x="104" y="245"/>
                    <a:pt x="107" y="250"/>
                    <a:pt x="109" y="254"/>
                  </a:cubicBezTo>
                  <a:cubicBezTo>
                    <a:pt x="109" y="457"/>
                    <a:pt x="109" y="457"/>
                    <a:pt x="109" y="457"/>
                  </a:cubicBezTo>
                  <a:cubicBezTo>
                    <a:pt x="109" y="466"/>
                    <a:pt x="118" y="473"/>
                    <a:pt x="127" y="470"/>
                  </a:cubicBezTo>
                  <a:cubicBezTo>
                    <a:pt x="132" y="468"/>
                    <a:pt x="138" y="466"/>
                    <a:pt x="143" y="464"/>
                  </a:cubicBezTo>
                  <a:cubicBezTo>
                    <a:pt x="264" y="406"/>
                    <a:pt x="377" y="334"/>
                    <a:pt x="477" y="243"/>
                  </a:cubicBezTo>
                  <a:cubicBezTo>
                    <a:pt x="549" y="178"/>
                    <a:pt x="607" y="105"/>
                    <a:pt x="646" y="21"/>
                  </a:cubicBezTo>
                  <a:cubicBezTo>
                    <a:pt x="650" y="11"/>
                    <a:pt x="643" y="0"/>
                    <a:pt x="632" y="0"/>
                  </a:cubicBezTo>
                  <a:cubicBezTo>
                    <a:pt x="434" y="0"/>
                    <a:pt x="434" y="0"/>
                    <a:pt x="434" y="0"/>
                  </a:cubicBezTo>
                  <a:cubicBezTo>
                    <a:pt x="448" y="11"/>
                    <a:pt x="455" y="26"/>
                    <a:pt x="455" y="4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5" name="Google Shape;1665;p39"/>
            <p:cNvSpPr/>
            <p:nvPr/>
          </p:nvSpPr>
          <p:spPr>
            <a:xfrm>
              <a:off x="2635397" y="3497189"/>
              <a:ext cx="313600" cy="337276"/>
            </a:xfrm>
            <a:custGeom>
              <a:rect b="b" l="l" r="r" t="t"/>
              <a:pathLst>
                <a:path extrusionOk="0" h="583" w="544">
                  <a:moveTo>
                    <a:pt x="502" y="420"/>
                  </a:moveTo>
                  <a:cubicBezTo>
                    <a:pt x="486" y="420"/>
                    <a:pt x="471" y="413"/>
                    <a:pt x="460" y="400"/>
                  </a:cubicBezTo>
                  <a:cubicBezTo>
                    <a:pt x="445" y="382"/>
                    <a:pt x="436" y="356"/>
                    <a:pt x="437" y="327"/>
                  </a:cubicBezTo>
                  <a:cubicBezTo>
                    <a:pt x="436" y="298"/>
                    <a:pt x="445" y="271"/>
                    <a:pt x="460" y="253"/>
                  </a:cubicBezTo>
                  <a:cubicBezTo>
                    <a:pt x="471" y="240"/>
                    <a:pt x="486" y="233"/>
                    <a:pt x="502" y="233"/>
                  </a:cubicBezTo>
                  <a:cubicBezTo>
                    <a:pt x="518" y="233"/>
                    <a:pt x="534" y="241"/>
                    <a:pt x="544" y="254"/>
                  </a:cubicBezTo>
                  <a:cubicBezTo>
                    <a:pt x="544" y="124"/>
                    <a:pt x="544" y="124"/>
                    <a:pt x="544" y="124"/>
                  </a:cubicBezTo>
                  <a:cubicBezTo>
                    <a:pt x="544" y="116"/>
                    <a:pt x="537" y="109"/>
                    <a:pt x="529" y="109"/>
                  </a:cubicBezTo>
                  <a:cubicBezTo>
                    <a:pt x="312" y="109"/>
                    <a:pt x="312" y="109"/>
                    <a:pt x="312" y="109"/>
                  </a:cubicBezTo>
                  <a:cubicBezTo>
                    <a:pt x="307" y="107"/>
                    <a:pt x="302" y="103"/>
                    <a:pt x="302" y="98"/>
                  </a:cubicBezTo>
                  <a:cubicBezTo>
                    <a:pt x="302" y="87"/>
                    <a:pt x="302" y="78"/>
                    <a:pt x="311" y="71"/>
                  </a:cubicBezTo>
                  <a:cubicBezTo>
                    <a:pt x="317" y="67"/>
                    <a:pt x="323" y="65"/>
                    <a:pt x="328" y="61"/>
                  </a:cubicBezTo>
                  <a:cubicBezTo>
                    <a:pt x="345" y="51"/>
                    <a:pt x="347" y="30"/>
                    <a:pt x="332" y="17"/>
                  </a:cubicBezTo>
                  <a:cubicBezTo>
                    <a:pt x="317" y="5"/>
                    <a:pt x="295" y="0"/>
                    <a:pt x="275" y="0"/>
                  </a:cubicBezTo>
                  <a:cubicBezTo>
                    <a:pt x="255" y="0"/>
                    <a:pt x="234" y="5"/>
                    <a:pt x="219" y="17"/>
                  </a:cubicBezTo>
                  <a:cubicBezTo>
                    <a:pt x="203" y="30"/>
                    <a:pt x="205" y="51"/>
                    <a:pt x="222" y="61"/>
                  </a:cubicBezTo>
                  <a:cubicBezTo>
                    <a:pt x="227" y="65"/>
                    <a:pt x="233" y="67"/>
                    <a:pt x="239" y="71"/>
                  </a:cubicBezTo>
                  <a:cubicBezTo>
                    <a:pt x="248" y="78"/>
                    <a:pt x="248" y="87"/>
                    <a:pt x="248" y="98"/>
                  </a:cubicBezTo>
                  <a:cubicBezTo>
                    <a:pt x="248" y="103"/>
                    <a:pt x="243" y="107"/>
                    <a:pt x="239" y="109"/>
                  </a:cubicBezTo>
                  <a:cubicBezTo>
                    <a:pt x="19" y="109"/>
                    <a:pt x="19" y="109"/>
                    <a:pt x="19" y="109"/>
                  </a:cubicBezTo>
                  <a:cubicBezTo>
                    <a:pt x="8" y="109"/>
                    <a:pt x="0" y="120"/>
                    <a:pt x="5" y="130"/>
                  </a:cubicBezTo>
                  <a:cubicBezTo>
                    <a:pt x="18" y="157"/>
                    <a:pt x="32" y="183"/>
                    <a:pt x="50" y="208"/>
                  </a:cubicBezTo>
                  <a:cubicBezTo>
                    <a:pt x="170" y="381"/>
                    <a:pt x="338" y="493"/>
                    <a:pt x="525" y="579"/>
                  </a:cubicBezTo>
                  <a:cubicBezTo>
                    <a:pt x="525" y="579"/>
                    <a:pt x="525" y="579"/>
                    <a:pt x="525" y="579"/>
                  </a:cubicBezTo>
                  <a:cubicBezTo>
                    <a:pt x="534" y="583"/>
                    <a:pt x="544" y="576"/>
                    <a:pt x="544" y="567"/>
                  </a:cubicBezTo>
                  <a:cubicBezTo>
                    <a:pt x="544" y="399"/>
                    <a:pt x="544" y="399"/>
                    <a:pt x="544" y="399"/>
                  </a:cubicBezTo>
                  <a:cubicBezTo>
                    <a:pt x="534" y="413"/>
                    <a:pt x="518" y="420"/>
                    <a:pt x="502" y="4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6" name="Google Shape;1666;p39"/>
            <p:cNvSpPr/>
            <p:nvPr/>
          </p:nvSpPr>
          <p:spPr>
            <a:xfrm>
              <a:off x="2966382" y="3253725"/>
              <a:ext cx="349261" cy="352241"/>
            </a:xfrm>
            <a:custGeom>
              <a:rect b="b" l="l" r="r" t="t"/>
              <a:pathLst>
                <a:path extrusionOk="0" h="609" w="606">
                  <a:moveTo>
                    <a:pt x="397" y="49"/>
                  </a:moveTo>
                  <a:cubicBezTo>
                    <a:pt x="262" y="0"/>
                    <a:pt x="137" y="39"/>
                    <a:pt x="19" y="109"/>
                  </a:cubicBezTo>
                  <a:cubicBezTo>
                    <a:pt x="17" y="110"/>
                    <a:pt x="15" y="111"/>
                    <a:pt x="13" y="112"/>
                  </a:cubicBezTo>
                  <a:cubicBezTo>
                    <a:pt x="5" y="116"/>
                    <a:pt x="0" y="124"/>
                    <a:pt x="0" y="132"/>
                  </a:cubicBezTo>
                  <a:cubicBezTo>
                    <a:pt x="0" y="238"/>
                    <a:pt x="0" y="238"/>
                    <a:pt x="0" y="238"/>
                  </a:cubicBezTo>
                  <a:cubicBezTo>
                    <a:pt x="11" y="225"/>
                    <a:pt x="26" y="217"/>
                    <a:pt x="43" y="217"/>
                  </a:cubicBezTo>
                  <a:cubicBezTo>
                    <a:pt x="59" y="217"/>
                    <a:pt x="74" y="225"/>
                    <a:pt x="85" y="237"/>
                  </a:cubicBezTo>
                  <a:cubicBezTo>
                    <a:pt x="100" y="256"/>
                    <a:pt x="108" y="282"/>
                    <a:pt x="108" y="311"/>
                  </a:cubicBezTo>
                  <a:cubicBezTo>
                    <a:pt x="108" y="340"/>
                    <a:pt x="100" y="366"/>
                    <a:pt x="85" y="385"/>
                  </a:cubicBezTo>
                  <a:cubicBezTo>
                    <a:pt x="74" y="398"/>
                    <a:pt x="59" y="405"/>
                    <a:pt x="43" y="405"/>
                  </a:cubicBezTo>
                  <a:cubicBezTo>
                    <a:pt x="26" y="405"/>
                    <a:pt x="11" y="397"/>
                    <a:pt x="0" y="384"/>
                  </a:cubicBezTo>
                  <a:cubicBezTo>
                    <a:pt x="0" y="485"/>
                    <a:pt x="0" y="485"/>
                    <a:pt x="0" y="485"/>
                  </a:cubicBezTo>
                  <a:cubicBezTo>
                    <a:pt x="0" y="493"/>
                    <a:pt x="7" y="500"/>
                    <a:pt x="15" y="500"/>
                  </a:cubicBezTo>
                  <a:cubicBezTo>
                    <a:pt x="216" y="500"/>
                    <a:pt x="216" y="500"/>
                    <a:pt x="216" y="500"/>
                  </a:cubicBezTo>
                  <a:cubicBezTo>
                    <a:pt x="221" y="502"/>
                    <a:pt x="225" y="505"/>
                    <a:pt x="225" y="511"/>
                  </a:cubicBezTo>
                  <a:cubicBezTo>
                    <a:pt x="226" y="521"/>
                    <a:pt x="226" y="531"/>
                    <a:pt x="216" y="538"/>
                  </a:cubicBezTo>
                  <a:cubicBezTo>
                    <a:pt x="211" y="541"/>
                    <a:pt x="205" y="544"/>
                    <a:pt x="199" y="547"/>
                  </a:cubicBezTo>
                  <a:cubicBezTo>
                    <a:pt x="183" y="558"/>
                    <a:pt x="181" y="579"/>
                    <a:pt x="196" y="592"/>
                  </a:cubicBezTo>
                  <a:cubicBezTo>
                    <a:pt x="211" y="604"/>
                    <a:pt x="233" y="609"/>
                    <a:pt x="252" y="609"/>
                  </a:cubicBezTo>
                  <a:cubicBezTo>
                    <a:pt x="272" y="609"/>
                    <a:pt x="294" y="604"/>
                    <a:pt x="309" y="592"/>
                  </a:cubicBezTo>
                  <a:cubicBezTo>
                    <a:pt x="324" y="579"/>
                    <a:pt x="322" y="558"/>
                    <a:pt x="306" y="547"/>
                  </a:cubicBezTo>
                  <a:cubicBezTo>
                    <a:pt x="300" y="544"/>
                    <a:pt x="294" y="541"/>
                    <a:pt x="289" y="538"/>
                  </a:cubicBezTo>
                  <a:cubicBezTo>
                    <a:pt x="279" y="531"/>
                    <a:pt x="279" y="521"/>
                    <a:pt x="279" y="511"/>
                  </a:cubicBezTo>
                  <a:cubicBezTo>
                    <a:pt x="280" y="505"/>
                    <a:pt x="284" y="502"/>
                    <a:pt x="289" y="500"/>
                  </a:cubicBezTo>
                  <a:cubicBezTo>
                    <a:pt x="547" y="500"/>
                    <a:pt x="547" y="500"/>
                    <a:pt x="547" y="500"/>
                  </a:cubicBezTo>
                  <a:cubicBezTo>
                    <a:pt x="554" y="500"/>
                    <a:pt x="559" y="496"/>
                    <a:pt x="561" y="490"/>
                  </a:cubicBezTo>
                  <a:cubicBezTo>
                    <a:pt x="574" y="451"/>
                    <a:pt x="583" y="411"/>
                    <a:pt x="588" y="368"/>
                  </a:cubicBezTo>
                  <a:cubicBezTo>
                    <a:pt x="606" y="217"/>
                    <a:pt x="540" y="101"/>
                    <a:pt x="397" y="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67" name="Google Shape;1667;p39"/>
          <p:cNvGrpSpPr/>
          <p:nvPr/>
        </p:nvGrpSpPr>
        <p:grpSpPr>
          <a:xfrm>
            <a:off x="5143819" y="2257535"/>
            <a:ext cx="443879" cy="445541"/>
            <a:chOff x="4764809" y="3184208"/>
            <a:chExt cx="717090" cy="719775"/>
          </a:xfrm>
        </p:grpSpPr>
        <p:sp>
          <p:nvSpPr>
            <p:cNvPr id="1668" name="Google Shape;1668;p39"/>
            <p:cNvSpPr/>
            <p:nvPr/>
          </p:nvSpPr>
          <p:spPr>
            <a:xfrm>
              <a:off x="5143387" y="3232375"/>
              <a:ext cx="338512" cy="556553"/>
            </a:xfrm>
            <a:custGeom>
              <a:rect b="b" l="l" r="r" t="t"/>
              <a:pathLst>
                <a:path extrusionOk="0" h="847" w="517">
                  <a:moveTo>
                    <a:pt x="0" y="802"/>
                  </a:moveTo>
                  <a:cubicBezTo>
                    <a:pt x="37" y="819"/>
                    <a:pt x="110" y="847"/>
                    <a:pt x="190" y="847"/>
                  </a:cubicBezTo>
                  <a:cubicBezTo>
                    <a:pt x="190" y="847"/>
                    <a:pt x="190" y="847"/>
                    <a:pt x="190" y="847"/>
                  </a:cubicBezTo>
                  <a:cubicBezTo>
                    <a:pt x="199" y="847"/>
                    <a:pt x="209" y="847"/>
                    <a:pt x="218" y="846"/>
                  </a:cubicBezTo>
                  <a:cubicBezTo>
                    <a:pt x="349" y="835"/>
                    <a:pt x="430" y="763"/>
                    <a:pt x="441" y="754"/>
                  </a:cubicBezTo>
                  <a:cubicBezTo>
                    <a:pt x="491" y="669"/>
                    <a:pt x="517" y="573"/>
                    <a:pt x="517" y="474"/>
                  </a:cubicBezTo>
                  <a:cubicBezTo>
                    <a:pt x="517" y="274"/>
                    <a:pt x="411" y="96"/>
                    <a:pt x="244" y="0"/>
                  </a:cubicBezTo>
                  <a:cubicBezTo>
                    <a:pt x="282" y="43"/>
                    <a:pt x="320" y="107"/>
                    <a:pt x="335" y="201"/>
                  </a:cubicBezTo>
                  <a:cubicBezTo>
                    <a:pt x="354" y="317"/>
                    <a:pt x="329" y="414"/>
                    <a:pt x="305" y="476"/>
                  </a:cubicBezTo>
                  <a:cubicBezTo>
                    <a:pt x="279" y="543"/>
                    <a:pt x="249" y="582"/>
                    <a:pt x="247" y="583"/>
                  </a:cubicBezTo>
                  <a:cubicBezTo>
                    <a:pt x="247" y="583"/>
                    <a:pt x="247" y="583"/>
                    <a:pt x="247" y="583"/>
                  </a:cubicBezTo>
                  <a:cubicBezTo>
                    <a:pt x="236" y="599"/>
                    <a:pt x="224" y="615"/>
                    <a:pt x="210" y="631"/>
                  </a:cubicBezTo>
                  <a:cubicBezTo>
                    <a:pt x="168" y="680"/>
                    <a:pt x="115" y="725"/>
                    <a:pt x="50" y="770"/>
                  </a:cubicBezTo>
                  <a:cubicBezTo>
                    <a:pt x="35" y="780"/>
                    <a:pt x="20" y="790"/>
                    <a:pt x="5" y="800"/>
                  </a:cubicBezTo>
                  <a:cubicBezTo>
                    <a:pt x="3" y="800"/>
                    <a:pt x="2" y="801"/>
                    <a:pt x="0" y="8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9" name="Google Shape;1669;p39"/>
            <p:cNvSpPr/>
            <p:nvPr/>
          </p:nvSpPr>
          <p:spPr>
            <a:xfrm>
              <a:off x="4783248" y="3418197"/>
              <a:ext cx="616697" cy="485785"/>
            </a:xfrm>
            <a:custGeom>
              <a:rect b="b" l="l" r="r" t="t"/>
              <a:pathLst>
                <a:path extrusionOk="0" h="739" w="942">
                  <a:moveTo>
                    <a:pt x="84" y="145"/>
                  </a:moveTo>
                  <a:cubicBezTo>
                    <a:pt x="0" y="309"/>
                    <a:pt x="79" y="508"/>
                    <a:pt x="87" y="527"/>
                  </a:cubicBezTo>
                  <a:cubicBezTo>
                    <a:pt x="192" y="662"/>
                    <a:pt x="349" y="739"/>
                    <a:pt x="520" y="739"/>
                  </a:cubicBezTo>
                  <a:cubicBezTo>
                    <a:pt x="683" y="739"/>
                    <a:pt x="839" y="664"/>
                    <a:pt x="942" y="540"/>
                  </a:cubicBezTo>
                  <a:cubicBezTo>
                    <a:pt x="901" y="562"/>
                    <a:pt x="843" y="585"/>
                    <a:pt x="770" y="591"/>
                  </a:cubicBezTo>
                  <a:cubicBezTo>
                    <a:pt x="760" y="592"/>
                    <a:pt x="750" y="593"/>
                    <a:pt x="740" y="593"/>
                  </a:cubicBezTo>
                  <a:cubicBezTo>
                    <a:pt x="629" y="593"/>
                    <a:pt x="541" y="547"/>
                    <a:pt x="524" y="539"/>
                  </a:cubicBezTo>
                  <a:cubicBezTo>
                    <a:pt x="519" y="537"/>
                    <a:pt x="510" y="532"/>
                    <a:pt x="508" y="531"/>
                  </a:cubicBezTo>
                  <a:cubicBezTo>
                    <a:pt x="451" y="498"/>
                    <a:pt x="405" y="464"/>
                    <a:pt x="363" y="429"/>
                  </a:cubicBezTo>
                  <a:cubicBezTo>
                    <a:pt x="308" y="383"/>
                    <a:pt x="268" y="340"/>
                    <a:pt x="237" y="293"/>
                  </a:cubicBezTo>
                  <a:cubicBezTo>
                    <a:pt x="212" y="256"/>
                    <a:pt x="196" y="220"/>
                    <a:pt x="188" y="183"/>
                  </a:cubicBezTo>
                  <a:cubicBezTo>
                    <a:pt x="176" y="134"/>
                    <a:pt x="179" y="91"/>
                    <a:pt x="195" y="51"/>
                  </a:cubicBezTo>
                  <a:cubicBezTo>
                    <a:pt x="203" y="32"/>
                    <a:pt x="213" y="15"/>
                    <a:pt x="225" y="0"/>
                  </a:cubicBezTo>
                  <a:cubicBezTo>
                    <a:pt x="175" y="27"/>
                    <a:pt x="122" y="72"/>
                    <a:pt x="84" y="1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0" name="Google Shape;1670;p39"/>
            <p:cNvSpPr/>
            <p:nvPr/>
          </p:nvSpPr>
          <p:spPr>
            <a:xfrm>
              <a:off x="4764809" y="3184208"/>
              <a:ext cx="585965" cy="520485"/>
            </a:xfrm>
            <a:custGeom>
              <a:rect b="b" l="l" r="r" t="t"/>
              <a:pathLst>
                <a:path extrusionOk="0" h="792" w="895">
                  <a:moveTo>
                    <a:pt x="885" y="279"/>
                  </a:moveTo>
                  <a:cubicBezTo>
                    <a:pt x="871" y="194"/>
                    <a:pt x="837" y="125"/>
                    <a:pt x="783" y="74"/>
                  </a:cubicBezTo>
                  <a:cubicBezTo>
                    <a:pt x="745" y="38"/>
                    <a:pt x="710" y="24"/>
                    <a:pt x="706" y="23"/>
                  </a:cubicBezTo>
                  <a:cubicBezTo>
                    <a:pt x="655" y="8"/>
                    <a:pt x="602" y="0"/>
                    <a:pt x="548" y="0"/>
                  </a:cubicBezTo>
                  <a:cubicBezTo>
                    <a:pt x="246" y="0"/>
                    <a:pt x="0" y="245"/>
                    <a:pt x="0" y="547"/>
                  </a:cubicBezTo>
                  <a:cubicBezTo>
                    <a:pt x="0" y="634"/>
                    <a:pt x="20" y="717"/>
                    <a:pt x="57" y="792"/>
                  </a:cubicBezTo>
                  <a:cubicBezTo>
                    <a:pt x="40" y="710"/>
                    <a:pt x="32" y="594"/>
                    <a:pt x="87" y="488"/>
                  </a:cubicBezTo>
                  <a:cubicBezTo>
                    <a:pt x="170" y="327"/>
                    <a:pt x="318" y="293"/>
                    <a:pt x="378" y="286"/>
                  </a:cubicBezTo>
                  <a:cubicBezTo>
                    <a:pt x="387" y="285"/>
                    <a:pt x="396" y="284"/>
                    <a:pt x="405" y="284"/>
                  </a:cubicBezTo>
                  <a:cubicBezTo>
                    <a:pt x="406" y="284"/>
                    <a:pt x="406" y="284"/>
                    <a:pt x="406" y="284"/>
                  </a:cubicBezTo>
                  <a:cubicBezTo>
                    <a:pt x="408" y="284"/>
                    <a:pt x="408" y="284"/>
                    <a:pt x="408" y="284"/>
                  </a:cubicBezTo>
                  <a:cubicBezTo>
                    <a:pt x="410" y="285"/>
                    <a:pt x="410" y="285"/>
                    <a:pt x="410" y="285"/>
                  </a:cubicBezTo>
                  <a:cubicBezTo>
                    <a:pt x="441" y="285"/>
                    <a:pt x="472" y="294"/>
                    <a:pt x="500" y="311"/>
                  </a:cubicBezTo>
                  <a:cubicBezTo>
                    <a:pt x="519" y="322"/>
                    <a:pt x="535" y="337"/>
                    <a:pt x="548" y="356"/>
                  </a:cubicBezTo>
                  <a:cubicBezTo>
                    <a:pt x="570" y="322"/>
                    <a:pt x="603" y="301"/>
                    <a:pt x="645" y="291"/>
                  </a:cubicBezTo>
                  <a:cubicBezTo>
                    <a:pt x="662" y="287"/>
                    <a:pt x="678" y="285"/>
                    <a:pt x="694" y="285"/>
                  </a:cubicBezTo>
                  <a:cubicBezTo>
                    <a:pt x="737" y="285"/>
                    <a:pt x="776" y="299"/>
                    <a:pt x="812" y="326"/>
                  </a:cubicBezTo>
                  <a:cubicBezTo>
                    <a:pt x="850" y="356"/>
                    <a:pt x="874" y="395"/>
                    <a:pt x="883" y="444"/>
                  </a:cubicBezTo>
                  <a:cubicBezTo>
                    <a:pt x="892" y="395"/>
                    <a:pt x="895" y="340"/>
                    <a:pt x="885" y="2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71" name="Google Shape;1671;p39"/>
          <p:cNvGrpSpPr/>
          <p:nvPr/>
        </p:nvGrpSpPr>
        <p:grpSpPr>
          <a:xfrm>
            <a:off x="4452495" y="2286500"/>
            <a:ext cx="445746" cy="387612"/>
            <a:chOff x="3680173" y="3231000"/>
            <a:chExt cx="720106" cy="626190"/>
          </a:xfrm>
        </p:grpSpPr>
        <p:sp>
          <p:nvSpPr>
            <p:cNvPr id="1672" name="Google Shape;1672;p39"/>
            <p:cNvSpPr/>
            <p:nvPr/>
          </p:nvSpPr>
          <p:spPr>
            <a:xfrm>
              <a:off x="3680173" y="3232386"/>
              <a:ext cx="468746" cy="451568"/>
            </a:xfrm>
            <a:custGeom>
              <a:rect b="b" l="l" r="r" t="t"/>
              <a:pathLst>
                <a:path extrusionOk="0" h="326" w="341">
                  <a:moveTo>
                    <a:pt x="337" y="79"/>
                  </a:moveTo>
                  <a:cubicBezTo>
                    <a:pt x="332" y="73"/>
                    <a:pt x="325" y="65"/>
                    <a:pt x="312" y="52"/>
                  </a:cubicBezTo>
                  <a:cubicBezTo>
                    <a:pt x="290" y="31"/>
                    <a:pt x="264" y="16"/>
                    <a:pt x="261" y="15"/>
                  </a:cubicBezTo>
                  <a:cubicBezTo>
                    <a:pt x="237" y="5"/>
                    <a:pt x="211" y="0"/>
                    <a:pt x="184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24" y="2"/>
                    <a:pt x="76" y="24"/>
                    <a:pt x="44" y="61"/>
                  </a:cubicBezTo>
                  <a:cubicBezTo>
                    <a:pt x="13" y="97"/>
                    <a:pt x="0" y="144"/>
                    <a:pt x="5" y="195"/>
                  </a:cubicBezTo>
                  <a:cubicBezTo>
                    <a:pt x="10" y="237"/>
                    <a:pt x="24" y="275"/>
                    <a:pt x="47" y="308"/>
                  </a:cubicBezTo>
                  <a:cubicBezTo>
                    <a:pt x="51" y="314"/>
                    <a:pt x="56" y="320"/>
                    <a:pt x="61" y="326"/>
                  </a:cubicBezTo>
                  <a:cubicBezTo>
                    <a:pt x="50" y="296"/>
                    <a:pt x="39" y="251"/>
                    <a:pt x="47" y="200"/>
                  </a:cubicBezTo>
                  <a:cubicBezTo>
                    <a:pt x="62" y="106"/>
                    <a:pt x="151" y="88"/>
                    <a:pt x="162" y="86"/>
                  </a:cubicBezTo>
                  <a:cubicBezTo>
                    <a:pt x="162" y="86"/>
                    <a:pt x="162" y="86"/>
                    <a:pt x="162" y="86"/>
                  </a:cubicBezTo>
                  <a:cubicBezTo>
                    <a:pt x="169" y="85"/>
                    <a:pt x="176" y="84"/>
                    <a:pt x="183" y="83"/>
                  </a:cubicBezTo>
                  <a:cubicBezTo>
                    <a:pt x="184" y="83"/>
                    <a:pt x="184" y="83"/>
                    <a:pt x="184" y="83"/>
                  </a:cubicBezTo>
                  <a:cubicBezTo>
                    <a:pt x="210" y="83"/>
                    <a:pt x="234" y="91"/>
                    <a:pt x="257" y="107"/>
                  </a:cubicBezTo>
                  <a:cubicBezTo>
                    <a:pt x="259" y="109"/>
                    <a:pt x="261" y="109"/>
                    <a:pt x="262" y="109"/>
                  </a:cubicBezTo>
                  <a:cubicBezTo>
                    <a:pt x="264" y="109"/>
                    <a:pt x="266" y="108"/>
                    <a:pt x="269" y="107"/>
                  </a:cubicBezTo>
                  <a:cubicBezTo>
                    <a:pt x="295" y="91"/>
                    <a:pt x="318" y="84"/>
                    <a:pt x="341" y="83"/>
                  </a:cubicBezTo>
                  <a:cubicBezTo>
                    <a:pt x="339" y="82"/>
                    <a:pt x="338" y="80"/>
                    <a:pt x="337" y="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3" name="Google Shape;1673;p39"/>
            <p:cNvSpPr/>
            <p:nvPr/>
          </p:nvSpPr>
          <p:spPr>
            <a:xfrm>
              <a:off x="3743529" y="3408162"/>
              <a:ext cx="548171" cy="449028"/>
            </a:xfrm>
            <a:custGeom>
              <a:rect b="b" l="l" r="r" t="t"/>
              <a:pathLst>
                <a:path extrusionOk="0" h="324" w="399">
                  <a:moveTo>
                    <a:pt x="399" y="221"/>
                  </a:moveTo>
                  <a:cubicBezTo>
                    <a:pt x="381" y="231"/>
                    <a:pt x="357" y="241"/>
                    <a:pt x="329" y="246"/>
                  </a:cubicBezTo>
                  <a:cubicBezTo>
                    <a:pt x="315" y="249"/>
                    <a:pt x="299" y="250"/>
                    <a:pt x="284" y="250"/>
                  </a:cubicBezTo>
                  <a:cubicBezTo>
                    <a:pt x="244" y="250"/>
                    <a:pt x="214" y="241"/>
                    <a:pt x="209" y="239"/>
                  </a:cubicBezTo>
                  <a:cubicBezTo>
                    <a:pt x="208" y="239"/>
                    <a:pt x="206" y="239"/>
                    <a:pt x="204" y="238"/>
                  </a:cubicBezTo>
                  <a:cubicBezTo>
                    <a:pt x="143" y="209"/>
                    <a:pt x="100" y="176"/>
                    <a:pt x="70" y="133"/>
                  </a:cubicBezTo>
                  <a:cubicBezTo>
                    <a:pt x="55" y="111"/>
                    <a:pt x="46" y="86"/>
                    <a:pt x="43" y="59"/>
                  </a:cubicBezTo>
                  <a:cubicBezTo>
                    <a:pt x="40" y="36"/>
                    <a:pt x="44" y="16"/>
                    <a:pt x="53" y="0"/>
                  </a:cubicBezTo>
                  <a:cubicBezTo>
                    <a:pt x="35" y="16"/>
                    <a:pt x="18" y="39"/>
                    <a:pt x="12" y="75"/>
                  </a:cubicBezTo>
                  <a:cubicBezTo>
                    <a:pt x="0" y="154"/>
                    <a:pt x="37" y="221"/>
                    <a:pt x="41" y="228"/>
                  </a:cubicBezTo>
                  <a:cubicBezTo>
                    <a:pt x="74" y="261"/>
                    <a:pt x="116" y="289"/>
                    <a:pt x="169" y="314"/>
                  </a:cubicBezTo>
                  <a:cubicBezTo>
                    <a:pt x="183" y="320"/>
                    <a:pt x="199" y="324"/>
                    <a:pt x="215" y="324"/>
                  </a:cubicBezTo>
                  <a:cubicBezTo>
                    <a:pt x="233" y="324"/>
                    <a:pt x="252" y="319"/>
                    <a:pt x="268" y="312"/>
                  </a:cubicBezTo>
                  <a:cubicBezTo>
                    <a:pt x="312" y="291"/>
                    <a:pt x="350" y="266"/>
                    <a:pt x="383" y="236"/>
                  </a:cubicBezTo>
                  <a:cubicBezTo>
                    <a:pt x="389" y="231"/>
                    <a:pt x="394" y="226"/>
                    <a:pt x="399" y="22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4" name="Google Shape;1674;p39"/>
            <p:cNvSpPr/>
            <p:nvPr/>
          </p:nvSpPr>
          <p:spPr>
            <a:xfrm>
              <a:off x="4061000" y="3231000"/>
              <a:ext cx="339279" cy="508390"/>
            </a:xfrm>
            <a:custGeom>
              <a:rect b="b" l="l" r="r" t="t"/>
              <a:pathLst>
                <a:path extrusionOk="0" h="367" w="247">
                  <a:moveTo>
                    <a:pt x="53" y="367"/>
                  </a:moveTo>
                  <a:cubicBezTo>
                    <a:pt x="68" y="367"/>
                    <a:pt x="82" y="365"/>
                    <a:pt x="96" y="363"/>
                  </a:cubicBezTo>
                  <a:cubicBezTo>
                    <a:pt x="150" y="353"/>
                    <a:pt x="191" y="320"/>
                    <a:pt x="195" y="316"/>
                  </a:cubicBezTo>
                  <a:cubicBezTo>
                    <a:pt x="221" y="279"/>
                    <a:pt x="237" y="239"/>
                    <a:pt x="242" y="195"/>
                  </a:cubicBezTo>
                  <a:cubicBezTo>
                    <a:pt x="247" y="155"/>
                    <a:pt x="239" y="116"/>
                    <a:pt x="221" y="85"/>
                  </a:cubicBezTo>
                  <a:cubicBezTo>
                    <a:pt x="201" y="51"/>
                    <a:pt x="170" y="26"/>
                    <a:pt x="130" y="12"/>
                  </a:cubicBezTo>
                  <a:cubicBezTo>
                    <a:pt x="110" y="4"/>
                    <a:pt x="88" y="0"/>
                    <a:pt x="66" y="0"/>
                  </a:cubicBezTo>
                  <a:cubicBezTo>
                    <a:pt x="44" y="0"/>
                    <a:pt x="22" y="4"/>
                    <a:pt x="0" y="11"/>
                  </a:cubicBezTo>
                  <a:cubicBezTo>
                    <a:pt x="11" y="18"/>
                    <a:pt x="28" y="30"/>
                    <a:pt x="43" y="44"/>
                  </a:cubicBezTo>
                  <a:cubicBezTo>
                    <a:pt x="57" y="58"/>
                    <a:pt x="64" y="66"/>
                    <a:pt x="69" y="72"/>
                  </a:cubicBezTo>
                  <a:cubicBezTo>
                    <a:pt x="71" y="74"/>
                    <a:pt x="72" y="76"/>
                    <a:pt x="74" y="78"/>
                  </a:cubicBezTo>
                  <a:cubicBezTo>
                    <a:pt x="80" y="85"/>
                    <a:pt x="89" y="87"/>
                    <a:pt x="89" y="87"/>
                  </a:cubicBezTo>
                  <a:cubicBezTo>
                    <a:pt x="102" y="91"/>
                    <a:pt x="102" y="91"/>
                    <a:pt x="102" y="91"/>
                  </a:cubicBezTo>
                  <a:cubicBezTo>
                    <a:pt x="102" y="91"/>
                    <a:pt x="102" y="91"/>
                    <a:pt x="102" y="91"/>
                  </a:cubicBezTo>
                  <a:cubicBezTo>
                    <a:pt x="143" y="106"/>
                    <a:pt x="164" y="140"/>
                    <a:pt x="159" y="185"/>
                  </a:cubicBezTo>
                  <a:cubicBezTo>
                    <a:pt x="154" y="230"/>
                    <a:pt x="133" y="268"/>
                    <a:pt x="96" y="302"/>
                  </a:cubicBezTo>
                  <a:cubicBezTo>
                    <a:pt x="70" y="326"/>
                    <a:pt x="40" y="345"/>
                    <a:pt x="5" y="362"/>
                  </a:cubicBezTo>
                  <a:cubicBezTo>
                    <a:pt x="18" y="365"/>
                    <a:pt x="34" y="367"/>
                    <a:pt x="53" y="367"/>
                  </a:cubicBezTo>
                  <a:cubicBezTo>
                    <a:pt x="53" y="367"/>
                    <a:pt x="53" y="367"/>
                    <a:pt x="53" y="3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75" name="Google Shape;1675;p39"/>
          <p:cNvGrpSpPr/>
          <p:nvPr/>
        </p:nvGrpSpPr>
        <p:grpSpPr>
          <a:xfrm>
            <a:off x="6524582" y="2257496"/>
            <a:ext cx="443283" cy="445620"/>
            <a:chOff x="6931035" y="3184144"/>
            <a:chExt cx="716128" cy="719903"/>
          </a:xfrm>
        </p:grpSpPr>
        <p:sp>
          <p:nvSpPr>
            <p:cNvPr id="1676" name="Google Shape;1676;p39"/>
            <p:cNvSpPr/>
            <p:nvPr/>
          </p:nvSpPr>
          <p:spPr>
            <a:xfrm>
              <a:off x="7304099" y="3430106"/>
              <a:ext cx="343064" cy="228463"/>
            </a:xfrm>
            <a:custGeom>
              <a:rect b="b" l="l" r="r" t="t"/>
              <a:pathLst>
                <a:path extrusionOk="0" h="391" w="590">
                  <a:moveTo>
                    <a:pt x="507" y="0"/>
                  </a:moveTo>
                  <a:cubicBezTo>
                    <a:pt x="196" y="0"/>
                    <a:pt x="196" y="0"/>
                    <a:pt x="196" y="0"/>
                  </a:cubicBezTo>
                  <a:cubicBezTo>
                    <a:pt x="194" y="0"/>
                    <a:pt x="192" y="0"/>
                    <a:pt x="191" y="2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0" y="193"/>
                    <a:pt x="0" y="197"/>
                    <a:pt x="2" y="200"/>
                  </a:cubicBezTo>
                  <a:cubicBezTo>
                    <a:pt x="191" y="389"/>
                    <a:pt x="191" y="389"/>
                    <a:pt x="191" y="389"/>
                  </a:cubicBezTo>
                  <a:cubicBezTo>
                    <a:pt x="192" y="390"/>
                    <a:pt x="194" y="391"/>
                    <a:pt x="196" y="391"/>
                  </a:cubicBezTo>
                  <a:cubicBezTo>
                    <a:pt x="507" y="391"/>
                    <a:pt x="507" y="391"/>
                    <a:pt x="507" y="391"/>
                  </a:cubicBezTo>
                  <a:cubicBezTo>
                    <a:pt x="553" y="391"/>
                    <a:pt x="590" y="353"/>
                    <a:pt x="590" y="307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37"/>
                    <a:pt x="553" y="0"/>
                    <a:pt x="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7" name="Google Shape;1677;p39"/>
            <p:cNvSpPr/>
            <p:nvPr/>
          </p:nvSpPr>
          <p:spPr>
            <a:xfrm>
              <a:off x="6931035" y="3430106"/>
              <a:ext cx="343548" cy="228463"/>
            </a:xfrm>
            <a:custGeom>
              <a:rect b="b" l="l" r="r" t="t"/>
              <a:pathLst>
                <a:path extrusionOk="0" h="391" w="591">
                  <a:moveTo>
                    <a:pt x="84" y="0"/>
                  </a:moveTo>
                  <a:cubicBezTo>
                    <a:pt x="38" y="0"/>
                    <a:pt x="0" y="37"/>
                    <a:pt x="0" y="83"/>
                  </a:cubicBezTo>
                  <a:cubicBezTo>
                    <a:pt x="0" y="307"/>
                    <a:pt x="0" y="307"/>
                    <a:pt x="0" y="307"/>
                  </a:cubicBezTo>
                  <a:cubicBezTo>
                    <a:pt x="0" y="353"/>
                    <a:pt x="38" y="391"/>
                    <a:pt x="84" y="391"/>
                  </a:cubicBezTo>
                  <a:cubicBezTo>
                    <a:pt x="395" y="391"/>
                    <a:pt x="395" y="391"/>
                    <a:pt x="395" y="391"/>
                  </a:cubicBezTo>
                  <a:cubicBezTo>
                    <a:pt x="396" y="391"/>
                    <a:pt x="398" y="390"/>
                    <a:pt x="399" y="389"/>
                  </a:cubicBezTo>
                  <a:cubicBezTo>
                    <a:pt x="588" y="200"/>
                    <a:pt x="588" y="200"/>
                    <a:pt x="588" y="200"/>
                  </a:cubicBezTo>
                  <a:cubicBezTo>
                    <a:pt x="591" y="197"/>
                    <a:pt x="591" y="193"/>
                    <a:pt x="588" y="190"/>
                  </a:cubicBezTo>
                  <a:cubicBezTo>
                    <a:pt x="399" y="2"/>
                    <a:pt x="399" y="2"/>
                    <a:pt x="399" y="2"/>
                  </a:cubicBezTo>
                  <a:cubicBezTo>
                    <a:pt x="398" y="0"/>
                    <a:pt x="396" y="0"/>
                    <a:pt x="395" y="0"/>
                  </a:cubicBezTo>
                  <a:lnTo>
                    <a:pt x="8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8" name="Google Shape;1678;p39"/>
            <p:cNvSpPr/>
            <p:nvPr/>
          </p:nvSpPr>
          <p:spPr>
            <a:xfrm>
              <a:off x="7175631" y="3184144"/>
              <a:ext cx="227419" cy="345369"/>
            </a:xfrm>
            <a:custGeom>
              <a:rect b="b" l="l" r="r" t="t"/>
              <a:pathLst>
                <a:path extrusionOk="0" h="591" w="391">
                  <a:moveTo>
                    <a:pt x="307" y="0"/>
                  </a:moveTo>
                  <a:cubicBezTo>
                    <a:pt x="84" y="0"/>
                    <a:pt x="84" y="0"/>
                    <a:pt x="84" y="0"/>
                  </a:cubicBezTo>
                  <a:cubicBezTo>
                    <a:pt x="37" y="0"/>
                    <a:pt x="0" y="38"/>
                    <a:pt x="0" y="84"/>
                  </a:cubicBezTo>
                  <a:cubicBezTo>
                    <a:pt x="0" y="395"/>
                    <a:pt x="0" y="395"/>
                    <a:pt x="0" y="395"/>
                  </a:cubicBezTo>
                  <a:cubicBezTo>
                    <a:pt x="0" y="396"/>
                    <a:pt x="1" y="398"/>
                    <a:pt x="2" y="399"/>
                  </a:cubicBezTo>
                  <a:cubicBezTo>
                    <a:pt x="191" y="588"/>
                    <a:pt x="191" y="588"/>
                    <a:pt x="191" y="588"/>
                  </a:cubicBezTo>
                  <a:cubicBezTo>
                    <a:pt x="193" y="591"/>
                    <a:pt x="198" y="591"/>
                    <a:pt x="200" y="588"/>
                  </a:cubicBezTo>
                  <a:cubicBezTo>
                    <a:pt x="389" y="399"/>
                    <a:pt x="389" y="399"/>
                    <a:pt x="389" y="399"/>
                  </a:cubicBezTo>
                  <a:cubicBezTo>
                    <a:pt x="390" y="398"/>
                    <a:pt x="391" y="396"/>
                    <a:pt x="391" y="395"/>
                  </a:cubicBezTo>
                  <a:cubicBezTo>
                    <a:pt x="391" y="84"/>
                    <a:pt x="391" y="84"/>
                    <a:pt x="391" y="84"/>
                  </a:cubicBezTo>
                  <a:cubicBezTo>
                    <a:pt x="391" y="38"/>
                    <a:pt x="354" y="0"/>
                    <a:pt x="3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9" name="Google Shape;1679;p39"/>
            <p:cNvSpPr/>
            <p:nvPr/>
          </p:nvSpPr>
          <p:spPr>
            <a:xfrm>
              <a:off x="7175631" y="3558678"/>
              <a:ext cx="227419" cy="345369"/>
            </a:xfrm>
            <a:custGeom>
              <a:rect b="b" l="l" r="r" t="t"/>
              <a:pathLst>
                <a:path extrusionOk="0" h="591" w="391">
                  <a:moveTo>
                    <a:pt x="84" y="591"/>
                  </a:moveTo>
                  <a:cubicBezTo>
                    <a:pt x="307" y="591"/>
                    <a:pt x="307" y="591"/>
                    <a:pt x="307" y="591"/>
                  </a:cubicBezTo>
                  <a:cubicBezTo>
                    <a:pt x="354" y="591"/>
                    <a:pt x="391" y="553"/>
                    <a:pt x="391" y="507"/>
                  </a:cubicBezTo>
                  <a:cubicBezTo>
                    <a:pt x="391" y="197"/>
                    <a:pt x="391" y="197"/>
                    <a:pt x="391" y="197"/>
                  </a:cubicBezTo>
                  <a:cubicBezTo>
                    <a:pt x="391" y="195"/>
                    <a:pt x="390" y="193"/>
                    <a:pt x="389" y="192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8" y="0"/>
                    <a:pt x="193" y="0"/>
                    <a:pt x="191" y="3"/>
                  </a:cubicBezTo>
                  <a:cubicBezTo>
                    <a:pt x="2" y="192"/>
                    <a:pt x="2" y="192"/>
                    <a:pt x="2" y="192"/>
                  </a:cubicBezTo>
                  <a:cubicBezTo>
                    <a:pt x="1" y="193"/>
                    <a:pt x="0" y="195"/>
                    <a:pt x="0" y="197"/>
                  </a:cubicBezTo>
                  <a:cubicBezTo>
                    <a:pt x="0" y="507"/>
                    <a:pt x="0" y="507"/>
                    <a:pt x="0" y="507"/>
                  </a:cubicBezTo>
                  <a:cubicBezTo>
                    <a:pt x="0" y="553"/>
                    <a:pt x="37" y="591"/>
                    <a:pt x="84" y="59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80" name="Google Shape;1680;p39"/>
          <p:cNvGrpSpPr/>
          <p:nvPr/>
        </p:nvGrpSpPr>
        <p:grpSpPr>
          <a:xfrm>
            <a:off x="5833276" y="2257448"/>
            <a:ext cx="445727" cy="445714"/>
            <a:chOff x="5846429" y="3184067"/>
            <a:chExt cx="720076" cy="720055"/>
          </a:xfrm>
        </p:grpSpPr>
        <p:sp>
          <p:nvSpPr>
            <p:cNvPr id="1681" name="Google Shape;1681;p39"/>
            <p:cNvSpPr/>
            <p:nvPr/>
          </p:nvSpPr>
          <p:spPr>
            <a:xfrm>
              <a:off x="6207893" y="3184067"/>
              <a:ext cx="355998" cy="422879"/>
            </a:xfrm>
            <a:custGeom>
              <a:rect b="b" l="l" r="r" t="t"/>
              <a:pathLst>
                <a:path extrusionOk="0" h="642" w="540">
                  <a:moveTo>
                    <a:pt x="473" y="593"/>
                  </a:moveTo>
                  <a:cubicBezTo>
                    <a:pt x="536" y="545"/>
                    <a:pt x="540" y="487"/>
                    <a:pt x="540" y="480"/>
                  </a:cubicBezTo>
                  <a:cubicBezTo>
                    <a:pt x="507" y="208"/>
                    <a:pt x="276" y="2"/>
                    <a:pt x="0" y="0"/>
                  </a:cubicBezTo>
                  <a:cubicBezTo>
                    <a:pt x="24" y="14"/>
                    <a:pt x="46" y="33"/>
                    <a:pt x="64" y="57"/>
                  </a:cubicBezTo>
                  <a:cubicBezTo>
                    <a:pt x="117" y="125"/>
                    <a:pt x="119" y="216"/>
                    <a:pt x="119" y="220"/>
                  </a:cubicBezTo>
                  <a:cubicBezTo>
                    <a:pt x="119" y="425"/>
                    <a:pt x="119" y="425"/>
                    <a:pt x="119" y="425"/>
                  </a:cubicBezTo>
                  <a:cubicBezTo>
                    <a:pt x="337" y="425"/>
                    <a:pt x="337" y="425"/>
                    <a:pt x="337" y="425"/>
                  </a:cubicBezTo>
                  <a:cubicBezTo>
                    <a:pt x="337" y="642"/>
                    <a:pt x="337" y="642"/>
                    <a:pt x="337" y="642"/>
                  </a:cubicBezTo>
                  <a:cubicBezTo>
                    <a:pt x="365" y="640"/>
                    <a:pt x="425" y="630"/>
                    <a:pt x="473" y="5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2" name="Google Shape;1682;p39"/>
            <p:cNvSpPr/>
            <p:nvPr/>
          </p:nvSpPr>
          <p:spPr>
            <a:xfrm>
              <a:off x="5846429" y="3186676"/>
              <a:ext cx="423253" cy="355759"/>
            </a:xfrm>
            <a:custGeom>
              <a:rect b="b" l="l" r="r" t="t"/>
              <a:pathLst>
                <a:path extrusionOk="0" h="540" w="642">
                  <a:moveTo>
                    <a:pt x="480" y="0"/>
                  </a:moveTo>
                  <a:cubicBezTo>
                    <a:pt x="207" y="33"/>
                    <a:pt x="1" y="265"/>
                    <a:pt x="0" y="540"/>
                  </a:cubicBezTo>
                  <a:cubicBezTo>
                    <a:pt x="13" y="516"/>
                    <a:pt x="32" y="495"/>
                    <a:pt x="56" y="476"/>
                  </a:cubicBezTo>
                  <a:cubicBezTo>
                    <a:pt x="125" y="423"/>
                    <a:pt x="215" y="421"/>
                    <a:pt x="219" y="421"/>
                  </a:cubicBezTo>
                  <a:cubicBezTo>
                    <a:pt x="425" y="421"/>
                    <a:pt x="425" y="421"/>
                    <a:pt x="425" y="421"/>
                  </a:cubicBezTo>
                  <a:cubicBezTo>
                    <a:pt x="425" y="203"/>
                    <a:pt x="425" y="203"/>
                    <a:pt x="425" y="203"/>
                  </a:cubicBezTo>
                  <a:cubicBezTo>
                    <a:pt x="642" y="203"/>
                    <a:pt x="642" y="203"/>
                    <a:pt x="642" y="203"/>
                  </a:cubicBezTo>
                  <a:cubicBezTo>
                    <a:pt x="639" y="176"/>
                    <a:pt x="629" y="115"/>
                    <a:pt x="593" y="68"/>
                  </a:cubicBezTo>
                  <a:cubicBezTo>
                    <a:pt x="544" y="4"/>
                    <a:pt x="486" y="1"/>
                    <a:pt x="4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3" name="Google Shape;1683;p39"/>
            <p:cNvSpPr/>
            <p:nvPr/>
          </p:nvSpPr>
          <p:spPr>
            <a:xfrm>
              <a:off x="5849043" y="3481007"/>
              <a:ext cx="355998" cy="423115"/>
            </a:xfrm>
            <a:custGeom>
              <a:rect b="b" l="l" r="r" t="t"/>
              <a:pathLst>
                <a:path extrusionOk="0" h="642" w="540">
                  <a:moveTo>
                    <a:pt x="476" y="586"/>
                  </a:moveTo>
                  <a:cubicBezTo>
                    <a:pt x="423" y="517"/>
                    <a:pt x="421" y="426"/>
                    <a:pt x="421" y="423"/>
                  </a:cubicBezTo>
                  <a:cubicBezTo>
                    <a:pt x="421" y="217"/>
                    <a:pt x="421" y="217"/>
                    <a:pt x="421" y="217"/>
                  </a:cubicBezTo>
                  <a:cubicBezTo>
                    <a:pt x="203" y="217"/>
                    <a:pt x="203" y="217"/>
                    <a:pt x="203" y="21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175" y="2"/>
                    <a:pt x="114" y="12"/>
                    <a:pt x="67" y="49"/>
                  </a:cubicBezTo>
                  <a:cubicBezTo>
                    <a:pt x="4" y="97"/>
                    <a:pt x="0" y="155"/>
                    <a:pt x="0" y="162"/>
                  </a:cubicBezTo>
                  <a:cubicBezTo>
                    <a:pt x="32" y="434"/>
                    <a:pt x="264" y="641"/>
                    <a:pt x="540" y="642"/>
                  </a:cubicBezTo>
                  <a:cubicBezTo>
                    <a:pt x="516" y="628"/>
                    <a:pt x="494" y="610"/>
                    <a:pt x="476" y="5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4" name="Google Shape;1684;p39"/>
            <p:cNvSpPr/>
            <p:nvPr/>
          </p:nvSpPr>
          <p:spPr>
            <a:xfrm>
              <a:off x="6143252" y="3545755"/>
              <a:ext cx="423253" cy="355759"/>
            </a:xfrm>
            <a:custGeom>
              <a:rect b="b" l="l" r="r" t="t"/>
              <a:pathLst>
                <a:path extrusionOk="0" h="540" w="642">
                  <a:moveTo>
                    <a:pt x="423" y="119"/>
                  </a:moveTo>
                  <a:cubicBezTo>
                    <a:pt x="217" y="119"/>
                    <a:pt x="217" y="119"/>
                    <a:pt x="217" y="119"/>
                  </a:cubicBezTo>
                  <a:cubicBezTo>
                    <a:pt x="217" y="337"/>
                    <a:pt x="217" y="337"/>
                    <a:pt x="217" y="337"/>
                  </a:cubicBezTo>
                  <a:cubicBezTo>
                    <a:pt x="0" y="337"/>
                    <a:pt x="0" y="337"/>
                    <a:pt x="0" y="337"/>
                  </a:cubicBezTo>
                  <a:cubicBezTo>
                    <a:pt x="3" y="365"/>
                    <a:pt x="12" y="425"/>
                    <a:pt x="49" y="473"/>
                  </a:cubicBezTo>
                  <a:cubicBezTo>
                    <a:pt x="98" y="536"/>
                    <a:pt x="156" y="540"/>
                    <a:pt x="162" y="540"/>
                  </a:cubicBezTo>
                  <a:cubicBezTo>
                    <a:pt x="435" y="507"/>
                    <a:pt x="641" y="275"/>
                    <a:pt x="642" y="0"/>
                  </a:cubicBezTo>
                  <a:cubicBezTo>
                    <a:pt x="629" y="24"/>
                    <a:pt x="610" y="45"/>
                    <a:pt x="586" y="64"/>
                  </a:cubicBezTo>
                  <a:cubicBezTo>
                    <a:pt x="517" y="117"/>
                    <a:pt x="427" y="119"/>
                    <a:pt x="423" y="11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85" name="Google Shape;1685;p39"/>
          <p:cNvGrpSpPr/>
          <p:nvPr/>
        </p:nvGrpSpPr>
        <p:grpSpPr>
          <a:xfrm>
            <a:off x="2520481" y="2257393"/>
            <a:ext cx="303698" cy="445825"/>
            <a:chOff x="655600" y="3183978"/>
            <a:chExt cx="490627" cy="720234"/>
          </a:xfrm>
        </p:grpSpPr>
        <p:sp>
          <p:nvSpPr>
            <p:cNvPr id="1686" name="Google Shape;1686;p39"/>
            <p:cNvSpPr/>
            <p:nvPr/>
          </p:nvSpPr>
          <p:spPr>
            <a:xfrm>
              <a:off x="781315" y="3461564"/>
              <a:ext cx="274086" cy="162243"/>
            </a:xfrm>
            <a:custGeom>
              <a:rect b="b" l="l" r="r" t="t"/>
              <a:pathLst>
                <a:path extrusionOk="0" h="302" w="513">
                  <a:moveTo>
                    <a:pt x="447" y="170"/>
                  </a:moveTo>
                  <a:cubicBezTo>
                    <a:pt x="454" y="167"/>
                    <a:pt x="462" y="168"/>
                    <a:pt x="468" y="172"/>
                  </a:cubicBezTo>
                  <a:cubicBezTo>
                    <a:pt x="474" y="175"/>
                    <a:pt x="478" y="182"/>
                    <a:pt x="479" y="189"/>
                  </a:cubicBezTo>
                  <a:cubicBezTo>
                    <a:pt x="511" y="137"/>
                    <a:pt x="511" y="137"/>
                    <a:pt x="511" y="137"/>
                  </a:cubicBezTo>
                  <a:cubicBezTo>
                    <a:pt x="513" y="133"/>
                    <a:pt x="511" y="127"/>
                    <a:pt x="507" y="125"/>
                  </a:cubicBezTo>
                  <a:cubicBezTo>
                    <a:pt x="466" y="104"/>
                    <a:pt x="418" y="87"/>
                    <a:pt x="363" y="73"/>
                  </a:cubicBezTo>
                  <a:cubicBezTo>
                    <a:pt x="339" y="68"/>
                    <a:pt x="220" y="38"/>
                    <a:pt x="197" y="31"/>
                  </a:cubicBezTo>
                  <a:cubicBezTo>
                    <a:pt x="153" y="20"/>
                    <a:pt x="118" y="10"/>
                    <a:pt x="89" y="1"/>
                  </a:cubicBezTo>
                  <a:cubicBezTo>
                    <a:pt x="85" y="0"/>
                    <a:pt x="80" y="2"/>
                    <a:pt x="78" y="6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4" y="76"/>
                    <a:pt x="51" y="78"/>
                    <a:pt x="49" y="77"/>
                  </a:cubicBezTo>
                  <a:cubicBezTo>
                    <a:pt x="45" y="76"/>
                    <a:pt x="41" y="74"/>
                    <a:pt x="39" y="69"/>
                  </a:cubicBezTo>
                  <a:cubicBezTo>
                    <a:pt x="38" y="67"/>
                    <a:pt x="38" y="64"/>
                    <a:pt x="37" y="61"/>
                  </a:cubicBezTo>
                  <a:cubicBezTo>
                    <a:pt x="35" y="52"/>
                    <a:pt x="27" y="48"/>
                    <a:pt x="19" y="53"/>
                  </a:cubicBezTo>
                  <a:cubicBezTo>
                    <a:pt x="12" y="58"/>
                    <a:pt x="7" y="66"/>
                    <a:pt x="4" y="74"/>
                  </a:cubicBezTo>
                  <a:cubicBezTo>
                    <a:pt x="1" y="83"/>
                    <a:pt x="0" y="93"/>
                    <a:pt x="3" y="101"/>
                  </a:cubicBezTo>
                  <a:cubicBezTo>
                    <a:pt x="6" y="109"/>
                    <a:pt x="15" y="111"/>
                    <a:pt x="22" y="106"/>
                  </a:cubicBezTo>
                  <a:cubicBezTo>
                    <a:pt x="24" y="104"/>
                    <a:pt x="26" y="102"/>
                    <a:pt x="29" y="100"/>
                  </a:cubicBezTo>
                  <a:cubicBezTo>
                    <a:pt x="33" y="97"/>
                    <a:pt x="37" y="98"/>
                    <a:pt x="41" y="100"/>
                  </a:cubicBezTo>
                  <a:cubicBezTo>
                    <a:pt x="44" y="101"/>
                    <a:pt x="44" y="103"/>
                    <a:pt x="45" y="106"/>
                  </a:cubicBezTo>
                  <a:cubicBezTo>
                    <a:pt x="20" y="179"/>
                    <a:pt x="20" y="179"/>
                    <a:pt x="20" y="179"/>
                  </a:cubicBezTo>
                  <a:cubicBezTo>
                    <a:pt x="18" y="183"/>
                    <a:pt x="21" y="188"/>
                    <a:pt x="25" y="189"/>
                  </a:cubicBezTo>
                  <a:cubicBezTo>
                    <a:pt x="53" y="198"/>
                    <a:pt x="81" y="206"/>
                    <a:pt x="111" y="214"/>
                  </a:cubicBezTo>
                  <a:cubicBezTo>
                    <a:pt x="135" y="220"/>
                    <a:pt x="278" y="256"/>
                    <a:pt x="301" y="261"/>
                  </a:cubicBezTo>
                  <a:cubicBezTo>
                    <a:pt x="346" y="272"/>
                    <a:pt x="380" y="285"/>
                    <a:pt x="404" y="299"/>
                  </a:cubicBezTo>
                  <a:cubicBezTo>
                    <a:pt x="408" y="302"/>
                    <a:pt x="414" y="300"/>
                    <a:pt x="416" y="296"/>
                  </a:cubicBezTo>
                  <a:cubicBezTo>
                    <a:pt x="446" y="245"/>
                    <a:pt x="446" y="245"/>
                    <a:pt x="446" y="245"/>
                  </a:cubicBezTo>
                  <a:cubicBezTo>
                    <a:pt x="439" y="248"/>
                    <a:pt x="432" y="247"/>
                    <a:pt x="425" y="243"/>
                  </a:cubicBezTo>
                  <a:cubicBezTo>
                    <a:pt x="419" y="240"/>
                    <a:pt x="415" y="234"/>
                    <a:pt x="414" y="226"/>
                  </a:cubicBezTo>
                  <a:cubicBezTo>
                    <a:pt x="412" y="216"/>
                    <a:pt x="415" y="204"/>
                    <a:pt x="422" y="193"/>
                  </a:cubicBezTo>
                  <a:cubicBezTo>
                    <a:pt x="428" y="182"/>
                    <a:pt x="437" y="173"/>
                    <a:pt x="447" y="17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7" name="Google Shape;1687;p39"/>
            <p:cNvSpPr/>
            <p:nvPr/>
          </p:nvSpPr>
          <p:spPr>
            <a:xfrm>
              <a:off x="850087" y="3183978"/>
              <a:ext cx="259850" cy="244775"/>
            </a:xfrm>
            <a:custGeom>
              <a:rect b="b" l="l" r="r" t="t"/>
              <a:pathLst>
                <a:path extrusionOk="0" h="456" w="486">
                  <a:moveTo>
                    <a:pt x="0" y="212"/>
                  </a:moveTo>
                  <a:cubicBezTo>
                    <a:pt x="4" y="206"/>
                    <a:pt x="11" y="203"/>
                    <a:pt x="18" y="203"/>
                  </a:cubicBezTo>
                  <a:cubicBezTo>
                    <a:pt x="26" y="203"/>
                    <a:pt x="32" y="206"/>
                    <a:pt x="37" y="212"/>
                  </a:cubicBezTo>
                  <a:cubicBezTo>
                    <a:pt x="44" y="220"/>
                    <a:pt x="48" y="232"/>
                    <a:pt x="47" y="245"/>
                  </a:cubicBezTo>
                  <a:cubicBezTo>
                    <a:pt x="48" y="258"/>
                    <a:pt x="44" y="269"/>
                    <a:pt x="37" y="277"/>
                  </a:cubicBezTo>
                  <a:cubicBezTo>
                    <a:pt x="32" y="283"/>
                    <a:pt x="26" y="286"/>
                    <a:pt x="18" y="286"/>
                  </a:cubicBezTo>
                  <a:cubicBezTo>
                    <a:pt x="11" y="286"/>
                    <a:pt x="4" y="283"/>
                    <a:pt x="0" y="277"/>
                  </a:cubicBezTo>
                  <a:cubicBezTo>
                    <a:pt x="0" y="331"/>
                    <a:pt x="0" y="331"/>
                    <a:pt x="0" y="331"/>
                  </a:cubicBezTo>
                  <a:cubicBezTo>
                    <a:pt x="0" y="336"/>
                    <a:pt x="4" y="340"/>
                    <a:pt x="9" y="340"/>
                  </a:cubicBezTo>
                  <a:cubicBezTo>
                    <a:pt x="31" y="337"/>
                    <a:pt x="55" y="336"/>
                    <a:pt x="83" y="336"/>
                  </a:cubicBezTo>
                  <a:cubicBezTo>
                    <a:pt x="202" y="336"/>
                    <a:pt x="321" y="425"/>
                    <a:pt x="321" y="425"/>
                  </a:cubicBezTo>
                  <a:cubicBezTo>
                    <a:pt x="368" y="456"/>
                    <a:pt x="397" y="454"/>
                    <a:pt x="436" y="417"/>
                  </a:cubicBezTo>
                  <a:cubicBezTo>
                    <a:pt x="436" y="417"/>
                    <a:pt x="486" y="374"/>
                    <a:pt x="486" y="334"/>
                  </a:cubicBezTo>
                  <a:cubicBezTo>
                    <a:pt x="486" y="273"/>
                    <a:pt x="343" y="186"/>
                    <a:pt x="190" y="155"/>
                  </a:cubicBezTo>
                  <a:cubicBezTo>
                    <a:pt x="190" y="49"/>
                    <a:pt x="190" y="49"/>
                    <a:pt x="190" y="49"/>
                  </a:cubicBezTo>
                  <a:cubicBezTo>
                    <a:pt x="190" y="22"/>
                    <a:pt x="163" y="0"/>
                    <a:pt x="13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27" y="0"/>
                    <a:pt x="0" y="22"/>
                    <a:pt x="0" y="49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48"/>
                    <a:pt x="0" y="148"/>
                    <a:pt x="0" y="148"/>
                  </a:cubicBezTo>
                  <a:lnTo>
                    <a:pt x="0" y="2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8" name="Google Shape;1688;p39"/>
            <p:cNvSpPr/>
            <p:nvPr/>
          </p:nvSpPr>
          <p:spPr>
            <a:xfrm>
              <a:off x="655600" y="3264496"/>
              <a:ext cx="213333" cy="294294"/>
            </a:xfrm>
            <a:custGeom>
              <a:rect b="b" l="l" r="r" t="t"/>
              <a:pathLst>
                <a:path extrusionOk="0" h="548" w="399">
                  <a:moveTo>
                    <a:pt x="242" y="541"/>
                  </a:moveTo>
                  <a:cubicBezTo>
                    <a:pt x="262" y="483"/>
                    <a:pt x="262" y="483"/>
                    <a:pt x="262" y="483"/>
                  </a:cubicBezTo>
                  <a:cubicBezTo>
                    <a:pt x="255" y="488"/>
                    <a:pt x="248" y="489"/>
                    <a:pt x="241" y="486"/>
                  </a:cubicBezTo>
                  <a:cubicBezTo>
                    <a:pt x="234" y="484"/>
                    <a:pt x="229" y="479"/>
                    <a:pt x="226" y="472"/>
                  </a:cubicBezTo>
                  <a:cubicBezTo>
                    <a:pt x="222" y="462"/>
                    <a:pt x="223" y="450"/>
                    <a:pt x="227" y="437"/>
                  </a:cubicBezTo>
                  <a:cubicBezTo>
                    <a:pt x="231" y="425"/>
                    <a:pt x="238" y="415"/>
                    <a:pt x="247" y="410"/>
                  </a:cubicBezTo>
                  <a:cubicBezTo>
                    <a:pt x="254" y="406"/>
                    <a:pt x="261" y="405"/>
                    <a:pt x="268" y="407"/>
                  </a:cubicBezTo>
                  <a:cubicBezTo>
                    <a:pt x="275" y="409"/>
                    <a:pt x="280" y="415"/>
                    <a:pt x="283" y="422"/>
                  </a:cubicBezTo>
                  <a:cubicBezTo>
                    <a:pt x="301" y="369"/>
                    <a:pt x="301" y="369"/>
                    <a:pt x="301" y="369"/>
                  </a:cubicBezTo>
                  <a:cubicBezTo>
                    <a:pt x="302" y="364"/>
                    <a:pt x="300" y="359"/>
                    <a:pt x="296" y="358"/>
                  </a:cubicBezTo>
                  <a:cubicBezTo>
                    <a:pt x="238" y="335"/>
                    <a:pt x="219" y="315"/>
                    <a:pt x="219" y="287"/>
                  </a:cubicBezTo>
                  <a:cubicBezTo>
                    <a:pt x="219" y="250"/>
                    <a:pt x="254" y="211"/>
                    <a:pt x="343" y="194"/>
                  </a:cubicBezTo>
                  <a:cubicBezTo>
                    <a:pt x="347" y="193"/>
                    <a:pt x="350" y="190"/>
                    <a:pt x="350" y="186"/>
                  </a:cubicBezTo>
                  <a:cubicBezTo>
                    <a:pt x="350" y="111"/>
                    <a:pt x="350" y="111"/>
                    <a:pt x="350" y="111"/>
                  </a:cubicBezTo>
                  <a:cubicBezTo>
                    <a:pt x="351" y="109"/>
                    <a:pt x="353" y="107"/>
                    <a:pt x="355" y="107"/>
                  </a:cubicBezTo>
                  <a:cubicBezTo>
                    <a:pt x="360" y="106"/>
                    <a:pt x="364" y="107"/>
                    <a:pt x="367" y="111"/>
                  </a:cubicBezTo>
                  <a:cubicBezTo>
                    <a:pt x="369" y="113"/>
                    <a:pt x="370" y="116"/>
                    <a:pt x="371" y="118"/>
                  </a:cubicBezTo>
                  <a:cubicBezTo>
                    <a:pt x="376" y="126"/>
                    <a:pt x="385" y="127"/>
                    <a:pt x="391" y="120"/>
                  </a:cubicBezTo>
                  <a:cubicBezTo>
                    <a:pt x="397" y="113"/>
                    <a:pt x="399" y="104"/>
                    <a:pt x="399" y="95"/>
                  </a:cubicBezTo>
                  <a:cubicBezTo>
                    <a:pt x="399" y="86"/>
                    <a:pt x="397" y="76"/>
                    <a:pt x="391" y="69"/>
                  </a:cubicBezTo>
                  <a:cubicBezTo>
                    <a:pt x="385" y="63"/>
                    <a:pt x="376" y="63"/>
                    <a:pt x="371" y="71"/>
                  </a:cubicBezTo>
                  <a:cubicBezTo>
                    <a:pt x="370" y="73"/>
                    <a:pt x="369" y="76"/>
                    <a:pt x="367" y="78"/>
                  </a:cubicBezTo>
                  <a:cubicBezTo>
                    <a:pt x="364" y="83"/>
                    <a:pt x="360" y="83"/>
                    <a:pt x="355" y="83"/>
                  </a:cubicBezTo>
                  <a:cubicBezTo>
                    <a:pt x="353" y="82"/>
                    <a:pt x="351" y="80"/>
                    <a:pt x="350" y="78"/>
                  </a:cubicBezTo>
                  <a:cubicBezTo>
                    <a:pt x="350" y="9"/>
                    <a:pt x="350" y="9"/>
                    <a:pt x="350" y="9"/>
                  </a:cubicBezTo>
                  <a:cubicBezTo>
                    <a:pt x="350" y="4"/>
                    <a:pt x="346" y="0"/>
                    <a:pt x="341" y="1"/>
                  </a:cubicBezTo>
                  <a:cubicBezTo>
                    <a:pt x="117" y="30"/>
                    <a:pt x="0" y="150"/>
                    <a:pt x="0" y="292"/>
                  </a:cubicBezTo>
                  <a:cubicBezTo>
                    <a:pt x="0" y="428"/>
                    <a:pt x="100" y="499"/>
                    <a:pt x="231" y="546"/>
                  </a:cubicBezTo>
                  <a:cubicBezTo>
                    <a:pt x="236" y="548"/>
                    <a:pt x="240" y="546"/>
                    <a:pt x="242" y="5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9" name="Google Shape;1689;p39"/>
            <p:cNvSpPr/>
            <p:nvPr/>
          </p:nvSpPr>
          <p:spPr>
            <a:xfrm>
              <a:off x="673846" y="3654405"/>
              <a:ext cx="303960" cy="249807"/>
            </a:xfrm>
            <a:custGeom>
              <a:rect b="b" l="l" r="r" t="t"/>
              <a:pathLst>
                <a:path extrusionOk="0" h="465" w="569">
                  <a:moveTo>
                    <a:pt x="520" y="368"/>
                  </a:moveTo>
                  <a:cubicBezTo>
                    <a:pt x="520" y="233"/>
                    <a:pt x="520" y="233"/>
                    <a:pt x="520" y="233"/>
                  </a:cubicBezTo>
                  <a:cubicBezTo>
                    <a:pt x="521" y="231"/>
                    <a:pt x="523" y="229"/>
                    <a:pt x="525" y="229"/>
                  </a:cubicBezTo>
                  <a:cubicBezTo>
                    <a:pt x="530" y="229"/>
                    <a:pt x="534" y="229"/>
                    <a:pt x="537" y="233"/>
                  </a:cubicBezTo>
                  <a:cubicBezTo>
                    <a:pt x="539" y="236"/>
                    <a:pt x="540" y="238"/>
                    <a:pt x="542" y="241"/>
                  </a:cubicBezTo>
                  <a:cubicBezTo>
                    <a:pt x="546" y="248"/>
                    <a:pt x="556" y="249"/>
                    <a:pt x="561" y="242"/>
                  </a:cubicBezTo>
                  <a:cubicBezTo>
                    <a:pt x="567" y="236"/>
                    <a:pt x="569" y="226"/>
                    <a:pt x="569" y="217"/>
                  </a:cubicBezTo>
                  <a:cubicBezTo>
                    <a:pt x="569" y="208"/>
                    <a:pt x="567" y="199"/>
                    <a:pt x="561" y="192"/>
                  </a:cubicBezTo>
                  <a:cubicBezTo>
                    <a:pt x="556" y="185"/>
                    <a:pt x="546" y="186"/>
                    <a:pt x="542" y="194"/>
                  </a:cubicBezTo>
                  <a:cubicBezTo>
                    <a:pt x="540" y="196"/>
                    <a:pt x="539" y="199"/>
                    <a:pt x="537" y="201"/>
                  </a:cubicBezTo>
                  <a:cubicBezTo>
                    <a:pt x="534" y="205"/>
                    <a:pt x="530" y="205"/>
                    <a:pt x="525" y="205"/>
                  </a:cubicBezTo>
                  <a:cubicBezTo>
                    <a:pt x="523" y="205"/>
                    <a:pt x="521" y="203"/>
                    <a:pt x="520" y="201"/>
                  </a:cubicBezTo>
                  <a:cubicBezTo>
                    <a:pt x="520" y="133"/>
                    <a:pt x="520" y="133"/>
                    <a:pt x="520" y="133"/>
                  </a:cubicBezTo>
                  <a:cubicBezTo>
                    <a:pt x="520" y="128"/>
                    <a:pt x="516" y="124"/>
                    <a:pt x="511" y="124"/>
                  </a:cubicBezTo>
                  <a:cubicBezTo>
                    <a:pt x="489" y="127"/>
                    <a:pt x="464" y="129"/>
                    <a:pt x="436" y="129"/>
                  </a:cubicBezTo>
                  <a:cubicBezTo>
                    <a:pt x="317" y="129"/>
                    <a:pt x="154" y="29"/>
                    <a:pt x="154" y="29"/>
                  </a:cubicBezTo>
                  <a:cubicBezTo>
                    <a:pt x="110" y="0"/>
                    <a:pt x="67" y="8"/>
                    <a:pt x="30" y="51"/>
                  </a:cubicBezTo>
                  <a:cubicBezTo>
                    <a:pt x="30" y="51"/>
                    <a:pt x="0" y="88"/>
                    <a:pt x="0" y="130"/>
                  </a:cubicBezTo>
                  <a:cubicBezTo>
                    <a:pt x="0" y="194"/>
                    <a:pt x="169" y="278"/>
                    <a:pt x="330" y="309"/>
                  </a:cubicBezTo>
                  <a:cubicBezTo>
                    <a:pt x="330" y="416"/>
                    <a:pt x="330" y="416"/>
                    <a:pt x="330" y="416"/>
                  </a:cubicBezTo>
                  <a:cubicBezTo>
                    <a:pt x="330" y="443"/>
                    <a:pt x="357" y="465"/>
                    <a:pt x="390" y="465"/>
                  </a:cubicBezTo>
                  <a:cubicBezTo>
                    <a:pt x="460" y="465"/>
                    <a:pt x="460" y="465"/>
                    <a:pt x="460" y="465"/>
                  </a:cubicBezTo>
                  <a:cubicBezTo>
                    <a:pt x="493" y="465"/>
                    <a:pt x="520" y="443"/>
                    <a:pt x="520" y="416"/>
                  </a:cubicBezTo>
                  <a:cubicBezTo>
                    <a:pt x="520" y="368"/>
                    <a:pt x="520" y="368"/>
                    <a:pt x="520" y="3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0" name="Google Shape;1690;p39"/>
            <p:cNvSpPr/>
            <p:nvPr/>
          </p:nvSpPr>
          <p:spPr>
            <a:xfrm>
              <a:off x="959159" y="3535238"/>
              <a:ext cx="187068" cy="287248"/>
            </a:xfrm>
            <a:custGeom>
              <a:rect b="b" l="l" r="r" t="t"/>
              <a:pathLst>
                <a:path extrusionOk="0" h="535" w="350">
                  <a:moveTo>
                    <a:pt x="201" y="3"/>
                  </a:moveTo>
                  <a:cubicBezTo>
                    <a:pt x="197" y="0"/>
                    <a:pt x="192" y="2"/>
                    <a:pt x="190" y="6"/>
                  </a:cubicBezTo>
                  <a:cubicBezTo>
                    <a:pt x="150" y="73"/>
                    <a:pt x="150" y="73"/>
                    <a:pt x="150" y="73"/>
                  </a:cubicBezTo>
                  <a:cubicBezTo>
                    <a:pt x="148" y="74"/>
                    <a:pt x="146" y="75"/>
                    <a:pt x="143" y="74"/>
                  </a:cubicBezTo>
                  <a:cubicBezTo>
                    <a:pt x="139" y="72"/>
                    <a:pt x="135" y="70"/>
                    <a:pt x="135" y="64"/>
                  </a:cubicBezTo>
                  <a:cubicBezTo>
                    <a:pt x="135" y="62"/>
                    <a:pt x="135" y="59"/>
                    <a:pt x="135" y="56"/>
                  </a:cubicBezTo>
                  <a:cubicBezTo>
                    <a:pt x="135" y="47"/>
                    <a:pt x="127" y="41"/>
                    <a:pt x="119" y="44"/>
                  </a:cubicBezTo>
                  <a:cubicBezTo>
                    <a:pt x="111" y="47"/>
                    <a:pt x="104" y="55"/>
                    <a:pt x="100" y="62"/>
                  </a:cubicBezTo>
                  <a:cubicBezTo>
                    <a:pt x="95" y="70"/>
                    <a:pt x="92" y="79"/>
                    <a:pt x="93" y="88"/>
                  </a:cubicBezTo>
                  <a:cubicBezTo>
                    <a:pt x="95" y="96"/>
                    <a:pt x="103" y="101"/>
                    <a:pt x="111" y="97"/>
                  </a:cubicBezTo>
                  <a:cubicBezTo>
                    <a:pt x="114" y="95"/>
                    <a:pt x="116" y="94"/>
                    <a:pt x="119" y="92"/>
                  </a:cubicBezTo>
                  <a:cubicBezTo>
                    <a:pt x="123" y="90"/>
                    <a:pt x="127" y="92"/>
                    <a:pt x="131" y="95"/>
                  </a:cubicBezTo>
                  <a:cubicBezTo>
                    <a:pt x="133" y="96"/>
                    <a:pt x="133" y="99"/>
                    <a:pt x="133" y="101"/>
                  </a:cubicBezTo>
                  <a:cubicBezTo>
                    <a:pt x="94" y="168"/>
                    <a:pt x="94" y="168"/>
                    <a:pt x="94" y="168"/>
                  </a:cubicBezTo>
                  <a:cubicBezTo>
                    <a:pt x="91" y="171"/>
                    <a:pt x="92" y="176"/>
                    <a:pt x="96" y="179"/>
                  </a:cubicBezTo>
                  <a:cubicBezTo>
                    <a:pt x="123" y="201"/>
                    <a:pt x="131" y="223"/>
                    <a:pt x="131" y="240"/>
                  </a:cubicBezTo>
                  <a:cubicBezTo>
                    <a:pt x="131" y="283"/>
                    <a:pt x="96" y="324"/>
                    <a:pt x="7" y="342"/>
                  </a:cubicBezTo>
                  <a:cubicBezTo>
                    <a:pt x="3" y="342"/>
                    <a:pt x="0" y="346"/>
                    <a:pt x="0" y="350"/>
                  </a:cubicBezTo>
                  <a:cubicBezTo>
                    <a:pt x="0" y="407"/>
                    <a:pt x="0" y="407"/>
                    <a:pt x="0" y="407"/>
                  </a:cubicBezTo>
                  <a:cubicBezTo>
                    <a:pt x="4" y="401"/>
                    <a:pt x="11" y="397"/>
                    <a:pt x="19" y="397"/>
                  </a:cubicBezTo>
                  <a:cubicBezTo>
                    <a:pt x="26" y="397"/>
                    <a:pt x="33" y="401"/>
                    <a:pt x="37" y="406"/>
                  </a:cubicBezTo>
                  <a:cubicBezTo>
                    <a:pt x="44" y="415"/>
                    <a:pt x="48" y="426"/>
                    <a:pt x="48" y="439"/>
                  </a:cubicBezTo>
                  <a:cubicBezTo>
                    <a:pt x="48" y="452"/>
                    <a:pt x="44" y="464"/>
                    <a:pt x="37" y="472"/>
                  </a:cubicBezTo>
                  <a:cubicBezTo>
                    <a:pt x="33" y="478"/>
                    <a:pt x="26" y="481"/>
                    <a:pt x="19" y="481"/>
                  </a:cubicBezTo>
                  <a:cubicBezTo>
                    <a:pt x="11" y="481"/>
                    <a:pt x="4" y="478"/>
                    <a:pt x="0" y="472"/>
                  </a:cubicBezTo>
                  <a:cubicBezTo>
                    <a:pt x="0" y="526"/>
                    <a:pt x="0" y="526"/>
                    <a:pt x="0" y="526"/>
                  </a:cubicBezTo>
                  <a:cubicBezTo>
                    <a:pt x="0" y="531"/>
                    <a:pt x="4" y="535"/>
                    <a:pt x="9" y="535"/>
                  </a:cubicBezTo>
                  <a:cubicBezTo>
                    <a:pt x="245" y="503"/>
                    <a:pt x="350" y="374"/>
                    <a:pt x="350" y="237"/>
                  </a:cubicBezTo>
                  <a:cubicBezTo>
                    <a:pt x="350" y="143"/>
                    <a:pt x="301" y="62"/>
                    <a:pt x="201" y="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91" name="Google Shape;1691;p39"/>
          <p:cNvGrpSpPr/>
          <p:nvPr/>
        </p:nvGrpSpPr>
        <p:grpSpPr>
          <a:xfrm>
            <a:off x="7213443" y="2257509"/>
            <a:ext cx="189785" cy="445592"/>
            <a:chOff x="8011692" y="3184166"/>
            <a:chExt cx="306600" cy="719859"/>
          </a:xfrm>
        </p:grpSpPr>
        <p:sp>
          <p:nvSpPr>
            <p:cNvPr id="1692" name="Google Shape;1692;p39"/>
            <p:cNvSpPr/>
            <p:nvPr/>
          </p:nvSpPr>
          <p:spPr>
            <a:xfrm>
              <a:off x="8011692" y="3885096"/>
              <a:ext cx="306496" cy="18928"/>
            </a:xfrm>
            <a:custGeom>
              <a:rect b="b" l="l" r="r" t="t"/>
              <a:pathLst>
                <a:path extrusionOk="0" h="35" w="569">
                  <a:moveTo>
                    <a:pt x="569" y="13"/>
                  </a:moveTo>
                  <a:cubicBezTo>
                    <a:pt x="569" y="19"/>
                    <a:pt x="562" y="23"/>
                    <a:pt x="554" y="24"/>
                  </a:cubicBezTo>
                  <a:cubicBezTo>
                    <a:pt x="520" y="28"/>
                    <a:pt x="430" y="35"/>
                    <a:pt x="284" y="35"/>
                  </a:cubicBezTo>
                  <a:cubicBezTo>
                    <a:pt x="134" y="35"/>
                    <a:pt x="47" y="28"/>
                    <a:pt x="14" y="24"/>
                  </a:cubicBezTo>
                  <a:cubicBezTo>
                    <a:pt x="6" y="23"/>
                    <a:pt x="0" y="19"/>
                    <a:pt x="0" y="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69" y="0"/>
                    <a:pt x="569" y="0"/>
                    <a:pt x="569" y="0"/>
                  </a:cubicBezTo>
                  <a:lnTo>
                    <a:pt x="569" y="1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3" name="Google Shape;1693;p39"/>
            <p:cNvSpPr/>
            <p:nvPr/>
          </p:nvSpPr>
          <p:spPr>
            <a:xfrm>
              <a:off x="8011692" y="3184166"/>
              <a:ext cx="306496" cy="40025"/>
            </a:xfrm>
            <a:custGeom>
              <a:rect b="b" l="l" r="r" t="t"/>
              <a:pathLst>
                <a:path extrusionOk="0" h="74" w="569">
                  <a:moveTo>
                    <a:pt x="372" y="32"/>
                  </a:moveTo>
                  <a:cubicBezTo>
                    <a:pt x="372" y="24"/>
                    <a:pt x="372" y="24"/>
                    <a:pt x="372" y="24"/>
                  </a:cubicBezTo>
                  <a:cubicBezTo>
                    <a:pt x="372" y="14"/>
                    <a:pt x="360" y="6"/>
                    <a:pt x="345" y="4"/>
                  </a:cubicBezTo>
                  <a:cubicBezTo>
                    <a:pt x="325" y="2"/>
                    <a:pt x="316" y="0"/>
                    <a:pt x="287" y="0"/>
                  </a:cubicBezTo>
                  <a:cubicBezTo>
                    <a:pt x="255" y="0"/>
                    <a:pt x="247" y="2"/>
                    <a:pt x="228" y="4"/>
                  </a:cubicBezTo>
                  <a:cubicBezTo>
                    <a:pt x="212" y="5"/>
                    <a:pt x="201" y="14"/>
                    <a:pt x="201" y="24"/>
                  </a:cubicBezTo>
                  <a:cubicBezTo>
                    <a:pt x="201" y="32"/>
                    <a:pt x="201" y="32"/>
                    <a:pt x="201" y="32"/>
                  </a:cubicBezTo>
                  <a:cubicBezTo>
                    <a:pt x="201" y="36"/>
                    <a:pt x="195" y="40"/>
                    <a:pt x="188" y="41"/>
                  </a:cubicBezTo>
                  <a:cubicBezTo>
                    <a:pt x="108" y="43"/>
                    <a:pt x="36" y="48"/>
                    <a:pt x="13" y="50"/>
                  </a:cubicBezTo>
                  <a:cubicBezTo>
                    <a:pt x="6" y="51"/>
                    <a:pt x="0" y="55"/>
                    <a:pt x="0" y="60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569" y="74"/>
                    <a:pt x="569" y="74"/>
                    <a:pt x="569" y="74"/>
                  </a:cubicBezTo>
                  <a:cubicBezTo>
                    <a:pt x="569" y="60"/>
                    <a:pt x="569" y="60"/>
                    <a:pt x="569" y="60"/>
                  </a:cubicBezTo>
                  <a:cubicBezTo>
                    <a:pt x="569" y="55"/>
                    <a:pt x="563" y="51"/>
                    <a:pt x="555" y="50"/>
                  </a:cubicBezTo>
                  <a:cubicBezTo>
                    <a:pt x="533" y="47"/>
                    <a:pt x="464" y="43"/>
                    <a:pt x="385" y="41"/>
                  </a:cubicBezTo>
                  <a:cubicBezTo>
                    <a:pt x="378" y="40"/>
                    <a:pt x="372" y="36"/>
                    <a:pt x="372" y="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4" name="Google Shape;1694;p39"/>
            <p:cNvSpPr txBox="1"/>
            <p:nvPr/>
          </p:nvSpPr>
          <p:spPr>
            <a:xfrm>
              <a:off x="8011692" y="3395332"/>
              <a:ext cx="306600" cy="157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5" name="Google Shape;1695;p39"/>
            <p:cNvSpPr txBox="1"/>
            <p:nvPr/>
          </p:nvSpPr>
          <p:spPr>
            <a:xfrm>
              <a:off x="8011692" y="3231683"/>
              <a:ext cx="306600" cy="15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6" name="Google Shape;1696;p39"/>
            <p:cNvSpPr txBox="1"/>
            <p:nvPr/>
          </p:nvSpPr>
          <p:spPr>
            <a:xfrm>
              <a:off x="8011692" y="3718293"/>
              <a:ext cx="306600" cy="1593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7" name="Google Shape;1697;p39"/>
            <p:cNvSpPr txBox="1"/>
            <p:nvPr/>
          </p:nvSpPr>
          <p:spPr>
            <a:xfrm>
              <a:off x="8011692" y="3556812"/>
              <a:ext cx="306600" cy="157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98" name="Google Shape;1698;p39"/>
          <p:cNvGrpSpPr/>
          <p:nvPr/>
        </p:nvGrpSpPr>
        <p:grpSpPr>
          <a:xfrm>
            <a:off x="7648230" y="2257259"/>
            <a:ext cx="246199" cy="445516"/>
            <a:chOff x="4556125" y="630237"/>
            <a:chExt cx="3081338" cy="5568950"/>
          </a:xfrm>
        </p:grpSpPr>
        <p:sp>
          <p:nvSpPr>
            <p:cNvPr id="1699" name="Google Shape;1699;p39"/>
            <p:cNvSpPr/>
            <p:nvPr/>
          </p:nvSpPr>
          <p:spPr>
            <a:xfrm>
              <a:off x="4756150" y="630237"/>
              <a:ext cx="2397126" cy="1016000"/>
            </a:xfrm>
            <a:custGeom>
              <a:rect b="b" l="l" r="r" t="t"/>
              <a:pathLst>
                <a:path extrusionOk="0" h="233" w="550">
                  <a:moveTo>
                    <a:pt x="88" y="233"/>
                  </a:moveTo>
                  <a:cubicBezTo>
                    <a:pt x="49" y="233"/>
                    <a:pt x="14" y="205"/>
                    <a:pt x="7" y="165"/>
                  </a:cubicBezTo>
                  <a:cubicBezTo>
                    <a:pt x="0" y="120"/>
                    <a:pt x="30" y="78"/>
                    <a:pt x="74" y="71"/>
                  </a:cubicBezTo>
                  <a:cubicBezTo>
                    <a:pt x="448" y="8"/>
                    <a:pt x="448" y="8"/>
                    <a:pt x="448" y="8"/>
                  </a:cubicBezTo>
                  <a:cubicBezTo>
                    <a:pt x="492" y="0"/>
                    <a:pt x="535" y="30"/>
                    <a:pt x="542" y="75"/>
                  </a:cubicBezTo>
                  <a:cubicBezTo>
                    <a:pt x="550" y="120"/>
                    <a:pt x="520" y="162"/>
                    <a:pt x="475" y="169"/>
                  </a:cubicBezTo>
                  <a:cubicBezTo>
                    <a:pt x="102" y="232"/>
                    <a:pt x="102" y="232"/>
                    <a:pt x="102" y="232"/>
                  </a:cubicBezTo>
                  <a:cubicBezTo>
                    <a:pt x="97" y="233"/>
                    <a:pt x="92" y="233"/>
                    <a:pt x="88" y="2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0" name="Google Shape;1700;p39"/>
            <p:cNvSpPr/>
            <p:nvPr/>
          </p:nvSpPr>
          <p:spPr>
            <a:xfrm>
              <a:off x="4556125" y="1357312"/>
              <a:ext cx="3081338" cy="1135062"/>
            </a:xfrm>
            <a:custGeom>
              <a:rect b="b" l="l" r="r" t="t"/>
              <a:pathLst>
                <a:path extrusionOk="0" h="260" w="707">
                  <a:moveTo>
                    <a:pt x="88" y="260"/>
                  </a:moveTo>
                  <a:cubicBezTo>
                    <a:pt x="49" y="260"/>
                    <a:pt x="14" y="232"/>
                    <a:pt x="7" y="192"/>
                  </a:cubicBezTo>
                  <a:cubicBezTo>
                    <a:pt x="0" y="147"/>
                    <a:pt x="30" y="105"/>
                    <a:pt x="74" y="97"/>
                  </a:cubicBezTo>
                  <a:cubicBezTo>
                    <a:pt x="605" y="7"/>
                    <a:pt x="605" y="7"/>
                    <a:pt x="605" y="7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1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0"/>
                    <a:pt x="88" y="2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1" name="Google Shape;1701;p39"/>
            <p:cNvSpPr/>
            <p:nvPr/>
          </p:nvSpPr>
          <p:spPr>
            <a:xfrm>
              <a:off x="4556125" y="2168525"/>
              <a:ext cx="3081338" cy="1139825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2"/>
                    <a:pt x="7" y="192"/>
                  </a:cubicBezTo>
                  <a:cubicBezTo>
                    <a:pt x="0" y="148"/>
                    <a:pt x="30" y="105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2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2" name="Google Shape;1702;p39"/>
            <p:cNvSpPr/>
            <p:nvPr/>
          </p:nvSpPr>
          <p:spPr>
            <a:xfrm>
              <a:off x="4556125" y="2981325"/>
              <a:ext cx="3081338" cy="1138237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3"/>
                    <a:pt x="7" y="193"/>
                  </a:cubicBezTo>
                  <a:cubicBezTo>
                    <a:pt x="0" y="148"/>
                    <a:pt x="30" y="106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1"/>
                    <a:pt x="699" y="75"/>
                  </a:cubicBezTo>
                  <a:cubicBezTo>
                    <a:pt x="707" y="120"/>
                    <a:pt x="677" y="162"/>
                    <a:pt x="632" y="170"/>
                  </a:cubicBezTo>
                  <a:cubicBezTo>
                    <a:pt x="102" y="260"/>
                    <a:pt x="102" y="260"/>
                    <a:pt x="102" y="260"/>
                  </a:cubicBezTo>
                  <a:cubicBezTo>
                    <a:pt x="97" y="261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3" name="Google Shape;1703;p39"/>
            <p:cNvSpPr/>
            <p:nvPr/>
          </p:nvSpPr>
          <p:spPr>
            <a:xfrm>
              <a:off x="4830762" y="4476750"/>
              <a:ext cx="2535237" cy="1722437"/>
            </a:xfrm>
            <a:custGeom>
              <a:rect b="b" l="l" r="r" t="t"/>
              <a:pathLst>
                <a:path extrusionOk="0" h="395" w="582">
                  <a:moveTo>
                    <a:pt x="550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1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152"/>
                    <a:pt x="72" y="234"/>
                    <a:pt x="166" y="250"/>
                  </a:cubicBezTo>
                  <a:cubicBezTo>
                    <a:pt x="164" y="253"/>
                    <a:pt x="164" y="256"/>
                    <a:pt x="164" y="259"/>
                  </a:cubicBezTo>
                  <a:cubicBezTo>
                    <a:pt x="164" y="273"/>
                    <a:pt x="175" y="284"/>
                    <a:pt x="188" y="284"/>
                  </a:cubicBezTo>
                  <a:cubicBezTo>
                    <a:pt x="190" y="284"/>
                    <a:pt x="190" y="284"/>
                    <a:pt x="190" y="284"/>
                  </a:cubicBezTo>
                  <a:cubicBezTo>
                    <a:pt x="180" y="287"/>
                    <a:pt x="173" y="296"/>
                    <a:pt x="173" y="308"/>
                  </a:cubicBezTo>
                  <a:cubicBezTo>
                    <a:pt x="173" y="321"/>
                    <a:pt x="184" y="332"/>
                    <a:pt x="197" y="332"/>
                  </a:cubicBezTo>
                  <a:cubicBezTo>
                    <a:pt x="186" y="334"/>
                    <a:pt x="177" y="344"/>
                    <a:pt x="177" y="356"/>
                  </a:cubicBezTo>
                  <a:cubicBezTo>
                    <a:pt x="177" y="370"/>
                    <a:pt x="188" y="381"/>
                    <a:pt x="202" y="381"/>
                  </a:cubicBezTo>
                  <a:cubicBezTo>
                    <a:pt x="218" y="381"/>
                    <a:pt x="218" y="381"/>
                    <a:pt x="218" y="381"/>
                  </a:cubicBezTo>
                  <a:cubicBezTo>
                    <a:pt x="232" y="390"/>
                    <a:pt x="259" y="395"/>
                    <a:pt x="289" y="395"/>
                  </a:cubicBezTo>
                  <a:cubicBezTo>
                    <a:pt x="319" y="395"/>
                    <a:pt x="346" y="390"/>
                    <a:pt x="360" y="381"/>
                  </a:cubicBezTo>
                  <a:cubicBezTo>
                    <a:pt x="379" y="381"/>
                    <a:pt x="379" y="381"/>
                    <a:pt x="379" y="381"/>
                  </a:cubicBezTo>
                  <a:cubicBezTo>
                    <a:pt x="393" y="381"/>
                    <a:pt x="404" y="370"/>
                    <a:pt x="404" y="356"/>
                  </a:cubicBezTo>
                  <a:cubicBezTo>
                    <a:pt x="404" y="344"/>
                    <a:pt x="395" y="335"/>
                    <a:pt x="384" y="332"/>
                  </a:cubicBezTo>
                  <a:cubicBezTo>
                    <a:pt x="398" y="332"/>
                    <a:pt x="409" y="321"/>
                    <a:pt x="409" y="308"/>
                  </a:cubicBezTo>
                  <a:cubicBezTo>
                    <a:pt x="409" y="296"/>
                    <a:pt x="401" y="287"/>
                    <a:pt x="391" y="284"/>
                  </a:cubicBezTo>
                  <a:cubicBezTo>
                    <a:pt x="392" y="284"/>
                    <a:pt x="392" y="284"/>
                    <a:pt x="392" y="284"/>
                  </a:cubicBezTo>
                  <a:cubicBezTo>
                    <a:pt x="406" y="284"/>
                    <a:pt x="417" y="273"/>
                    <a:pt x="417" y="259"/>
                  </a:cubicBezTo>
                  <a:cubicBezTo>
                    <a:pt x="417" y="256"/>
                    <a:pt x="416" y="253"/>
                    <a:pt x="415" y="250"/>
                  </a:cubicBezTo>
                  <a:cubicBezTo>
                    <a:pt x="510" y="234"/>
                    <a:pt x="582" y="153"/>
                    <a:pt x="582" y="54"/>
                  </a:cubicBezTo>
                  <a:cubicBezTo>
                    <a:pt x="582" y="31"/>
                    <a:pt x="582" y="31"/>
                    <a:pt x="582" y="31"/>
                  </a:cubicBezTo>
                  <a:cubicBezTo>
                    <a:pt x="582" y="14"/>
                    <a:pt x="567" y="0"/>
                    <a:pt x="5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4" name="Google Shape;1704;p39"/>
            <p:cNvSpPr/>
            <p:nvPr/>
          </p:nvSpPr>
          <p:spPr>
            <a:xfrm>
              <a:off x="5078412" y="4067175"/>
              <a:ext cx="714375" cy="322262"/>
            </a:xfrm>
            <a:custGeom>
              <a:rect b="b" l="l" r="r" t="t"/>
              <a:pathLst>
                <a:path extrusionOk="0" h="74" w="164">
                  <a:moveTo>
                    <a:pt x="164" y="67"/>
                  </a:moveTo>
                  <a:cubicBezTo>
                    <a:pt x="164" y="12"/>
                    <a:pt x="164" y="12"/>
                    <a:pt x="164" y="12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4" y="27"/>
                    <a:pt x="0" y="31"/>
                    <a:pt x="0" y="3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71"/>
                    <a:pt x="3" y="74"/>
                    <a:pt x="8" y="74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60" y="74"/>
                    <a:pt x="164" y="71"/>
                    <a:pt x="164" y="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5" name="Google Shape;1705;p39"/>
            <p:cNvSpPr/>
            <p:nvPr/>
          </p:nvSpPr>
          <p:spPr>
            <a:xfrm>
              <a:off x="6389687" y="3844925"/>
              <a:ext cx="715962" cy="544512"/>
            </a:xfrm>
            <a:custGeom>
              <a:rect b="b" l="l" r="r" t="t"/>
              <a:pathLst>
                <a:path extrusionOk="0" h="125" w="164">
                  <a:moveTo>
                    <a:pt x="164" y="118"/>
                  </a:moveTo>
                  <a:cubicBezTo>
                    <a:pt x="164" y="11"/>
                    <a:pt x="164" y="11"/>
                    <a:pt x="164" y="11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3" y="26"/>
                    <a:pt x="0" y="31"/>
                    <a:pt x="0" y="36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22"/>
                    <a:pt x="3" y="125"/>
                    <a:pt x="8" y="125"/>
                  </a:cubicBezTo>
                  <a:cubicBezTo>
                    <a:pt x="156" y="125"/>
                    <a:pt x="156" y="125"/>
                    <a:pt x="156" y="125"/>
                  </a:cubicBezTo>
                  <a:cubicBezTo>
                    <a:pt x="160" y="125"/>
                    <a:pt x="164" y="122"/>
                    <a:pt x="164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06" name="Google Shape;1706;p39"/>
          <p:cNvGrpSpPr/>
          <p:nvPr/>
        </p:nvGrpSpPr>
        <p:grpSpPr>
          <a:xfrm>
            <a:off x="1829253" y="2257459"/>
            <a:ext cx="445768" cy="445697"/>
            <a:chOff x="1674084" y="3214987"/>
            <a:chExt cx="720142" cy="720027"/>
          </a:xfrm>
        </p:grpSpPr>
        <p:sp>
          <p:nvSpPr>
            <p:cNvPr id="1707" name="Google Shape;1707;p39"/>
            <p:cNvSpPr/>
            <p:nvPr/>
          </p:nvSpPr>
          <p:spPr>
            <a:xfrm>
              <a:off x="1674084" y="3354958"/>
              <a:ext cx="179880" cy="213215"/>
            </a:xfrm>
            <a:custGeom>
              <a:rect b="b" l="l" r="r" t="t"/>
              <a:pathLst>
                <a:path extrusionOk="0" h="242" w="204">
                  <a:moveTo>
                    <a:pt x="57" y="222"/>
                  </a:moveTo>
                  <a:cubicBezTo>
                    <a:pt x="57" y="214"/>
                    <a:pt x="61" y="207"/>
                    <a:pt x="67" y="202"/>
                  </a:cubicBezTo>
                  <a:cubicBezTo>
                    <a:pt x="76" y="195"/>
                    <a:pt x="88" y="191"/>
                    <a:pt x="102" y="191"/>
                  </a:cubicBezTo>
                  <a:cubicBezTo>
                    <a:pt x="116" y="191"/>
                    <a:pt x="129" y="195"/>
                    <a:pt x="137" y="202"/>
                  </a:cubicBezTo>
                  <a:cubicBezTo>
                    <a:pt x="144" y="207"/>
                    <a:pt x="147" y="214"/>
                    <a:pt x="147" y="222"/>
                  </a:cubicBezTo>
                  <a:cubicBezTo>
                    <a:pt x="147" y="230"/>
                    <a:pt x="143" y="237"/>
                    <a:pt x="137" y="242"/>
                  </a:cubicBezTo>
                  <a:cubicBezTo>
                    <a:pt x="190" y="242"/>
                    <a:pt x="190" y="242"/>
                    <a:pt x="190" y="242"/>
                  </a:cubicBezTo>
                  <a:cubicBezTo>
                    <a:pt x="198" y="242"/>
                    <a:pt x="204" y="235"/>
                    <a:pt x="204" y="227"/>
                  </a:cubicBezTo>
                  <a:cubicBezTo>
                    <a:pt x="204" y="67"/>
                    <a:pt x="204" y="67"/>
                    <a:pt x="204" y="67"/>
                  </a:cubicBezTo>
                  <a:cubicBezTo>
                    <a:pt x="204" y="59"/>
                    <a:pt x="198" y="52"/>
                    <a:pt x="190" y="52"/>
                  </a:cubicBezTo>
                  <a:cubicBezTo>
                    <a:pt x="120" y="52"/>
                    <a:pt x="120" y="52"/>
                    <a:pt x="120" y="52"/>
                  </a:cubicBezTo>
                  <a:cubicBezTo>
                    <a:pt x="118" y="51"/>
                    <a:pt x="115" y="50"/>
                    <a:pt x="115" y="47"/>
                  </a:cubicBezTo>
                  <a:cubicBezTo>
                    <a:pt x="115" y="42"/>
                    <a:pt x="115" y="37"/>
                    <a:pt x="120" y="34"/>
                  </a:cubicBezTo>
                  <a:cubicBezTo>
                    <a:pt x="122" y="32"/>
                    <a:pt x="125" y="31"/>
                    <a:pt x="128" y="30"/>
                  </a:cubicBezTo>
                  <a:cubicBezTo>
                    <a:pt x="136" y="25"/>
                    <a:pt x="137" y="14"/>
                    <a:pt x="129" y="8"/>
                  </a:cubicBezTo>
                  <a:cubicBezTo>
                    <a:pt x="122" y="2"/>
                    <a:pt x="112" y="0"/>
                    <a:pt x="102" y="0"/>
                  </a:cubicBezTo>
                  <a:cubicBezTo>
                    <a:pt x="93" y="0"/>
                    <a:pt x="82" y="2"/>
                    <a:pt x="75" y="8"/>
                  </a:cubicBezTo>
                  <a:cubicBezTo>
                    <a:pt x="68" y="14"/>
                    <a:pt x="69" y="25"/>
                    <a:pt x="77" y="30"/>
                  </a:cubicBezTo>
                  <a:cubicBezTo>
                    <a:pt x="80" y="31"/>
                    <a:pt x="82" y="32"/>
                    <a:pt x="85" y="34"/>
                  </a:cubicBezTo>
                  <a:cubicBezTo>
                    <a:pt x="89" y="37"/>
                    <a:pt x="90" y="42"/>
                    <a:pt x="89" y="47"/>
                  </a:cubicBezTo>
                  <a:cubicBezTo>
                    <a:pt x="89" y="50"/>
                    <a:pt x="87" y="51"/>
                    <a:pt x="8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7" y="52"/>
                    <a:pt x="0" y="59"/>
                    <a:pt x="0" y="67"/>
                  </a:cubicBezTo>
                  <a:cubicBezTo>
                    <a:pt x="0" y="227"/>
                    <a:pt x="0" y="227"/>
                    <a:pt x="0" y="227"/>
                  </a:cubicBezTo>
                  <a:cubicBezTo>
                    <a:pt x="0" y="235"/>
                    <a:pt x="7" y="242"/>
                    <a:pt x="15" y="242"/>
                  </a:cubicBezTo>
                  <a:cubicBezTo>
                    <a:pt x="68" y="242"/>
                    <a:pt x="68" y="242"/>
                    <a:pt x="68" y="242"/>
                  </a:cubicBezTo>
                  <a:cubicBezTo>
                    <a:pt x="61" y="237"/>
                    <a:pt x="57" y="230"/>
                    <a:pt x="57" y="222"/>
                  </a:cubicBez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8" name="Google Shape;1708;p39"/>
            <p:cNvSpPr/>
            <p:nvPr/>
          </p:nvSpPr>
          <p:spPr>
            <a:xfrm>
              <a:off x="1674084" y="3534654"/>
              <a:ext cx="179880" cy="213525"/>
            </a:xfrm>
            <a:custGeom>
              <a:rect b="b" l="l" r="r" t="t"/>
              <a:pathLst>
                <a:path extrusionOk="0" h="242" w="204">
                  <a:moveTo>
                    <a:pt x="57" y="222"/>
                  </a:moveTo>
                  <a:cubicBezTo>
                    <a:pt x="57" y="214"/>
                    <a:pt x="61" y="207"/>
                    <a:pt x="67" y="202"/>
                  </a:cubicBezTo>
                  <a:cubicBezTo>
                    <a:pt x="76" y="195"/>
                    <a:pt x="88" y="191"/>
                    <a:pt x="102" y="191"/>
                  </a:cubicBezTo>
                  <a:cubicBezTo>
                    <a:pt x="116" y="191"/>
                    <a:pt x="129" y="195"/>
                    <a:pt x="137" y="202"/>
                  </a:cubicBezTo>
                  <a:cubicBezTo>
                    <a:pt x="144" y="207"/>
                    <a:pt x="147" y="214"/>
                    <a:pt x="147" y="222"/>
                  </a:cubicBezTo>
                  <a:cubicBezTo>
                    <a:pt x="147" y="230"/>
                    <a:pt x="143" y="237"/>
                    <a:pt x="137" y="242"/>
                  </a:cubicBezTo>
                  <a:cubicBezTo>
                    <a:pt x="190" y="242"/>
                    <a:pt x="190" y="242"/>
                    <a:pt x="190" y="242"/>
                  </a:cubicBezTo>
                  <a:cubicBezTo>
                    <a:pt x="198" y="242"/>
                    <a:pt x="204" y="236"/>
                    <a:pt x="204" y="227"/>
                  </a:cubicBezTo>
                  <a:cubicBezTo>
                    <a:pt x="204" y="67"/>
                    <a:pt x="204" y="67"/>
                    <a:pt x="204" y="67"/>
                  </a:cubicBezTo>
                  <a:cubicBezTo>
                    <a:pt x="204" y="59"/>
                    <a:pt x="198" y="53"/>
                    <a:pt x="190" y="53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18" y="52"/>
                    <a:pt x="115" y="50"/>
                    <a:pt x="115" y="47"/>
                  </a:cubicBezTo>
                  <a:cubicBezTo>
                    <a:pt x="115" y="42"/>
                    <a:pt x="115" y="38"/>
                    <a:pt x="120" y="34"/>
                  </a:cubicBezTo>
                  <a:cubicBezTo>
                    <a:pt x="122" y="33"/>
                    <a:pt x="125" y="31"/>
                    <a:pt x="128" y="30"/>
                  </a:cubicBezTo>
                  <a:cubicBezTo>
                    <a:pt x="136" y="25"/>
                    <a:pt x="137" y="15"/>
                    <a:pt x="129" y="9"/>
                  </a:cubicBezTo>
                  <a:cubicBezTo>
                    <a:pt x="122" y="3"/>
                    <a:pt x="112" y="0"/>
                    <a:pt x="102" y="1"/>
                  </a:cubicBezTo>
                  <a:cubicBezTo>
                    <a:pt x="93" y="0"/>
                    <a:pt x="82" y="3"/>
                    <a:pt x="75" y="9"/>
                  </a:cubicBezTo>
                  <a:cubicBezTo>
                    <a:pt x="68" y="15"/>
                    <a:pt x="69" y="25"/>
                    <a:pt x="77" y="30"/>
                  </a:cubicBezTo>
                  <a:cubicBezTo>
                    <a:pt x="80" y="31"/>
                    <a:pt x="82" y="33"/>
                    <a:pt x="85" y="34"/>
                  </a:cubicBezTo>
                  <a:cubicBezTo>
                    <a:pt x="89" y="38"/>
                    <a:pt x="90" y="42"/>
                    <a:pt x="89" y="47"/>
                  </a:cubicBezTo>
                  <a:cubicBezTo>
                    <a:pt x="89" y="50"/>
                    <a:pt x="87" y="52"/>
                    <a:pt x="85" y="53"/>
                  </a:cubicBezTo>
                  <a:cubicBezTo>
                    <a:pt x="15" y="53"/>
                    <a:pt x="15" y="53"/>
                    <a:pt x="15" y="53"/>
                  </a:cubicBezTo>
                  <a:cubicBezTo>
                    <a:pt x="7" y="53"/>
                    <a:pt x="0" y="59"/>
                    <a:pt x="0" y="67"/>
                  </a:cubicBezTo>
                  <a:cubicBezTo>
                    <a:pt x="0" y="227"/>
                    <a:pt x="0" y="227"/>
                    <a:pt x="0" y="227"/>
                  </a:cubicBezTo>
                  <a:cubicBezTo>
                    <a:pt x="0" y="236"/>
                    <a:pt x="7" y="242"/>
                    <a:pt x="15" y="242"/>
                  </a:cubicBezTo>
                  <a:cubicBezTo>
                    <a:pt x="68" y="242"/>
                    <a:pt x="68" y="242"/>
                    <a:pt x="68" y="242"/>
                  </a:cubicBezTo>
                  <a:cubicBezTo>
                    <a:pt x="61" y="237"/>
                    <a:pt x="57" y="230"/>
                    <a:pt x="57" y="222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9" name="Google Shape;1709;p39"/>
            <p:cNvSpPr/>
            <p:nvPr/>
          </p:nvSpPr>
          <p:spPr>
            <a:xfrm>
              <a:off x="1861110" y="3214987"/>
              <a:ext cx="212190" cy="179696"/>
            </a:xfrm>
            <a:custGeom>
              <a:rect b="b" l="l" r="r" t="t"/>
              <a:pathLst>
                <a:path extrusionOk="0" h="204" w="241">
                  <a:moveTo>
                    <a:pt x="20" y="57"/>
                  </a:moveTo>
                  <a:cubicBezTo>
                    <a:pt x="27" y="57"/>
                    <a:pt x="35" y="61"/>
                    <a:pt x="40" y="67"/>
                  </a:cubicBezTo>
                  <a:cubicBezTo>
                    <a:pt x="47" y="76"/>
                    <a:pt x="51" y="88"/>
                    <a:pt x="51" y="102"/>
                  </a:cubicBezTo>
                  <a:cubicBezTo>
                    <a:pt x="51" y="116"/>
                    <a:pt x="47" y="128"/>
                    <a:pt x="40" y="137"/>
                  </a:cubicBezTo>
                  <a:cubicBezTo>
                    <a:pt x="35" y="143"/>
                    <a:pt x="27" y="147"/>
                    <a:pt x="20" y="147"/>
                  </a:cubicBezTo>
                  <a:cubicBezTo>
                    <a:pt x="12" y="147"/>
                    <a:pt x="5" y="143"/>
                    <a:pt x="0" y="137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0" y="197"/>
                    <a:pt x="6" y="204"/>
                    <a:pt x="14" y="204"/>
                  </a:cubicBezTo>
                  <a:cubicBezTo>
                    <a:pt x="175" y="204"/>
                    <a:pt x="175" y="204"/>
                    <a:pt x="175" y="204"/>
                  </a:cubicBezTo>
                  <a:cubicBezTo>
                    <a:pt x="183" y="204"/>
                    <a:pt x="189" y="197"/>
                    <a:pt x="189" y="189"/>
                  </a:cubicBezTo>
                  <a:cubicBezTo>
                    <a:pt x="189" y="119"/>
                    <a:pt x="189" y="119"/>
                    <a:pt x="189" y="119"/>
                  </a:cubicBezTo>
                  <a:cubicBezTo>
                    <a:pt x="190" y="117"/>
                    <a:pt x="192" y="115"/>
                    <a:pt x="195" y="115"/>
                  </a:cubicBezTo>
                  <a:cubicBezTo>
                    <a:pt x="200" y="115"/>
                    <a:pt x="204" y="115"/>
                    <a:pt x="207" y="119"/>
                  </a:cubicBezTo>
                  <a:cubicBezTo>
                    <a:pt x="209" y="122"/>
                    <a:pt x="210" y="125"/>
                    <a:pt x="212" y="127"/>
                  </a:cubicBezTo>
                  <a:cubicBezTo>
                    <a:pt x="217" y="135"/>
                    <a:pt x="227" y="136"/>
                    <a:pt x="233" y="129"/>
                  </a:cubicBezTo>
                  <a:cubicBezTo>
                    <a:pt x="239" y="122"/>
                    <a:pt x="241" y="112"/>
                    <a:pt x="241" y="102"/>
                  </a:cubicBezTo>
                  <a:cubicBezTo>
                    <a:pt x="241" y="92"/>
                    <a:pt x="239" y="82"/>
                    <a:pt x="233" y="75"/>
                  </a:cubicBezTo>
                  <a:cubicBezTo>
                    <a:pt x="227" y="68"/>
                    <a:pt x="217" y="69"/>
                    <a:pt x="212" y="77"/>
                  </a:cubicBezTo>
                  <a:cubicBezTo>
                    <a:pt x="210" y="79"/>
                    <a:pt x="209" y="82"/>
                    <a:pt x="207" y="85"/>
                  </a:cubicBezTo>
                  <a:cubicBezTo>
                    <a:pt x="204" y="89"/>
                    <a:pt x="200" y="89"/>
                    <a:pt x="195" y="89"/>
                  </a:cubicBezTo>
                  <a:cubicBezTo>
                    <a:pt x="192" y="89"/>
                    <a:pt x="190" y="87"/>
                    <a:pt x="189" y="85"/>
                  </a:cubicBezTo>
                  <a:cubicBezTo>
                    <a:pt x="189" y="15"/>
                    <a:pt x="189" y="15"/>
                    <a:pt x="189" y="15"/>
                  </a:cubicBezTo>
                  <a:cubicBezTo>
                    <a:pt x="189" y="6"/>
                    <a:pt x="183" y="0"/>
                    <a:pt x="175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5" y="61"/>
                    <a:pt x="12" y="57"/>
                    <a:pt x="20" y="57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0" name="Google Shape;1710;p39"/>
            <p:cNvSpPr/>
            <p:nvPr/>
          </p:nvSpPr>
          <p:spPr>
            <a:xfrm>
              <a:off x="2040679" y="3214987"/>
              <a:ext cx="213433" cy="179696"/>
            </a:xfrm>
            <a:custGeom>
              <a:rect b="b" l="l" r="r" t="t"/>
              <a:pathLst>
                <a:path extrusionOk="0" h="204" w="242">
                  <a:moveTo>
                    <a:pt x="20" y="57"/>
                  </a:moveTo>
                  <a:cubicBezTo>
                    <a:pt x="28" y="57"/>
                    <a:pt x="35" y="61"/>
                    <a:pt x="40" y="67"/>
                  </a:cubicBezTo>
                  <a:cubicBezTo>
                    <a:pt x="47" y="76"/>
                    <a:pt x="51" y="88"/>
                    <a:pt x="51" y="102"/>
                  </a:cubicBezTo>
                  <a:cubicBezTo>
                    <a:pt x="51" y="116"/>
                    <a:pt x="47" y="128"/>
                    <a:pt x="40" y="137"/>
                  </a:cubicBezTo>
                  <a:cubicBezTo>
                    <a:pt x="35" y="143"/>
                    <a:pt x="28" y="147"/>
                    <a:pt x="20" y="147"/>
                  </a:cubicBezTo>
                  <a:cubicBezTo>
                    <a:pt x="12" y="147"/>
                    <a:pt x="5" y="143"/>
                    <a:pt x="0" y="137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0" y="197"/>
                    <a:pt x="6" y="204"/>
                    <a:pt x="14" y="204"/>
                  </a:cubicBezTo>
                  <a:cubicBezTo>
                    <a:pt x="175" y="204"/>
                    <a:pt x="175" y="204"/>
                    <a:pt x="175" y="204"/>
                  </a:cubicBezTo>
                  <a:cubicBezTo>
                    <a:pt x="183" y="204"/>
                    <a:pt x="189" y="197"/>
                    <a:pt x="189" y="189"/>
                  </a:cubicBezTo>
                  <a:cubicBezTo>
                    <a:pt x="189" y="119"/>
                    <a:pt x="189" y="119"/>
                    <a:pt x="189" y="119"/>
                  </a:cubicBezTo>
                  <a:cubicBezTo>
                    <a:pt x="190" y="117"/>
                    <a:pt x="192" y="115"/>
                    <a:pt x="195" y="115"/>
                  </a:cubicBezTo>
                  <a:cubicBezTo>
                    <a:pt x="200" y="115"/>
                    <a:pt x="204" y="115"/>
                    <a:pt x="208" y="119"/>
                  </a:cubicBezTo>
                  <a:cubicBezTo>
                    <a:pt x="209" y="122"/>
                    <a:pt x="211" y="125"/>
                    <a:pt x="212" y="127"/>
                  </a:cubicBezTo>
                  <a:cubicBezTo>
                    <a:pt x="217" y="135"/>
                    <a:pt x="227" y="136"/>
                    <a:pt x="233" y="129"/>
                  </a:cubicBezTo>
                  <a:cubicBezTo>
                    <a:pt x="239" y="122"/>
                    <a:pt x="242" y="112"/>
                    <a:pt x="241" y="102"/>
                  </a:cubicBezTo>
                  <a:cubicBezTo>
                    <a:pt x="242" y="92"/>
                    <a:pt x="239" y="82"/>
                    <a:pt x="233" y="75"/>
                  </a:cubicBezTo>
                  <a:cubicBezTo>
                    <a:pt x="227" y="68"/>
                    <a:pt x="217" y="69"/>
                    <a:pt x="212" y="77"/>
                  </a:cubicBezTo>
                  <a:cubicBezTo>
                    <a:pt x="211" y="79"/>
                    <a:pt x="209" y="82"/>
                    <a:pt x="208" y="85"/>
                  </a:cubicBezTo>
                  <a:cubicBezTo>
                    <a:pt x="204" y="89"/>
                    <a:pt x="200" y="89"/>
                    <a:pt x="195" y="89"/>
                  </a:cubicBezTo>
                  <a:cubicBezTo>
                    <a:pt x="192" y="89"/>
                    <a:pt x="190" y="87"/>
                    <a:pt x="189" y="85"/>
                  </a:cubicBezTo>
                  <a:cubicBezTo>
                    <a:pt x="189" y="15"/>
                    <a:pt x="189" y="15"/>
                    <a:pt x="189" y="15"/>
                  </a:cubicBezTo>
                  <a:cubicBezTo>
                    <a:pt x="189" y="6"/>
                    <a:pt x="183" y="0"/>
                    <a:pt x="175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5" y="61"/>
                    <a:pt x="12" y="57"/>
                    <a:pt x="20" y="57"/>
                  </a:cubicBez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1" name="Google Shape;1711;p39"/>
            <p:cNvSpPr/>
            <p:nvPr/>
          </p:nvSpPr>
          <p:spPr>
            <a:xfrm>
              <a:off x="1674084" y="3714660"/>
              <a:ext cx="173666" cy="220353"/>
            </a:xfrm>
            <a:custGeom>
              <a:rect b="b" l="l" r="r" t="t"/>
              <a:pathLst>
                <a:path extrusionOk="0" h="250" w="197">
                  <a:moveTo>
                    <a:pt x="177" y="192"/>
                  </a:moveTo>
                  <a:cubicBezTo>
                    <a:pt x="169" y="192"/>
                    <a:pt x="162" y="189"/>
                    <a:pt x="157" y="183"/>
                  </a:cubicBezTo>
                  <a:cubicBezTo>
                    <a:pt x="150" y="174"/>
                    <a:pt x="146" y="161"/>
                    <a:pt x="146" y="147"/>
                  </a:cubicBezTo>
                  <a:cubicBezTo>
                    <a:pt x="146" y="134"/>
                    <a:pt x="150" y="121"/>
                    <a:pt x="157" y="112"/>
                  </a:cubicBezTo>
                  <a:cubicBezTo>
                    <a:pt x="162" y="106"/>
                    <a:pt x="169" y="103"/>
                    <a:pt x="177" y="103"/>
                  </a:cubicBezTo>
                  <a:cubicBezTo>
                    <a:pt x="185" y="103"/>
                    <a:pt x="192" y="106"/>
                    <a:pt x="197" y="113"/>
                  </a:cubicBezTo>
                  <a:cubicBezTo>
                    <a:pt x="197" y="67"/>
                    <a:pt x="197" y="67"/>
                    <a:pt x="197" y="67"/>
                  </a:cubicBezTo>
                  <a:cubicBezTo>
                    <a:pt x="197" y="59"/>
                    <a:pt x="191" y="53"/>
                    <a:pt x="182" y="53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18" y="52"/>
                    <a:pt x="115" y="50"/>
                    <a:pt x="115" y="47"/>
                  </a:cubicBezTo>
                  <a:cubicBezTo>
                    <a:pt x="115" y="42"/>
                    <a:pt x="115" y="38"/>
                    <a:pt x="120" y="35"/>
                  </a:cubicBezTo>
                  <a:cubicBezTo>
                    <a:pt x="122" y="33"/>
                    <a:pt x="125" y="32"/>
                    <a:pt x="128" y="30"/>
                  </a:cubicBezTo>
                  <a:cubicBezTo>
                    <a:pt x="136" y="25"/>
                    <a:pt x="137" y="15"/>
                    <a:pt x="129" y="9"/>
                  </a:cubicBezTo>
                  <a:cubicBezTo>
                    <a:pt x="122" y="3"/>
                    <a:pt x="112" y="0"/>
                    <a:pt x="102" y="1"/>
                  </a:cubicBezTo>
                  <a:cubicBezTo>
                    <a:pt x="93" y="0"/>
                    <a:pt x="82" y="3"/>
                    <a:pt x="75" y="9"/>
                  </a:cubicBezTo>
                  <a:cubicBezTo>
                    <a:pt x="68" y="15"/>
                    <a:pt x="69" y="25"/>
                    <a:pt x="77" y="30"/>
                  </a:cubicBezTo>
                  <a:cubicBezTo>
                    <a:pt x="80" y="32"/>
                    <a:pt x="82" y="33"/>
                    <a:pt x="85" y="35"/>
                  </a:cubicBezTo>
                  <a:cubicBezTo>
                    <a:pt x="89" y="38"/>
                    <a:pt x="90" y="42"/>
                    <a:pt x="89" y="47"/>
                  </a:cubicBezTo>
                  <a:cubicBezTo>
                    <a:pt x="89" y="50"/>
                    <a:pt x="87" y="52"/>
                    <a:pt x="85" y="53"/>
                  </a:cubicBezTo>
                  <a:cubicBezTo>
                    <a:pt x="15" y="53"/>
                    <a:pt x="15" y="53"/>
                    <a:pt x="15" y="53"/>
                  </a:cubicBezTo>
                  <a:cubicBezTo>
                    <a:pt x="7" y="53"/>
                    <a:pt x="0" y="59"/>
                    <a:pt x="0" y="67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0" y="243"/>
                    <a:pt x="7" y="250"/>
                    <a:pt x="15" y="250"/>
                  </a:cubicBezTo>
                  <a:cubicBezTo>
                    <a:pt x="182" y="250"/>
                    <a:pt x="182" y="250"/>
                    <a:pt x="182" y="250"/>
                  </a:cubicBezTo>
                  <a:cubicBezTo>
                    <a:pt x="191" y="250"/>
                    <a:pt x="197" y="243"/>
                    <a:pt x="197" y="235"/>
                  </a:cubicBezTo>
                  <a:cubicBezTo>
                    <a:pt x="197" y="182"/>
                    <a:pt x="197" y="182"/>
                    <a:pt x="197" y="182"/>
                  </a:cubicBezTo>
                  <a:cubicBezTo>
                    <a:pt x="192" y="189"/>
                    <a:pt x="185" y="192"/>
                    <a:pt x="177" y="192"/>
                  </a:cubicBez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2" name="Google Shape;1712;p39"/>
            <p:cNvSpPr/>
            <p:nvPr/>
          </p:nvSpPr>
          <p:spPr>
            <a:xfrm>
              <a:off x="1674084" y="3214987"/>
              <a:ext cx="219646" cy="173489"/>
            </a:xfrm>
            <a:custGeom>
              <a:rect b="b" l="l" r="r" t="t"/>
              <a:pathLst>
                <a:path extrusionOk="0" h="197" w="249">
                  <a:moveTo>
                    <a:pt x="57" y="177"/>
                  </a:moveTo>
                  <a:cubicBezTo>
                    <a:pt x="57" y="169"/>
                    <a:pt x="61" y="162"/>
                    <a:pt x="67" y="157"/>
                  </a:cubicBezTo>
                  <a:cubicBezTo>
                    <a:pt x="76" y="149"/>
                    <a:pt x="88" y="146"/>
                    <a:pt x="102" y="146"/>
                  </a:cubicBezTo>
                  <a:cubicBezTo>
                    <a:pt x="116" y="146"/>
                    <a:pt x="129" y="149"/>
                    <a:pt x="137" y="157"/>
                  </a:cubicBezTo>
                  <a:cubicBezTo>
                    <a:pt x="144" y="162"/>
                    <a:pt x="147" y="169"/>
                    <a:pt x="147" y="177"/>
                  </a:cubicBezTo>
                  <a:cubicBezTo>
                    <a:pt x="147" y="185"/>
                    <a:pt x="143" y="192"/>
                    <a:pt x="137" y="197"/>
                  </a:cubicBezTo>
                  <a:cubicBezTo>
                    <a:pt x="182" y="197"/>
                    <a:pt x="182" y="197"/>
                    <a:pt x="182" y="197"/>
                  </a:cubicBezTo>
                  <a:cubicBezTo>
                    <a:pt x="191" y="197"/>
                    <a:pt x="197" y="190"/>
                    <a:pt x="197" y="182"/>
                  </a:cubicBezTo>
                  <a:cubicBezTo>
                    <a:pt x="197" y="119"/>
                    <a:pt x="197" y="119"/>
                    <a:pt x="197" y="119"/>
                  </a:cubicBezTo>
                  <a:cubicBezTo>
                    <a:pt x="198" y="117"/>
                    <a:pt x="200" y="115"/>
                    <a:pt x="202" y="115"/>
                  </a:cubicBezTo>
                  <a:cubicBezTo>
                    <a:pt x="207" y="115"/>
                    <a:pt x="212" y="115"/>
                    <a:pt x="215" y="119"/>
                  </a:cubicBezTo>
                  <a:cubicBezTo>
                    <a:pt x="217" y="122"/>
                    <a:pt x="218" y="125"/>
                    <a:pt x="220" y="127"/>
                  </a:cubicBezTo>
                  <a:cubicBezTo>
                    <a:pt x="225" y="135"/>
                    <a:pt x="235" y="136"/>
                    <a:pt x="241" y="129"/>
                  </a:cubicBezTo>
                  <a:cubicBezTo>
                    <a:pt x="247" y="122"/>
                    <a:pt x="249" y="112"/>
                    <a:pt x="249" y="102"/>
                  </a:cubicBezTo>
                  <a:cubicBezTo>
                    <a:pt x="249" y="92"/>
                    <a:pt x="247" y="82"/>
                    <a:pt x="241" y="75"/>
                  </a:cubicBezTo>
                  <a:cubicBezTo>
                    <a:pt x="235" y="68"/>
                    <a:pt x="225" y="69"/>
                    <a:pt x="220" y="77"/>
                  </a:cubicBezTo>
                  <a:cubicBezTo>
                    <a:pt x="218" y="79"/>
                    <a:pt x="217" y="82"/>
                    <a:pt x="215" y="85"/>
                  </a:cubicBezTo>
                  <a:cubicBezTo>
                    <a:pt x="212" y="89"/>
                    <a:pt x="207" y="89"/>
                    <a:pt x="202" y="89"/>
                  </a:cubicBezTo>
                  <a:cubicBezTo>
                    <a:pt x="200" y="89"/>
                    <a:pt x="198" y="87"/>
                    <a:pt x="197" y="85"/>
                  </a:cubicBezTo>
                  <a:cubicBezTo>
                    <a:pt x="197" y="15"/>
                    <a:pt x="197" y="15"/>
                    <a:pt x="197" y="15"/>
                  </a:cubicBezTo>
                  <a:cubicBezTo>
                    <a:pt x="197" y="6"/>
                    <a:pt x="191" y="0"/>
                    <a:pt x="18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6"/>
                    <a:pt x="0" y="15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90"/>
                    <a:pt x="7" y="197"/>
                    <a:pt x="15" y="197"/>
                  </a:cubicBezTo>
                  <a:cubicBezTo>
                    <a:pt x="68" y="197"/>
                    <a:pt x="68" y="197"/>
                    <a:pt x="68" y="197"/>
                  </a:cubicBezTo>
                  <a:cubicBezTo>
                    <a:pt x="61" y="192"/>
                    <a:pt x="57" y="185"/>
                    <a:pt x="57" y="177"/>
                  </a:cubicBezTo>
                  <a:close/>
                </a:path>
              </a:pathLst>
            </a:custGeom>
            <a:solidFill>
              <a:srgbClr val="A61C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3" name="Google Shape;1713;p39"/>
            <p:cNvSpPr/>
            <p:nvPr/>
          </p:nvSpPr>
          <p:spPr>
            <a:xfrm>
              <a:off x="1995010" y="3754076"/>
              <a:ext cx="212501" cy="180938"/>
            </a:xfrm>
            <a:custGeom>
              <a:rect b="b" l="l" r="r" t="t"/>
              <a:pathLst>
                <a:path extrusionOk="0" h="205" w="241">
                  <a:moveTo>
                    <a:pt x="221" y="147"/>
                  </a:moveTo>
                  <a:cubicBezTo>
                    <a:pt x="214" y="147"/>
                    <a:pt x="206" y="144"/>
                    <a:pt x="201" y="138"/>
                  </a:cubicBezTo>
                  <a:cubicBezTo>
                    <a:pt x="194" y="129"/>
                    <a:pt x="190" y="116"/>
                    <a:pt x="190" y="102"/>
                  </a:cubicBezTo>
                  <a:cubicBezTo>
                    <a:pt x="190" y="89"/>
                    <a:pt x="194" y="76"/>
                    <a:pt x="201" y="67"/>
                  </a:cubicBezTo>
                  <a:cubicBezTo>
                    <a:pt x="206" y="61"/>
                    <a:pt x="214" y="58"/>
                    <a:pt x="221" y="58"/>
                  </a:cubicBezTo>
                  <a:cubicBezTo>
                    <a:pt x="229" y="58"/>
                    <a:pt x="236" y="61"/>
                    <a:pt x="241" y="68"/>
                  </a:cubicBezTo>
                  <a:cubicBezTo>
                    <a:pt x="241" y="15"/>
                    <a:pt x="241" y="15"/>
                    <a:pt x="241" y="15"/>
                  </a:cubicBezTo>
                  <a:cubicBezTo>
                    <a:pt x="241" y="7"/>
                    <a:pt x="235" y="0"/>
                    <a:pt x="22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8" y="0"/>
                    <a:pt x="52" y="7"/>
                    <a:pt x="52" y="15"/>
                  </a:cubicBezTo>
                  <a:cubicBezTo>
                    <a:pt x="52" y="85"/>
                    <a:pt x="52" y="85"/>
                    <a:pt x="52" y="85"/>
                  </a:cubicBezTo>
                  <a:cubicBezTo>
                    <a:pt x="51" y="87"/>
                    <a:pt x="49" y="89"/>
                    <a:pt x="46" y="90"/>
                  </a:cubicBezTo>
                  <a:cubicBezTo>
                    <a:pt x="41" y="90"/>
                    <a:pt x="37" y="90"/>
                    <a:pt x="34" y="85"/>
                  </a:cubicBezTo>
                  <a:cubicBezTo>
                    <a:pt x="32" y="83"/>
                    <a:pt x="31" y="80"/>
                    <a:pt x="29" y="77"/>
                  </a:cubicBezTo>
                  <a:cubicBezTo>
                    <a:pt x="24" y="69"/>
                    <a:pt x="14" y="68"/>
                    <a:pt x="8" y="75"/>
                  </a:cubicBezTo>
                  <a:cubicBezTo>
                    <a:pt x="2" y="83"/>
                    <a:pt x="0" y="93"/>
                    <a:pt x="0" y="102"/>
                  </a:cubicBezTo>
                  <a:cubicBezTo>
                    <a:pt x="0" y="112"/>
                    <a:pt x="2" y="122"/>
                    <a:pt x="8" y="129"/>
                  </a:cubicBezTo>
                  <a:cubicBezTo>
                    <a:pt x="14" y="137"/>
                    <a:pt x="24" y="136"/>
                    <a:pt x="29" y="128"/>
                  </a:cubicBezTo>
                  <a:cubicBezTo>
                    <a:pt x="31" y="125"/>
                    <a:pt x="32" y="122"/>
                    <a:pt x="34" y="120"/>
                  </a:cubicBezTo>
                  <a:cubicBezTo>
                    <a:pt x="37" y="115"/>
                    <a:pt x="41" y="115"/>
                    <a:pt x="46" y="115"/>
                  </a:cubicBezTo>
                  <a:cubicBezTo>
                    <a:pt x="49" y="115"/>
                    <a:pt x="51" y="118"/>
                    <a:pt x="52" y="120"/>
                  </a:cubicBezTo>
                  <a:cubicBezTo>
                    <a:pt x="52" y="190"/>
                    <a:pt x="52" y="190"/>
                    <a:pt x="52" y="190"/>
                  </a:cubicBezTo>
                  <a:cubicBezTo>
                    <a:pt x="52" y="198"/>
                    <a:pt x="58" y="205"/>
                    <a:pt x="67" y="205"/>
                  </a:cubicBezTo>
                  <a:cubicBezTo>
                    <a:pt x="227" y="205"/>
                    <a:pt x="227" y="205"/>
                    <a:pt x="227" y="205"/>
                  </a:cubicBezTo>
                  <a:cubicBezTo>
                    <a:pt x="235" y="205"/>
                    <a:pt x="241" y="198"/>
                    <a:pt x="241" y="190"/>
                  </a:cubicBezTo>
                  <a:cubicBezTo>
                    <a:pt x="241" y="137"/>
                    <a:pt x="241" y="137"/>
                    <a:pt x="241" y="137"/>
                  </a:cubicBezTo>
                  <a:cubicBezTo>
                    <a:pt x="236" y="144"/>
                    <a:pt x="229" y="147"/>
                    <a:pt x="221" y="147"/>
                  </a:cubicBezTo>
                  <a:close/>
                </a:path>
              </a:pathLst>
            </a:custGeom>
            <a:solidFill>
              <a:srgbClr val="3D85C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4" name="Google Shape;1714;p39"/>
            <p:cNvSpPr/>
            <p:nvPr/>
          </p:nvSpPr>
          <p:spPr>
            <a:xfrm>
              <a:off x="2220560" y="3214987"/>
              <a:ext cx="173666" cy="219422"/>
            </a:xfrm>
            <a:custGeom>
              <a:rect b="b" l="l" r="r" t="t"/>
              <a:pathLst>
                <a:path extrusionOk="0" h="249" w="197">
                  <a:moveTo>
                    <a:pt x="0" y="15"/>
                  </a:moveTo>
                  <a:cubicBezTo>
                    <a:pt x="0" y="67"/>
                    <a:pt x="0" y="67"/>
                    <a:pt x="0" y="67"/>
                  </a:cubicBezTo>
                  <a:cubicBezTo>
                    <a:pt x="5" y="61"/>
                    <a:pt x="12" y="57"/>
                    <a:pt x="20" y="57"/>
                  </a:cubicBezTo>
                  <a:cubicBezTo>
                    <a:pt x="28" y="57"/>
                    <a:pt x="35" y="61"/>
                    <a:pt x="40" y="67"/>
                  </a:cubicBezTo>
                  <a:cubicBezTo>
                    <a:pt x="47" y="76"/>
                    <a:pt x="51" y="88"/>
                    <a:pt x="51" y="102"/>
                  </a:cubicBezTo>
                  <a:cubicBezTo>
                    <a:pt x="51" y="116"/>
                    <a:pt x="47" y="128"/>
                    <a:pt x="40" y="137"/>
                  </a:cubicBezTo>
                  <a:cubicBezTo>
                    <a:pt x="35" y="143"/>
                    <a:pt x="28" y="147"/>
                    <a:pt x="20" y="147"/>
                  </a:cubicBezTo>
                  <a:cubicBezTo>
                    <a:pt x="12" y="147"/>
                    <a:pt x="5" y="143"/>
                    <a:pt x="0" y="137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90"/>
                    <a:pt x="6" y="197"/>
                    <a:pt x="15" y="197"/>
                  </a:cubicBezTo>
                  <a:cubicBezTo>
                    <a:pt x="77" y="197"/>
                    <a:pt x="77" y="197"/>
                    <a:pt x="77" y="197"/>
                  </a:cubicBezTo>
                  <a:cubicBezTo>
                    <a:pt x="80" y="198"/>
                    <a:pt x="82" y="199"/>
                    <a:pt x="82" y="202"/>
                  </a:cubicBezTo>
                  <a:cubicBezTo>
                    <a:pt x="82" y="207"/>
                    <a:pt x="82" y="212"/>
                    <a:pt x="77" y="215"/>
                  </a:cubicBezTo>
                  <a:cubicBezTo>
                    <a:pt x="75" y="217"/>
                    <a:pt x="72" y="218"/>
                    <a:pt x="69" y="219"/>
                  </a:cubicBezTo>
                  <a:cubicBezTo>
                    <a:pt x="61" y="224"/>
                    <a:pt x="60" y="235"/>
                    <a:pt x="68" y="241"/>
                  </a:cubicBezTo>
                  <a:cubicBezTo>
                    <a:pt x="75" y="247"/>
                    <a:pt x="85" y="249"/>
                    <a:pt x="95" y="249"/>
                  </a:cubicBezTo>
                  <a:cubicBezTo>
                    <a:pt x="104" y="249"/>
                    <a:pt x="115" y="247"/>
                    <a:pt x="122" y="241"/>
                  </a:cubicBezTo>
                  <a:cubicBezTo>
                    <a:pt x="129" y="235"/>
                    <a:pt x="128" y="224"/>
                    <a:pt x="120" y="219"/>
                  </a:cubicBezTo>
                  <a:cubicBezTo>
                    <a:pt x="118" y="218"/>
                    <a:pt x="115" y="217"/>
                    <a:pt x="112" y="215"/>
                  </a:cubicBezTo>
                  <a:cubicBezTo>
                    <a:pt x="108" y="212"/>
                    <a:pt x="107" y="207"/>
                    <a:pt x="108" y="202"/>
                  </a:cubicBezTo>
                  <a:cubicBezTo>
                    <a:pt x="108" y="199"/>
                    <a:pt x="110" y="198"/>
                    <a:pt x="112" y="197"/>
                  </a:cubicBezTo>
                  <a:cubicBezTo>
                    <a:pt x="182" y="197"/>
                    <a:pt x="182" y="197"/>
                    <a:pt x="182" y="197"/>
                  </a:cubicBezTo>
                  <a:cubicBezTo>
                    <a:pt x="190" y="197"/>
                    <a:pt x="197" y="190"/>
                    <a:pt x="197" y="182"/>
                  </a:cubicBezTo>
                  <a:cubicBezTo>
                    <a:pt x="197" y="15"/>
                    <a:pt x="197" y="15"/>
                    <a:pt x="197" y="15"/>
                  </a:cubicBezTo>
                  <a:cubicBezTo>
                    <a:pt x="197" y="6"/>
                    <a:pt x="190" y="0"/>
                    <a:pt x="18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6" y="0"/>
                    <a:pt x="0" y="6"/>
                    <a:pt x="0" y="15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5" name="Google Shape;1715;p39"/>
            <p:cNvSpPr/>
            <p:nvPr/>
          </p:nvSpPr>
          <p:spPr>
            <a:xfrm>
              <a:off x="2214346" y="3400890"/>
              <a:ext cx="179880" cy="213215"/>
            </a:xfrm>
            <a:custGeom>
              <a:rect b="b" l="l" r="r" t="t"/>
              <a:pathLst>
                <a:path extrusionOk="0" h="242" w="204">
                  <a:moveTo>
                    <a:pt x="147" y="20"/>
                  </a:moveTo>
                  <a:cubicBezTo>
                    <a:pt x="147" y="28"/>
                    <a:pt x="143" y="35"/>
                    <a:pt x="137" y="40"/>
                  </a:cubicBezTo>
                  <a:cubicBezTo>
                    <a:pt x="128" y="48"/>
                    <a:pt x="116" y="51"/>
                    <a:pt x="102" y="51"/>
                  </a:cubicBezTo>
                  <a:cubicBezTo>
                    <a:pt x="88" y="51"/>
                    <a:pt x="75" y="48"/>
                    <a:pt x="67" y="40"/>
                  </a:cubicBezTo>
                  <a:cubicBezTo>
                    <a:pt x="60" y="35"/>
                    <a:pt x="57" y="28"/>
                    <a:pt x="57" y="20"/>
                  </a:cubicBezTo>
                  <a:cubicBezTo>
                    <a:pt x="57" y="12"/>
                    <a:pt x="61" y="5"/>
                    <a:pt x="6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83"/>
                    <a:pt x="6" y="190"/>
                    <a:pt x="14" y="190"/>
                  </a:cubicBezTo>
                  <a:cubicBezTo>
                    <a:pt x="84" y="190"/>
                    <a:pt x="84" y="190"/>
                    <a:pt x="84" y="190"/>
                  </a:cubicBezTo>
                  <a:cubicBezTo>
                    <a:pt x="87" y="191"/>
                    <a:pt x="89" y="192"/>
                    <a:pt x="89" y="195"/>
                  </a:cubicBezTo>
                  <a:cubicBezTo>
                    <a:pt x="89" y="200"/>
                    <a:pt x="89" y="205"/>
                    <a:pt x="84" y="208"/>
                  </a:cubicBezTo>
                  <a:cubicBezTo>
                    <a:pt x="82" y="210"/>
                    <a:pt x="79" y="211"/>
                    <a:pt x="76" y="212"/>
                  </a:cubicBezTo>
                  <a:cubicBezTo>
                    <a:pt x="68" y="217"/>
                    <a:pt x="67" y="228"/>
                    <a:pt x="75" y="234"/>
                  </a:cubicBezTo>
                  <a:cubicBezTo>
                    <a:pt x="82" y="240"/>
                    <a:pt x="92" y="242"/>
                    <a:pt x="102" y="242"/>
                  </a:cubicBezTo>
                  <a:cubicBezTo>
                    <a:pt x="111" y="242"/>
                    <a:pt x="122" y="240"/>
                    <a:pt x="129" y="234"/>
                  </a:cubicBezTo>
                  <a:cubicBezTo>
                    <a:pt x="136" y="228"/>
                    <a:pt x="135" y="217"/>
                    <a:pt x="127" y="212"/>
                  </a:cubicBezTo>
                  <a:cubicBezTo>
                    <a:pt x="125" y="211"/>
                    <a:pt x="122" y="210"/>
                    <a:pt x="119" y="208"/>
                  </a:cubicBezTo>
                  <a:cubicBezTo>
                    <a:pt x="115" y="205"/>
                    <a:pt x="114" y="200"/>
                    <a:pt x="115" y="195"/>
                  </a:cubicBezTo>
                  <a:cubicBezTo>
                    <a:pt x="115" y="192"/>
                    <a:pt x="117" y="191"/>
                    <a:pt x="119" y="190"/>
                  </a:cubicBezTo>
                  <a:cubicBezTo>
                    <a:pt x="189" y="190"/>
                    <a:pt x="189" y="190"/>
                    <a:pt x="189" y="190"/>
                  </a:cubicBezTo>
                  <a:cubicBezTo>
                    <a:pt x="197" y="190"/>
                    <a:pt x="204" y="183"/>
                    <a:pt x="204" y="175"/>
                  </a:cubicBezTo>
                  <a:cubicBezTo>
                    <a:pt x="204" y="15"/>
                    <a:pt x="204" y="15"/>
                    <a:pt x="204" y="15"/>
                  </a:cubicBezTo>
                  <a:cubicBezTo>
                    <a:pt x="204" y="7"/>
                    <a:pt x="197" y="0"/>
                    <a:pt x="189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3" y="5"/>
                    <a:pt x="147" y="12"/>
                    <a:pt x="147" y="20"/>
                  </a:cubicBez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6" name="Google Shape;1716;p39"/>
            <p:cNvSpPr/>
            <p:nvPr/>
          </p:nvSpPr>
          <p:spPr>
            <a:xfrm>
              <a:off x="1814198" y="3754076"/>
              <a:ext cx="213433" cy="180938"/>
            </a:xfrm>
            <a:custGeom>
              <a:rect b="b" l="l" r="r" t="t"/>
              <a:pathLst>
                <a:path extrusionOk="0" h="205" w="242">
                  <a:moveTo>
                    <a:pt x="222" y="147"/>
                  </a:moveTo>
                  <a:cubicBezTo>
                    <a:pt x="214" y="147"/>
                    <a:pt x="207" y="144"/>
                    <a:pt x="202" y="138"/>
                  </a:cubicBezTo>
                  <a:cubicBezTo>
                    <a:pt x="195" y="129"/>
                    <a:pt x="191" y="116"/>
                    <a:pt x="191" y="102"/>
                  </a:cubicBezTo>
                  <a:cubicBezTo>
                    <a:pt x="191" y="89"/>
                    <a:pt x="195" y="76"/>
                    <a:pt x="202" y="67"/>
                  </a:cubicBezTo>
                  <a:cubicBezTo>
                    <a:pt x="207" y="61"/>
                    <a:pt x="214" y="58"/>
                    <a:pt x="222" y="58"/>
                  </a:cubicBezTo>
                  <a:cubicBezTo>
                    <a:pt x="230" y="58"/>
                    <a:pt x="237" y="61"/>
                    <a:pt x="242" y="68"/>
                  </a:cubicBezTo>
                  <a:cubicBezTo>
                    <a:pt x="242" y="15"/>
                    <a:pt x="242" y="15"/>
                    <a:pt x="242" y="15"/>
                  </a:cubicBezTo>
                  <a:cubicBezTo>
                    <a:pt x="242" y="7"/>
                    <a:pt x="236" y="0"/>
                    <a:pt x="228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9" y="0"/>
                    <a:pt x="53" y="7"/>
                    <a:pt x="53" y="15"/>
                  </a:cubicBezTo>
                  <a:cubicBezTo>
                    <a:pt x="53" y="85"/>
                    <a:pt x="53" y="85"/>
                    <a:pt x="53" y="85"/>
                  </a:cubicBezTo>
                  <a:cubicBezTo>
                    <a:pt x="52" y="87"/>
                    <a:pt x="50" y="89"/>
                    <a:pt x="47" y="90"/>
                  </a:cubicBezTo>
                  <a:cubicBezTo>
                    <a:pt x="42" y="90"/>
                    <a:pt x="38" y="90"/>
                    <a:pt x="34" y="85"/>
                  </a:cubicBezTo>
                  <a:cubicBezTo>
                    <a:pt x="33" y="83"/>
                    <a:pt x="32" y="80"/>
                    <a:pt x="30" y="77"/>
                  </a:cubicBezTo>
                  <a:cubicBezTo>
                    <a:pt x="25" y="69"/>
                    <a:pt x="15" y="68"/>
                    <a:pt x="9" y="75"/>
                  </a:cubicBezTo>
                  <a:cubicBezTo>
                    <a:pt x="3" y="83"/>
                    <a:pt x="0" y="93"/>
                    <a:pt x="1" y="102"/>
                  </a:cubicBezTo>
                  <a:cubicBezTo>
                    <a:pt x="0" y="112"/>
                    <a:pt x="3" y="122"/>
                    <a:pt x="9" y="129"/>
                  </a:cubicBezTo>
                  <a:cubicBezTo>
                    <a:pt x="15" y="137"/>
                    <a:pt x="25" y="136"/>
                    <a:pt x="30" y="128"/>
                  </a:cubicBezTo>
                  <a:cubicBezTo>
                    <a:pt x="32" y="125"/>
                    <a:pt x="33" y="122"/>
                    <a:pt x="34" y="120"/>
                  </a:cubicBezTo>
                  <a:cubicBezTo>
                    <a:pt x="38" y="115"/>
                    <a:pt x="42" y="115"/>
                    <a:pt x="47" y="115"/>
                  </a:cubicBezTo>
                  <a:cubicBezTo>
                    <a:pt x="50" y="115"/>
                    <a:pt x="52" y="118"/>
                    <a:pt x="53" y="120"/>
                  </a:cubicBezTo>
                  <a:cubicBezTo>
                    <a:pt x="53" y="190"/>
                    <a:pt x="53" y="190"/>
                    <a:pt x="53" y="190"/>
                  </a:cubicBezTo>
                  <a:cubicBezTo>
                    <a:pt x="53" y="198"/>
                    <a:pt x="59" y="205"/>
                    <a:pt x="67" y="205"/>
                  </a:cubicBezTo>
                  <a:cubicBezTo>
                    <a:pt x="228" y="205"/>
                    <a:pt x="228" y="205"/>
                    <a:pt x="228" y="205"/>
                  </a:cubicBezTo>
                  <a:cubicBezTo>
                    <a:pt x="236" y="205"/>
                    <a:pt x="242" y="198"/>
                    <a:pt x="242" y="190"/>
                  </a:cubicBezTo>
                  <a:cubicBezTo>
                    <a:pt x="242" y="137"/>
                    <a:pt x="242" y="137"/>
                    <a:pt x="242" y="137"/>
                  </a:cubicBezTo>
                  <a:cubicBezTo>
                    <a:pt x="237" y="144"/>
                    <a:pt x="230" y="147"/>
                    <a:pt x="222" y="147"/>
                  </a:cubicBez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7" name="Google Shape;1717;p39"/>
            <p:cNvSpPr/>
            <p:nvPr/>
          </p:nvSpPr>
          <p:spPr>
            <a:xfrm>
              <a:off x="2214346" y="3580587"/>
              <a:ext cx="179880" cy="213215"/>
            </a:xfrm>
            <a:custGeom>
              <a:rect b="b" l="l" r="r" t="t"/>
              <a:pathLst>
                <a:path extrusionOk="0" h="242" w="204">
                  <a:moveTo>
                    <a:pt x="147" y="20"/>
                  </a:moveTo>
                  <a:cubicBezTo>
                    <a:pt x="147" y="28"/>
                    <a:pt x="143" y="35"/>
                    <a:pt x="137" y="40"/>
                  </a:cubicBezTo>
                  <a:cubicBezTo>
                    <a:pt x="128" y="48"/>
                    <a:pt x="116" y="52"/>
                    <a:pt x="102" y="51"/>
                  </a:cubicBezTo>
                  <a:cubicBezTo>
                    <a:pt x="88" y="52"/>
                    <a:pt x="75" y="48"/>
                    <a:pt x="67" y="40"/>
                  </a:cubicBezTo>
                  <a:cubicBezTo>
                    <a:pt x="60" y="35"/>
                    <a:pt x="57" y="28"/>
                    <a:pt x="57" y="20"/>
                  </a:cubicBezTo>
                  <a:cubicBezTo>
                    <a:pt x="57" y="13"/>
                    <a:pt x="61" y="5"/>
                    <a:pt x="6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83"/>
                    <a:pt x="6" y="190"/>
                    <a:pt x="14" y="190"/>
                  </a:cubicBezTo>
                  <a:cubicBezTo>
                    <a:pt x="84" y="190"/>
                    <a:pt x="84" y="190"/>
                    <a:pt x="84" y="190"/>
                  </a:cubicBezTo>
                  <a:cubicBezTo>
                    <a:pt x="87" y="191"/>
                    <a:pt x="89" y="193"/>
                    <a:pt x="89" y="195"/>
                  </a:cubicBezTo>
                  <a:cubicBezTo>
                    <a:pt x="89" y="200"/>
                    <a:pt x="89" y="205"/>
                    <a:pt x="84" y="208"/>
                  </a:cubicBezTo>
                  <a:cubicBezTo>
                    <a:pt x="82" y="210"/>
                    <a:pt x="79" y="211"/>
                    <a:pt x="76" y="213"/>
                  </a:cubicBezTo>
                  <a:cubicBezTo>
                    <a:pt x="68" y="218"/>
                    <a:pt x="67" y="228"/>
                    <a:pt x="75" y="234"/>
                  </a:cubicBezTo>
                  <a:cubicBezTo>
                    <a:pt x="82" y="240"/>
                    <a:pt x="92" y="242"/>
                    <a:pt x="102" y="242"/>
                  </a:cubicBezTo>
                  <a:cubicBezTo>
                    <a:pt x="111" y="242"/>
                    <a:pt x="122" y="240"/>
                    <a:pt x="129" y="234"/>
                  </a:cubicBezTo>
                  <a:cubicBezTo>
                    <a:pt x="136" y="228"/>
                    <a:pt x="135" y="218"/>
                    <a:pt x="127" y="213"/>
                  </a:cubicBezTo>
                  <a:cubicBezTo>
                    <a:pt x="125" y="211"/>
                    <a:pt x="122" y="210"/>
                    <a:pt x="119" y="208"/>
                  </a:cubicBezTo>
                  <a:cubicBezTo>
                    <a:pt x="115" y="205"/>
                    <a:pt x="114" y="200"/>
                    <a:pt x="115" y="195"/>
                  </a:cubicBezTo>
                  <a:cubicBezTo>
                    <a:pt x="115" y="193"/>
                    <a:pt x="117" y="191"/>
                    <a:pt x="119" y="190"/>
                  </a:cubicBezTo>
                  <a:cubicBezTo>
                    <a:pt x="189" y="190"/>
                    <a:pt x="189" y="190"/>
                    <a:pt x="189" y="190"/>
                  </a:cubicBezTo>
                  <a:cubicBezTo>
                    <a:pt x="197" y="190"/>
                    <a:pt x="204" y="183"/>
                    <a:pt x="204" y="175"/>
                  </a:cubicBezTo>
                  <a:cubicBezTo>
                    <a:pt x="204" y="15"/>
                    <a:pt x="204" y="15"/>
                    <a:pt x="204" y="15"/>
                  </a:cubicBezTo>
                  <a:cubicBezTo>
                    <a:pt x="204" y="7"/>
                    <a:pt x="197" y="0"/>
                    <a:pt x="189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3" y="5"/>
                    <a:pt x="147" y="13"/>
                    <a:pt x="147" y="20"/>
                  </a:cubicBez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8" name="Google Shape;1718;p39"/>
            <p:cNvSpPr/>
            <p:nvPr/>
          </p:nvSpPr>
          <p:spPr>
            <a:xfrm>
              <a:off x="2174890" y="3760283"/>
              <a:ext cx="219335" cy="174731"/>
            </a:xfrm>
            <a:custGeom>
              <a:rect b="b" l="l" r="r" t="t"/>
              <a:pathLst>
                <a:path extrusionOk="0" h="198" w="249">
                  <a:moveTo>
                    <a:pt x="192" y="21"/>
                  </a:moveTo>
                  <a:cubicBezTo>
                    <a:pt x="192" y="28"/>
                    <a:pt x="188" y="35"/>
                    <a:pt x="182" y="41"/>
                  </a:cubicBezTo>
                  <a:cubicBezTo>
                    <a:pt x="173" y="48"/>
                    <a:pt x="161" y="52"/>
                    <a:pt x="147" y="52"/>
                  </a:cubicBezTo>
                  <a:cubicBezTo>
                    <a:pt x="133" y="52"/>
                    <a:pt x="120" y="48"/>
                    <a:pt x="112" y="41"/>
                  </a:cubicBezTo>
                  <a:cubicBezTo>
                    <a:pt x="105" y="35"/>
                    <a:pt x="102" y="28"/>
                    <a:pt x="102" y="21"/>
                  </a:cubicBezTo>
                  <a:cubicBezTo>
                    <a:pt x="102" y="13"/>
                    <a:pt x="106" y="5"/>
                    <a:pt x="112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9" y="0"/>
                    <a:pt x="52" y="7"/>
                    <a:pt x="52" y="15"/>
                  </a:cubicBezTo>
                  <a:cubicBezTo>
                    <a:pt x="52" y="78"/>
                    <a:pt x="52" y="78"/>
                    <a:pt x="52" y="78"/>
                  </a:cubicBezTo>
                  <a:cubicBezTo>
                    <a:pt x="51" y="80"/>
                    <a:pt x="49" y="82"/>
                    <a:pt x="47" y="83"/>
                  </a:cubicBezTo>
                  <a:cubicBezTo>
                    <a:pt x="42" y="83"/>
                    <a:pt x="37" y="83"/>
                    <a:pt x="34" y="78"/>
                  </a:cubicBezTo>
                  <a:cubicBezTo>
                    <a:pt x="32" y="76"/>
                    <a:pt x="31" y="73"/>
                    <a:pt x="29" y="70"/>
                  </a:cubicBezTo>
                  <a:cubicBezTo>
                    <a:pt x="24" y="62"/>
                    <a:pt x="14" y="61"/>
                    <a:pt x="8" y="68"/>
                  </a:cubicBezTo>
                  <a:cubicBezTo>
                    <a:pt x="2" y="76"/>
                    <a:pt x="0" y="86"/>
                    <a:pt x="0" y="95"/>
                  </a:cubicBezTo>
                  <a:cubicBezTo>
                    <a:pt x="0" y="105"/>
                    <a:pt x="2" y="115"/>
                    <a:pt x="8" y="122"/>
                  </a:cubicBezTo>
                  <a:cubicBezTo>
                    <a:pt x="14" y="130"/>
                    <a:pt x="24" y="129"/>
                    <a:pt x="29" y="121"/>
                  </a:cubicBezTo>
                  <a:cubicBezTo>
                    <a:pt x="31" y="118"/>
                    <a:pt x="32" y="115"/>
                    <a:pt x="34" y="113"/>
                  </a:cubicBezTo>
                  <a:cubicBezTo>
                    <a:pt x="37" y="108"/>
                    <a:pt x="42" y="108"/>
                    <a:pt x="47" y="108"/>
                  </a:cubicBezTo>
                  <a:cubicBezTo>
                    <a:pt x="49" y="108"/>
                    <a:pt x="51" y="111"/>
                    <a:pt x="52" y="113"/>
                  </a:cubicBezTo>
                  <a:cubicBezTo>
                    <a:pt x="52" y="183"/>
                    <a:pt x="52" y="183"/>
                    <a:pt x="52" y="183"/>
                  </a:cubicBezTo>
                  <a:cubicBezTo>
                    <a:pt x="52" y="191"/>
                    <a:pt x="59" y="198"/>
                    <a:pt x="67" y="198"/>
                  </a:cubicBezTo>
                  <a:cubicBezTo>
                    <a:pt x="234" y="198"/>
                    <a:pt x="234" y="198"/>
                    <a:pt x="234" y="198"/>
                  </a:cubicBezTo>
                  <a:cubicBezTo>
                    <a:pt x="242" y="198"/>
                    <a:pt x="249" y="191"/>
                    <a:pt x="249" y="183"/>
                  </a:cubicBezTo>
                  <a:cubicBezTo>
                    <a:pt x="249" y="15"/>
                    <a:pt x="249" y="15"/>
                    <a:pt x="249" y="15"/>
                  </a:cubicBezTo>
                  <a:cubicBezTo>
                    <a:pt x="249" y="7"/>
                    <a:pt x="242" y="0"/>
                    <a:pt x="234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8" y="5"/>
                    <a:pt x="192" y="13"/>
                    <a:pt x="192" y="21"/>
                  </a:cubicBez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19" name="Google Shape;1719;p39"/>
          <p:cNvGrpSpPr/>
          <p:nvPr/>
        </p:nvGrpSpPr>
        <p:grpSpPr>
          <a:xfrm>
            <a:off x="1138094" y="2257421"/>
            <a:ext cx="445578" cy="445773"/>
            <a:chOff x="557511" y="3214925"/>
            <a:chExt cx="719836" cy="720150"/>
          </a:xfrm>
        </p:grpSpPr>
        <p:sp>
          <p:nvSpPr>
            <p:cNvPr id="1720" name="Google Shape;1720;p39"/>
            <p:cNvSpPr/>
            <p:nvPr/>
          </p:nvSpPr>
          <p:spPr>
            <a:xfrm>
              <a:off x="557511" y="3214925"/>
              <a:ext cx="434543" cy="347863"/>
            </a:xfrm>
            <a:custGeom>
              <a:rect b="b" l="l" r="r" t="t"/>
              <a:pathLst>
                <a:path extrusionOk="0" h="412" w="515">
                  <a:moveTo>
                    <a:pt x="159" y="412"/>
                  </a:moveTo>
                  <a:cubicBezTo>
                    <a:pt x="147" y="402"/>
                    <a:pt x="139" y="388"/>
                    <a:pt x="139" y="373"/>
                  </a:cubicBezTo>
                  <a:cubicBezTo>
                    <a:pt x="139" y="358"/>
                    <a:pt x="146" y="344"/>
                    <a:pt x="158" y="334"/>
                  </a:cubicBezTo>
                  <a:cubicBezTo>
                    <a:pt x="175" y="319"/>
                    <a:pt x="200" y="312"/>
                    <a:pt x="227" y="312"/>
                  </a:cubicBezTo>
                  <a:cubicBezTo>
                    <a:pt x="254" y="312"/>
                    <a:pt x="278" y="319"/>
                    <a:pt x="296" y="334"/>
                  </a:cubicBezTo>
                  <a:cubicBezTo>
                    <a:pt x="307" y="344"/>
                    <a:pt x="314" y="358"/>
                    <a:pt x="314" y="373"/>
                  </a:cubicBezTo>
                  <a:cubicBezTo>
                    <a:pt x="314" y="388"/>
                    <a:pt x="307" y="402"/>
                    <a:pt x="295" y="412"/>
                  </a:cubicBezTo>
                  <a:cubicBezTo>
                    <a:pt x="402" y="412"/>
                    <a:pt x="402" y="412"/>
                    <a:pt x="402" y="412"/>
                  </a:cubicBezTo>
                  <a:cubicBezTo>
                    <a:pt x="408" y="412"/>
                    <a:pt x="413" y="407"/>
                    <a:pt x="413" y="401"/>
                  </a:cubicBezTo>
                  <a:cubicBezTo>
                    <a:pt x="413" y="262"/>
                    <a:pt x="413" y="262"/>
                    <a:pt x="413" y="262"/>
                  </a:cubicBezTo>
                  <a:cubicBezTo>
                    <a:pt x="414" y="258"/>
                    <a:pt x="418" y="253"/>
                    <a:pt x="423" y="253"/>
                  </a:cubicBezTo>
                  <a:cubicBezTo>
                    <a:pt x="433" y="253"/>
                    <a:pt x="442" y="253"/>
                    <a:pt x="448" y="262"/>
                  </a:cubicBezTo>
                  <a:cubicBezTo>
                    <a:pt x="452" y="267"/>
                    <a:pt x="454" y="272"/>
                    <a:pt x="457" y="277"/>
                  </a:cubicBezTo>
                  <a:cubicBezTo>
                    <a:pt x="467" y="293"/>
                    <a:pt x="487" y="294"/>
                    <a:pt x="499" y="280"/>
                  </a:cubicBezTo>
                  <a:cubicBezTo>
                    <a:pt x="510" y="266"/>
                    <a:pt x="515" y="246"/>
                    <a:pt x="514" y="228"/>
                  </a:cubicBezTo>
                  <a:cubicBezTo>
                    <a:pt x="515" y="210"/>
                    <a:pt x="510" y="190"/>
                    <a:pt x="499" y="176"/>
                  </a:cubicBezTo>
                  <a:cubicBezTo>
                    <a:pt x="487" y="161"/>
                    <a:pt x="467" y="162"/>
                    <a:pt x="457" y="178"/>
                  </a:cubicBezTo>
                  <a:cubicBezTo>
                    <a:pt x="454" y="183"/>
                    <a:pt x="452" y="189"/>
                    <a:pt x="448" y="194"/>
                  </a:cubicBezTo>
                  <a:cubicBezTo>
                    <a:pt x="442" y="203"/>
                    <a:pt x="433" y="203"/>
                    <a:pt x="423" y="203"/>
                  </a:cubicBezTo>
                  <a:cubicBezTo>
                    <a:pt x="418" y="202"/>
                    <a:pt x="414" y="198"/>
                    <a:pt x="413" y="194"/>
                  </a:cubicBezTo>
                  <a:cubicBezTo>
                    <a:pt x="413" y="12"/>
                    <a:pt x="413" y="12"/>
                    <a:pt x="413" y="12"/>
                  </a:cubicBezTo>
                  <a:cubicBezTo>
                    <a:pt x="413" y="5"/>
                    <a:pt x="408" y="0"/>
                    <a:pt x="40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401"/>
                    <a:pt x="0" y="401"/>
                    <a:pt x="0" y="401"/>
                  </a:cubicBezTo>
                  <a:cubicBezTo>
                    <a:pt x="0" y="407"/>
                    <a:pt x="5" y="412"/>
                    <a:pt x="11" y="412"/>
                  </a:cubicBezTo>
                  <a:lnTo>
                    <a:pt x="159" y="4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1" name="Google Shape;1721;p39"/>
            <p:cNvSpPr/>
            <p:nvPr/>
          </p:nvSpPr>
          <p:spPr>
            <a:xfrm>
              <a:off x="929646" y="3214925"/>
              <a:ext cx="347700" cy="434664"/>
            </a:xfrm>
            <a:custGeom>
              <a:rect b="b" l="l" r="r" t="t"/>
              <a:pathLst>
                <a:path extrusionOk="0" h="515" w="412">
                  <a:moveTo>
                    <a:pt x="0" y="160"/>
                  </a:moveTo>
                  <a:cubicBezTo>
                    <a:pt x="10" y="148"/>
                    <a:pt x="24" y="140"/>
                    <a:pt x="39" y="140"/>
                  </a:cubicBezTo>
                  <a:cubicBezTo>
                    <a:pt x="54" y="140"/>
                    <a:pt x="68" y="147"/>
                    <a:pt x="78" y="159"/>
                  </a:cubicBezTo>
                  <a:cubicBezTo>
                    <a:pt x="93" y="176"/>
                    <a:pt x="100" y="201"/>
                    <a:pt x="100" y="228"/>
                  </a:cubicBezTo>
                  <a:cubicBezTo>
                    <a:pt x="100" y="255"/>
                    <a:pt x="93" y="279"/>
                    <a:pt x="78" y="296"/>
                  </a:cubicBezTo>
                  <a:cubicBezTo>
                    <a:pt x="68" y="308"/>
                    <a:pt x="54" y="315"/>
                    <a:pt x="39" y="315"/>
                  </a:cubicBezTo>
                  <a:cubicBezTo>
                    <a:pt x="24" y="315"/>
                    <a:pt x="10" y="308"/>
                    <a:pt x="0" y="296"/>
                  </a:cubicBezTo>
                  <a:cubicBezTo>
                    <a:pt x="0" y="402"/>
                    <a:pt x="0" y="402"/>
                    <a:pt x="0" y="402"/>
                  </a:cubicBezTo>
                  <a:cubicBezTo>
                    <a:pt x="0" y="409"/>
                    <a:pt x="5" y="414"/>
                    <a:pt x="11" y="414"/>
                  </a:cubicBezTo>
                  <a:cubicBezTo>
                    <a:pt x="150" y="414"/>
                    <a:pt x="150" y="414"/>
                    <a:pt x="150" y="414"/>
                  </a:cubicBezTo>
                  <a:cubicBezTo>
                    <a:pt x="154" y="415"/>
                    <a:pt x="159" y="419"/>
                    <a:pt x="159" y="424"/>
                  </a:cubicBezTo>
                  <a:cubicBezTo>
                    <a:pt x="159" y="434"/>
                    <a:pt x="159" y="443"/>
                    <a:pt x="150" y="449"/>
                  </a:cubicBezTo>
                  <a:cubicBezTo>
                    <a:pt x="145" y="452"/>
                    <a:pt x="140" y="455"/>
                    <a:pt x="135" y="458"/>
                  </a:cubicBezTo>
                  <a:cubicBezTo>
                    <a:pt x="119" y="468"/>
                    <a:pt x="118" y="488"/>
                    <a:pt x="132" y="500"/>
                  </a:cubicBezTo>
                  <a:cubicBezTo>
                    <a:pt x="146" y="511"/>
                    <a:pt x="166" y="515"/>
                    <a:pt x="184" y="515"/>
                  </a:cubicBezTo>
                  <a:cubicBezTo>
                    <a:pt x="202" y="515"/>
                    <a:pt x="222" y="511"/>
                    <a:pt x="236" y="500"/>
                  </a:cubicBezTo>
                  <a:cubicBezTo>
                    <a:pt x="251" y="488"/>
                    <a:pt x="250" y="468"/>
                    <a:pt x="234" y="458"/>
                  </a:cubicBezTo>
                  <a:cubicBezTo>
                    <a:pt x="229" y="455"/>
                    <a:pt x="223" y="452"/>
                    <a:pt x="218" y="449"/>
                  </a:cubicBezTo>
                  <a:cubicBezTo>
                    <a:pt x="209" y="443"/>
                    <a:pt x="209" y="434"/>
                    <a:pt x="209" y="424"/>
                  </a:cubicBezTo>
                  <a:cubicBezTo>
                    <a:pt x="210" y="419"/>
                    <a:pt x="214" y="415"/>
                    <a:pt x="218" y="414"/>
                  </a:cubicBezTo>
                  <a:cubicBezTo>
                    <a:pt x="400" y="414"/>
                    <a:pt x="400" y="414"/>
                    <a:pt x="400" y="414"/>
                  </a:cubicBezTo>
                  <a:cubicBezTo>
                    <a:pt x="407" y="414"/>
                    <a:pt x="412" y="409"/>
                    <a:pt x="412" y="402"/>
                  </a:cubicBezTo>
                  <a:cubicBezTo>
                    <a:pt x="412" y="12"/>
                    <a:pt x="412" y="12"/>
                    <a:pt x="412" y="12"/>
                  </a:cubicBezTo>
                  <a:cubicBezTo>
                    <a:pt x="412" y="5"/>
                    <a:pt x="407" y="0"/>
                    <a:pt x="40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2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2" name="Google Shape;1722;p39"/>
            <p:cNvSpPr/>
            <p:nvPr/>
          </p:nvSpPr>
          <p:spPr>
            <a:xfrm>
              <a:off x="557511" y="3500411"/>
              <a:ext cx="347040" cy="434664"/>
            </a:xfrm>
            <a:custGeom>
              <a:rect b="b" l="l" r="r" t="t"/>
              <a:pathLst>
                <a:path extrusionOk="0" h="515" w="411">
                  <a:moveTo>
                    <a:pt x="411" y="356"/>
                  </a:moveTo>
                  <a:cubicBezTo>
                    <a:pt x="401" y="368"/>
                    <a:pt x="387" y="376"/>
                    <a:pt x="372" y="376"/>
                  </a:cubicBezTo>
                  <a:cubicBezTo>
                    <a:pt x="357" y="376"/>
                    <a:pt x="343" y="369"/>
                    <a:pt x="333" y="357"/>
                  </a:cubicBezTo>
                  <a:cubicBezTo>
                    <a:pt x="318" y="340"/>
                    <a:pt x="311" y="315"/>
                    <a:pt x="311" y="288"/>
                  </a:cubicBezTo>
                  <a:cubicBezTo>
                    <a:pt x="311" y="261"/>
                    <a:pt x="318" y="237"/>
                    <a:pt x="333" y="219"/>
                  </a:cubicBezTo>
                  <a:cubicBezTo>
                    <a:pt x="343" y="207"/>
                    <a:pt x="357" y="201"/>
                    <a:pt x="372" y="201"/>
                  </a:cubicBezTo>
                  <a:cubicBezTo>
                    <a:pt x="387" y="201"/>
                    <a:pt x="401" y="208"/>
                    <a:pt x="411" y="220"/>
                  </a:cubicBezTo>
                  <a:cubicBezTo>
                    <a:pt x="411" y="113"/>
                    <a:pt x="411" y="113"/>
                    <a:pt x="411" y="113"/>
                  </a:cubicBezTo>
                  <a:cubicBezTo>
                    <a:pt x="411" y="107"/>
                    <a:pt x="406" y="102"/>
                    <a:pt x="400" y="102"/>
                  </a:cubicBezTo>
                  <a:cubicBezTo>
                    <a:pt x="261" y="102"/>
                    <a:pt x="261" y="102"/>
                    <a:pt x="261" y="102"/>
                  </a:cubicBezTo>
                  <a:cubicBezTo>
                    <a:pt x="257" y="100"/>
                    <a:pt x="252" y="97"/>
                    <a:pt x="252" y="92"/>
                  </a:cubicBezTo>
                  <a:cubicBezTo>
                    <a:pt x="252" y="82"/>
                    <a:pt x="252" y="73"/>
                    <a:pt x="261" y="67"/>
                  </a:cubicBezTo>
                  <a:cubicBezTo>
                    <a:pt x="266" y="63"/>
                    <a:pt x="271" y="61"/>
                    <a:pt x="276" y="58"/>
                  </a:cubicBezTo>
                  <a:cubicBezTo>
                    <a:pt x="293" y="48"/>
                    <a:pt x="294" y="28"/>
                    <a:pt x="279" y="16"/>
                  </a:cubicBezTo>
                  <a:cubicBezTo>
                    <a:pt x="265" y="5"/>
                    <a:pt x="245" y="0"/>
                    <a:pt x="227" y="1"/>
                  </a:cubicBezTo>
                  <a:cubicBezTo>
                    <a:pt x="209" y="0"/>
                    <a:pt x="189" y="5"/>
                    <a:pt x="175" y="16"/>
                  </a:cubicBezTo>
                  <a:cubicBezTo>
                    <a:pt x="160" y="28"/>
                    <a:pt x="161" y="48"/>
                    <a:pt x="177" y="58"/>
                  </a:cubicBezTo>
                  <a:cubicBezTo>
                    <a:pt x="182" y="61"/>
                    <a:pt x="188" y="63"/>
                    <a:pt x="193" y="67"/>
                  </a:cubicBezTo>
                  <a:cubicBezTo>
                    <a:pt x="202" y="73"/>
                    <a:pt x="202" y="82"/>
                    <a:pt x="202" y="92"/>
                  </a:cubicBezTo>
                  <a:cubicBezTo>
                    <a:pt x="201" y="97"/>
                    <a:pt x="197" y="100"/>
                    <a:pt x="193" y="102"/>
                  </a:cubicBezTo>
                  <a:cubicBezTo>
                    <a:pt x="11" y="102"/>
                    <a:pt x="11" y="102"/>
                    <a:pt x="11" y="102"/>
                  </a:cubicBezTo>
                  <a:cubicBezTo>
                    <a:pt x="5" y="102"/>
                    <a:pt x="0" y="107"/>
                    <a:pt x="0" y="113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0" y="510"/>
                    <a:pt x="5" y="515"/>
                    <a:pt x="11" y="515"/>
                  </a:cubicBezTo>
                  <a:cubicBezTo>
                    <a:pt x="400" y="515"/>
                    <a:pt x="400" y="515"/>
                    <a:pt x="400" y="515"/>
                  </a:cubicBezTo>
                  <a:cubicBezTo>
                    <a:pt x="406" y="515"/>
                    <a:pt x="411" y="510"/>
                    <a:pt x="411" y="504"/>
                  </a:cubicBezTo>
                  <a:lnTo>
                    <a:pt x="411" y="35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3" name="Google Shape;1723;p39"/>
            <p:cNvSpPr/>
            <p:nvPr/>
          </p:nvSpPr>
          <p:spPr>
            <a:xfrm>
              <a:off x="842804" y="3588202"/>
              <a:ext cx="434543" cy="346873"/>
            </a:xfrm>
            <a:custGeom>
              <a:rect b="b" l="l" r="r" t="t"/>
              <a:pathLst>
                <a:path extrusionOk="0" h="411" w="515">
                  <a:moveTo>
                    <a:pt x="355" y="0"/>
                  </a:moveTo>
                  <a:cubicBezTo>
                    <a:pt x="367" y="10"/>
                    <a:pt x="375" y="24"/>
                    <a:pt x="375" y="39"/>
                  </a:cubicBezTo>
                  <a:cubicBezTo>
                    <a:pt x="375" y="54"/>
                    <a:pt x="368" y="68"/>
                    <a:pt x="356" y="78"/>
                  </a:cubicBezTo>
                  <a:cubicBezTo>
                    <a:pt x="339" y="93"/>
                    <a:pt x="314" y="100"/>
                    <a:pt x="287" y="100"/>
                  </a:cubicBezTo>
                  <a:cubicBezTo>
                    <a:pt x="260" y="100"/>
                    <a:pt x="236" y="93"/>
                    <a:pt x="219" y="78"/>
                  </a:cubicBezTo>
                  <a:cubicBezTo>
                    <a:pt x="207" y="68"/>
                    <a:pt x="200" y="54"/>
                    <a:pt x="200" y="39"/>
                  </a:cubicBezTo>
                  <a:cubicBezTo>
                    <a:pt x="200" y="24"/>
                    <a:pt x="207" y="10"/>
                    <a:pt x="21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06" y="0"/>
                    <a:pt x="101" y="5"/>
                    <a:pt x="101" y="11"/>
                  </a:cubicBezTo>
                  <a:cubicBezTo>
                    <a:pt x="101" y="150"/>
                    <a:pt x="101" y="150"/>
                    <a:pt x="101" y="150"/>
                  </a:cubicBezTo>
                  <a:cubicBezTo>
                    <a:pt x="100" y="154"/>
                    <a:pt x="96" y="159"/>
                    <a:pt x="91" y="159"/>
                  </a:cubicBezTo>
                  <a:cubicBezTo>
                    <a:pt x="81" y="159"/>
                    <a:pt x="72" y="159"/>
                    <a:pt x="66" y="150"/>
                  </a:cubicBezTo>
                  <a:cubicBezTo>
                    <a:pt x="63" y="145"/>
                    <a:pt x="60" y="140"/>
                    <a:pt x="57" y="135"/>
                  </a:cubicBezTo>
                  <a:cubicBezTo>
                    <a:pt x="47" y="118"/>
                    <a:pt x="27" y="117"/>
                    <a:pt x="15" y="132"/>
                  </a:cubicBezTo>
                  <a:cubicBezTo>
                    <a:pt x="4" y="146"/>
                    <a:pt x="0" y="166"/>
                    <a:pt x="0" y="184"/>
                  </a:cubicBezTo>
                  <a:cubicBezTo>
                    <a:pt x="0" y="202"/>
                    <a:pt x="4" y="222"/>
                    <a:pt x="15" y="236"/>
                  </a:cubicBezTo>
                  <a:cubicBezTo>
                    <a:pt x="27" y="251"/>
                    <a:pt x="47" y="250"/>
                    <a:pt x="57" y="234"/>
                  </a:cubicBezTo>
                  <a:cubicBezTo>
                    <a:pt x="60" y="229"/>
                    <a:pt x="63" y="223"/>
                    <a:pt x="66" y="218"/>
                  </a:cubicBezTo>
                  <a:cubicBezTo>
                    <a:pt x="72" y="209"/>
                    <a:pt x="81" y="209"/>
                    <a:pt x="91" y="209"/>
                  </a:cubicBezTo>
                  <a:cubicBezTo>
                    <a:pt x="96" y="210"/>
                    <a:pt x="100" y="214"/>
                    <a:pt x="101" y="218"/>
                  </a:cubicBezTo>
                  <a:cubicBezTo>
                    <a:pt x="101" y="400"/>
                    <a:pt x="101" y="400"/>
                    <a:pt x="101" y="400"/>
                  </a:cubicBezTo>
                  <a:cubicBezTo>
                    <a:pt x="101" y="406"/>
                    <a:pt x="106" y="411"/>
                    <a:pt x="113" y="411"/>
                  </a:cubicBezTo>
                  <a:cubicBezTo>
                    <a:pt x="503" y="411"/>
                    <a:pt x="503" y="411"/>
                    <a:pt x="503" y="411"/>
                  </a:cubicBezTo>
                  <a:cubicBezTo>
                    <a:pt x="510" y="411"/>
                    <a:pt x="515" y="406"/>
                    <a:pt x="515" y="400"/>
                  </a:cubicBezTo>
                  <a:cubicBezTo>
                    <a:pt x="515" y="11"/>
                    <a:pt x="515" y="11"/>
                    <a:pt x="515" y="11"/>
                  </a:cubicBezTo>
                  <a:cubicBezTo>
                    <a:pt x="515" y="5"/>
                    <a:pt x="510" y="0"/>
                    <a:pt x="503" y="0"/>
                  </a:cubicBezTo>
                  <a:lnTo>
                    <a:pt x="3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24" name="Google Shape;1724;p39"/>
          <p:cNvGrpSpPr/>
          <p:nvPr/>
        </p:nvGrpSpPr>
        <p:grpSpPr>
          <a:xfrm>
            <a:off x="1081977" y="3693756"/>
            <a:ext cx="445905" cy="400522"/>
            <a:chOff x="1147762" y="1131887"/>
            <a:chExt cx="5137150" cy="4619626"/>
          </a:xfrm>
        </p:grpSpPr>
        <p:sp>
          <p:nvSpPr>
            <p:cNvPr id="1725" name="Google Shape;1725;p39"/>
            <p:cNvSpPr/>
            <p:nvPr/>
          </p:nvSpPr>
          <p:spPr>
            <a:xfrm>
              <a:off x="1147762" y="2425700"/>
              <a:ext cx="2505075" cy="3325813"/>
            </a:xfrm>
            <a:custGeom>
              <a:rect b="b" l="l" r="r" t="t"/>
              <a:pathLst>
                <a:path extrusionOk="0" h="751" w="566">
                  <a:moveTo>
                    <a:pt x="62" y="403"/>
                  </a:moveTo>
                  <a:cubicBezTo>
                    <a:pt x="9" y="496"/>
                    <a:pt x="0" y="584"/>
                    <a:pt x="37" y="649"/>
                  </a:cubicBezTo>
                  <a:cubicBezTo>
                    <a:pt x="75" y="715"/>
                    <a:pt x="155" y="751"/>
                    <a:pt x="263" y="751"/>
                  </a:cubicBezTo>
                  <a:cubicBezTo>
                    <a:pt x="449" y="751"/>
                    <a:pt x="449" y="751"/>
                    <a:pt x="449" y="751"/>
                  </a:cubicBezTo>
                  <a:cubicBezTo>
                    <a:pt x="413" y="733"/>
                    <a:pt x="375" y="705"/>
                    <a:pt x="351" y="658"/>
                  </a:cubicBezTo>
                  <a:cubicBezTo>
                    <a:pt x="303" y="564"/>
                    <a:pt x="352" y="480"/>
                    <a:pt x="355" y="476"/>
                  </a:cubicBezTo>
                  <a:cubicBezTo>
                    <a:pt x="370" y="450"/>
                    <a:pt x="370" y="450"/>
                    <a:pt x="370" y="450"/>
                  </a:cubicBezTo>
                  <a:cubicBezTo>
                    <a:pt x="566" y="111"/>
                    <a:pt x="566" y="111"/>
                    <a:pt x="566" y="111"/>
                  </a:cubicBezTo>
                  <a:cubicBezTo>
                    <a:pt x="555" y="92"/>
                    <a:pt x="555" y="92"/>
                    <a:pt x="555" y="92"/>
                  </a:cubicBezTo>
                  <a:cubicBezTo>
                    <a:pt x="550" y="85"/>
                    <a:pt x="487" y="0"/>
                    <a:pt x="398" y="0"/>
                  </a:cubicBezTo>
                  <a:cubicBezTo>
                    <a:pt x="310" y="0"/>
                    <a:pt x="265" y="55"/>
                    <a:pt x="249" y="79"/>
                  </a:cubicBezTo>
                  <a:lnTo>
                    <a:pt x="62" y="40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6" name="Google Shape;1726;p39"/>
            <p:cNvSpPr/>
            <p:nvPr/>
          </p:nvSpPr>
          <p:spPr>
            <a:xfrm>
              <a:off x="2617787" y="3519487"/>
              <a:ext cx="3667125" cy="2232024"/>
            </a:xfrm>
            <a:custGeom>
              <a:rect b="b" l="l" r="r" t="t"/>
              <a:pathLst>
                <a:path extrusionOk="0" h="504" w="829">
                  <a:moveTo>
                    <a:pt x="766" y="156"/>
                  </a:moveTo>
                  <a:cubicBezTo>
                    <a:pt x="676" y="0"/>
                    <a:pt x="676" y="0"/>
                    <a:pt x="676" y="0"/>
                  </a:cubicBezTo>
                  <a:cubicBezTo>
                    <a:pt x="680" y="40"/>
                    <a:pt x="676" y="87"/>
                    <a:pt x="651" y="131"/>
                  </a:cubicBezTo>
                  <a:cubicBezTo>
                    <a:pt x="600" y="220"/>
                    <a:pt x="492" y="222"/>
                    <a:pt x="479" y="222"/>
                  </a:cubicBezTo>
                  <a:cubicBezTo>
                    <a:pt x="479" y="222"/>
                    <a:pt x="479" y="222"/>
                    <a:pt x="479" y="222"/>
                  </a:cubicBezTo>
                  <a:cubicBezTo>
                    <a:pt x="448" y="222"/>
                    <a:pt x="448" y="222"/>
                    <a:pt x="448" y="222"/>
                  </a:cubicBezTo>
                  <a:cubicBezTo>
                    <a:pt x="57" y="222"/>
                    <a:pt x="57" y="222"/>
                    <a:pt x="57" y="222"/>
                  </a:cubicBezTo>
                  <a:cubicBezTo>
                    <a:pt x="45" y="242"/>
                    <a:pt x="45" y="242"/>
                    <a:pt x="45" y="242"/>
                  </a:cubicBezTo>
                  <a:cubicBezTo>
                    <a:pt x="43" y="246"/>
                    <a:pt x="0" y="318"/>
                    <a:pt x="42" y="399"/>
                  </a:cubicBezTo>
                  <a:cubicBezTo>
                    <a:pt x="91" y="495"/>
                    <a:pt x="209" y="503"/>
                    <a:pt x="216" y="504"/>
                  </a:cubicBezTo>
                  <a:cubicBezTo>
                    <a:pt x="566" y="504"/>
                    <a:pt x="566" y="504"/>
                    <a:pt x="566" y="504"/>
                  </a:cubicBezTo>
                  <a:cubicBezTo>
                    <a:pt x="674" y="504"/>
                    <a:pt x="754" y="468"/>
                    <a:pt x="792" y="402"/>
                  </a:cubicBezTo>
                  <a:cubicBezTo>
                    <a:pt x="829" y="337"/>
                    <a:pt x="820" y="249"/>
                    <a:pt x="766" y="1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7" name="Google Shape;1727;p39"/>
            <p:cNvSpPr/>
            <p:nvPr/>
          </p:nvSpPr>
          <p:spPr>
            <a:xfrm>
              <a:off x="2449512" y="1131887"/>
              <a:ext cx="3167061" cy="3259137"/>
            </a:xfrm>
            <a:custGeom>
              <a:rect b="b" l="l" r="r" t="t"/>
              <a:pathLst>
                <a:path extrusionOk="0" h="736" w="716">
                  <a:moveTo>
                    <a:pt x="487" y="145"/>
                  </a:moveTo>
                  <a:cubicBezTo>
                    <a:pt x="433" y="52"/>
                    <a:pt x="362" y="0"/>
                    <a:pt x="286" y="0"/>
                  </a:cubicBezTo>
                  <a:cubicBezTo>
                    <a:pt x="211" y="0"/>
                    <a:pt x="140" y="52"/>
                    <a:pt x="86" y="145"/>
                  </a:cubicBezTo>
                  <a:cubicBezTo>
                    <a:pt x="0" y="294"/>
                    <a:pt x="0" y="294"/>
                    <a:pt x="0" y="294"/>
                  </a:cubicBezTo>
                  <a:cubicBezTo>
                    <a:pt x="27" y="278"/>
                    <a:pt x="61" y="266"/>
                    <a:pt x="104" y="266"/>
                  </a:cubicBezTo>
                  <a:cubicBezTo>
                    <a:pt x="210" y="266"/>
                    <a:pt x="279" y="365"/>
                    <a:pt x="282" y="370"/>
                  </a:cubicBezTo>
                  <a:cubicBezTo>
                    <a:pt x="283" y="371"/>
                    <a:pt x="283" y="371"/>
                    <a:pt x="283" y="371"/>
                  </a:cubicBezTo>
                  <a:cubicBezTo>
                    <a:pt x="293" y="390"/>
                    <a:pt x="293" y="390"/>
                    <a:pt x="293" y="390"/>
                  </a:cubicBezTo>
                  <a:cubicBezTo>
                    <a:pt x="298" y="397"/>
                    <a:pt x="298" y="397"/>
                    <a:pt x="298" y="397"/>
                  </a:cubicBezTo>
                  <a:cubicBezTo>
                    <a:pt x="493" y="736"/>
                    <a:pt x="493" y="736"/>
                    <a:pt x="493" y="736"/>
                  </a:cubicBezTo>
                  <a:cubicBezTo>
                    <a:pt x="517" y="736"/>
                    <a:pt x="517" y="736"/>
                    <a:pt x="517" y="736"/>
                  </a:cubicBezTo>
                  <a:cubicBezTo>
                    <a:pt x="517" y="736"/>
                    <a:pt x="517" y="736"/>
                    <a:pt x="517" y="736"/>
                  </a:cubicBezTo>
                  <a:cubicBezTo>
                    <a:pt x="522" y="736"/>
                    <a:pt x="622" y="735"/>
                    <a:pt x="667" y="657"/>
                  </a:cubicBezTo>
                  <a:cubicBezTo>
                    <a:pt x="716" y="573"/>
                    <a:pt x="672" y="467"/>
                    <a:pt x="668" y="459"/>
                  </a:cubicBezTo>
                  <a:lnTo>
                    <a:pt x="487" y="1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28" name="Google Shape;1728;p39"/>
          <p:cNvGrpSpPr/>
          <p:nvPr/>
        </p:nvGrpSpPr>
        <p:grpSpPr>
          <a:xfrm>
            <a:off x="1879306" y="3687410"/>
            <a:ext cx="445901" cy="413282"/>
            <a:chOff x="1570037" y="1341437"/>
            <a:chExt cx="4943475" cy="4576762"/>
          </a:xfrm>
        </p:grpSpPr>
        <p:sp>
          <p:nvSpPr>
            <p:cNvPr id="1729" name="Google Shape;1729;p39"/>
            <p:cNvSpPr/>
            <p:nvPr/>
          </p:nvSpPr>
          <p:spPr>
            <a:xfrm>
              <a:off x="4814887" y="3284537"/>
              <a:ext cx="1673225" cy="1187450"/>
            </a:xfrm>
            <a:custGeom>
              <a:rect b="b" l="l" r="r" t="t"/>
              <a:pathLst>
                <a:path extrusionOk="0" h="270" w="381">
                  <a:moveTo>
                    <a:pt x="295" y="270"/>
                  </a:moveTo>
                  <a:cubicBezTo>
                    <a:pt x="336" y="270"/>
                    <a:pt x="381" y="237"/>
                    <a:pt x="360" y="184"/>
                  </a:cubicBezTo>
                  <a:cubicBezTo>
                    <a:pt x="360" y="184"/>
                    <a:pt x="360" y="184"/>
                    <a:pt x="360" y="184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80" y="270"/>
                    <a:pt x="80" y="270"/>
                    <a:pt x="80" y="270"/>
                  </a:cubicBezTo>
                  <a:cubicBezTo>
                    <a:pt x="0" y="270"/>
                    <a:pt x="0" y="270"/>
                    <a:pt x="0" y="270"/>
                  </a:cubicBezTo>
                  <a:cubicBezTo>
                    <a:pt x="0" y="270"/>
                    <a:pt x="0" y="270"/>
                    <a:pt x="0" y="270"/>
                  </a:cubicBezTo>
                  <a:lnTo>
                    <a:pt x="295" y="270"/>
                  </a:ln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0" name="Google Shape;1730;p39"/>
            <p:cNvSpPr/>
            <p:nvPr/>
          </p:nvSpPr>
          <p:spPr>
            <a:xfrm>
              <a:off x="2355850" y="4164012"/>
              <a:ext cx="1208087" cy="1560512"/>
            </a:xfrm>
            <a:custGeom>
              <a:rect b="b" l="l" r="r" t="t"/>
              <a:pathLst>
                <a:path extrusionOk="0" h="355" w="275">
                  <a:moveTo>
                    <a:pt x="275" y="70"/>
                  </a:moveTo>
                  <a:cubicBezTo>
                    <a:pt x="128" y="70"/>
                    <a:pt x="128" y="70"/>
                    <a:pt x="128" y="7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20" y="256"/>
                    <a:pt x="20" y="256"/>
                    <a:pt x="20" y="256"/>
                  </a:cubicBezTo>
                  <a:cubicBezTo>
                    <a:pt x="0" y="291"/>
                    <a:pt x="5" y="346"/>
                    <a:pt x="62" y="354"/>
                  </a:cubicBezTo>
                  <a:cubicBezTo>
                    <a:pt x="62" y="355"/>
                    <a:pt x="62" y="355"/>
                    <a:pt x="62" y="355"/>
                  </a:cubicBezTo>
                  <a:cubicBezTo>
                    <a:pt x="275" y="355"/>
                    <a:pt x="275" y="355"/>
                    <a:pt x="275" y="355"/>
                  </a:cubicBezTo>
                  <a:lnTo>
                    <a:pt x="275" y="70"/>
                  </a:ln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1" name="Google Shape;1731;p39"/>
            <p:cNvSpPr/>
            <p:nvPr/>
          </p:nvSpPr>
          <p:spPr>
            <a:xfrm>
              <a:off x="2636837" y="1443037"/>
              <a:ext cx="1581150" cy="1635125"/>
            </a:xfrm>
            <a:custGeom>
              <a:rect b="b" l="l" r="r" t="t"/>
              <a:pathLst>
                <a:path extrusionOk="0" h="372" w="360">
                  <a:moveTo>
                    <a:pt x="213" y="58"/>
                  </a:moveTo>
                  <a:cubicBezTo>
                    <a:pt x="192" y="23"/>
                    <a:pt x="142" y="0"/>
                    <a:pt x="106" y="45"/>
                  </a:cubicBezTo>
                  <a:cubicBezTo>
                    <a:pt x="106" y="45"/>
                    <a:pt x="106" y="45"/>
                    <a:pt x="106" y="45"/>
                  </a:cubicBezTo>
                  <a:cubicBezTo>
                    <a:pt x="0" y="229"/>
                    <a:pt x="0" y="229"/>
                    <a:pt x="0" y="229"/>
                  </a:cubicBezTo>
                  <a:cubicBezTo>
                    <a:pt x="247" y="372"/>
                    <a:pt x="247" y="372"/>
                    <a:pt x="247" y="372"/>
                  </a:cubicBezTo>
                  <a:cubicBezTo>
                    <a:pt x="320" y="246"/>
                    <a:pt x="320" y="246"/>
                    <a:pt x="320" y="246"/>
                  </a:cubicBezTo>
                  <a:cubicBezTo>
                    <a:pt x="360" y="314"/>
                    <a:pt x="360" y="314"/>
                    <a:pt x="360" y="314"/>
                  </a:cubicBezTo>
                  <a:cubicBezTo>
                    <a:pt x="360" y="314"/>
                    <a:pt x="360" y="314"/>
                    <a:pt x="360" y="314"/>
                  </a:cubicBezTo>
                  <a:lnTo>
                    <a:pt x="213" y="58"/>
                  </a:ln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2" name="Google Shape;1732;p39"/>
            <p:cNvSpPr/>
            <p:nvPr/>
          </p:nvSpPr>
          <p:spPr>
            <a:xfrm>
              <a:off x="1570037" y="3162300"/>
              <a:ext cx="1800225" cy="2562225"/>
            </a:xfrm>
            <a:custGeom>
              <a:rect b="b" l="l" r="r" t="t"/>
              <a:pathLst>
                <a:path extrusionOk="0" h="583" w="410">
                  <a:moveTo>
                    <a:pt x="410" y="206"/>
                  </a:moveTo>
                  <a:cubicBezTo>
                    <a:pt x="314" y="0"/>
                    <a:pt x="314" y="0"/>
                    <a:pt x="314" y="0"/>
                  </a:cubicBezTo>
                  <a:cubicBezTo>
                    <a:pt x="86" y="20"/>
                    <a:pt x="86" y="20"/>
                    <a:pt x="86" y="20"/>
                  </a:cubicBezTo>
                  <a:cubicBezTo>
                    <a:pt x="125" y="42"/>
                    <a:pt x="125" y="42"/>
                    <a:pt x="125" y="42"/>
                  </a:cubicBezTo>
                  <a:cubicBezTo>
                    <a:pt x="20" y="223"/>
                    <a:pt x="20" y="223"/>
                    <a:pt x="20" y="223"/>
                  </a:cubicBezTo>
                  <a:cubicBezTo>
                    <a:pt x="0" y="258"/>
                    <a:pt x="0" y="302"/>
                    <a:pt x="20" y="337"/>
                  </a:cubicBezTo>
                  <a:cubicBezTo>
                    <a:pt x="129" y="526"/>
                    <a:pt x="129" y="526"/>
                    <a:pt x="129" y="526"/>
                  </a:cubicBezTo>
                  <a:cubicBezTo>
                    <a:pt x="150" y="561"/>
                    <a:pt x="188" y="583"/>
                    <a:pt x="228" y="583"/>
                  </a:cubicBezTo>
                  <a:cubicBezTo>
                    <a:pt x="241" y="583"/>
                    <a:pt x="241" y="583"/>
                    <a:pt x="241" y="583"/>
                  </a:cubicBezTo>
                  <a:cubicBezTo>
                    <a:pt x="241" y="582"/>
                    <a:pt x="241" y="582"/>
                    <a:pt x="241" y="582"/>
                  </a:cubicBezTo>
                  <a:cubicBezTo>
                    <a:pt x="184" y="574"/>
                    <a:pt x="179" y="519"/>
                    <a:pt x="199" y="484"/>
                  </a:cubicBezTo>
                  <a:cubicBezTo>
                    <a:pt x="347" y="228"/>
                    <a:pt x="347" y="228"/>
                    <a:pt x="347" y="228"/>
                  </a:cubicBezTo>
                  <a:cubicBezTo>
                    <a:pt x="347" y="228"/>
                    <a:pt x="347" y="228"/>
                    <a:pt x="347" y="228"/>
                  </a:cubicBezTo>
                  <a:cubicBezTo>
                    <a:pt x="372" y="185"/>
                    <a:pt x="372" y="185"/>
                    <a:pt x="372" y="185"/>
                  </a:cubicBezTo>
                  <a:lnTo>
                    <a:pt x="410" y="206"/>
                  </a:lnTo>
                  <a:close/>
                </a:path>
              </a:pathLst>
            </a:custGeom>
            <a:solidFill>
              <a:srgbClr val="76A5A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3" name="Google Shape;1733;p39"/>
            <p:cNvSpPr/>
            <p:nvPr/>
          </p:nvSpPr>
          <p:spPr>
            <a:xfrm>
              <a:off x="3101975" y="1341437"/>
              <a:ext cx="2481262" cy="1855787"/>
            </a:xfrm>
            <a:custGeom>
              <a:rect b="b" l="l" r="r" t="t"/>
              <a:pathLst>
                <a:path extrusionOk="0" h="422" w="565">
                  <a:moveTo>
                    <a:pt x="526" y="238"/>
                  </a:moveTo>
                  <a:cubicBezTo>
                    <a:pt x="421" y="57"/>
                    <a:pt x="421" y="57"/>
                    <a:pt x="421" y="57"/>
                  </a:cubicBezTo>
                  <a:cubicBezTo>
                    <a:pt x="401" y="21"/>
                    <a:pt x="363" y="0"/>
                    <a:pt x="322" y="0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65" y="0"/>
                    <a:pt x="27" y="21"/>
                    <a:pt x="7" y="57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6" y="23"/>
                    <a:pt x="86" y="46"/>
                    <a:pt x="107" y="81"/>
                  </a:cubicBezTo>
                  <a:cubicBezTo>
                    <a:pt x="254" y="337"/>
                    <a:pt x="254" y="337"/>
                    <a:pt x="254" y="337"/>
                  </a:cubicBezTo>
                  <a:cubicBezTo>
                    <a:pt x="254" y="337"/>
                    <a:pt x="254" y="337"/>
                    <a:pt x="254" y="337"/>
                  </a:cubicBezTo>
                  <a:cubicBezTo>
                    <a:pt x="279" y="381"/>
                    <a:pt x="279" y="381"/>
                    <a:pt x="279" y="381"/>
                  </a:cubicBezTo>
                  <a:cubicBezTo>
                    <a:pt x="241" y="402"/>
                    <a:pt x="241" y="402"/>
                    <a:pt x="241" y="402"/>
                  </a:cubicBezTo>
                  <a:cubicBezTo>
                    <a:pt x="468" y="422"/>
                    <a:pt x="468" y="422"/>
                    <a:pt x="468" y="422"/>
                  </a:cubicBezTo>
                  <a:cubicBezTo>
                    <a:pt x="565" y="216"/>
                    <a:pt x="565" y="216"/>
                    <a:pt x="565" y="216"/>
                  </a:cubicBezTo>
                  <a:lnTo>
                    <a:pt x="526" y="238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4" name="Google Shape;1734;p39"/>
            <p:cNvSpPr/>
            <p:nvPr/>
          </p:nvSpPr>
          <p:spPr>
            <a:xfrm>
              <a:off x="4019550" y="4094162"/>
              <a:ext cx="2493962" cy="1824037"/>
            </a:xfrm>
            <a:custGeom>
              <a:rect b="b" l="l" r="r" t="t"/>
              <a:pathLst>
                <a:path extrusionOk="0" h="415" w="568">
                  <a:moveTo>
                    <a:pt x="547" y="11"/>
                  </a:moveTo>
                  <a:cubicBezTo>
                    <a:pt x="541" y="0"/>
                    <a:pt x="541" y="0"/>
                    <a:pt x="541" y="0"/>
                  </a:cubicBezTo>
                  <a:cubicBezTo>
                    <a:pt x="541" y="0"/>
                    <a:pt x="541" y="0"/>
                    <a:pt x="541" y="0"/>
                  </a:cubicBezTo>
                  <a:cubicBezTo>
                    <a:pt x="562" y="53"/>
                    <a:pt x="517" y="86"/>
                    <a:pt x="476" y="86"/>
                  </a:cubicBezTo>
                  <a:cubicBezTo>
                    <a:pt x="181" y="86"/>
                    <a:pt x="181" y="86"/>
                    <a:pt x="181" y="86"/>
                  </a:cubicBezTo>
                  <a:cubicBezTo>
                    <a:pt x="181" y="86"/>
                    <a:pt x="181" y="86"/>
                    <a:pt x="181" y="86"/>
                  </a:cubicBezTo>
                  <a:cubicBezTo>
                    <a:pt x="131" y="86"/>
                    <a:pt x="131" y="86"/>
                    <a:pt x="131" y="86"/>
                  </a:cubicBezTo>
                  <a:cubicBezTo>
                    <a:pt x="131" y="41"/>
                    <a:pt x="131" y="41"/>
                    <a:pt x="131" y="41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1" y="415"/>
                    <a:pt x="131" y="415"/>
                    <a:pt x="131" y="415"/>
                  </a:cubicBezTo>
                  <a:cubicBezTo>
                    <a:pt x="131" y="371"/>
                    <a:pt x="131" y="371"/>
                    <a:pt x="131" y="371"/>
                  </a:cubicBezTo>
                  <a:cubicBezTo>
                    <a:pt x="340" y="371"/>
                    <a:pt x="340" y="371"/>
                    <a:pt x="340" y="371"/>
                  </a:cubicBezTo>
                  <a:cubicBezTo>
                    <a:pt x="380" y="371"/>
                    <a:pt x="418" y="349"/>
                    <a:pt x="438" y="314"/>
                  </a:cubicBezTo>
                  <a:cubicBezTo>
                    <a:pt x="547" y="125"/>
                    <a:pt x="547" y="125"/>
                    <a:pt x="547" y="125"/>
                  </a:cubicBezTo>
                  <a:cubicBezTo>
                    <a:pt x="568" y="90"/>
                    <a:pt x="568" y="46"/>
                    <a:pt x="547" y="11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35" name="Google Shape;1735;p39"/>
          <p:cNvGrpSpPr/>
          <p:nvPr/>
        </p:nvGrpSpPr>
        <p:grpSpPr>
          <a:xfrm>
            <a:off x="4364629" y="3671511"/>
            <a:ext cx="441332" cy="445721"/>
            <a:chOff x="5770007" y="5489899"/>
            <a:chExt cx="712976" cy="720067"/>
          </a:xfrm>
        </p:grpSpPr>
        <p:sp>
          <p:nvSpPr>
            <p:cNvPr id="1736" name="Google Shape;1736;p39"/>
            <p:cNvSpPr/>
            <p:nvPr/>
          </p:nvSpPr>
          <p:spPr>
            <a:xfrm>
              <a:off x="6229483" y="5489899"/>
              <a:ext cx="253500" cy="255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7" name="Google Shape;1737;p39"/>
            <p:cNvSpPr/>
            <p:nvPr/>
          </p:nvSpPr>
          <p:spPr>
            <a:xfrm>
              <a:off x="5770007" y="5489899"/>
              <a:ext cx="252900" cy="255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8" name="Google Shape;1738;p39"/>
            <p:cNvSpPr/>
            <p:nvPr/>
          </p:nvSpPr>
          <p:spPr>
            <a:xfrm>
              <a:off x="6229483" y="5954666"/>
              <a:ext cx="253500" cy="255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9" name="Google Shape;1739;p39"/>
            <p:cNvSpPr/>
            <p:nvPr/>
          </p:nvSpPr>
          <p:spPr>
            <a:xfrm>
              <a:off x="5770007" y="5954666"/>
              <a:ext cx="252900" cy="2553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0" name="Google Shape;1740;p39"/>
            <p:cNvSpPr/>
            <p:nvPr/>
          </p:nvSpPr>
          <p:spPr>
            <a:xfrm>
              <a:off x="6011100" y="5535496"/>
              <a:ext cx="228017" cy="163872"/>
            </a:xfrm>
            <a:custGeom>
              <a:rect b="b" l="l" r="r" t="t"/>
              <a:pathLst>
                <a:path extrusionOk="0" h="258" w="362">
                  <a:moveTo>
                    <a:pt x="362" y="0"/>
                  </a:moveTo>
                  <a:cubicBezTo>
                    <a:pt x="220" y="71"/>
                    <a:pt x="142" y="71"/>
                    <a:pt x="0" y="0"/>
                  </a:cubicBezTo>
                  <a:cubicBezTo>
                    <a:pt x="26" y="37"/>
                    <a:pt x="41" y="81"/>
                    <a:pt x="41" y="129"/>
                  </a:cubicBezTo>
                  <a:cubicBezTo>
                    <a:pt x="41" y="177"/>
                    <a:pt x="26" y="222"/>
                    <a:pt x="0" y="258"/>
                  </a:cubicBezTo>
                  <a:cubicBezTo>
                    <a:pt x="142" y="188"/>
                    <a:pt x="220" y="188"/>
                    <a:pt x="362" y="258"/>
                  </a:cubicBezTo>
                  <a:cubicBezTo>
                    <a:pt x="336" y="222"/>
                    <a:pt x="321" y="177"/>
                    <a:pt x="321" y="129"/>
                  </a:cubicBezTo>
                  <a:cubicBezTo>
                    <a:pt x="321" y="81"/>
                    <a:pt x="336" y="37"/>
                    <a:pt x="3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1" name="Google Shape;1741;p39"/>
            <p:cNvSpPr/>
            <p:nvPr/>
          </p:nvSpPr>
          <p:spPr>
            <a:xfrm>
              <a:off x="6011100" y="6000263"/>
              <a:ext cx="228017" cy="164103"/>
            </a:xfrm>
            <a:custGeom>
              <a:rect b="b" l="l" r="r" t="t"/>
              <a:pathLst>
                <a:path extrusionOk="0" h="258" w="362">
                  <a:moveTo>
                    <a:pt x="321" y="129"/>
                  </a:moveTo>
                  <a:cubicBezTo>
                    <a:pt x="321" y="81"/>
                    <a:pt x="336" y="36"/>
                    <a:pt x="362" y="0"/>
                  </a:cubicBezTo>
                  <a:cubicBezTo>
                    <a:pt x="220" y="70"/>
                    <a:pt x="142" y="70"/>
                    <a:pt x="0" y="0"/>
                  </a:cubicBezTo>
                  <a:cubicBezTo>
                    <a:pt x="26" y="36"/>
                    <a:pt x="41" y="81"/>
                    <a:pt x="41" y="129"/>
                  </a:cubicBezTo>
                  <a:cubicBezTo>
                    <a:pt x="41" y="177"/>
                    <a:pt x="26" y="221"/>
                    <a:pt x="0" y="258"/>
                  </a:cubicBezTo>
                  <a:cubicBezTo>
                    <a:pt x="142" y="188"/>
                    <a:pt x="220" y="188"/>
                    <a:pt x="362" y="258"/>
                  </a:cubicBezTo>
                  <a:cubicBezTo>
                    <a:pt x="336" y="221"/>
                    <a:pt x="321" y="177"/>
                    <a:pt x="321" y="1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2" name="Google Shape;1742;p39"/>
            <p:cNvSpPr/>
            <p:nvPr/>
          </p:nvSpPr>
          <p:spPr>
            <a:xfrm>
              <a:off x="5814051" y="5734318"/>
              <a:ext cx="162411" cy="230995"/>
            </a:xfrm>
            <a:custGeom>
              <a:rect b="b" l="l" r="r" t="t"/>
              <a:pathLst>
                <a:path extrusionOk="0" h="363" w="258">
                  <a:moveTo>
                    <a:pt x="0" y="363"/>
                  </a:moveTo>
                  <a:cubicBezTo>
                    <a:pt x="36" y="337"/>
                    <a:pt x="81" y="322"/>
                    <a:pt x="129" y="322"/>
                  </a:cubicBezTo>
                  <a:cubicBezTo>
                    <a:pt x="177" y="322"/>
                    <a:pt x="221" y="337"/>
                    <a:pt x="258" y="363"/>
                  </a:cubicBezTo>
                  <a:cubicBezTo>
                    <a:pt x="188" y="221"/>
                    <a:pt x="188" y="142"/>
                    <a:pt x="258" y="0"/>
                  </a:cubicBezTo>
                  <a:cubicBezTo>
                    <a:pt x="221" y="26"/>
                    <a:pt x="177" y="41"/>
                    <a:pt x="129" y="41"/>
                  </a:cubicBezTo>
                  <a:cubicBezTo>
                    <a:pt x="81" y="41"/>
                    <a:pt x="36" y="26"/>
                    <a:pt x="0" y="0"/>
                  </a:cubicBezTo>
                  <a:cubicBezTo>
                    <a:pt x="70" y="142"/>
                    <a:pt x="70" y="221"/>
                    <a:pt x="0" y="3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3" name="Google Shape;1743;p39"/>
            <p:cNvSpPr/>
            <p:nvPr/>
          </p:nvSpPr>
          <p:spPr>
            <a:xfrm>
              <a:off x="6273756" y="5735013"/>
              <a:ext cx="162411" cy="230300"/>
            </a:xfrm>
            <a:custGeom>
              <a:rect b="b" l="l" r="r" t="t"/>
              <a:pathLst>
                <a:path extrusionOk="0" h="362" w="258">
                  <a:moveTo>
                    <a:pt x="258" y="0"/>
                  </a:moveTo>
                  <a:cubicBezTo>
                    <a:pt x="222" y="25"/>
                    <a:pt x="177" y="40"/>
                    <a:pt x="129" y="40"/>
                  </a:cubicBezTo>
                  <a:cubicBezTo>
                    <a:pt x="81" y="40"/>
                    <a:pt x="37" y="25"/>
                    <a:pt x="0" y="0"/>
                  </a:cubicBezTo>
                  <a:cubicBezTo>
                    <a:pt x="70" y="142"/>
                    <a:pt x="70" y="220"/>
                    <a:pt x="0" y="362"/>
                  </a:cubicBezTo>
                  <a:cubicBezTo>
                    <a:pt x="37" y="336"/>
                    <a:pt x="81" y="321"/>
                    <a:pt x="129" y="321"/>
                  </a:cubicBezTo>
                  <a:cubicBezTo>
                    <a:pt x="177" y="321"/>
                    <a:pt x="222" y="336"/>
                    <a:pt x="258" y="362"/>
                  </a:cubicBezTo>
                  <a:cubicBezTo>
                    <a:pt x="188" y="220"/>
                    <a:pt x="188" y="142"/>
                    <a:pt x="2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44" name="Google Shape;1744;p39"/>
          <p:cNvGrpSpPr/>
          <p:nvPr/>
        </p:nvGrpSpPr>
        <p:grpSpPr>
          <a:xfrm>
            <a:off x="5157420" y="3693981"/>
            <a:ext cx="445651" cy="400824"/>
            <a:chOff x="7050768" y="5526199"/>
            <a:chExt cx="719953" cy="647534"/>
          </a:xfrm>
        </p:grpSpPr>
        <p:sp>
          <p:nvSpPr>
            <p:cNvPr id="1745" name="Google Shape;1745;p39"/>
            <p:cNvSpPr/>
            <p:nvPr/>
          </p:nvSpPr>
          <p:spPr>
            <a:xfrm>
              <a:off x="7465241" y="5526199"/>
              <a:ext cx="168000" cy="168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6" name="Google Shape;1746;p39"/>
            <p:cNvSpPr/>
            <p:nvPr/>
          </p:nvSpPr>
          <p:spPr>
            <a:xfrm>
              <a:off x="7189726" y="5526199"/>
              <a:ext cx="168000" cy="168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7" name="Google Shape;1747;p39"/>
            <p:cNvSpPr/>
            <p:nvPr/>
          </p:nvSpPr>
          <p:spPr>
            <a:xfrm>
              <a:off x="7465241" y="6004833"/>
              <a:ext cx="168000" cy="1689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8" name="Google Shape;1748;p39"/>
            <p:cNvSpPr/>
            <p:nvPr/>
          </p:nvSpPr>
          <p:spPr>
            <a:xfrm>
              <a:off x="7602721" y="5765701"/>
              <a:ext cx="168000" cy="168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9" name="Google Shape;1749;p39"/>
            <p:cNvSpPr/>
            <p:nvPr/>
          </p:nvSpPr>
          <p:spPr>
            <a:xfrm>
              <a:off x="7050768" y="5765701"/>
              <a:ext cx="168600" cy="1683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0" name="Google Shape;1750;p39"/>
            <p:cNvSpPr/>
            <p:nvPr/>
          </p:nvSpPr>
          <p:spPr>
            <a:xfrm>
              <a:off x="7189726" y="6004833"/>
              <a:ext cx="168000" cy="1689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1" name="Google Shape;1751;p39"/>
            <p:cNvSpPr/>
            <p:nvPr/>
          </p:nvSpPr>
          <p:spPr>
            <a:xfrm>
              <a:off x="7134476" y="5655289"/>
              <a:ext cx="139512" cy="149620"/>
            </a:xfrm>
            <a:custGeom>
              <a:rect b="b" l="l" r="r" t="t"/>
              <a:pathLst>
                <a:path extrusionOk="0" h="328" w="306">
                  <a:moveTo>
                    <a:pt x="305" y="101"/>
                  </a:moveTo>
                  <a:cubicBezTo>
                    <a:pt x="231" y="101"/>
                    <a:pt x="166" y="61"/>
                    <a:pt x="132" y="0"/>
                  </a:cubicBezTo>
                  <a:cubicBezTo>
                    <a:pt x="140" y="114"/>
                    <a:pt x="103" y="178"/>
                    <a:pt x="0" y="227"/>
                  </a:cubicBezTo>
                  <a:cubicBezTo>
                    <a:pt x="1" y="227"/>
                    <a:pt x="1" y="227"/>
                    <a:pt x="1" y="227"/>
                  </a:cubicBezTo>
                  <a:cubicBezTo>
                    <a:pt x="75" y="227"/>
                    <a:pt x="140" y="268"/>
                    <a:pt x="174" y="328"/>
                  </a:cubicBezTo>
                  <a:cubicBezTo>
                    <a:pt x="166" y="214"/>
                    <a:pt x="203" y="151"/>
                    <a:pt x="306" y="101"/>
                  </a:cubicBezTo>
                  <a:cubicBezTo>
                    <a:pt x="306" y="101"/>
                    <a:pt x="305" y="101"/>
                    <a:pt x="305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2" name="Google Shape;1752;p39"/>
            <p:cNvSpPr/>
            <p:nvPr/>
          </p:nvSpPr>
          <p:spPr>
            <a:xfrm>
              <a:off x="7351783" y="5564482"/>
              <a:ext cx="119371" cy="92287"/>
            </a:xfrm>
            <a:custGeom>
              <a:rect b="b" l="l" r="r" t="t"/>
              <a:pathLst>
                <a:path extrusionOk="0" h="202" w="262">
                  <a:moveTo>
                    <a:pt x="234" y="101"/>
                  </a:moveTo>
                  <a:cubicBezTo>
                    <a:pt x="234" y="64"/>
                    <a:pt x="245" y="30"/>
                    <a:pt x="262" y="0"/>
                  </a:cubicBezTo>
                  <a:cubicBezTo>
                    <a:pt x="167" y="65"/>
                    <a:pt x="95" y="65"/>
                    <a:pt x="0" y="0"/>
                  </a:cubicBezTo>
                  <a:cubicBezTo>
                    <a:pt x="17" y="30"/>
                    <a:pt x="28" y="64"/>
                    <a:pt x="28" y="101"/>
                  </a:cubicBezTo>
                  <a:cubicBezTo>
                    <a:pt x="28" y="138"/>
                    <a:pt x="17" y="172"/>
                    <a:pt x="0" y="202"/>
                  </a:cubicBezTo>
                  <a:cubicBezTo>
                    <a:pt x="95" y="138"/>
                    <a:pt x="167" y="138"/>
                    <a:pt x="262" y="202"/>
                  </a:cubicBezTo>
                  <a:cubicBezTo>
                    <a:pt x="245" y="172"/>
                    <a:pt x="234" y="138"/>
                    <a:pt x="23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3" name="Google Shape;1753;p39"/>
            <p:cNvSpPr/>
            <p:nvPr/>
          </p:nvSpPr>
          <p:spPr>
            <a:xfrm>
              <a:off x="7548579" y="5894792"/>
              <a:ext cx="138958" cy="149249"/>
            </a:xfrm>
            <a:custGeom>
              <a:rect b="b" l="l" r="r" t="t"/>
              <a:pathLst>
                <a:path extrusionOk="0" h="327" w="305">
                  <a:moveTo>
                    <a:pt x="304" y="101"/>
                  </a:moveTo>
                  <a:cubicBezTo>
                    <a:pt x="230" y="101"/>
                    <a:pt x="165" y="60"/>
                    <a:pt x="131" y="0"/>
                  </a:cubicBezTo>
                  <a:cubicBezTo>
                    <a:pt x="139" y="114"/>
                    <a:pt x="103" y="177"/>
                    <a:pt x="0" y="227"/>
                  </a:cubicBezTo>
                  <a:cubicBezTo>
                    <a:pt x="1" y="227"/>
                    <a:pt x="1" y="227"/>
                    <a:pt x="2" y="227"/>
                  </a:cubicBezTo>
                  <a:cubicBezTo>
                    <a:pt x="76" y="227"/>
                    <a:pt x="140" y="267"/>
                    <a:pt x="175" y="327"/>
                  </a:cubicBezTo>
                  <a:cubicBezTo>
                    <a:pt x="166" y="214"/>
                    <a:pt x="203" y="151"/>
                    <a:pt x="305" y="101"/>
                  </a:cubicBezTo>
                  <a:cubicBezTo>
                    <a:pt x="305" y="101"/>
                    <a:pt x="304" y="101"/>
                    <a:pt x="30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4" name="Google Shape;1754;p39"/>
            <p:cNvSpPr/>
            <p:nvPr/>
          </p:nvSpPr>
          <p:spPr>
            <a:xfrm>
              <a:off x="7548579" y="5655844"/>
              <a:ext cx="138958" cy="149065"/>
            </a:xfrm>
            <a:custGeom>
              <a:rect b="b" l="l" r="r" t="t"/>
              <a:pathLst>
                <a:path extrusionOk="0" h="327" w="305">
                  <a:moveTo>
                    <a:pt x="131" y="327"/>
                  </a:moveTo>
                  <a:cubicBezTo>
                    <a:pt x="165" y="267"/>
                    <a:pt x="230" y="226"/>
                    <a:pt x="304" y="226"/>
                  </a:cubicBezTo>
                  <a:cubicBezTo>
                    <a:pt x="304" y="226"/>
                    <a:pt x="305" y="226"/>
                    <a:pt x="305" y="226"/>
                  </a:cubicBezTo>
                  <a:cubicBezTo>
                    <a:pt x="203" y="176"/>
                    <a:pt x="166" y="113"/>
                    <a:pt x="175" y="0"/>
                  </a:cubicBezTo>
                  <a:cubicBezTo>
                    <a:pt x="140" y="60"/>
                    <a:pt x="76" y="100"/>
                    <a:pt x="2" y="100"/>
                  </a:cubicBezTo>
                  <a:cubicBezTo>
                    <a:pt x="1" y="100"/>
                    <a:pt x="1" y="100"/>
                    <a:pt x="0" y="100"/>
                  </a:cubicBezTo>
                  <a:cubicBezTo>
                    <a:pt x="103" y="150"/>
                    <a:pt x="139" y="213"/>
                    <a:pt x="131" y="3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5" name="Google Shape;1755;p39"/>
            <p:cNvSpPr/>
            <p:nvPr/>
          </p:nvSpPr>
          <p:spPr>
            <a:xfrm>
              <a:off x="7134476" y="5894792"/>
              <a:ext cx="139512" cy="149620"/>
            </a:xfrm>
            <a:custGeom>
              <a:rect b="b" l="l" r="r" t="t"/>
              <a:pathLst>
                <a:path extrusionOk="0" h="328" w="306">
                  <a:moveTo>
                    <a:pt x="132" y="328"/>
                  </a:moveTo>
                  <a:cubicBezTo>
                    <a:pt x="166" y="267"/>
                    <a:pt x="231" y="227"/>
                    <a:pt x="305" y="227"/>
                  </a:cubicBezTo>
                  <a:cubicBezTo>
                    <a:pt x="305" y="227"/>
                    <a:pt x="306" y="227"/>
                    <a:pt x="306" y="227"/>
                  </a:cubicBezTo>
                  <a:cubicBezTo>
                    <a:pt x="203" y="177"/>
                    <a:pt x="166" y="114"/>
                    <a:pt x="174" y="0"/>
                  </a:cubicBezTo>
                  <a:cubicBezTo>
                    <a:pt x="140" y="60"/>
                    <a:pt x="75" y="101"/>
                    <a:pt x="1" y="101"/>
                  </a:cubicBezTo>
                  <a:cubicBezTo>
                    <a:pt x="1" y="101"/>
                    <a:pt x="1" y="101"/>
                    <a:pt x="0" y="101"/>
                  </a:cubicBezTo>
                  <a:cubicBezTo>
                    <a:pt x="103" y="150"/>
                    <a:pt x="140" y="214"/>
                    <a:pt x="132" y="32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6" name="Google Shape;1756;p39"/>
            <p:cNvSpPr/>
            <p:nvPr/>
          </p:nvSpPr>
          <p:spPr>
            <a:xfrm>
              <a:off x="7351783" y="6043117"/>
              <a:ext cx="119371" cy="92102"/>
            </a:xfrm>
            <a:custGeom>
              <a:rect b="b" l="l" r="r" t="t"/>
              <a:pathLst>
                <a:path extrusionOk="0" h="202" w="262">
                  <a:moveTo>
                    <a:pt x="234" y="101"/>
                  </a:moveTo>
                  <a:cubicBezTo>
                    <a:pt x="234" y="64"/>
                    <a:pt x="245" y="30"/>
                    <a:pt x="262" y="0"/>
                  </a:cubicBezTo>
                  <a:cubicBezTo>
                    <a:pt x="167" y="64"/>
                    <a:pt x="95" y="64"/>
                    <a:pt x="0" y="0"/>
                  </a:cubicBezTo>
                  <a:cubicBezTo>
                    <a:pt x="17" y="30"/>
                    <a:pt x="28" y="64"/>
                    <a:pt x="28" y="101"/>
                  </a:cubicBezTo>
                  <a:cubicBezTo>
                    <a:pt x="28" y="138"/>
                    <a:pt x="17" y="172"/>
                    <a:pt x="0" y="202"/>
                  </a:cubicBezTo>
                  <a:cubicBezTo>
                    <a:pt x="95" y="137"/>
                    <a:pt x="167" y="137"/>
                    <a:pt x="262" y="202"/>
                  </a:cubicBezTo>
                  <a:cubicBezTo>
                    <a:pt x="245" y="172"/>
                    <a:pt x="234" y="138"/>
                    <a:pt x="23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57" name="Google Shape;1757;p39"/>
          <p:cNvGrpSpPr/>
          <p:nvPr/>
        </p:nvGrpSpPr>
        <p:grpSpPr>
          <a:xfrm>
            <a:off x="6751936" y="3694051"/>
            <a:ext cx="445681" cy="400651"/>
            <a:chOff x="9626723" y="5526313"/>
            <a:chExt cx="720002" cy="647256"/>
          </a:xfrm>
        </p:grpSpPr>
        <p:sp>
          <p:nvSpPr>
            <p:cNvPr id="1758" name="Google Shape;1758;p39"/>
            <p:cNvSpPr/>
            <p:nvPr/>
          </p:nvSpPr>
          <p:spPr>
            <a:xfrm>
              <a:off x="10040990" y="5526313"/>
              <a:ext cx="168000" cy="168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9" name="Google Shape;1759;p39"/>
            <p:cNvSpPr/>
            <p:nvPr/>
          </p:nvSpPr>
          <p:spPr>
            <a:xfrm>
              <a:off x="9765139" y="5526313"/>
              <a:ext cx="168300" cy="168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0" name="Google Shape;1760;p39"/>
            <p:cNvSpPr/>
            <p:nvPr/>
          </p:nvSpPr>
          <p:spPr>
            <a:xfrm>
              <a:off x="10040990" y="6005269"/>
              <a:ext cx="168000" cy="1683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1" name="Google Shape;1761;p39"/>
            <p:cNvSpPr/>
            <p:nvPr/>
          </p:nvSpPr>
          <p:spPr>
            <a:xfrm>
              <a:off x="10178425" y="5765496"/>
              <a:ext cx="168300" cy="168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2" name="Google Shape;1762;p39"/>
            <p:cNvSpPr/>
            <p:nvPr/>
          </p:nvSpPr>
          <p:spPr>
            <a:xfrm>
              <a:off x="9626723" y="5765496"/>
              <a:ext cx="168000" cy="16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3" name="Google Shape;1763;p39"/>
            <p:cNvSpPr/>
            <p:nvPr/>
          </p:nvSpPr>
          <p:spPr>
            <a:xfrm>
              <a:off x="9765139" y="6005269"/>
              <a:ext cx="168300" cy="1683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4" name="Google Shape;1764;p39"/>
            <p:cNvSpPr/>
            <p:nvPr/>
          </p:nvSpPr>
          <p:spPr>
            <a:xfrm>
              <a:off x="10198227" y="5672808"/>
              <a:ext cx="47838" cy="83066"/>
            </a:xfrm>
            <a:custGeom>
              <a:rect b="b" l="l" r="r" t="t"/>
              <a:pathLst>
                <a:path extrusionOk="0" h="163" w="94">
                  <a:moveTo>
                    <a:pt x="0" y="0"/>
                  </a:moveTo>
                  <a:cubicBezTo>
                    <a:pt x="20" y="23"/>
                    <a:pt x="38" y="49"/>
                    <a:pt x="54" y="77"/>
                  </a:cubicBezTo>
                  <a:cubicBezTo>
                    <a:pt x="70" y="105"/>
                    <a:pt x="83" y="134"/>
                    <a:pt x="94" y="163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5" name="Google Shape;1765;p39"/>
            <p:cNvSpPr/>
            <p:nvPr/>
          </p:nvSpPr>
          <p:spPr>
            <a:xfrm>
              <a:off x="10197835" y="5944589"/>
              <a:ext cx="48230" cy="83066"/>
            </a:xfrm>
            <a:custGeom>
              <a:rect b="b" l="l" r="r" t="t"/>
              <a:pathLst>
                <a:path extrusionOk="0" h="163" w="95">
                  <a:moveTo>
                    <a:pt x="95" y="0"/>
                  </a:moveTo>
                  <a:cubicBezTo>
                    <a:pt x="84" y="29"/>
                    <a:pt x="71" y="58"/>
                    <a:pt x="55" y="85"/>
                  </a:cubicBezTo>
                  <a:cubicBezTo>
                    <a:pt x="39" y="113"/>
                    <a:pt x="20" y="139"/>
                    <a:pt x="0" y="163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6" name="Google Shape;1766;p39"/>
            <p:cNvSpPr/>
            <p:nvPr/>
          </p:nvSpPr>
          <p:spPr>
            <a:xfrm>
              <a:off x="9938649" y="6122111"/>
              <a:ext cx="96263" cy="4124"/>
            </a:xfrm>
            <a:custGeom>
              <a:rect b="b" l="l" r="r" t="t"/>
              <a:pathLst>
                <a:path extrusionOk="0" h="8" w="189">
                  <a:moveTo>
                    <a:pt x="189" y="0"/>
                  </a:moveTo>
                  <a:cubicBezTo>
                    <a:pt x="158" y="5"/>
                    <a:pt x="127" y="8"/>
                    <a:pt x="95" y="8"/>
                  </a:cubicBezTo>
                  <a:cubicBezTo>
                    <a:pt x="63" y="8"/>
                    <a:pt x="31" y="5"/>
                    <a:pt x="0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7" name="Google Shape;1767;p39"/>
            <p:cNvSpPr/>
            <p:nvPr/>
          </p:nvSpPr>
          <p:spPr>
            <a:xfrm>
              <a:off x="9728084" y="5944196"/>
              <a:ext cx="47838" cy="83066"/>
            </a:xfrm>
            <a:custGeom>
              <a:rect b="b" l="l" r="r" t="t"/>
              <a:pathLst>
                <a:path extrusionOk="0" h="163" w="94">
                  <a:moveTo>
                    <a:pt x="94" y="163"/>
                  </a:moveTo>
                  <a:cubicBezTo>
                    <a:pt x="74" y="140"/>
                    <a:pt x="56" y="114"/>
                    <a:pt x="40" y="86"/>
                  </a:cubicBezTo>
                  <a:cubicBezTo>
                    <a:pt x="24" y="58"/>
                    <a:pt x="11" y="30"/>
                    <a:pt x="0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8" name="Google Shape;1768;p39"/>
            <p:cNvSpPr/>
            <p:nvPr/>
          </p:nvSpPr>
          <p:spPr>
            <a:xfrm>
              <a:off x="9728084" y="5672219"/>
              <a:ext cx="48230" cy="83066"/>
            </a:xfrm>
            <a:custGeom>
              <a:rect b="b" l="l" r="r" t="t"/>
              <a:pathLst>
                <a:path extrusionOk="0" h="163" w="95">
                  <a:moveTo>
                    <a:pt x="0" y="163"/>
                  </a:moveTo>
                  <a:cubicBezTo>
                    <a:pt x="11" y="134"/>
                    <a:pt x="24" y="106"/>
                    <a:pt x="40" y="78"/>
                  </a:cubicBezTo>
                  <a:cubicBezTo>
                    <a:pt x="56" y="50"/>
                    <a:pt x="75" y="24"/>
                    <a:pt x="95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9" name="Google Shape;1769;p39"/>
            <p:cNvSpPr/>
            <p:nvPr/>
          </p:nvSpPr>
          <p:spPr>
            <a:xfrm>
              <a:off x="9939237" y="5573835"/>
              <a:ext cx="96263" cy="4124"/>
            </a:xfrm>
            <a:custGeom>
              <a:rect b="b" l="l" r="r" t="t"/>
              <a:pathLst>
                <a:path extrusionOk="0" h="8" w="189">
                  <a:moveTo>
                    <a:pt x="0" y="8"/>
                  </a:moveTo>
                  <a:cubicBezTo>
                    <a:pt x="31" y="3"/>
                    <a:pt x="62" y="0"/>
                    <a:pt x="94" y="0"/>
                  </a:cubicBezTo>
                  <a:cubicBezTo>
                    <a:pt x="126" y="0"/>
                    <a:pt x="158" y="3"/>
                    <a:pt x="189" y="8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70" name="Google Shape;1770;p39"/>
          <p:cNvGrpSpPr/>
          <p:nvPr/>
        </p:nvGrpSpPr>
        <p:grpSpPr>
          <a:xfrm>
            <a:off x="7549176" y="3671488"/>
            <a:ext cx="445582" cy="445743"/>
            <a:chOff x="10914672" y="5489861"/>
            <a:chExt cx="719842" cy="720102"/>
          </a:xfrm>
        </p:grpSpPr>
        <p:sp>
          <p:nvSpPr>
            <p:cNvPr id="1771" name="Google Shape;1771;p39"/>
            <p:cNvSpPr/>
            <p:nvPr/>
          </p:nvSpPr>
          <p:spPr>
            <a:xfrm>
              <a:off x="11420014" y="5489861"/>
              <a:ext cx="214500" cy="215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2" name="Google Shape;1772;p39"/>
            <p:cNvSpPr/>
            <p:nvPr/>
          </p:nvSpPr>
          <p:spPr>
            <a:xfrm>
              <a:off x="11420014" y="5994863"/>
              <a:ext cx="214500" cy="215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3" name="Google Shape;1773;p39"/>
            <p:cNvSpPr/>
            <p:nvPr/>
          </p:nvSpPr>
          <p:spPr>
            <a:xfrm>
              <a:off x="10914672" y="5489861"/>
              <a:ext cx="214500" cy="215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4" name="Google Shape;1774;p39"/>
            <p:cNvSpPr/>
            <p:nvPr/>
          </p:nvSpPr>
          <p:spPr>
            <a:xfrm>
              <a:off x="10914672" y="5994863"/>
              <a:ext cx="214500" cy="215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5" name="Google Shape;1775;p39"/>
            <p:cNvSpPr/>
            <p:nvPr/>
          </p:nvSpPr>
          <p:spPr>
            <a:xfrm>
              <a:off x="11595623" y="5710038"/>
              <a:ext cx="28649" cy="276082"/>
            </a:xfrm>
            <a:custGeom>
              <a:rect b="b" l="l" r="r" t="t"/>
              <a:pathLst>
                <a:path extrusionOk="0" h="376" w="39">
                  <a:moveTo>
                    <a:pt x="0" y="0"/>
                  </a:moveTo>
                  <a:cubicBezTo>
                    <a:pt x="25" y="59"/>
                    <a:pt x="39" y="123"/>
                    <a:pt x="39" y="190"/>
                  </a:cubicBezTo>
                  <a:cubicBezTo>
                    <a:pt x="39" y="256"/>
                    <a:pt x="26" y="319"/>
                    <a:pt x="2" y="376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6" name="Google Shape;1776;p39"/>
            <p:cNvSpPr/>
            <p:nvPr/>
          </p:nvSpPr>
          <p:spPr>
            <a:xfrm>
              <a:off x="11138826" y="6170527"/>
              <a:ext cx="275351" cy="29145"/>
            </a:xfrm>
            <a:custGeom>
              <a:rect b="b" l="l" r="r" t="t"/>
              <a:pathLst>
                <a:path extrusionOk="0" h="40" w="375">
                  <a:moveTo>
                    <a:pt x="375" y="0"/>
                  </a:moveTo>
                  <a:cubicBezTo>
                    <a:pt x="317" y="26"/>
                    <a:pt x="253" y="40"/>
                    <a:pt x="185" y="40"/>
                  </a:cubicBezTo>
                  <a:cubicBezTo>
                    <a:pt x="119" y="40"/>
                    <a:pt x="57" y="26"/>
                    <a:pt x="0" y="2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7" name="Google Shape;1777;p39"/>
            <p:cNvSpPr/>
            <p:nvPr/>
          </p:nvSpPr>
          <p:spPr>
            <a:xfrm>
              <a:off x="10925018" y="5713747"/>
              <a:ext cx="28649" cy="275287"/>
            </a:xfrm>
            <a:custGeom>
              <a:rect b="b" l="l" r="r" t="t"/>
              <a:pathLst>
                <a:path extrusionOk="0" h="375" w="39">
                  <a:moveTo>
                    <a:pt x="39" y="375"/>
                  </a:moveTo>
                  <a:cubicBezTo>
                    <a:pt x="14" y="317"/>
                    <a:pt x="0" y="253"/>
                    <a:pt x="0" y="185"/>
                  </a:cubicBezTo>
                  <a:cubicBezTo>
                    <a:pt x="0" y="120"/>
                    <a:pt x="13" y="57"/>
                    <a:pt x="37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8" name="Google Shape;1778;p39"/>
            <p:cNvSpPr/>
            <p:nvPr/>
          </p:nvSpPr>
          <p:spPr>
            <a:xfrm>
              <a:off x="11135112" y="5499930"/>
              <a:ext cx="275351" cy="28880"/>
            </a:xfrm>
            <a:custGeom>
              <a:rect b="b" l="l" r="r" t="t"/>
              <a:pathLst>
                <a:path extrusionOk="0" h="39" w="375">
                  <a:moveTo>
                    <a:pt x="375" y="37"/>
                  </a:moveTo>
                  <a:cubicBezTo>
                    <a:pt x="318" y="13"/>
                    <a:pt x="256" y="0"/>
                    <a:pt x="190" y="0"/>
                  </a:cubicBezTo>
                  <a:cubicBezTo>
                    <a:pt x="122" y="0"/>
                    <a:pt x="58" y="14"/>
                    <a:pt x="0" y="39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9" name="Google Shape;1779;p39"/>
            <p:cNvSpPr/>
            <p:nvPr/>
          </p:nvSpPr>
          <p:spPr>
            <a:xfrm>
              <a:off x="11578115" y="5950881"/>
              <a:ext cx="52789" cy="38948"/>
            </a:xfrm>
            <a:custGeom>
              <a:rect b="b" l="l" r="r" t="t"/>
              <a:pathLst>
                <a:path extrusionOk="0" h="147" w="199">
                  <a:moveTo>
                    <a:pt x="0" y="0"/>
                  </a:moveTo>
                  <a:lnTo>
                    <a:pt x="64" y="147"/>
                  </a:lnTo>
                  <a:lnTo>
                    <a:pt x="199" y="83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0" name="Google Shape;1780;p39"/>
            <p:cNvSpPr/>
            <p:nvPr/>
          </p:nvSpPr>
          <p:spPr>
            <a:xfrm>
              <a:off x="11135112" y="6152776"/>
              <a:ext cx="38199" cy="52991"/>
            </a:xfrm>
            <a:custGeom>
              <a:rect b="b" l="l" r="r" t="t"/>
              <a:pathLst>
                <a:path extrusionOk="0" h="200" w="144">
                  <a:moveTo>
                    <a:pt x="144" y="0"/>
                  </a:moveTo>
                  <a:lnTo>
                    <a:pt x="0" y="67"/>
                  </a:lnTo>
                  <a:lnTo>
                    <a:pt x="64" y="200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1" name="Google Shape;1781;p39"/>
            <p:cNvSpPr/>
            <p:nvPr/>
          </p:nvSpPr>
          <p:spPr>
            <a:xfrm>
              <a:off x="10918386" y="5710038"/>
              <a:ext cx="53054" cy="38154"/>
            </a:xfrm>
            <a:custGeom>
              <a:rect b="b" l="l" r="r" t="t"/>
              <a:pathLst>
                <a:path extrusionOk="0" h="144" w="200">
                  <a:moveTo>
                    <a:pt x="200" y="144"/>
                  </a:moveTo>
                  <a:lnTo>
                    <a:pt x="136" y="0"/>
                  </a:lnTo>
                  <a:lnTo>
                    <a:pt x="0" y="64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2" name="Google Shape;1782;p39"/>
            <p:cNvSpPr/>
            <p:nvPr/>
          </p:nvSpPr>
          <p:spPr>
            <a:xfrm>
              <a:off x="11375979" y="5493571"/>
              <a:ext cx="38199" cy="52726"/>
            </a:xfrm>
            <a:custGeom>
              <a:rect b="b" l="l" r="r" t="t"/>
              <a:pathLst>
                <a:path extrusionOk="0" h="199" w="144">
                  <a:moveTo>
                    <a:pt x="0" y="199"/>
                  </a:moveTo>
                  <a:lnTo>
                    <a:pt x="144" y="135"/>
                  </a:lnTo>
                  <a:lnTo>
                    <a:pt x="81" y="0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83" name="Google Shape;1783;p39"/>
          <p:cNvGrpSpPr/>
          <p:nvPr/>
        </p:nvGrpSpPr>
        <p:grpSpPr>
          <a:xfrm>
            <a:off x="5954636" y="3681752"/>
            <a:ext cx="445821" cy="425246"/>
            <a:chOff x="8338678" y="5506443"/>
            <a:chExt cx="720227" cy="686988"/>
          </a:xfrm>
        </p:grpSpPr>
        <p:sp>
          <p:nvSpPr>
            <p:cNvPr id="1784" name="Google Shape;1784;p39"/>
            <p:cNvSpPr/>
            <p:nvPr/>
          </p:nvSpPr>
          <p:spPr>
            <a:xfrm>
              <a:off x="8706181" y="5506443"/>
              <a:ext cx="230803" cy="263259"/>
            </a:xfrm>
            <a:custGeom>
              <a:rect b="b" l="l" r="r" t="t"/>
              <a:pathLst>
                <a:path extrusionOk="0" h="432" w="378">
                  <a:moveTo>
                    <a:pt x="378" y="119"/>
                  </a:moveTo>
                  <a:cubicBezTo>
                    <a:pt x="378" y="111"/>
                    <a:pt x="374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4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5" y="432"/>
                    <a:pt x="193" y="432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8" y="314"/>
                  </a:cubicBezTo>
                  <a:cubicBezTo>
                    <a:pt x="378" y="313"/>
                    <a:pt x="378" y="313"/>
                    <a:pt x="378" y="313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9"/>
                    <a:pt x="378" y="119"/>
                    <a:pt x="378" y="1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5" name="Google Shape;1785;p39"/>
            <p:cNvSpPr/>
            <p:nvPr/>
          </p:nvSpPr>
          <p:spPr>
            <a:xfrm>
              <a:off x="8460817" y="5506443"/>
              <a:ext cx="230586" cy="263259"/>
            </a:xfrm>
            <a:custGeom>
              <a:rect b="b" l="l" r="r" t="t"/>
              <a:pathLst>
                <a:path extrusionOk="0" h="432" w="378">
                  <a:moveTo>
                    <a:pt x="378" y="119"/>
                  </a:moveTo>
                  <a:cubicBezTo>
                    <a:pt x="378" y="111"/>
                    <a:pt x="374" y="105"/>
                    <a:pt x="368" y="101"/>
                  </a:cubicBezTo>
                  <a:cubicBezTo>
                    <a:pt x="200" y="4"/>
                    <a:pt x="200" y="4"/>
                    <a:pt x="200" y="4"/>
                  </a:cubicBezTo>
                  <a:cubicBezTo>
                    <a:pt x="193" y="0"/>
                    <a:pt x="185" y="0"/>
                    <a:pt x="179" y="4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4"/>
                  </a:cubicBezTo>
                  <a:cubicBezTo>
                    <a:pt x="1" y="321"/>
                    <a:pt x="5" y="327"/>
                    <a:pt x="11" y="331"/>
                  </a:cubicBezTo>
                  <a:cubicBezTo>
                    <a:pt x="179" y="428"/>
                    <a:pt x="179" y="428"/>
                    <a:pt x="179" y="428"/>
                  </a:cubicBezTo>
                  <a:cubicBezTo>
                    <a:pt x="185" y="432"/>
                    <a:pt x="193" y="432"/>
                    <a:pt x="200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4" y="327"/>
                    <a:pt x="378" y="321"/>
                    <a:pt x="378" y="314"/>
                  </a:cubicBezTo>
                  <a:cubicBezTo>
                    <a:pt x="378" y="313"/>
                    <a:pt x="378" y="313"/>
                    <a:pt x="378" y="313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9"/>
                    <a:pt x="378" y="119"/>
                    <a:pt x="378" y="1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6" name="Google Shape;1786;p39"/>
            <p:cNvSpPr/>
            <p:nvPr/>
          </p:nvSpPr>
          <p:spPr>
            <a:xfrm>
              <a:off x="8338678" y="5718525"/>
              <a:ext cx="230151" cy="262608"/>
            </a:xfrm>
            <a:custGeom>
              <a:rect b="b" l="l" r="r" t="t"/>
              <a:pathLst>
                <a:path extrusionOk="0" h="431" w="377">
                  <a:moveTo>
                    <a:pt x="377" y="119"/>
                  </a:moveTo>
                  <a:cubicBezTo>
                    <a:pt x="377" y="111"/>
                    <a:pt x="373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4" y="431"/>
                    <a:pt x="192" y="431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7" y="313"/>
                  </a:cubicBezTo>
                  <a:cubicBezTo>
                    <a:pt x="377" y="313"/>
                    <a:pt x="377" y="313"/>
                    <a:pt x="377" y="313"/>
                  </a:cubicBezTo>
                  <a:cubicBezTo>
                    <a:pt x="377" y="119"/>
                    <a:pt x="377" y="119"/>
                    <a:pt x="377" y="119"/>
                  </a:cubicBezTo>
                  <a:cubicBezTo>
                    <a:pt x="377" y="119"/>
                    <a:pt x="377" y="119"/>
                    <a:pt x="377" y="11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7" name="Google Shape;1787;p39"/>
            <p:cNvSpPr/>
            <p:nvPr/>
          </p:nvSpPr>
          <p:spPr>
            <a:xfrm>
              <a:off x="8828754" y="5718525"/>
              <a:ext cx="230151" cy="262608"/>
            </a:xfrm>
            <a:custGeom>
              <a:rect b="b" l="l" r="r" t="t"/>
              <a:pathLst>
                <a:path extrusionOk="0" h="431" w="377">
                  <a:moveTo>
                    <a:pt x="377" y="119"/>
                  </a:moveTo>
                  <a:cubicBezTo>
                    <a:pt x="377" y="111"/>
                    <a:pt x="373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4" y="431"/>
                    <a:pt x="192" y="431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7" y="313"/>
                  </a:cubicBezTo>
                  <a:cubicBezTo>
                    <a:pt x="377" y="313"/>
                    <a:pt x="377" y="313"/>
                    <a:pt x="377" y="313"/>
                  </a:cubicBezTo>
                  <a:cubicBezTo>
                    <a:pt x="377" y="119"/>
                    <a:pt x="377" y="119"/>
                    <a:pt x="377" y="119"/>
                  </a:cubicBezTo>
                  <a:cubicBezTo>
                    <a:pt x="377" y="119"/>
                    <a:pt x="377" y="119"/>
                    <a:pt x="377" y="11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8" name="Google Shape;1788;p39"/>
            <p:cNvSpPr/>
            <p:nvPr/>
          </p:nvSpPr>
          <p:spPr>
            <a:xfrm>
              <a:off x="8706181" y="5930607"/>
              <a:ext cx="230803" cy="262825"/>
            </a:xfrm>
            <a:custGeom>
              <a:rect b="b" l="l" r="r" t="t"/>
              <a:pathLst>
                <a:path extrusionOk="0" h="431" w="378">
                  <a:moveTo>
                    <a:pt x="378" y="118"/>
                  </a:moveTo>
                  <a:cubicBezTo>
                    <a:pt x="377" y="111"/>
                    <a:pt x="374" y="104"/>
                    <a:pt x="367" y="100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3" y="0"/>
                    <a:pt x="185" y="0"/>
                    <a:pt x="179" y="3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4" y="104"/>
                    <a:pt x="0" y="111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2"/>
                    <a:pt x="0" y="312"/>
                    <a:pt x="0" y="313"/>
                  </a:cubicBezTo>
                  <a:cubicBezTo>
                    <a:pt x="0" y="320"/>
                    <a:pt x="4" y="327"/>
                    <a:pt x="11" y="330"/>
                  </a:cubicBezTo>
                  <a:cubicBezTo>
                    <a:pt x="178" y="427"/>
                    <a:pt x="178" y="427"/>
                    <a:pt x="178" y="427"/>
                  </a:cubicBezTo>
                  <a:cubicBezTo>
                    <a:pt x="185" y="431"/>
                    <a:pt x="193" y="431"/>
                    <a:pt x="199" y="427"/>
                  </a:cubicBezTo>
                  <a:cubicBezTo>
                    <a:pt x="367" y="330"/>
                    <a:pt x="367" y="330"/>
                    <a:pt x="367" y="330"/>
                  </a:cubicBezTo>
                  <a:cubicBezTo>
                    <a:pt x="374" y="327"/>
                    <a:pt x="377" y="320"/>
                    <a:pt x="378" y="313"/>
                  </a:cubicBezTo>
                  <a:cubicBezTo>
                    <a:pt x="378" y="313"/>
                    <a:pt x="378" y="312"/>
                    <a:pt x="378" y="312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8"/>
                    <a:pt x="378" y="118"/>
                    <a:pt x="378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9" name="Google Shape;1789;p39"/>
            <p:cNvSpPr/>
            <p:nvPr/>
          </p:nvSpPr>
          <p:spPr>
            <a:xfrm>
              <a:off x="8460817" y="5930607"/>
              <a:ext cx="230586" cy="262825"/>
            </a:xfrm>
            <a:custGeom>
              <a:rect b="b" l="l" r="r" t="t"/>
              <a:pathLst>
                <a:path extrusionOk="0" h="431" w="378">
                  <a:moveTo>
                    <a:pt x="378" y="118"/>
                  </a:moveTo>
                  <a:cubicBezTo>
                    <a:pt x="378" y="111"/>
                    <a:pt x="374" y="104"/>
                    <a:pt x="367" y="100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3" y="0"/>
                    <a:pt x="185" y="0"/>
                    <a:pt x="179" y="3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4" y="104"/>
                    <a:pt x="1" y="111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2"/>
                    <a:pt x="0" y="312"/>
                    <a:pt x="0" y="313"/>
                  </a:cubicBezTo>
                  <a:cubicBezTo>
                    <a:pt x="1" y="320"/>
                    <a:pt x="4" y="327"/>
                    <a:pt x="11" y="330"/>
                  </a:cubicBezTo>
                  <a:cubicBezTo>
                    <a:pt x="179" y="427"/>
                    <a:pt x="179" y="427"/>
                    <a:pt x="179" y="427"/>
                  </a:cubicBezTo>
                  <a:cubicBezTo>
                    <a:pt x="185" y="431"/>
                    <a:pt x="193" y="431"/>
                    <a:pt x="199" y="427"/>
                  </a:cubicBezTo>
                  <a:cubicBezTo>
                    <a:pt x="367" y="330"/>
                    <a:pt x="367" y="330"/>
                    <a:pt x="367" y="330"/>
                  </a:cubicBezTo>
                  <a:cubicBezTo>
                    <a:pt x="374" y="327"/>
                    <a:pt x="378" y="320"/>
                    <a:pt x="378" y="313"/>
                  </a:cubicBezTo>
                  <a:cubicBezTo>
                    <a:pt x="378" y="313"/>
                    <a:pt x="378" y="312"/>
                    <a:pt x="378" y="312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8"/>
                    <a:pt x="378" y="118"/>
                    <a:pt x="378" y="11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90" name="Google Shape;1790;p39"/>
          <p:cNvGrpSpPr/>
          <p:nvPr/>
        </p:nvGrpSpPr>
        <p:grpSpPr>
          <a:xfrm>
            <a:off x="2676293" y="3736342"/>
            <a:ext cx="1336824" cy="316035"/>
            <a:chOff x="3042485" y="5594633"/>
            <a:chExt cx="2159652" cy="510557"/>
          </a:xfrm>
        </p:grpSpPr>
        <p:sp>
          <p:nvSpPr>
            <p:cNvPr id="1791" name="Google Shape;1791;p39"/>
            <p:cNvSpPr/>
            <p:nvPr/>
          </p:nvSpPr>
          <p:spPr>
            <a:xfrm>
              <a:off x="3042485" y="5869690"/>
              <a:ext cx="235200" cy="235500"/>
            </a:xfrm>
            <a:prstGeom prst="ellipse">
              <a:avLst/>
            </a:pr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2" name="Google Shape;1792;p39"/>
            <p:cNvSpPr/>
            <p:nvPr/>
          </p:nvSpPr>
          <p:spPr>
            <a:xfrm>
              <a:off x="3317231" y="5594633"/>
              <a:ext cx="235200" cy="235500"/>
            </a:xfrm>
            <a:prstGeom prst="ellipse">
              <a:avLst/>
            </a:prstGeom>
            <a:solidFill>
              <a:srgbClr val="E6913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3" name="Google Shape;1793;p39"/>
            <p:cNvSpPr/>
            <p:nvPr/>
          </p:nvSpPr>
          <p:spPr>
            <a:xfrm>
              <a:off x="3591976" y="5869690"/>
              <a:ext cx="236100" cy="2355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4" name="Google Shape;1794;p39"/>
            <p:cNvSpPr/>
            <p:nvPr/>
          </p:nvSpPr>
          <p:spPr>
            <a:xfrm>
              <a:off x="3866722" y="5594633"/>
              <a:ext cx="236100" cy="235500"/>
            </a:xfrm>
            <a:prstGeom prst="ellipse">
              <a:avLst/>
            </a:prstGeom>
            <a:solidFill>
              <a:srgbClr val="A64D7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5" name="Google Shape;1795;p39"/>
            <p:cNvSpPr/>
            <p:nvPr/>
          </p:nvSpPr>
          <p:spPr>
            <a:xfrm>
              <a:off x="4141467" y="5869690"/>
              <a:ext cx="236100" cy="235500"/>
            </a:xfrm>
            <a:prstGeom prst="ellipse">
              <a:avLst/>
            </a:pr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6" name="Google Shape;1796;p39"/>
            <p:cNvSpPr/>
            <p:nvPr/>
          </p:nvSpPr>
          <p:spPr>
            <a:xfrm>
              <a:off x="4417146" y="5594633"/>
              <a:ext cx="235200" cy="2355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7" name="Google Shape;1797;p39"/>
            <p:cNvSpPr/>
            <p:nvPr/>
          </p:nvSpPr>
          <p:spPr>
            <a:xfrm>
              <a:off x="4691892" y="5869690"/>
              <a:ext cx="235500" cy="235500"/>
            </a:xfrm>
            <a:prstGeom prst="ellipse">
              <a:avLst/>
            </a:pr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8" name="Google Shape;1798;p39"/>
            <p:cNvSpPr/>
            <p:nvPr/>
          </p:nvSpPr>
          <p:spPr>
            <a:xfrm>
              <a:off x="4966637" y="5594633"/>
              <a:ext cx="235500" cy="235500"/>
            </a:xfrm>
            <a:prstGeom prst="ellipse">
              <a:avLst/>
            </a:pr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9" name="Google Shape;1799;p39"/>
            <p:cNvSpPr/>
            <p:nvPr/>
          </p:nvSpPr>
          <p:spPr>
            <a:xfrm>
              <a:off x="3210195" y="5762654"/>
              <a:ext cx="174555" cy="174555"/>
            </a:xfrm>
            <a:custGeom>
              <a:rect b="b" l="l" r="r" t="t"/>
              <a:pathLst>
                <a:path extrusionOk="0" h="217" w="217">
                  <a:moveTo>
                    <a:pt x="128" y="0"/>
                  </a:moveTo>
                  <a:cubicBezTo>
                    <a:pt x="115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0" name="Google Shape;1800;p39"/>
            <p:cNvSpPr/>
            <p:nvPr/>
          </p:nvSpPr>
          <p:spPr>
            <a:xfrm>
              <a:off x="3485252" y="5762654"/>
              <a:ext cx="174244" cy="174555"/>
            </a:xfrm>
            <a:custGeom>
              <a:rect b="b" l="l" r="r" t="t"/>
              <a:pathLst>
                <a:path extrusionOk="0" h="217" w="217">
                  <a:moveTo>
                    <a:pt x="0" y="89"/>
                  </a:moveTo>
                  <a:cubicBezTo>
                    <a:pt x="74" y="102"/>
                    <a:pt x="115" y="143"/>
                    <a:pt x="128" y="217"/>
                  </a:cubicBezTo>
                  <a:cubicBezTo>
                    <a:pt x="145" y="176"/>
                    <a:pt x="177" y="144"/>
                    <a:pt x="217" y="128"/>
                  </a:cubicBezTo>
                  <a:cubicBezTo>
                    <a:pt x="143" y="114"/>
                    <a:pt x="103" y="74"/>
                    <a:pt x="90" y="0"/>
                  </a:cubicBezTo>
                  <a:cubicBezTo>
                    <a:pt x="73" y="40"/>
                    <a:pt x="41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1" name="Google Shape;1801;p39"/>
            <p:cNvSpPr/>
            <p:nvPr/>
          </p:nvSpPr>
          <p:spPr>
            <a:xfrm>
              <a:off x="3760620" y="5762654"/>
              <a:ext cx="173622" cy="174555"/>
            </a:xfrm>
            <a:custGeom>
              <a:rect b="b" l="l" r="r" t="t"/>
              <a:pathLst>
                <a:path extrusionOk="0" h="217" w="216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2" name="Google Shape;1802;p39"/>
            <p:cNvSpPr/>
            <p:nvPr/>
          </p:nvSpPr>
          <p:spPr>
            <a:xfrm>
              <a:off x="4035365" y="5762654"/>
              <a:ext cx="173622" cy="174555"/>
            </a:xfrm>
            <a:custGeom>
              <a:rect b="b" l="l" r="r" t="t"/>
              <a:pathLst>
                <a:path extrusionOk="0" h="217" w="216">
                  <a:moveTo>
                    <a:pt x="0" y="89"/>
                  </a:moveTo>
                  <a:cubicBezTo>
                    <a:pt x="74" y="102"/>
                    <a:pt x="114" y="143"/>
                    <a:pt x="127" y="217"/>
                  </a:cubicBezTo>
                  <a:cubicBezTo>
                    <a:pt x="144" y="176"/>
                    <a:pt x="176" y="144"/>
                    <a:pt x="216" y="128"/>
                  </a:cubicBezTo>
                  <a:cubicBezTo>
                    <a:pt x="142" y="114"/>
                    <a:pt x="102" y="74"/>
                    <a:pt x="89" y="0"/>
                  </a:cubicBezTo>
                  <a:cubicBezTo>
                    <a:pt x="72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3" name="Google Shape;1803;p39"/>
            <p:cNvSpPr/>
            <p:nvPr/>
          </p:nvSpPr>
          <p:spPr>
            <a:xfrm>
              <a:off x="4310111" y="5762654"/>
              <a:ext cx="173622" cy="174555"/>
            </a:xfrm>
            <a:custGeom>
              <a:rect b="b" l="l" r="r" t="t"/>
              <a:pathLst>
                <a:path extrusionOk="0" h="217" w="216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4" name="Google Shape;1804;p39"/>
            <p:cNvSpPr/>
            <p:nvPr/>
          </p:nvSpPr>
          <p:spPr>
            <a:xfrm>
              <a:off x="4585167" y="5762654"/>
              <a:ext cx="174244" cy="174555"/>
            </a:xfrm>
            <a:custGeom>
              <a:rect b="b" l="l" r="r" t="t"/>
              <a:pathLst>
                <a:path extrusionOk="0" h="217" w="217">
                  <a:moveTo>
                    <a:pt x="0" y="89"/>
                  </a:moveTo>
                  <a:cubicBezTo>
                    <a:pt x="74" y="102"/>
                    <a:pt x="114" y="143"/>
                    <a:pt x="128" y="217"/>
                  </a:cubicBezTo>
                  <a:cubicBezTo>
                    <a:pt x="144" y="176"/>
                    <a:pt x="176" y="144"/>
                    <a:pt x="217" y="128"/>
                  </a:cubicBezTo>
                  <a:cubicBezTo>
                    <a:pt x="143" y="114"/>
                    <a:pt x="102" y="74"/>
                    <a:pt x="89" y="0"/>
                  </a:cubicBezTo>
                  <a:cubicBezTo>
                    <a:pt x="73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5" name="Google Shape;1805;p39"/>
            <p:cNvSpPr/>
            <p:nvPr/>
          </p:nvSpPr>
          <p:spPr>
            <a:xfrm>
              <a:off x="4859913" y="5762654"/>
              <a:ext cx="174244" cy="174555"/>
            </a:xfrm>
            <a:custGeom>
              <a:rect b="b" l="l" r="r" t="t"/>
              <a:pathLst>
                <a:path extrusionOk="0" h="217" w="217">
                  <a:moveTo>
                    <a:pt x="128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06" name="Google Shape;1806;p39"/>
          <p:cNvGrpSpPr/>
          <p:nvPr/>
        </p:nvGrpSpPr>
        <p:grpSpPr>
          <a:xfrm>
            <a:off x="1879183" y="4379878"/>
            <a:ext cx="445738" cy="442950"/>
            <a:chOff x="1442627" y="5710929"/>
            <a:chExt cx="594318" cy="590600"/>
          </a:xfrm>
        </p:grpSpPr>
        <p:sp>
          <p:nvSpPr>
            <p:cNvPr id="1807" name="Google Shape;1807;p39"/>
            <p:cNvSpPr/>
            <p:nvPr/>
          </p:nvSpPr>
          <p:spPr>
            <a:xfrm>
              <a:off x="1442627" y="5710929"/>
              <a:ext cx="594318" cy="405222"/>
            </a:xfrm>
            <a:custGeom>
              <a:rect b="b" l="l" r="r" t="t"/>
              <a:pathLst>
                <a:path extrusionOk="0" h="500" w="734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8" name="Google Shape;1808;p39"/>
            <p:cNvSpPr/>
            <p:nvPr/>
          </p:nvSpPr>
          <p:spPr>
            <a:xfrm>
              <a:off x="1442627" y="6116151"/>
              <a:ext cx="349820" cy="97191"/>
            </a:xfrm>
            <a:custGeom>
              <a:rect b="b" l="l" r="r" t="t"/>
              <a:pathLst>
                <a:path extrusionOk="0" h="313" w="1126">
                  <a:moveTo>
                    <a:pt x="1126" y="313"/>
                  </a:moveTo>
                  <a:lnTo>
                    <a:pt x="0" y="0"/>
                  </a:lnTo>
                  <a:lnTo>
                    <a:pt x="1126" y="0"/>
                  </a:lnTo>
                  <a:lnTo>
                    <a:pt x="1126" y="313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9" name="Google Shape;1809;p39"/>
            <p:cNvSpPr/>
            <p:nvPr/>
          </p:nvSpPr>
          <p:spPr>
            <a:xfrm>
              <a:off x="1573731" y="6152482"/>
              <a:ext cx="218715" cy="60861"/>
            </a:xfrm>
            <a:custGeom>
              <a:rect b="b" l="l" r="r" t="t"/>
              <a:pathLst>
                <a:path extrusionOk="0" h="196" w="704">
                  <a:moveTo>
                    <a:pt x="0" y="196"/>
                  </a:moveTo>
                  <a:lnTo>
                    <a:pt x="704" y="196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0" name="Google Shape;1810;p39"/>
            <p:cNvSpPr/>
            <p:nvPr/>
          </p:nvSpPr>
          <p:spPr>
            <a:xfrm>
              <a:off x="1573731" y="6213343"/>
              <a:ext cx="109358" cy="88186"/>
            </a:xfrm>
            <a:custGeom>
              <a:rect b="b" l="l" r="r" t="t"/>
              <a:pathLst>
                <a:path extrusionOk="0" h="284" w="352">
                  <a:moveTo>
                    <a:pt x="352" y="284"/>
                  </a:moveTo>
                  <a:lnTo>
                    <a:pt x="0" y="0"/>
                  </a:lnTo>
                  <a:lnTo>
                    <a:pt x="352" y="0"/>
                  </a:lnTo>
                  <a:lnTo>
                    <a:pt x="352" y="284"/>
                  </a:lnTo>
                  <a:close/>
                </a:path>
              </a:pathLst>
            </a:custGeom>
            <a:solidFill>
              <a:srgbClr val="BD2A3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1" name="Google Shape;1811;p39"/>
            <p:cNvSpPr/>
            <p:nvPr/>
          </p:nvSpPr>
          <p:spPr>
            <a:xfrm>
              <a:off x="1573731" y="6213343"/>
              <a:ext cx="109358" cy="88186"/>
            </a:xfrm>
            <a:custGeom>
              <a:rect b="b" l="l" r="r" t="t"/>
              <a:pathLst>
                <a:path extrusionOk="0" h="284" w="352">
                  <a:moveTo>
                    <a:pt x="352" y="284"/>
                  </a:moveTo>
                  <a:lnTo>
                    <a:pt x="0" y="0"/>
                  </a:lnTo>
                  <a:lnTo>
                    <a:pt x="352" y="0"/>
                  </a:lnTo>
                  <a:lnTo>
                    <a:pt x="352" y="284"/>
                  </a:lnTo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12" name="Google Shape;1812;p39"/>
          <p:cNvGrpSpPr/>
          <p:nvPr/>
        </p:nvGrpSpPr>
        <p:grpSpPr>
          <a:xfrm>
            <a:off x="6788033" y="4378458"/>
            <a:ext cx="373053" cy="445791"/>
            <a:chOff x="8095060" y="5664590"/>
            <a:chExt cx="497404" cy="594389"/>
          </a:xfrm>
        </p:grpSpPr>
        <p:grpSp>
          <p:nvGrpSpPr>
            <p:cNvPr id="1813" name="Google Shape;1813;p39"/>
            <p:cNvGrpSpPr/>
            <p:nvPr/>
          </p:nvGrpSpPr>
          <p:grpSpPr>
            <a:xfrm>
              <a:off x="8095060" y="5969027"/>
              <a:ext cx="497404" cy="289951"/>
              <a:chOff x="8095060" y="5969027"/>
              <a:chExt cx="497404" cy="289951"/>
            </a:xfrm>
          </p:grpSpPr>
          <p:sp>
            <p:nvSpPr>
              <p:cNvPr id="1814" name="Google Shape;1814;p39"/>
              <p:cNvSpPr/>
              <p:nvPr/>
            </p:nvSpPr>
            <p:spPr>
              <a:xfrm>
                <a:off x="8095060" y="5969027"/>
                <a:ext cx="497402" cy="248408"/>
              </a:xfrm>
              <a:custGeom>
                <a:rect b="b" l="l" r="r" t="t"/>
                <a:pathLst>
                  <a:path extrusionOk="0" h="1166" w="2340">
                    <a:moveTo>
                      <a:pt x="1754" y="292"/>
                    </a:moveTo>
                    <a:lnTo>
                      <a:pt x="1170" y="0"/>
                    </a:lnTo>
                    <a:lnTo>
                      <a:pt x="587" y="292"/>
                    </a:lnTo>
                    <a:lnTo>
                      <a:pt x="0" y="584"/>
                    </a:lnTo>
                    <a:lnTo>
                      <a:pt x="587" y="876"/>
                    </a:lnTo>
                    <a:lnTo>
                      <a:pt x="1170" y="1166"/>
                    </a:lnTo>
                    <a:lnTo>
                      <a:pt x="1754" y="876"/>
                    </a:lnTo>
                    <a:lnTo>
                      <a:pt x="2340" y="584"/>
                    </a:lnTo>
                    <a:lnTo>
                      <a:pt x="1754" y="292"/>
                    </a:lnTo>
                    <a:close/>
                  </a:path>
                </a:pathLst>
              </a:custGeom>
              <a:solidFill>
                <a:srgbClr val="B4A7D6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5" name="Google Shape;1815;p39"/>
              <p:cNvSpPr/>
              <p:nvPr/>
            </p:nvSpPr>
            <p:spPr>
              <a:xfrm>
                <a:off x="8095060" y="6092592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0" y="0"/>
                    </a:moveTo>
                    <a:lnTo>
                      <a:pt x="0" y="197"/>
                    </a:lnTo>
                    <a:lnTo>
                      <a:pt x="1170" y="781"/>
                    </a:lnTo>
                    <a:lnTo>
                      <a:pt x="1170" y="5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E7CC3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6" name="Google Shape;1816;p39"/>
              <p:cNvSpPr/>
              <p:nvPr/>
            </p:nvSpPr>
            <p:spPr>
              <a:xfrm>
                <a:off x="8343763" y="6092592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1170" y="0"/>
                    </a:moveTo>
                    <a:lnTo>
                      <a:pt x="0" y="582"/>
                    </a:lnTo>
                    <a:lnTo>
                      <a:pt x="0" y="781"/>
                    </a:lnTo>
                    <a:lnTo>
                      <a:pt x="1170" y="197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674EA7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17" name="Google Shape;1817;p39"/>
            <p:cNvGrpSpPr/>
            <p:nvPr/>
          </p:nvGrpSpPr>
          <p:grpSpPr>
            <a:xfrm>
              <a:off x="8095060" y="5867832"/>
              <a:ext cx="497404" cy="289312"/>
              <a:chOff x="8095060" y="5867832"/>
              <a:chExt cx="497404" cy="289312"/>
            </a:xfrm>
          </p:grpSpPr>
          <p:sp>
            <p:nvSpPr>
              <p:cNvPr id="1818" name="Google Shape;1818;p39"/>
              <p:cNvSpPr/>
              <p:nvPr/>
            </p:nvSpPr>
            <p:spPr>
              <a:xfrm>
                <a:off x="8095060" y="5867832"/>
                <a:ext cx="497402" cy="248195"/>
              </a:xfrm>
              <a:custGeom>
                <a:rect b="b" l="l" r="r" t="t"/>
                <a:pathLst>
                  <a:path extrusionOk="0" h="1165" w="2340">
                    <a:moveTo>
                      <a:pt x="1754" y="292"/>
                    </a:moveTo>
                    <a:lnTo>
                      <a:pt x="1170" y="0"/>
                    </a:lnTo>
                    <a:lnTo>
                      <a:pt x="587" y="292"/>
                    </a:lnTo>
                    <a:lnTo>
                      <a:pt x="0" y="581"/>
                    </a:lnTo>
                    <a:lnTo>
                      <a:pt x="587" y="873"/>
                    </a:lnTo>
                    <a:lnTo>
                      <a:pt x="1170" y="1165"/>
                    </a:lnTo>
                    <a:lnTo>
                      <a:pt x="1754" y="873"/>
                    </a:lnTo>
                    <a:lnTo>
                      <a:pt x="2340" y="581"/>
                    </a:lnTo>
                    <a:lnTo>
                      <a:pt x="1754" y="292"/>
                    </a:lnTo>
                    <a:close/>
                  </a:path>
                </a:pathLst>
              </a:custGeom>
              <a:solidFill>
                <a:srgbClr val="A4C2F4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9" name="Google Shape;1819;p39"/>
              <p:cNvSpPr/>
              <p:nvPr/>
            </p:nvSpPr>
            <p:spPr>
              <a:xfrm>
                <a:off x="8095060" y="5990758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0" y="0"/>
                    </a:moveTo>
                    <a:lnTo>
                      <a:pt x="0" y="199"/>
                    </a:lnTo>
                    <a:lnTo>
                      <a:pt x="1170" y="781"/>
                    </a:lnTo>
                    <a:lnTo>
                      <a:pt x="1170" y="5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D9EEB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0" name="Google Shape;1820;p39"/>
              <p:cNvSpPr/>
              <p:nvPr/>
            </p:nvSpPr>
            <p:spPr>
              <a:xfrm>
                <a:off x="8343763" y="5990758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1170" y="0"/>
                    </a:moveTo>
                    <a:lnTo>
                      <a:pt x="0" y="584"/>
                    </a:lnTo>
                    <a:lnTo>
                      <a:pt x="0" y="781"/>
                    </a:lnTo>
                    <a:lnTo>
                      <a:pt x="1170" y="199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3C78D8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21" name="Google Shape;1821;p39"/>
            <p:cNvGrpSpPr/>
            <p:nvPr/>
          </p:nvGrpSpPr>
          <p:grpSpPr>
            <a:xfrm>
              <a:off x="8095060" y="5765998"/>
              <a:ext cx="497404" cy="289312"/>
              <a:chOff x="8095060" y="5765998"/>
              <a:chExt cx="497404" cy="289312"/>
            </a:xfrm>
          </p:grpSpPr>
          <p:sp>
            <p:nvSpPr>
              <p:cNvPr id="1822" name="Google Shape;1822;p39"/>
              <p:cNvSpPr/>
              <p:nvPr/>
            </p:nvSpPr>
            <p:spPr>
              <a:xfrm>
                <a:off x="8095060" y="5765998"/>
                <a:ext cx="497402" cy="248195"/>
              </a:xfrm>
              <a:custGeom>
                <a:rect b="b" l="l" r="r" t="t"/>
                <a:pathLst>
                  <a:path extrusionOk="0" h="1165" w="2340">
                    <a:moveTo>
                      <a:pt x="1754" y="292"/>
                    </a:moveTo>
                    <a:lnTo>
                      <a:pt x="1170" y="0"/>
                    </a:lnTo>
                    <a:lnTo>
                      <a:pt x="587" y="292"/>
                    </a:lnTo>
                    <a:lnTo>
                      <a:pt x="0" y="584"/>
                    </a:lnTo>
                    <a:lnTo>
                      <a:pt x="587" y="873"/>
                    </a:lnTo>
                    <a:lnTo>
                      <a:pt x="1170" y="1165"/>
                    </a:lnTo>
                    <a:lnTo>
                      <a:pt x="1754" y="873"/>
                    </a:lnTo>
                    <a:lnTo>
                      <a:pt x="2340" y="584"/>
                    </a:lnTo>
                    <a:lnTo>
                      <a:pt x="1754" y="292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3" name="Google Shape;1823;p39"/>
              <p:cNvSpPr/>
              <p:nvPr/>
            </p:nvSpPr>
            <p:spPr>
              <a:xfrm>
                <a:off x="8095060" y="5889563"/>
                <a:ext cx="248701" cy="165747"/>
              </a:xfrm>
              <a:custGeom>
                <a:rect b="b" l="l" r="r" t="t"/>
                <a:pathLst>
                  <a:path extrusionOk="0" h="778" w="1170">
                    <a:moveTo>
                      <a:pt x="0" y="0"/>
                    </a:moveTo>
                    <a:lnTo>
                      <a:pt x="0" y="196"/>
                    </a:lnTo>
                    <a:lnTo>
                      <a:pt x="1170" y="778"/>
                    </a:lnTo>
                    <a:lnTo>
                      <a:pt x="1170" y="5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3C47D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4" name="Google Shape;1824;p39"/>
              <p:cNvSpPr/>
              <p:nvPr/>
            </p:nvSpPr>
            <p:spPr>
              <a:xfrm>
                <a:off x="8343763" y="5889563"/>
                <a:ext cx="248701" cy="165747"/>
              </a:xfrm>
              <a:custGeom>
                <a:rect b="b" l="l" r="r" t="t"/>
                <a:pathLst>
                  <a:path extrusionOk="0" h="778" w="1170">
                    <a:moveTo>
                      <a:pt x="1170" y="0"/>
                    </a:moveTo>
                    <a:lnTo>
                      <a:pt x="0" y="581"/>
                    </a:lnTo>
                    <a:lnTo>
                      <a:pt x="0" y="778"/>
                    </a:lnTo>
                    <a:lnTo>
                      <a:pt x="1170" y="196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6AA84F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25" name="Google Shape;1825;p39"/>
            <p:cNvGrpSpPr/>
            <p:nvPr/>
          </p:nvGrpSpPr>
          <p:grpSpPr>
            <a:xfrm>
              <a:off x="8095060" y="5664590"/>
              <a:ext cx="497404" cy="290164"/>
              <a:chOff x="8095060" y="5664590"/>
              <a:chExt cx="497404" cy="290164"/>
            </a:xfrm>
          </p:grpSpPr>
          <p:sp>
            <p:nvSpPr>
              <p:cNvPr id="1826" name="Google Shape;1826;p39"/>
              <p:cNvSpPr/>
              <p:nvPr/>
            </p:nvSpPr>
            <p:spPr>
              <a:xfrm>
                <a:off x="8095060" y="5664590"/>
                <a:ext cx="497402" cy="248408"/>
              </a:xfrm>
              <a:custGeom>
                <a:rect b="b" l="l" r="r" t="t"/>
                <a:pathLst>
                  <a:path extrusionOk="0" h="1166" w="2340">
                    <a:moveTo>
                      <a:pt x="1754" y="290"/>
                    </a:moveTo>
                    <a:lnTo>
                      <a:pt x="1170" y="0"/>
                    </a:lnTo>
                    <a:lnTo>
                      <a:pt x="587" y="290"/>
                    </a:lnTo>
                    <a:lnTo>
                      <a:pt x="0" y="582"/>
                    </a:lnTo>
                    <a:lnTo>
                      <a:pt x="587" y="874"/>
                    </a:lnTo>
                    <a:lnTo>
                      <a:pt x="1170" y="1166"/>
                    </a:lnTo>
                    <a:lnTo>
                      <a:pt x="1754" y="874"/>
                    </a:lnTo>
                    <a:lnTo>
                      <a:pt x="2340" y="582"/>
                    </a:lnTo>
                    <a:lnTo>
                      <a:pt x="1754" y="290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7" name="Google Shape;1827;p39"/>
              <p:cNvSpPr/>
              <p:nvPr/>
            </p:nvSpPr>
            <p:spPr>
              <a:xfrm>
                <a:off x="8095060" y="5788580"/>
                <a:ext cx="248701" cy="166173"/>
              </a:xfrm>
              <a:custGeom>
                <a:rect b="b" l="l" r="r" t="t"/>
                <a:pathLst>
                  <a:path extrusionOk="0" h="780" w="1170">
                    <a:moveTo>
                      <a:pt x="0" y="0"/>
                    </a:moveTo>
                    <a:lnTo>
                      <a:pt x="0" y="196"/>
                    </a:lnTo>
                    <a:lnTo>
                      <a:pt x="1170" y="780"/>
                    </a:lnTo>
                    <a:lnTo>
                      <a:pt x="1170" y="5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8" name="Google Shape;1828;p39"/>
              <p:cNvSpPr/>
              <p:nvPr/>
            </p:nvSpPr>
            <p:spPr>
              <a:xfrm>
                <a:off x="8343763" y="5788580"/>
                <a:ext cx="248701" cy="166173"/>
              </a:xfrm>
              <a:custGeom>
                <a:rect b="b" l="l" r="r" t="t"/>
                <a:pathLst>
                  <a:path extrusionOk="0" h="780" w="1170">
                    <a:moveTo>
                      <a:pt x="1170" y="0"/>
                    </a:moveTo>
                    <a:lnTo>
                      <a:pt x="0" y="584"/>
                    </a:lnTo>
                    <a:lnTo>
                      <a:pt x="0" y="780"/>
                    </a:lnTo>
                    <a:lnTo>
                      <a:pt x="1170" y="196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829" name="Google Shape;1829;p39"/>
          <p:cNvGrpSpPr/>
          <p:nvPr/>
        </p:nvGrpSpPr>
        <p:grpSpPr>
          <a:xfrm>
            <a:off x="2870825" y="4378486"/>
            <a:ext cx="557162" cy="445734"/>
            <a:chOff x="4607809" y="5664627"/>
            <a:chExt cx="742883" cy="594312"/>
          </a:xfrm>
        </p:grpSpPr>
        <p:sp>
          <p:nvSpPr>
            <p:cNvPr id="1830" name="Google Shape;1830;p39"/>
            <p:cNvSpPr/>
            <p:nvPr/>
          </p:nvSpPr>
          <p:spPr>
            <a:xfrm>
              <a:off x="4607809" y="5824234"/>
              <a:ext cx="185166" cy="401151"/>
            </a:xfrm>
            <a:custGeom>
              <a:rect b="b" l="l" r="r" t="t"/>
              <a:pathLst>
                <a:path extrusionOk="0" h="2355" w="1083">
                  <a:moveTo>
                    <a:pt x="542" y="0"/>
                  </a:moveTo>
                  <a:lnTo>
                    <a:pt x="269" y="133"/>
                  </a:lnTo>
                  <a:lnTo>
                    <a:pt x="0" y="270"/>
                  </a:lnTo>
                  <a:lnTo>
                    <a:pt x="0" y="2355"/>
                  </a:lnTo>
                  <a:lnTo>
                    <a:pt x="1083" y="2355"/>
                  </a:lnTo>
                  <a:lnTo>
                    <a:pt x="1083" y="270"/>
                  </a:lnTo>
                  <a:lnTo>
                    <a:pt x="814" y="13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1" name="Google Shape;1831;p39"/>
            <p:cNvSpPr/>
            <p:nvPr/>
          </p:nvSpPr>
          <p:spPr>
            <a:xfrm>
              <a:off x="4792974" y="5771259"/>
              <a:ext cx="185850" cy="454126"/>
            </a:xfrm>
            <a:custGeom>
              <a:rect b="b" l="l" r="r" t="t"/>
              <a:pathLst>
                <a:path extrusionOk="0" h="2666" w="1087">
                  <a:moveTo>
                    <a:pt x="545" y="0"/>
                  </a:moveTo>
                  <a:lnTo>
                    <a:pt x="273" y="133"/>
                  </a:lnTo>
                  <a:lnTo>
                    <a:pt x="0" y="266"/>
                  </a:lnTo>
                  <a:lnTo>
                    <a:pt x="0" y="2666"/>
                  </a:lnTo>
                  <a:lnTo>
                    <a:pt x="1087" y="2666"/>
                  </a:lnTo>
                  <a:lnTo>
                    <a:pt x="1087" y="266"/>
                  </a:lnTo>
                  <a:lnTo>
                    <a:pt x="814" y="133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2" name="Google Shape;1832;p39"/>
            <p:cNvSpPr/>
            <p:nvPr/>
          </p:nvSpPr>
          <p:spPr>
            <a:xfrm>
              <a:off x="4978822" y="5717602"/>
              <a:ext cx="185679" cy="507784"/>
            </a:xfrm>
            <a:custGeom>
              <a:rect b="b" l="l" r="r" t="t"/>
              <a:pathLst>
                <a:path extrusionOk="0" h="2981" w="1086">
                  <a:moveTo>
                    <a:pt x="541" y="0"/>
                  </a:moveTo>
                  <a:lnTo>
                    <a:pt x="272" y="137"/>
                  </a:lnTo>
                  <a:lnTo>
                    <a:pt x="0" y="270"/>
                  </a:lnTo>
                  <a:lnTo>
                    <a:pt x="0" y="2981"/>
                  </a:lnTo>
                  <a:lnTo>
                    <a:pt x="1086" y="2981"/>
                  </a:lnTo>
                  <a:lnTo>
                    <a:pt x="1086" y="270"/>
                  </a:lnTo>
                  <a:lnTo>
                    <a:pt x="814" y="137"/>
                  </a:lnTo>
                  <a:lnTo>
                    <a:pt x="541" y="0"/>
                  </a:ln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3" name="Google Shape;1833;p39"/>
            <p:cNvSpPr/>
            <p:nvPr/>
          </p:nvSpPr>
          <p:spPr>
            <a:xfrm>
              <a:off x="5164499" y="5664627"/>
              <a:ext cx="185166" cy="560759"/>
            </a:xfrm>
            <a:custGeom>
              <a:rect b="b" l="l" r="r" t="t"/>
              <a:pathLst>
                <a:path extrusionOk="0" h="3292" w="1083">
                  <a:moveTo>
                    <a:pt x="269" y="133"/>
                  </a:moveTo>
                  <a:lnTo>
                    <a:pt x="0" y="267"/>
                  </a:lnTo>
                  <a:lnTo>
                    <a:pt x="0" y="3292"/>
                  </a:lnTo>
                  <a:lnTo>
                    <a:pt x="1083" y="3292"/>
                  </a:lnTo>
                  <a:lnTo>
                    <a:pt x="1083" y="267"/>
                  </a:lnTo>
                  <a:lnTo>
                    <a:pt x="814" y="133"/>
                  </a:lnTo>
                  <a:lnTo>
                    <a:pt x="542" y="0"/>
                  </a:lnTo>
                  <a:lnTo>
                    <a:pt x="269" y="133"/>
                  </a:ln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4" name="Google Shape;1834;p39"/>
            <p:cNvSpPr/>
            <p:nvPr/>
          </p:nvSpPr>
          <p:spPr>
            <a:xfrm>
              <a:off x="4607809" y="6225382"/>
              <a:ext cx="237484" cy="33556"/>
            </a:xfrm>
            <a:custGeom>
              <a:rect b="b" l="l" r="r" t="t"/>
              <a:pathLst>
                <a:path extrusionOk="0" h="197" w="1389">
                  <a:moveTo>
                    <a:pt x="0" y="0"/>
                  </a:moveTo>
                  <a:lnTo>
                    <a:pt x="608" y="197"/>
                  </a:lnTo>
                  <a:lnTo>
                    <a:pt x="1389" y="197"/>
                  </a:lnTo>
                  <a:lnTo>
                    <a:pt x="10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9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5" name="Google Shape;1835;p39"/>
            <p:cNvSpPr/>
            <p:nvPr/>
          </p:nvSpPr>
          <p:spPr>
            <a:xfrm>
              <a:off x="4792974" y="6225382"/>
              <a:ext cx="185850" cy="33556"/>
            </a:xfrm>
            <a:custGeom>
              <a:rect b="b" l="l" r="r" t="t"/>
              <a:pathLst>
                <a:path extrusionOk="0" h="197" w="1087">
                  <a:moveTo>
                    <a:pt x="1087" y="0"/>
                  </a:moveTo>
                  <a:lnTo>
                    <a:pt x="1087" y="197"/>
                  </a:lnTo>
                  <a:lnTo>
                    <a:pt x="306" y="197"/>
                  </a:lnTo>
                  <a:lnTo>
                    <a:pt x="0" y="0"/>
                  </a:lnTo>
                  <a:lnTo>
                    <a:pt x="1087" y="0"/>
                  </a:lnTo>
                  <a:close/>
                </a:path>
              </a:pathLst>
            </a:custGeom>
            <a:solidFill>
              <a:srgbClr val="38761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6" name="Google Shape;1836;p39"/>
            <p:cNvSpPr/>
            <p:nvPr/>
          </p:nvSpPr>
          <p:spPr>
            <a:xfrm>
              <a:off x="5112694" y="6225382"/>
              <a:ext cx="237997" cy="33556"/>
            </a:xfrm>
            <a:custGeom>
              <a:rect b="b" l="l" r="r" t="t"/>
              <a:pathLst>
                <a:path extrusionOk="0" h="197" w="1392">
                  <a:moveTo>
                    <a:pt x="1392" y="0"/>
                  </a:moveTo>
                  <a:lnTo>
                    <a:pt x="781" y="197"/>
                  </a:lnTo>
                  <a:lnTo>
                    <a:pt x="0" y="197"/>
                  </a:lnTo>
                  <a:lnTo>
                    <a:pt x="306" y="0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351C7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7" name="Google Shape;1837;p39"/>
            <p:cNvSpPr/>
            <p:nvPr/>
          </p:nvSpPr>
          <p:spPr>
            <a:xfrm>
              <a:off x="4978822" y="6225382"/>
              <a:ext cx="186192" cy="33556"/>
            </a:xfrm>
            <a:custGeom>
              <a:rect b="b" l="l" r="r" t="t"/>
              <a:pathLst>
                <a:path extrusionOk="0" h="197" w="1089">
                  <a:moveTo>
                    <a:pt x="0" y="0"/>
                  </a:moveTo>
                  <a:lnTo>
                    <a:pt x="0" y="197"/>
                  </a:lnTo>
                  <a:lnTo>
                    <a:pt x="783" y="197"/>
                  </a:lnTo>
                  <a:lnTo>
                    <a:pt x="108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155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38" name="Google Shape;1838;p39"/>
          <p:cNvGrpSpPr/>
          <p:nvPr/>
        </p:nvGrpSpPr>
        <p:grpSpPr>
          <a:xfrm>
            <a:off x="3973890" y="4378543"/>
            <a:ext cx="1079865" cy="445620"/>
            <a:chOff x="2571250" y="5664711"/>
            <a:chExt cx="1439820" cy="594160"/>
          </a:xfrm>
        </p:grpSpPr>
        <p:sp>
          <p:nvSpPr>
            <p:cNvPr id="1839" name="Google Shape;1839;p39"/>
            <p:cNvSpPr/>
            <p:nvPr/>
          </p:nvSpPr>
          <p:spPr>
            <a:xfrm>
              <a:off x="2751485" y="5699308"/>
              <a:ext cx="179409" cy="510050"/>
            </a:xfrm>
            <a:custGeom>
              <a:rect b="b" l="l" r="r" t="t"/>
              <a:pathLst>
                <a:path extrusionOk="0" h="813" w="287">
                  <a:moveTo>
                    <a:pt x="144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813"/>
                    <a:pt x="0" y="813"/>
                    <a:pt x="0" y="813"/>
                  </a:cubicBezTo>
                  <a:cubicBezTo>
                    <a:pt x="287" y="813"/>
                    <a:pt x="287" y="813"/>
                    <a:pt x="287" y="813"/>
                  </a:cubicBezTo>
                  <a:cubicBezTo>
                    <a:pt x="287" y="144"/>
                    <a:pt x="287" y="144"/>
                    <a:pt x="287" y="144"/>
                  </a:cubicBezTo>
                  <a:cubicBezTo>
                    <a:pt x="287" y="65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0" name="Google Shape;1840;p39"/>
            <p:cNvSpPr/>
            <p:nvPr/>
          </p:nvSpPr>
          <p:spPr>
            <a:xfrm>
              <a:off x="2765747" y="5713810"/>
              <a:ext cx="150600" cy="151500"/>
            </a:xfrm>
            <a:prstGeom prst="ellipse">
              <a:avLst/>
            </a:prstGeom>
            <a:solidFill>
              <a:srgbClr val="B45F0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1" name="Google Shape;1841;p39"/>
            <p:cNvSpPr/>
            <p:nvPr/>
          </p:nvSpPr>
          <p:spPr>
            <a:xfrm>
              <a:off x="2930895" y="5732455"/>
              <a:ext cx="180236" cy="476902"/>
            </a:xfrm>
            <a:custGeom>
              <a:rect b="b" l="l" r="r" t="t"/>
              <a:pathLst>
                <a:path extrusionOk="0" h="760" w="288">
                  <a:moveTo>
                    <a:pt x="144" y="0"/>
                  </a:moveTo>
                  <a:cubicBezTo>
                    <a:pt x="65" y="0"/>
                    <a:pt x="0" y="65"/>
                    <a:pt x="0" y="144"/>
                  </a:cubicBezTo>
                  <a:cubicBezTo>
                    <a:pt x="0" y="760"/>
                    <a:pt x="0" y="760"/>
                    <a:pt x="0" y="760"/>
                  </a:cubicBezTo>
                  <a:cubicBezTo>
                    <a:pt x="288" y="760"/>
                    <a:pt x="288" y="760"/>
                    <a:pt x="288" y="760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4" y="0"/>
                    <a:pt x="144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2" name="Google Shape;1842;p39"/>
            <p:cNvSpPr/>
            <p:nvPr/>
          </p:nvSpPr>
          <p:spPr>
            <a:xfrm>
              <a:off x="2945363" y="5746957"/>
              <a:ext cx="151200" cy="151800"/>
            </a:xfrm>
            <a:prstGeom prst="ellipse">
              <a:avLst/>
            </a:prstGeom>
            <a:solidFill>
              <a:srgbClr val="BF9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3" name="Google Shape;1843;p39"/>
            <p:cNvSpPr/>
            <p:nvPr/>
          </p:nvSpPr>
          <p:spPr>
            <a:xfrm>
              <a:off x="3111130" y="5756280"/>
              <a:ext cx="180030" cy="453078"/>
            </a:xfrm>
            <a:custGeom>
              <a:rect b="b" l="l" r="r" t="t"/>
              <a:pathLst>
                <a:path extrusionOk="0" h="722" w="288">
                  <a:moveTo>
                    <a:pt x="144" y="0"/>
                  </a:moveTo>
                  <a:cubicBezTo>
                    <a:pt x="65" y="0"/>
                    <a:pt x="0" y="65"/>
                    <a:pt x="0" y="144"/>
                  </a:cubicBezTo>
                  <a:cubicBezTo>
                    <a:pt x="0" y="722"/>
                    <a:pt x="0" y="722"/>
                    <a:pt x="0" y="722"/>
                  </a:cubicBezTo>
                  <a:cubicBezTo>
                    <a:pt x="288" y="722"/>
                    <a:pt x="288" y="722"/>
                    <a:pt x="288" y="722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4" y="0"/>
                    <a:pt x="144" y="0"/>
                  </a:cubicBez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4" name="Google Shape;1844;p39"/>
            <p:cNvSpPr/>
            <p:nvPr/>
          </p:nvSpPr>
          <p:spPr>
            <a:xfrm>
              <a:off x="3125392" y="5770782"/>
              <a:ext cx="151200" cy="151800"/>
            </a:xfrm>
            <a:prstGeom prst="ellipse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5" name="Google Shape;1845;p39"/>
            <p:cNvSpPr/>
            <p:nvPr/>
          </p:nvSpPr>
          <p:spPr>
            <a:xfrm>
              <a:off x="3291159" y="5756280"/>
              <a:ext cx="180030" cy="453078"/>
            </a:xfrm>
            <a:custGeom>
              <a:rect b="b" l="l" r="r" t="t"/>
              <a:pathLst>
                <a:path extrusionOk="0" h="722" w="288">
                  <a:moveTo>
                    <a:pt x="144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722"/>
                    <a:pt x="0" y="722"/>
                    <a:pt x="0" y="722"/>
                  </a:cubicBezTo>
                  <a:cubicBezTo>
                    <a:pt x="288" y="722"/>
                    <a:pt x="288" y="722"/>
                    <a:pt x="288" y="722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6" name="Google Shape;1846;p39"/>
            <p:cNvSpPr/>
            <p:nvPr/>
          </p:nvSpPr>
          <p:spPr>
            <a:xfrm>
              <a:off x="3305628" y="5770782"/>
              <a:ext cx="151200" cy="151800"/>
            </a:xfrm>
            <a:prstGeom prst="ellipse">
              <a:avLst/>
            </a:prstGeom>
            <a:solidFill>
              <a:srgbClr val="134F5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7" name="Google Shape;1847;p39"/>
            <p:cNvSpPr/>
            <p:nvPr/>
          </p:nvSpPr>
          <p:spPr>
            <a:xfrm>
              <a:off x="3471189" y="5732455"/>
              <a:ext cx="180236" cy="476902"/>
            </a:xfrm>
            <a:custGeom>
              <a:rect b="b" l="l" r="r" t="t"/>
              <a:pathLst>
                <a:path extrusionOk="0" h="760" w="288">
                  <a:moveTo>
                    <a:pt x="144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760"/>
                    <a:pt x="0" y="760"/>
                    <a:pt x="0" y="760"/>
                  </a:cubicBezTo>
                  <a:cubicBezTo>
                    <a:pt x="288" y="760"/>
                    <a:pt x="288" y="760"/>
                    <a:pt x="288" y="760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8" name="Google Shape;1848;p39"/>
            <p:cNvSpPr/>
            <p:nvPr/>
          </p:nvSpPr>
          <p:spPr>
            <a:xfrm>
              <a:off x="3485657" y="5746957"/>
              <a:ext cx="151200" cy="151800"/>
            </a:xfrm>
            <a:prstGeom prst="ellipse">
              <a:avLst/>
            </a:prstGeom>
            <a:solidFill>
              <a:srgbClr val="1155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9" name="Google Shape;1849;p39"/>
            <p:cNvSpPr/>
            <p:nvPr/>
          </p:nvSpPr>
          <p:spPr>
            <a:xfrm>
              <a:off x="3651425" y="5699308"/>
              <a:ext cx="179409" cy="510050"/>
            </a:xfrm>
            <a:custGeom>
              <a:rect b="b" l="l" r="r" t="t"/>
              <a:pathLst>
                <a:path extrusionOk="0" h="813" w="287">
                  <a:moveTo>
                    <a:pt x="143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813"/>
                    <a:pt x="0" y="813"/>
                    <a:pt x="0" y="813"/>
                  </a:cubicBezTo>
                  <a:cubicBezTo>
                    <a:pt x="287" y="813"/>
                    <a:pt x="287" y="813"/>
                    <a:pt x="287" y="813"/>
                  </a:cubicBezTo>
                  <a:cubicBezTo>
                    <a:pt x="287" y="144"/>
                    <a:pt x="287" y="144"/>
                    <a:pt x="287" y="144"/>
                  </a:cubicBezTo>
                  <a:cubicBezTo>
                    <a:pt x="287" y="65"/>
                    <a:pt x="223" y="0"/>
                    <a:pt x="143" y="0"/>
                  </a:cubicBez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0" name="Google Shape;1850;p39"/>
            <p:cNvSpPr/>
            <p:nvPr/>
          </p:nvSpPr>
          <p:spPr>
            <a:xfrm>
              <a:off x="3665893" y="5713810"/>
              <a:ext cx="150600" cy="151500"/>
            </a:xfrm>
            <a:prstGeom prst="ellipse">
              <a:avLst/>
            </a:prstGeom>
            <a:solidFill>
              <a:srgbClr val="351C7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1" name="Google Shape;1851;p39"/>
            <p:cNvSpPr/>
            <p:nvPr/>
          </p:nvSpPr>
          <p:spPr>
            <a:xfrm>
              <a:off x="3830834" y="5664711"/>
              <a:ext cx="180236" cy="544646"/>
            </a:xfrm>
            <a:custGeom>
              <a:rect b="b" l="l" r="r" t="t"/>
              <a:pathLst>
                <a:path extrusionOk="0" h="868" w="288">
                  <a:moveTo>
                    <a:pt x="144" y="0"/>
                  </a:moveTo>
                  <a:cubicBezTo>
                    <a:pt x="65" y="0"/>
                    <a:pt x="0" y="64"/>
                    <a:pt x="0" y="144"/>
                  </a:cubicBezTo>
                  <a:cubicBezTo>
                    <a:pt x="0" y="868"/>
                    <a:pt x="0" y="868"/>
                    <a:pt x="0" y="868"/>
                  </a:cubicBezTo>
                  <a:cubicBezTo>
                    <a:pt x="288" y="868"/>
                    <a:pt x="288" y="868"/>
                    <a:pt x="288" y="868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4"/>
                    <a:pt x="224" y="0"/>
                    <a:pt x="144" y="0"/>
                  </a:cubicBez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2" name="Google Shape;1852;p39"/>
            <p:cNvSpPr/>
            <p:nvPr/>
          </p:nvSpPr>
          <p:spPr>
            <a:xfrm>
              <a:off x="3845302" y="5679213"/>
              <a:ext cx="151200" cy="151800"/>
            </a:xfrm>
            <a:prstGeom prst="ellipse">
              <a:avLst/>
            </a:prstGeom>
            <a:solidFill>
              <a:srgbClr val="741B4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3" name="Google Shape;1853;p39"/>
            <p:cNvSpPr/>
            <p:nvPr/>
          </p:nvSpPr>
          <p:spPr>
            <a:xfrm>
              <a:off x="2571250" y="5664711"/>
              <a:ext cx="180236" cy="544646"/>
            </a:xfrm>
            <a:custGeom>
              <a:rect b="b" l="l" r="r" t="t"/>
              <a:pathLst>
                <a:path extrusionOk="0" h="868" w="288">
                  <a:moveTo>
                    <a:pt x="144" y="0"/>
                  </a:moveTo>
                  <a:cubicBezTo>
                    <a:pt x="64" y="0"/>
                    <a:pt x="0" y="64"/>
                    <a:pt x="0" y="144"/>
                  </a:cubicBezTo>
                  <a:cubicBezTo>
                    <a:pt x="0" y="868"/>
                    <a:pt x="0" y="868"/>
                    <a:pt x="0" y="868"/>
                  </a:cubicBezTo>
                  <a:cubicBezTo>
                    <a:pt x="288" y="868"/>
                    <a:pt x="288" y="868"/>
                    <a:pt x="288" y="868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4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4" name="Google Shape;1854;p39"/>
            <p:cNvSpPr/>
            <p:nvPr/>
          </p:nvSpPr>
          <p:spPr>
            <a:xfrm>
              <a:off x="2585718" y="5679213"/>
              <a:ext cx="151200" cy="151800"/>
            </a:xfrm>
            <a:prstGeom prst="ellipse">
              <a:avLst/>
            </a:prstGeom>
            <a:solidFill>
              <a:srgbClr val="99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5" name="Google Shape;1855;p39"/>
            <p:cNvSpPr/>
            <p:nvPr/>
          </p:nvSpPr>
          <p:spPr>
            <a:xfrm>
              <a:off x="2571250" y="6209358"/>
              <a:ext cx="365226" cy="49514"/>
            </a:xfrm>
            <a:custGeom>
              <a:rect b="b" l="l" r="r" t="t"/>
              <a:pathLst>
                <a:path extrusionOk="0" h="239" w="1767">
                  <a:moveTo>
                    <a:pt x="1767" y="239"/>
                  </a:moveTo>
                  <a:lnTo>
                    <a:pt x="1198" y="239"/>
                  </a:lnTo>
                  <a:lnTo>
                    <a:pt x="0" y="0"/>
                  </a:lnTo>
                  <a:lnTo>
                    <a:pt x="872" y="0"/>
                  </a:lnTo>
                  <a:lnTo>
                    <a:pt x="1767" y="239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6" name="Google Shape;1856;p39"/>
            <p:cNvSpPr/>
            <p:nvPr/>
          </p:nvSpPr>
          <p:spPr>
            <a:xfrm>
              <a:off x="2751485" y="6209358"/>
              <a:ext cx="303218" cy="49514"/>
            </a:xfrm>
            <a:custGeom>
              <a:rect b="b" l="l" r="r" t="t"/>
              <a:pathLst>
                <a:path extrusionOk="0" h="239" w="1467">
                  <a:moveTo>
                    <a:pt x="1467" y="239"/>
                  </a:moveTo>
                  <a:lnTo>
                    <a:pt x="895" y="239"/>
                  </a:lnTo>
                  <a:lnTo>
                    <a:pt x="0" y="0"/>
                  </a:lnTo>
                  <a:lnTo>
                    <a:pt x="868" y="0"/>
                  </a:lnTo>
                  <a:lnTo>
                    <a:pt x="1467" y="239"/>
                  </a:lnTo>
                  <a:close/>
                </a:path>
              </a:pathLst>
            </a:custGeom>
            <a:solidFill>
              <a:srgbClr val="B45F0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7" name="Google Shape;1857;p39"/>
            <p:cNvSpPr/>
            <p:nvPr/>
          </p:nvSpPr>
          <p:spPr>
            <a:xfrm>
              <a:off x="2930895" y="6209358"/>
              <a:ext cx="242037" cy="49514"/>
            </a:xfrm>
            <a:custGeom>
              <a:rect b="b" l="l" r="r" t="t"/>
              <a:pathLst>
                <a:path extrusionOk="0" h="239" w="1171">
                  <a:moveTo>
                    <a:pt x="1171" y="239"/>
                  </a:moveTo>
                  <a:lnTo>
                    <a:pt x="599" y="239"/>
                  </a:lnTo>
                  <a:lnTo>
                    <a:pt x="0" y="0"/>
                  </a:lnTo>
                  <a:lnTo>
                    <a:pt x="872" y="0"/>
                  </a:lnTo>
                  <a:lnTo>
                    <a:pt x="1171" y="239"/>
                  </a:lnTo>
                  <a:close/>
                </a:path>
              </a:pathLst>
            </a:custGeom>
            <a:solidFill>
              <a:srgbClr val="BF9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8" name="Google Shape;1858;p39"/>
            <p:cNvSpPr/>
            <p:nvPr/>
          </p:nvSpPr>
          <p:spPr>
            <a:xfrm>
              <a:off x="3111130" y="6209358"/>
              <a:ext cx="180029" cy="49514"/>
            </a:xfrm>
            <a:custGeom>
              <a:rect b="b" l="l" r="r" t="t"/>
              <a:pathLst>
                <a:path extrusionOk="0" h="239" w="871">
                  <a:moveTo>
                    <a:pt x="871" y="239"/>
                  </a:moveTo>
                  <a:lnTo>
                    <a:pt x="299" y="239"/>
                  </a:lnTo>
                  <a:lnTo>
                    <a:pt x="0" y="0"/>
                  </a:lnTo>
                  <a:lnTo>
                    <a:pt x="871" y="0"/>
                  </a:lnTo>
                  <a:lnTo>
                    <a:pt x="871" y="239"/>
                  </a:lnTo>
                  <a:close/>
                </a:path>
              </a:pathLst>
            </a:custGeom>
            <a:solidFill>
              <a:srgbClr val="38761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9" name="Google Shape;1859;p39"/>
            <p:cNvSpPr/>
            <p:nvPr/>
          </p:nvSpPr>
          <p:spPr>
            <a:xfrm>
              <a:off x="3291159" y="6209358"/>
              <a:ext cx="180029" cy="49514"/>
            </a:xfrm>
            <a:custGeom>
              <a:rect b="b" l="l" r="r" t="t"/>
              <a:pathLst>
                <a:path extrusionOk="0" h="239" w="871">
                  <a:moveTo>
                    <a:pt x="572" y="239"/>
                  </a:moveTo>
                  <a:lnTo>
                    <a:pt x="0" y="239"/>
                  </a:lnTo>
                  <a:lnTo>
                    <a:pt x="0" y="0"/>
                  </a:lnTo>
                  <a:lnTo>
                    <a:pt x="871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134F5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0" name="Google Shape;1860;p39"/>
            <p:cNvSpPr/>
            <p:nvPr/>
          </p:nvSpPr>
          <p:spPr>
            <a:xfrm>
              <a:off x="3409388" y="6209358"/>
              <a:ext cx="242037" cy="49514"/>
            </a:xfrm>
            <a:custGeom>
              <a:rect b="b" l="l" r="r" t="t"/>
              <a:pathLst>
                <a:path extrusionOk="0" h="239" w="1171">
                  <a:moveTo>
                    <a:pt x="572" y="239"/>
                  </a:moveTo>
                  <a:lnTo>
                    <a:pt x="0" y="239"/>
                  </a:lnTo>
                  <a:lnTo>
                    <a:pt x="299" y="0"/>
                  </a:lnTo>
                  <a:lnTo>
                    <a:pt x="1171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1155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1" name="Google Shape;1861;p39"/>
            <p:cNvSpPr/>
            <p:nvPr/>
          </p:nvSpPr>
          <p:spPr>
            <a:xfrm>
              <a:off x="3527616" y="6209358"/>
              <a:ext cx="303218" cy="49514"/>
            </a:xfrm>
            <a:custGeom>
              <a:rect b="b" l="l" r="r" t="t"/>
              <a:pathLst>
                <a:path extrusionOk="0" h="239" w="1467">
                  <a:moveTo>
                    <a:pt x="572" y="239"/>
                  </a:moveTo>
                  <a:lnTo>
                    <a:pt x="0" y="239"/>
                  </a:lnTo>
                  <a:lnTo>
                    <a:pt x="599" y="0"/>
                  </a:lnTo>
                  <a:lnTo>
                    <a:pt x="1467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351C7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2" name="Google Shape;1862;p39"/>
            <p:cNvSpPr/>
            <p:nvPr/>
          </p:nvSpPr>
          <p:spPr>
            <a:xfrm>
              <a:off x="3645844" y="6209358"/>
              <a:ext cx="365226" cy="49514"/>
            </a:xfrm>
            <a:custGeom>
              <a:rect b="b" l="l" r="r" t="t"/>
              <a:pathLst>
                <a:path extrusionOk="0" h="239" w="1767">
                  <a:moveTo>
                    <a:pt x="572" y="239"/>
                  </a:moveTo>
                  <a:lnTo>
                    <a:pt x="0" y="239"/>
                  </a:lnTo>
                  <a:lnTo>
                    <a:pt x="895" y="0"/>
                  </a:lnTo>
                  <a:lnTo>
                    <a:pt x="1767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741B4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63" name="Google Shape;1863;p39"/>
          <p:cNvGrpSpPr/>
          <p:nvPr/>
        </p:nvGrpSpPr>
        <p:grpSpPr>
          <a:xfrm>
            <a:off x="5599659" y="4378335"/>
            <a:ext cx="642470" cy="446036"/>
            <a:chOff x="6332670" y="5663946"/>
            <a:chExt cx="856627" cy="594715"/>
          </a:xfrm>
        </p:grpSpPr>
        <p:grpSp>
          <p:nvGrpSpPr>
            <p:cNvPr id="1864" name="Google Shape;1864;p39"/>
            <p:cNvGrpSpPr/>
            <p:nvPr/>
          </p:nvGrpSpPr>
          <p:grpSpPr>
            <a:xfrm>
              <a:off x="6392364" y="5663946"/>
              <a:ext cx="796933" cy="185801"/>
              <a:chOff x="3321050" y="1066800"/>
              <a:chExt cx="6505573" cy="1508125"/>
            </a:xfrm>
          </p:grpSpPr>
          <p:sp>
            <p:nvSpPr>
              <p:cNvPr id="1865" name="Google Shape;1865;p39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rect b="b" l="l" r="r" t="t"/>
                <a:pathLst>
                  <a:path extrusionOk="0" h="384" w="1658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6AA84F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6" name="Google Shape;1866;p39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rect b="b" l="l" r="r" t="t"/>
                <a:pathLst>
                  <a:path extrusionOk="0" h="197" w="196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38761D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67" name="Google Shape;1867;p39"/>
            <p:cNvGrpSpPr/>
            <p:nvPr/>
          </p:nvGrpSpPr>
          <p:grpSpPr>
            <a:xfrm flipH="1">
              <a:off x="6332670" y="5868403"/>
              <a:ext cx="796933" cy="185801"/>
              <a:chOff x="3321050" y="1066800"/>
              <a:chExt cx="6505573" cy="1508125"/>
            </a:xfrm>
          </p:grpSpPr>
          <p:sp>
            <p:nvSpPr>
              <p:cNvPr id="1868" name="Google Shape;1868;p39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rect b="b" l="l" r="r" t="t"/>
                <a:pathLst>
                  <a:path extrusionOk="0" h="384" w="1658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45818E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9" name="Google Shape;1869;p39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rect b="b" l="l" r="r" t="t"/>
                <a:pathLst>
                  <a:path extrusionOk="0" h="197" w="196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134F5C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0" name="Google Shape;1870;p39"/>
            <p:cNvGrpSpPr/>
            <p:nvPr/>
          </p:nvGrpSpPr>
          <p:grpSpPr>
            <a:xfrm>
              <a:off x="6392364" y="6072860"/>
              <a:ext cx="796933" cy="185801"/>
              <a:chOff x="3321050" y="1066800"/>
              <a:chExt cx="6505573" cy="1508125"/>
            </a:xfrm>
          </p:grpSpPr>
          <p:sp>
            <p:nvSpPr>
              <p:cNvPr id="1871" name="Google Shape;1871;p39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rect b="b" l="l" r="r" t="t"/>
                <a:pathLst>
                  <a:path extrusionOk="0" h="384" w="1658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3C78D8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2" name="Google Shape;1872;p39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rect b="b" l="l" r="r" t="t"/>
                <a:pathLst>
                  <a:path extrusionOk="0" h="197" w="196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1C4587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873" name="Google Shape;1873;p39"/>
          <p:cNvSpPr txBox="1"/>
          <p:nvPr>
            <p:ph idx="4294967295" type="title"/>
          </p:nvPr>
        </p:nvSpPr>
        <p:spPr>
          <a:xfrm>
            <a:off x="855300" y="249075"/>
            <a:ext cx="7433400" cy="39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Diagrams and infographics</a:t>
            </a:r>
            <a:endParaRPr sz="2000"/>
          </a:p>
        </p:txBody>
      </p:sp>
      <p:sp>
        <p:nvSpPr>
          <p:cNvPr id="1874" name="Google Shape;1874;p39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3"/>
          <p:cNvSpPr txBox="1"/>
          <p:nvPr>
            <p:ph type="title"/>
          </p:nvPr>
        </p:nvSpPr>
        <p:spPr>
          <a:xfrm>
            <a:off x="653625" y="14251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9600"/>
              <a:t>Hello!</a:t>
            </a:r>
            <a:endParaRPr b="0" sz="9600"/>
          </a:p>
        </p:txBody>
      </p:sp>
      <p:sp>
        <p:nvSpPr>
          <p:cNvPr id="122" name="Google Shape;122;p13"/>
          <p:cNvSpPr txBox="1"/>
          <p:nvPr>
            <p:ph idx="4294967295" type="subTitle"/>
          </p:nvPr>
        </p:nvSpPr>
        <p:spPr>
          <a:xfrm>
            <a:off x="685800" y="1868575"/>
            <a:ext cx="5937000" cy="225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600"/>
              <a:t>I am Jayden Smith</a:t>
            </a:r>
            <a:endParaRPr b="1" sz="3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 am here because I love to give presentations. 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 @username</a:t>
            </a:r>
            <a:endParaRPr b="1" sz="3600"/>
          </a:p>
        </p:txBody>
      </p:sp>
      <p:grpSp>
        <p:nvGrpSpPr>
          <p:cNvPr id="123" name="Google Shape;123;p13"/>
          <p:cNvGrpSpPr/>
          <p:nvPr/>
        </p:nvGrpSpPr>
        <p:grpSpPr>
          <a:xfrm flipH="1">
            <a:off x="7494560" y="3754514"/>
            <a:ext cx="1649444" cy="1388992"/>
            <a:chOff x="2062875" y="1879850"/>
            <a:chExt cx="1394525" cy="1174325"/>
          </a:xfrm>
        </p:grpSpPr>
        <p:sp>
          <p:nvSpPr>
            <p:cNvPr id="124" name="Google Shape;124;p13"/>
            <p:cNvSpPr/>
            <p:nvPr/>
          </p:nvSpPr>
          <p:spPr>
            <a:xfrm>
              <a:off x="2098525" y="2337475"/>
              <a:ext cx="969350" cy="705875"/>
            </a:xfrm>
            <a:custGeom>
              <a:rect b="b" l="l" r="r" t="t"/>
              <a:pathLst>
                <a:path extrusionOk="0" h="28235" w="38774">
                  <a:moveTo>
                    <a:pt x="15505" y="1"/>
                  </a:moveTo>
                  <a:lnTo>
                    <a:pt x="12195" y="153"/>
                  </a:lnTo>
                  <a:lnTo>
                    <a:pt x="11559" y="204"/>
                  </a:lnTo>
                  <a:lnTo>
                    <a:pt x="10107" y="586"/>
                  </a:lnTo>
                  <a:lnTo>
                    <a:pt x="8529" y="1248"/>
                  </a:lnTo>
                  <a:lnTo>
                    <a:pt x="6950" y="2190"/>
                  </a:lnTo>
                  <a:lnTo>
                    <a:pt x="5474" y="3412"/>
                  </a:lnTo>
                  <a:lnTo>
                    <a:pt x="4201" y="4838"/>
                  </a:lnTo>
                  <a:lnTo>
                    <a:pt x="3463" y="6085"/>
                  </a:lnTo>
                  <a:lnTo>
                    <a:pt x="3081" y="6976"/>
                  </a:lnTo>
                  <a:lnTo>
                    <a:pt x="2826" y="7944"/>
                  </a:lnTo>
                  <a:lnTo>
                    <a:pt x="2699" y="8937"/>
                  </a:lnTo>
                  <a:lnTo>
                    <a:pt x="2699" y="9446"/>
                  </a:lnTo>
                  <a:lnTo>
                    <a:pt x="2724" y="10286"/>
                  </a:lnTo>
                  <a:lnTo>
                    <a:pt x="3055" y="11534"/>
                  </a:lnTo>
                  <a:lnTo>
                    <a:pt x="3463" y="12501"/>
                  </a:lnTo>
                  <a:lnTo>
                    <a:pt x="3666" y="13570"/>
                  </a:lnTo>
                  <a:lnTo>
                    <a:pt x="3590" y="14232"/>
                  </a:lnTo>
                  <a:lnTo>
                    <a:pt x="3412" y="15021"/>
                  </a:lnTo>
                  <a:lnTo>
                    <a:pt x="2826" y="16091"/>
                  </a:lnTo>
                  <a:lnTo>
                    <a:pt x="2088" y="16905"/>
                  </a:lnTo>
                  <a:lnTo>
                    <a:pt x="1273" y="17796"/>
                  </a:lnTo>
                  <a:lnTo>
                    <a:pt x="917" y="18407"/>
                  </a:lnTo>
                  <a:lnTo>
                    <a:pt x="637" y="18942"/>
                  </a:lnTo>
                  <a:lnTo>
                    <a:pt x="255" y="20062"/>
                  </a:lnTo>
                  <a:lnTo>
                    <a:pt x="26" y="21208"/>
                  </a:lnTo>
                  <a:lnTo>
                    <a:pt x="0" y="22379"/>
                  </a:lnTo>
                  <a:lnTo>
                    <a:pt x="178" y="23525"/>
                  </a:lnTo>
                  <a:lnTo>
                    <a:pt x="560" y="24619"/>
                  </a:lnTo>
                  <a:lnTo>
                    <a:pt x="1197" y="25587"/>
                  </a:lnTo>
                  <a:lnTo>
                    <a:pt x="2037" y="26427"/>
                  </a:lnTo>
                  <a:lnTo>
                    <a:pt x="2572" y="26783"/>
                  </a:lnTo>
                  <a:lnTo>
                    <a:pt x="2902" y="26962"/>
                  </a:lnTo>
                  <a:lnTo>
                    <a:pt x="4048" y="27292"/>
                  </a:lnTo>
                  <a:lnTo>
                    <a:pt x="6518" y="27674"/>
                  </a:lnTo>
                  <a:lnTo>
                    <a:pt x="11100" y="28056"/>
                  </a:lnTo>
                  <a:lnTo>
                    <a:pt x="16548" y="28234"/>
                  </a:lnTo>
                  <a:lnTo>
                    <a:pt x="22251" y="28234"/>
                  </a:lnTo>
                  <a:lnTo>
                    <a:pt x="27674" y="28056"/>
                  </a:lnTo>
                  <a:lnTo>
                    <a:pt x="32257" y="27674"/>
                  </a:lnTo>
                  <a:lnTo>
                    <a:pt x="34752" y="27292"/>
                  </a:lnTo>
                  <a:lnTo>
                    <a:pt x="35872" y="26962"/>
                  </a:lnTo>
                  <a:lnTo>
                    <a:pt x="36228" y="26783"/>
                  </a:lnTo>
                  <a:lnTo>
                    <a:pt x="36763" y="26427"/>
                  </a:lnTo>
                  <a:lnTo>
                    <a:pt x="37603" y="25587"/>
                  </a:lnTo>
                  <a:lnTo>
                    <a:pt x="38214" y="24619"/>
                  </a:lnTo>
                  <a:lnTo>
                    <a:pt x="38621" y="23525"/>
                  </a:lnTo>
                  <a:lnTo>
                    <a:pt x="38774" y="22379"/>
                  </a:lnTo>
                  <a:lnTo>
                    <a:pt x="38749" y="21208"/>
                  </a:lnTo>
                  <a:lnTo>
                    <a:pt x="38545" y="20062"/>
                  </a:lnTo>
                  <a:lnTo>
                    <a:pt x="38138" y="18942"/>
                  </a:lnTo>
                  <a:lnTo>
                    <a:pt x="37883" y="18407"/>
                  </a:lnTo>
                  <a:lnTo>
                    <a:pt x="37527" y="17796"/>
                  </a:lnTo>
                  <a:lnTo>
                    <a:pt x="36712" y="16905"/>
                  </a:lnTo>
                  <a:lnTo>
                    <a:pt x="35948" y="16091"/>
                  </a:lnTo>
                  <a:lnTo>
                    <a:pt x="35388" y="15021"/>
                  </a:lnTo>
                  <a:lnTo>
                    <a:pt x="35210" y="14232"/>
                  </a:lnTo>
                  <a:lnTo>
                    <a:pt x="35133" y="13570"/>
                  </a:lnTo>
                  <a:lnTo>
                    <a:pt x="35337" y="12501"/>
                  </a:lnTo>
                  <a:lnTo>
                    <a:pt x="35719" y="11534"/>
                  </a:lnTo>
                  <a:lnTo>
                    <a:pt x="36050" y="10286"/>
                  </a:lnTo>
                  <a:lnTo>
                    <a:pt x="36101" y="9446"/>
                  </a:lnTo>
                  <a:lnTo>
                    <a:pt x="36101" y="8937"/>
                  </a:lnTo>
                  <a:lnTo>
                    <a:pt x="35974" y="7944"/>
                  </a:lnTo>
                  <a:lnTo>
                    <a:pt x="35693" y="6976"/>
                  </a:lnTo>
                  <a:lnTo>
                    <a:pt x="35337" y="6085"/>
                  </a:lnTo>
                  <a:lnTo>
                    <a:pt x="34599" y="4838"/>
                  </a:lnTo>
                  <a:lnTo>
                    <a:pt x="33326" y="3412"/>
                  </a:lnTo>
                  <a:lnTo>
                    <a:pt x="31849" y="2190"/>
                  </a:lnTo>
                  <a:lnTo>
                    <a:pt x="30271" y="1248"/>
                  </a:lnTo>
                  <a:lnTo>
                    <a:pt x="28692" y="586"/>
                  </a:lnTo>
                  <a:lnTo>
                    <a:pt x="27241" y="204"/>
                  </a:lnTo>
                  <a:lnTo>
                    <a:pt x="26605" y="153"/>
                  </a:lnTo>
                  <a:lnTo>
                    <a:pt x="2329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21774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64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2922100" y="2352125"/>
              <a:ext cx="68150" cy="190950"/>
            </a:xfrm>
            <a:custGeom>
              <a:rect b="b" l="l" r="r" t="t"/>
              <a:pathLst>
                <a:path extrusionOk="0" h="7638" w="2726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700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700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2479125" y="2740375"/>
              <a:ext cx="210050" cy="263525"/>
            </a:xfrm>
            <a:custGeom>
              <a:rect b="b" l="l" r="r" t="t"/>
              <a:pathLst>
                <a:path extrusionOk="0" h="10541" w="8402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2233450" y="1924400"/>
              <a:ext cx="700775" cy="875825"/>
            </a:xfrm>
            <a:custGeom>
              <a:rect b="b" l="l" r="r" t="t"/>
              <a:pathLst>
                <a:path extrusionOk="0" h="35033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5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9"/>
                  </a:lnTo>
                  <a:lnTo>
                    <a:pt x="0" y="21004"/>
                  </a:lnTo>
                  <a:lnTo>
                    <a:pt x="0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5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19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19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7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358200" y="2418300"/>
              <a:ext cx="91050" cy="91050"/>
            </a:xfrm>
            <a:custGeom>
              <a:rect b="b" l="l" r="r" t="t"/>
              <a:pathLst>
                <a:path extrusionOk="0" h="3642" w="3642">
                  <a:moveTo>
                    <a:pt x="1808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1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2718450" y="2418300"/>
              <a:ext cx="91025" cy="91050"/>
            </a:xfrm>
            <a:custGeom>
              <a:rect b="b" l="l" r="r" t="t"/>
              <a:pathLst>
                <a:path extrusionOk="0" h="3642" w="3641">
                  <a:moveTo>
                    <a:pt x="1833" y="1"/>
                  </a:moveTo>
                  <a:lnTo>
                    <a:pt x="1451" y="26"/>
                  </a:lnTo>
                  <a:lnTo>
                    <a:pt x="815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815" y="3336"/>
                  </a:lnTo>
                  <a:lnTo>
                    <a:pt x="1451" y="3616"/>
                  </a:lnTo>
                  <a:lnTo>
                    <a:pt x="1833" y="3642"/>
                  </a:lnTo>
                  <a:lnTo>
                    <a:pt x="2190" y="3616"/>
                  </a:lnTo>
                  <a:lnTo>
                    <a:pt x="2851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51" y="306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2062875" y="2844100"/>
              <a:ext cx="1041925" cy="210075"/>
            </a:xfrm>
            <a:custGeom>
              <a:rect b="b" l="l" r="r" t="t"/>
              <a:pathLst>
                <a:path extrusionOk="0" h="8403" w="41677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578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2439675" y="2844100"/>
              <a:ext cx="288325" cy="149600"/>
            </a:xfrm>
            <a:custGeom>
              <a:rect b="b" l="l" r="r" t="t"/>
              <a:pathLst>
                <a:path extrusionOk="0" h="5984" w="11533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5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6" y="4202"/>
                  </a:lnTo>
                  <a:lnTo>
                    <a:pt x="4506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2540875" y="2459675"/>
              <a:ext cx="82125" cy="119700"/>
            </a:xfrm>
            <a:custGeom>
              <a:rect b="b" l="l" r="r" t="t"/>
              <a:pathLst>
                <a:path extrusionOk="0" h="4788" w="3285">
                  <a:moveTo>
                    <a:pt x="1553" y="1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2540875" y="2568525"/>
              <a:ext cx="82125" cy="38200"/>
            </a:xfrm>
            <a:custGeom>
              <a:rect b="b" l="l" r="r" t="t"/>
              <a:pathLst>
                <a:path extrusionOk="0" h="1528" w="3285">
                  <a:moveTo>
                    <a:pt x="0" y="0"/>
                  </a:moveTo>
                  <a:lnTo>
                    <a:pt x="0" y="306"/>
                  </a:lnTo>
                  <a:lnTo>
                    <a:pt x="280" y="840"/>
                  </a:lnTo>
                  <a:lnTo>
                    <a:pt x="764" y="1273"/>
                  </a:lnTo>
                  <a:lnTo>
                    <a:pt x="1298" y="1502"/>
                  </a:lnTo>
                  <a:lnTo>
                    <a:pt x="1528" y="1528"/>
                  </a:lnTo>
                  <a:lnTo>
                    <a:pt x="1782" y="1528"/>
                  </a:lnTo>
                  <a:lnTo>
                    <a:pt x="2011" y="1502"/>
                  </a:lnTo>
                  <a:lnTo>
                    <a:pt x="2521" y="1273"/>
                  </a:lnTo>
                  <a:lnTo>
                    <a:pt x="3004" y="840"/>
                  </a:lnTo>
                  <a:lnTo>
                    <a:pt x="3284" y="306"/>
                  </a:lnTo>
                  <a:lnTo>
                    <a:pt x="3284" y="0"/>
                  </a:lnTo>
                  <a:lnTo>
                    <a:pt x="2902" y="204"/>
                  </a:lnTo>
                  <a:lnTo>
                    <a:pt x="2062" y="433"/>
                  </a:lnTo>
                  <a:lnTo>
                    <a:pt x="1222" y="433"/>
                  </a:lnTo>
                  <a:lnTo>
                    <a:pt x="407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2377300" y="2434225"/>
              <a:ext cx="26100" cy="26750"/>
            </a:xfrm>
            <a:custGeom>
              <a:rect b="b" l="l" r="r" t="t"/>
              <a:pathLst>
                <a:path extrusionOk="0" h="1070" w="1044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09" y="1070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44" y="535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2737525" y="2434225"/>
              <a:ext cx="26775" cy="26750"/>
            </a:xfrm>
            <a:custGeom>
              <a:rect b="b" l="l" r="r" t="t"/>
              <a:pathLst>
                <a:path extrusionOk="0" h="1070" w="1071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32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45" y="739"/>
                  </a:lnTo>
                  <a:lnTo>
                    <a:pt x="1070" y="535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233082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2691075" y="2522700"/>
              <a:ext cx="146400" cy="68750"/>
            </a:xfrm>
            <a:custGeom>
              <a:rect b="b" l="l" r="r" t="t"/>
              <a:pathLst>
                <a:path extrusionOk="0" h="2750" w="5856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611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2188250" y="1879850"/>
              <a:ext cx="791175" cy="525750"/>
            </a:xfrm>
            <a:custGeom>
              <a:rect b="b" l="l" r="r" t="t"/>
              <a:pathLst>
                <a:path extrusionOk="0" h="21030" w="31647">
                  <a:moveTo>
                    <a:pt x="15022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66" y="3132"/>
                  </a:lnTo>
                  <a:lnTo>
                    <a:pt x="5194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79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52" y="14436"/>
                  </a:lnTo>
                  <a:lnTo>
                    <a:pt x="11890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7007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83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3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820" y="20317"/>
                  </a:lnTo>
                  <a:lnTo>
                    <a:pt x="30526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3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78" y="4100"/>
                  </a:lnTo>
                  <a:lnTo>
                    <a:pt x="25282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2348025" y="2341925"/>
              <a:ext cx="110750" cy="22300"/>
            </a:xfrm>
            <a:custGeom>
              <a:rect b="b" l="l" r="r" t="t"/>
              <a:pathLst>
                <a:path extrusionOk="0" fill="none" h="892" w="4430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2708900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2521775" y="2657625"/>
              <a:ext cx="124125" cy="35675"/>
            </a:xfrm>
            <a:custGeom>
              <a:rect b="b" l="l" r="r" t="t"/>
              <a:pathLst>
                <a:path extrusionOk="0" h="1427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1"/>
                  </a:lnTo>
                  <a:lnTo>
                    <a:pt x="4812" y="331"/>
                  </a:lnTo>
                  <a:lnTo>
                    <a:pt x="4965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645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3100950" y="2455225"/>
              <a:ext cx="356450" cy="586225"/>
            </a:xfrm>
            <a:custGeom>
              <a:rect b="b" l="l" r="r" t="t"/>
              <a:pathLst>
                <a:path extrusionOk="0" h="23449" w="14258">
                  <a:moveTo>
                    <a:pt x="9192" y="1"/>
                  </a:moveTo>
                  <a:lnTo>
                    <a:pt x="8784" y="102"/>
                  </a:lnTo>
                  <a:lnTo>
                    <a:pt x="8402" y="357"/>
                  </a:lnTo>
                  <a:lnTo>
                    <a:pt x="8148" y="764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3"/>
                  </a:lnTo>
                  <a:lnTo>
                    <a:pt x="7562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306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37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39"/>
                  </a:lnTo>
                  <a:lnTo>
                    <a:pt x="3132" y="9548"/>
                  </a:lnTo>
                  <a:lnTo>
                    <a:pt x="2623" y="8173"/>
                  </a:lnTo>
                  <a:lnTo>
                    <a:pt x="2114" y="7231"/>
                  </a:lnTo>
                  <a:lnTo>
                    <a:pt x="1630" y="6594"/>
                  </a:lnTo>
                  <a:lnTo>
                    <a:pt x="943" y="6111"/>
                  </a:lnTo>
                  <a:lnTo>
                    <a:pt x="383" y="6034"/>
                  </a:lnTo>
                  <a:lnTo>
                    <a:pt x="332" y="6060"/>
                  </a:lnTo>
                  <a:lnTo>
                    <a:pt x="154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26" y="7078"/>
                  </a:lnTo>
                  <a:lnTo>
                    <a:pt x="561" y="10006"/>
                  </a:lnTo>
                  <a:lnTo>
                    <a:pt x="1147" y="13494"/>
                  </a:lnTo>
                  <a:lnTo>
                    <a:pt x="1197" y="13901"/>
                  </a:lnTo>
                  <a:lnTo>
                    <a:pt x="1427" y="14563"/>
                  </a:lnTo>
                  <a:lnTo>
                    <a:pt x="1885" y="15327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33" y="17694"/>
                  </a:lnTo>
                  <a:lnTo>
                    <a:pt x="10261" y="17694"/>
                  </a:lnTo>
                  <a:lnTo>
                    <a:pt x="10694" y="17618"/>
                  </a:lnTo>
                  <a:lnTo>
                    <a:pt x="11203" y="17338"/>
                  </a:lnTo>
                  <a:lnTo>
                    <a:pt x="11610" y="16803"/>
                  </a:lnTo>
                  <a:lnTo>
                    <a:pt x="11737" y="16396"/>
                  </a:lnTo>
                  <a:lnTo>
                    <a:pt x="12068" y="14970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8"/>
                  </a:lnTo>
                  <a:lnTo>
                    <a:pt x="14232" y="5652"/>
                  </a:lnTo>
                  <a:lnTo>
                    <a:pt x="14258" y="5423"/>
                  </a:lnTo>
                  <a:lnTo>
                    <a:pt x="14207" y="4965"/>
                  </a:lnTo>
                  <a:lnTo>
                    <a:pt x="14029" y="4609"/>
                  </a:lnTo>
                  <a:lnTo>
                    <a:pt x="13698" y="4354"/>
                  </a:lnTo>
                  <a:lnTo>
                    <a:pt x="13520" y="4303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609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48" y="3030"/>
                  </a:lnTo>
                  <a:lnTo>
                    <a:pt x="12297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34" y="1834"/>
                  </a:lnTo>
                  <a:lnTo>
                    <a:pt x="11330" y="1783"/>
                  </a:lnTo>
                  <a:lnTo>
                    <a:pt x="10897" y="1884"/>
                  </a:lnTo>
                  <a:lnTo>
                    <a:pt x="10541" y="2165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102"/>
                  </a:lnTo>
                  <a:lnTo>
                    <a:pt x="9421" y="26"/>
                  </a:lnTo>
                  <a:lnTo>
                    <a:pt x="9192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3184975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0" y="1"/>
                  </a:moveTo>
                  <a:lnTo>
                    <a:pt x="0" y="1"/>
                  </a:lnTo>
                  <a:lnTo>
                    <a:pt x="0" y="26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3218075" y="2659525"/>
              <a:ext cx="190950" cy="55400"/>
            </a:xfrm>
            <a:custGeom>
              <a:rect b="b" l="l" r="r" t="t"/>
              <a:pathLst>
                <a:path extrusionOk="0" h="2216" w="7638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3184975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77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125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61" y="1935"/>
                  </a:lnTo>
                  <a:lnTo>
                    <a:pt x="2419" y="968"/>
                  </a:lnTo>
                  <a:lnTo>
                    <a:pt x="1401" y="407"/>
                  </a:lnTo>
                  <a:lnTo>
                    <a:pt x="561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3162700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3123225" y="2910950"/>
              <a:ext cx="238075" cy="100575"/>
            </a:xfrm>
            <a:custGeom>
              <a:rect b="b" l="l" r="r" t="t"/>
              <a:pathLst>
                <a:path extrusionOk="0" h="4023" w="9523">
                  <a:moveTo>
                    <a:pt x="434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523" y="2088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3100950" y="2948500"/>
              <a:ext cx="251450" cy="105675"/>
            </a:xfrm>
            <a:custGeom>
              <a:rect b="b" l="l" r="r" t="t"/>
              <a:pathLst>
                <a:path extrusionOk="0" h="4227" w="10058">
                  <a:moveTo>
                    <a:pt x="994" y="0"/>
                  </a:moveTo>
                  <a:lnTo>
                    <a:pt x="1" y="4226"/>
                  </a:lnTo>
                  <a:lnTo>
                    <a:pt x="9573" y="4226"/>
                  </a:lnTo>
                  <a:lnTo>
                    <a:pt x="10057" y="2088"/>
                  </a:lnTo>
                  <a:lnTo>
                    <a:pt x="994" y="0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0" name="Google Shape;150;p13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8" name="Shape 1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9" name="Google Shape;1879;p40"/>
          <p:cNvSpPr txBox="1"/>
          <p:nvPr/>
        </p:nvSpPr>
        <p:spPr>
          <a:xfrm>
            <a:off x="2163850" y="609475"/>
            <a:ext cx="6676800" cy="13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rgbClr val="474F67"/>
                </a:solidFill>
                <a:latin typeface="Sniglet"/>
                <a:ea typeface="Sniglet"/>
                <a:cs typeface="Sniglet"/>
                <a:sym typeface="Sniglet"/>
              </a:rPr>
              <a:t>Now you can use any emoji as an icon!</a:t>
            </a:r>
            <a:endParaRPr>
              <a:solidFill>
                <a:srgbClr val="474F67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rgbClr val="474F67"/>
                </a:solidFill>
                <a:latin typeface="Sniglet"/>
                <a:ea typeface="Sniglet"/>
                <a:cs typeface="Sniglet"/>
                <a:sym typeface="Sniglet"/>
              </a:rPr>
              <a:t>And of course it resizes without losing quality and you can change the color.</a:t>
            </a:r>
            <a:endParaRPr>
              <a:solidFill>
                <a:srgbClr val="474F67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74F67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74F67"/>
                </a:solidFill>
                <a:latin typeface="Sniglet"/>
                <a:ea typeface="Sniglet"/>
                <a:cs typeface="Sniglet"/>
                <a:sym typeface="Sniglet"/>
              </a:rPr>
              <a:t>How? Follow Google instructions </a:t>
            </a:r>
            <a:r>
              <a:rPr lang="en" u="sng">
                <a:solidFill>
                  <a:srgbClr val="474F67"/>
                </a:solidFill>
                <a:latin typeface="Sniglet"/>
                <a:ea typeface="Sniglet"/>
                <a:cs typeface="Sniglet"/>
                <a:sym typeface="Sniglet"/>
                <a:hlinkClick r:id="rId3"/>
              </a:rPr>
              <a:t>https://twitter.com/googledocs/status/730087240156643328</a:t>
            </a:r>
            <a:endParaRPr>
              <a:solidFill>
                <a:srgbClr val="474F67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74F67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74F67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474F67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74F67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880" name="Google Shape;1880;p40"/>
          <p:cNvSpPr txBox="1"/>
          <p:nvPr/>
        </p:nvSpPr>
        <p:spPr>
          <a:xfrm>
            <a:off x="808100" y="2069450"/>
            <a:ext cx="7327500" cy="25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474F67"/>
                </a:solidFill>
              </a:rPr>
              <a:t>✋👆👉👍👤👦👧👨👩👪💃🏃💑❤😂😉😋😒😭👶😸🐟🍒🍔💣📌📖🔨🎃🎈🎨🏈🏰🌏🔌🔑</a:t>
            </a:r>
            <a:r>
              <a:rPr lang="en" sz="2400">
                <a:solidFill>
                  <a:srgbClr val="FFFFFF"/>
                </a:solidFill>
                <a:highlight>
                  <a:srgbClr val="474F67"/>
                </a:highlight>
                <a:latin typeface="Sniglet"/>
                <a:ea typeface="Sniglet"/>
                <a:cs typeface="Sniglet"/>
                <a:sym typeface="Sniglet"/>
              </a:rPr>
              <a:t> and many more...</a:t>
            </a:r>
            <a:endParaRPr sz="2400">
              <a:solidFill>
                <a:srgbClr val="FFFFFF"/>
              </a:solidFill>
              <a:highlight>
                <a:srgbClr val="474F67"/>
              </a:highlight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881" name="Google Shape;1881;p40"/>
          <p:cNvSpPr txBox="1"/>
          <p:nvPr/>
        </p:nvSpPr>
        <p:spPr>
          <a:xfrm>
            <a:off x="648975" y="5516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00"/>
                </a:solidFill>
              </a:rPr>
              <a:t>😉</a:t>
            </a:r>
            <a:endParaRPr sz="9600">
              <a:solidFill>
                <a:srgbClr val="FFFF00"/>
              </a:solidFill>
            </a:endParaRPr>
          </a:p>
        </p:txBody>
      </p:sp>
      <p:sp>
        <p:nvSpPr>
          <p:cNvPr id="1882" name="Google Shape;1882;p40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886" name="Shape 1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7" name="Google Shape;1887;p4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6425" y="1451225"/>
            <a:ext cx="2291150" cy="55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88" name="Google Shape;1888;p41"/>
          <p:cNvSpPr txBox="1"/>
          <p:nvPr/>
        </p:nvSpPr>
        <p:spPr>
          <a:xfrm>
            <a:off x="1106100" y="2209500"/>
            <a:ext cx="6931800" cy="2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Free templates for all your presentation needs</a:t>
            </a:r>
            <a:endParaRPr b="1" sz="18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889" name="Google Shape;1889;p41"/>
          <p:cNvGrpSpPr/>
          <p:nvPr/>
        </p:nvGrpSpPr>
        <p:grpSpPr>
          <a:xfrm>
            <a:off x="690575" y="3290132"/>
            <a:ext cx="7762851" cy="892418"/>
            <a:chOff x="801125" y="3213932"/>
            <a:chExt cx="7762851" cy="892418"/>
          </a:xfrm>
        </p:grpSpPr>
        <p:grpSp>
          <p:nvGrpSpPr>
            <p:cNvPr id="1890" name="Google Shape;1890;p41"/>
            <p:cNvGrpSpPr/>
            <p:nvPr/>
          </p:nvGrpSpPr>
          <p:grpSpPr>
            <a:xfrm>
              <a:off x="4845759" y="3213932"/>
              <a:ext cx="1695900" cy="892418"/>
              <a:chOff x="4845759" y="3213932"/>
              <a:chExt cx="1695900" cy="892418"/>
            </a:xfrm>
          </p:grpSpPr>
          <p:sp>
            <p:nvSpPr>
              <p:cNvPr id="1891" name="Google Shape;1891;p41"/>
              <p:cNvSpPr txBox="1"/>
              <p:nvPr/>
            </p:nvSpPr>
            <p:spPr>
              <a:xfrm>
                <a:off x="4845759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Ready to use, professional and customizable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892" name="Google Shape;1892;p41"/>
              <p:cNvSpPr/>
              <p:nvPr/>
            </p:nvSpPr>
            <p:spPr>
              <a:xfrm>
                <a:off x="5603395" y="3213932"/>
                <a:ext cx="180627" cy="181175"/>
              </a:xfrm>
              <a:custGeom>
                <a:rect b="b" l="l" r="r" t="t"/>
                <a:pathLst>
                  <a:path extrusionOk="0" h="5947" w="5929">
                    <a:moveTo>
                      <a:pt x="4679" y="0"/>
                    </a:moveTo>
                    <a:lnTo>
                      <a:pt x="4567" y="19"/>
                    </a:lnTo>
                    <a:lnTo>
                      <a:pt x="4474" y="37"/>
                    </a:lnTo>
                    <a:lnTo>
                      <a:pt x="4381" y="93"/>
                    </a:lnTo>
                    <a:lnTo>
                      <a:pt x="4288" y="168"/>
                    </a:lnTo>
                    <a:lnTo>
                      <a:pt x="3747" y="690"/>
                    </a:lnTo>
                    <a:lnTo>
                      <a:pt x="3729" y="746"/>
                    </a:lnTo>
                    <a:lnTo>
                      <a:pt x="3710" y="802"/>
                    </a:lnTo>
                    <a:lnTo>
                      <a:pt x="3729" y="857"/>
                    </a:lnTo>
                    <a:lnTo>
                      <a:pt x="3747" y="895"/>
                    </a:lnTo>
                    <a:lnTo>
                      <a:pt x="5033" y="2181"/>
                    </a:lnTo>
                    <a:lnTo>
                      <a:pt x="5089" y="2218"/>
                    </a:lnTo>
                    <a:lnTo>
                      <a:pt x="5182" y="2218"/>
                    </a:lnTo>
                    <a:lnTo>
                      <a:pt x="5238" y="2181"/>
                    </a:lnTo>
                    <a:lnTo>
                      <a:pt x="5779" y="1640"/>
                    </a:lnTo>
                    <a:lnTo>
                      <a:pt x="5835" y="1566"/>
                    </a:lnTo>
                    <a:lnTo>
                      <a:pt x="5891" y="1473"/>
                    </a:lnTo>
                    <a:lnTo>
                      <a:pt x="5928" y="1361"/>
                    </a:lnTo>
                    <a:lnTo>
                      <a:pt x="5928" y="1249"/>
                    </a:lnTo>
                    <a:lnTo>
                      <a:pt x="5928" y="1156"/>
                    </a:lnTo>
                    <a:lnTo>
                      <a:pt x="5891" y="1044"/>
                    </a:lnTo>
                    <a:lnTo>
                      <a:pt x="5835" y="951"/>
                    </a:lnTo>
                    <a:lnTo>
                      <a:pt x="5779" y="857"/>
                    </a:lnTo>
                    <a:lnTo>
                      <a:pt x="5071" y="168"/>
                    </a:lnTo>
                    <a:lnTo>
                      <a:pt x="4977" y="93"/>
                    </a:lnTo>
                    <a:lnTo>
                      <a:pt x="4884" y="37"/>
                    </a:lnTo>
                    <a:lnTo>
                      <a:pt x="4791" y="19"/>
                    </a:lnTo>
                    <a:lnTo>
                      <a:pt x="4679" y="0"/>
                    </a:lnTo>
                    <a:close/>
                    <a:moveTo>
                      <a:pt x="3393" y="1883"/>
                    </a:moveTo>
                    <a:lnTo>
                      <a:pt x="3449" y="1920"/>
                    </a:lnTo>
                    <a:lnTo>
                      <a:pt x="3486" y="1976"/>
                    </a:lnTo>
                    <a:lnTo>
                      <a:pt x="3505" y="2050"/>
                    </a:lnTo>
                    <a:lnTo>
                      <a:pt x="3486" y="2106"/>
                    </a:lnTo>
                    <a:lnTo>
                      <a:pt x="3449" y="2162"/>
                    </a:lnTo>
                    <a:lnTo>
                      <a:pt x="1660" y="3952"/>
                    </a:lnTo>
                    <a:lnTo>
                      <a:pt x="1604" y="3970"/>
                    </a:lnTo>
                    <a:lnTo>
                      <a:pt x="1548" y="3989"/>
                    </a:lnTo>
                    <a:lnTo>
                      <a:pt x="1492" y="3970"/>
                    </a:lnTo>
                    <a:lnTo>
                      <a:pt x="1436" y="3952"/>
                    </a:lnTo>
                    <a:lnTo>
                      <a:pt x="1399" y="3896"/>
                    </a:lnTo>
                    <a:lnTo>
                      <a:pt x="1380" y="3821"/>
                    </a:lnTo>
                    <a:lnTo>
                      <a:pt x="1399" y="3765"/>
                    </a:lnTo>
                    <a:lnTo>
                      <a:pt x="1436" y="3709"/>
                    </a:lnTo>
                    <a:lnTo>
                      <a:pt x="3225" y="1920"/>
                    </a:lnTo>
                    <a:lnTo>
                      <a:pt x="3281" y="1883"/>
                    </a:lnTo>
                    <a:close/>
                    <a:moveTo>
                      <a:pt x="1007" y="4362"/>
                    </a:moveTo>
                    <a:lnTo>
                      <a:pt x="1007" y="4921"/>
                    </a:lnTo>
                    <a:lnTo>
                      <a:pt x="1566" y="4921"/>
                    </a:lnTo>
                    <a:lnTo>
                      <a:pt x="1566" y="5331"/>
                    </a:lnTo>
                    <a:lnTo>
                      <a:pt x="821" y="5462"/>
                    </a:lnTo>
                    <a:lnTo>
                      <a:pt x="467" y="5107"/>
                    </a:lnTo>
                    <a:lnTo>
                      <a:pt x="597" y="4362"/>
                    </a:lnTo>
                    <a:close/>
                    <a:moveTo>
                      <a:pt x="3337" y="1118"/>
                    </a:moveTo>
                    <a:lnTo>
                      <a:pt x="3300" y="1156"/>
                    </a:lnTo>
                    <a:lnTo>
                      <a:pt x="243" y="4213"/>
                    </a:lnTo>
                    <a:lnTo>
                      <a:pt x="1" y="5611"/>
                    </a:lnTo>
                    <a:lnTo>
                      <a:pt x="1" y="5685"/>
                    </a:lnTo>
                    <a:lnTo>
                      <a:pt x="1" y="5741"/>
                    </a:lnTo>
                    <a:lnTo>
                      <a:pt x="38" y="5816"/>
                    </a:lnTo>
                    <a:lnTo>
                      <a:pt x="75" y="5853"/>
                    </a:lnTo>
                    <a:lnTo>
                      <a:pt x="131" y="5890"/>
                    </a:lnTo>
                    <a:lnTo>
                      <a:pt x="187" y="5928"/>
                    </a:lnTo>
                    <a:lnTo>
                      <a:pt x="243" y="5946"/>
                    </a:lnTo>
                    <a:lnTo>
                      <a:pt x="317" y="5928"/>
                    </a:lnTo>
                    <a:lnTo>
                      <a:pt x="1734" y="5685"/>
                    </a:lnTo>
                    <a:lnTo>
                      <a:pt x="4772" y="2647"/>
                    </a:lnTo>
                    <a:lnTo>
                      <a:pt x="4810" y="2591"/>
                    </a:lnTo>
                    <a:lnTo>
                      <a:pt x="4810" y="2535"/>
                    </a:lnTo>
                    <a:lnTo>
                      <a:pt x="4810" y="2498"/>
                    </a:lnTo>
                    <a:lnTo>
                      <a:pt x="4772" y="2442"/>
                    </a:lnTo>
                    <a:lnTo>
                      <a:pt x="3486" y="1156"/>
                    </a:lnTo>
                    <a:lnTo>
                      <a:pt x="3449" y="11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1893" name="Google Shape;1893;p41"/>
            <p:cNvGrpSpPr/>
            <p:nvPr/>
          </p:nvGrpSpPr>
          <p:grpSpPr>
            <a:xfrm>
              <a:off x="2823442" y="3214222"/>
              <a:ext cx="1695900" cy="892128"/>
              <a:chOff x="2823442" y="3214222"/>
              <a:chExt cx="1695900" cy="892128"/>
            </a:xfrm>
          </p:grpSpPr>
          <p:sp>
            <p:nvSpPr>
              <p:cNvPr id="1894" name="Google Shape;1894;p41"/>
              <p:cNvSpPr txBox="1"/>
              <p:nvPr/>
            </p:nvSpPr>
            <p:spPr>
              <a:xfrm>
                <a:off x="2823442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100% free for personal or commercial use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895" name="Google Shape;1895;p41"/>
              <p:cNvSpPr/>
              <p:nvPr/>
            </p:nvSpPr>
            <p:spPr>
              <a:xfrm>
                <a:off x="3569730" y="3214222"/>
                <a:ext cx="203323" cy="180597"/>
              </a:xfrm>
              <a:custGeom>
                <a:rect b="b" l="l" r="r" t="t"/>
                <a:pathLst>
                  <a:path extrusionOk="0" h="5928" w="6674">
                    <a:moveTo>
                      <a:pt x="2443" y="0"/>
                    </a:moveTo>
                    <a:lnTo>
                      <a:pt x="2275" y="37"/>
                    </a:lnTo>
                    <a:lnTo>
                      <a:pt x="2126" y="93"/>
                    </a:lnTo>
                    <a:lnTo>
                      <a:pt x="1995" y="187"/>
                    </a:lnTo>
                    <a:lnTo>
                      <a:pt x="1846" y="336"/>
                    </a:lnTo>
                    <a:lnTo>
                      <a:pt x="1753" y="503"/>
                    </a:lnTo>
                    <a:lnTo>
                      <a:pt x="1697" y="690"/>
                    </a:lnTo>
                    <a:lnTo>
                      <a:pt x="1660" y="876"/>
                    </a:lnTo>
                    <a:lnTo>
                      <a:pt x="1678" y="1063"/>
                    </a:lnTo>
                    <a:lnTo>
                      <a:pt x="1716" y="1249"/>
                    </a:lnTo>
                    <a:lnTo>
                      <a:pt x="1809" y="1417"/>
                    </a:lnTo>
                    <a:lnTo>
                      <a:pt x="1921" y="1566"/>
                    </a:lnTo>
                    <a:lnTo>
                      <a:pt x="3188" y="2889"/>
                    </a:lnTo>
                    <a:lnTo>
                      <a:pt x="3263" y="2945"/>
                    </a:lnTo>
                    <a:lnTo>
                      <a:pt x="3337" y="2964"/>
                    </a:lnTo>
                    <a:lnTo>
                      <a:pt x="3412" y="2945"/>
                    </a:lnTo>
                    <a:lnTo>
                      <a:pt x="3487" y="2889"/>
                    </a:lnTo>
                    <a:lnTo>
                      <a:pt x="4754" y="1566"/>
                    </a:lnTo>
                    <a:lnTo>
                      <a:pt x="4866" y="1417"/>
                    </a:lnTo>
                    <a:lnTo>
                      <a:pt x="4940" y="1249"/>
                    </a:lnTo>
                    <a:lnTo>
                      <a:pt x="4996" y="1063"/>
                    </a:lnTo>
                    <a:lnTo>
                      <a:pt x="5015" y="876"/>
                    </a:lnTo>
                    <a:lnTo>
                      <a:pt x="4978" y="690"/>
                    </a:lnTo>
                    <a:lnTo>
                      <a:pt x="4922" y="503"/>
                    </a:lnTo>
                    <a:lnTo>
                      <a:pt x="4810" y="336"/>
                    </a:lnTo>
                    <a:lnTo>
                      <a:pt x="4679" y="187"/>
                    </a:lnTo>
                    <a:lnTo>
                      <a:pt x="4549" y="93"/>
                    </a:lnTo>
                    <a:lnTo>
                      <a:pt x="4381" y="37"/>
                    </a:lnTo>
                    <a:lnTo>
                      <a:pt x="4232" y="0"/>
                    </a:lnTo>
                    <a:lnTo>
                      <a:pt x="4064" y="0"/>
                    </a:lnTo>
                    <a:lnTo>
                      <a:pt x="3897" y="19"/>
                    </a:lnTo>
                    <a:lnTo>
                      <a:pt x="3747" y="75"/>
                    </a:lnTo>
                    <a:lnTo>
                      <a:pt x="3598" y="168"/>
                    </a:lnTo>
                    <a:lnTo>
                      <a:pt x="3468" y="280"/>
                    </a:lnTo>
                    <a:lnTo>
                      <a:pt x="3337" y="429"/>
                    </a:lnTo>
                    <a:lnTo>
                      <a:pt x="3207" y="280"/>
                    </a:lnTo>
                    <a:lnTo>
                      <a:pt x="3076" y="168"/>
                    </a:lnTo>
                    <a:lnTo>
                      <a:pt x="2927" y="75"/>
                    </a:lnTo>
                    <a:lnTo>
                      <a:pt x="2778" y="19"/>
                    </a:lnTo>
                    <a:lnTo>
                      <a:pt x="2610" y="0"/>
                    </a:lnTo>
                    <a:close/>
                    <a:moveTo>
                      <a:pt x="2219" y="3691"/>
                    </a:moveTo>
                    <a:lnTo>
                      <a:pt x="1995" y="3728"/>
                    </a:lnTo>
                    <a:lnTo>
                      <a:pt x="1772" y="3784"/>
                    </a:lnTo>
                    <a:lnTo>
                      <a:pt x="1548" y="3877"/>
                    </a:lnTo>
                    <a:lnTo>
                      <a:pt x="1362" y="4008"/>
                    </a:lnTo>
                    <a:lnTo>
                      <a:pt x="821" y="4436"/>
                    </a:lnTo>
                    <a:lnTo>
                      <a:pt x="187" y="4436"/>
                    </a:lnTo>
                    <a:lnTo>
                      <a:pt x="113" y="4455"/>
                    </a:lnTo>
                    <a:lnTo>
                      <a:pt x="57" y="4492"/>
                    </a:lnTo>
                    <a:lnTo>
                      <a:pt x="1" y="4548"/>
                    </a:lnTo>
                    <a:lnTo>
                      <a:pt x="1" y="4623"/>
                    </a:lnTo>
                    <a:lnTo>
                      <a:pt x="1" y="5741"/>
                    </a:lnTo>
                    <a:lnTo>
                      <a:pt x="1" y="5816"/>
                    </a:lnTo>
                    <a:lnTo>
                      <a:pt x="57" y="5872"/>
                    </a:lnTo>
                    <a:lnTo>
                      <a:pt x="113" y="5909"/>
                    </a:lnTo>
                    <a:lnTo>
                      <a:pt x="187" y="5928"/>
                    </a:lnTo>
                    <a:lnTo>
                      <a:pt x="4325" y="5928"/>
                    </a:lnTo>
                    <a:lnTo>
                      <a:pt x="4437" y="5909"/>
                    </a:lnTo>
                    <a:lnTo>
                      <a:pt x="4568" y="5890"/>
                    </a:lnTo>
                    <a:lnTo>
                      <a:pt x="4679" y="5834"/>
                    </a:lnTo>
                    <a:lnTo>
                      <a:pt x="4791" y="5760"/>
                    </a:lnTo>
                    <a:lnTo>
                      <a:pt x="6543" y="4362"/>
                    </a:lnTo>
                    <a:lnTo>
                      <a:pt x="6599" y="4306"/>
                    </a:lnTo>
                    <a:lnTo>
                      <a:pt x="6637" y="4231"/>
                    </a:lnTo>
                    <a:lnTo>
                      <a:pt x="6674" y="4157"/>
                    </a:lnTo>
                    <a:lnTo>
                      <a:pt x="6674" y="4082"/>
                    </a:lnTo>
                    <a:lnTo>
                      <a:pt x="6674" y="4008"/>
                    </a:lnTo>
                    <a:lnTo>
                      <a:pt x="6655" y="3933"/>
                    </a:lnTo>
                    <a:lnTo>
                      <a:pt x="6618" y="3859"/>
                    </a:lnTo>
                    <a:lnTo>
                      <a:pt x="6543" y="3784"/>
                    </a:lnTo>
                    <a:lnTo>
                      <a:pt x="6506" y="3747"/>
                    </a:lnTo>
                    <a:lnTo>
                      <a:pt x="6432" y="3728"/>
                    </a:lnTo>
                    <a:lnTo>
                      <a:pt x="6376" y="3709"/>
                    </a:lnTo>
                    <a:lnTo>
                      <a:pt x="6301" y="3709"/>
                    </a:lnTo>
                    <a:lnTo>
                      <a:pt x="6171" y="3728"/>
                    </a:lnTo>
                    <a:lnTo>
                      <a:pt x="6115" y="3747"/>
                    </a:lnTo>
                    <a:lnTo>
                      <a:pt x="6059" y="3784"/>
                    </a:lnTo>
                    <a:lnTo>
                      <a:pt x="4978" y="4641"/>
                    </a:lnTo>
                    <a:lnTo>
                      <a:pt x="4885" y="4716"/>
                    </a:lnTo>
                    <a:lnTo>
                      <a:pt x="4773" y="4772"/>
                    </a:lnTo>
                    <a:lnTo>
                      <a:pt x="4642" y="4809"/>
                    </a:lnTo>
                    <a:lnTo>
                      <a:pt x="3095" y="4809"/>
                    </a:lnTo>
                    <a:lnTo>
                      <a:pt x="3039" y="4772"/>
                    </a:lnTo>
                    <a:lnTo>
                      <a:pt x="2983" y="4716"/>
                    </a:lnTo>
                    <a:lnTo>
                      <a:pt x="2965" y="4660"/>
                    </a:lnTo>
                    <a:lnTo>
                      <a:pt x="2965" y="4586"/>
                    </a:lnTo>
                    <a:lnTo>
                      <a:pt x="3002" y="4511"/>
                    </a:lnTo>
                    <a:lnTo>
                      <a:pt x="3076" y="4455"/>
                    </a:lnTo>
                    <a:lnTo>
                      <a:pt x="3151" y="4436"/>
                    </a:lnTo>
                    <a:lnTo>
                      <a:pt x="4120" y="4436"/>
                    </a:lnTo>
                    <a:lnTo>
                      <a:pt x="4195" y="4418"/>
                    </a:lnTo>
                    <a:lnTo>
                      <a:pt x="4307" y="4362"/>
                    </a:lnTo>
                    <a:lnTo>
                      <a:pt x="4363" y="4306"/>
                    </a:lnTo>
                    <a:lnTo>
                      <a:pt x="4400" y="4250"/>
                    </a:lnTo>
                    <a:lnTo>
                      <a:pt x="4419" y="4194"/>
                    </a:lnTo>
                    <a:lnTo>
                      <a:pt x="4437" y="4138"/>
                    </a:lnTo>
                    <a:lnTo>
                      <a:pt x="4456" y="4045"/>
                    </a:lnTo>
                    <a:lnTo>
                      <a:pt x="4437" y="3970"/>
                    </a:lnTo>
                    <a:lnTo>
                      <a:pt x="4400" y="3896"/>
                    </a:lnTo>
                    <a:lnTo>
                      <a:pt x="4363" y="3821"/>
                    </a:lnTo>
                    <a:lnTo>
                      <a:pt x="4307" y="3784"/>
                    </a:lnTo>
                    <a:lnTo>
                      <a:pt x="4232" y="3728"/>
                    </a:lnTo>
                    <a:lnTo>
                      <a:pt x="4158" y="3709"/>
                    </a:lnTo>
                    <a:lnTo>
                      <a:pt x="4083" y="369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1896" name="Google Shape;1896;p41"/>
            <p:cNvGrpSpPr/>
            <p:nvPr/>
          </p:nvGrpSpPr>
          <p:grpSpPr>
            <a:xfrm>
              <a:off x="6868076" y="3213932"/>
              <a:ext cx="1695900" cy="892418"/>
              <a:chOff x="6868076" y="3213932"/>
              <a:chExt cx="1695900" cy="892418"/>
            </a:xfrm>
          </p:grpSpPr>
          <p:sp>
            <p:nvSpPr>
              <p:cNvPr id="1897" name="Google Shape;1897;p41"/>
              <p:cNvSpPr txBox="1"/>
              <p:nvPr/>
            </p:nvSpPr>
            <p:spPr>
              <a:xfrm>
                <a:off x="6868076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Blow your audience away with attractive visuals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898" name="Google Shape;1898;p41"/>
              <p:cNvSpPr/>
              <p:nvPr/>
            </p:nvSpPr>
            <p:spPr>
              <a:xfrm>
                <a:off x="7625712" y="3213932"/>
                <a:ext cx="180627" cy="181175"/>
              </a:xfrm>
              <a:custGeom>
                <a:rect b="b" l="l" r="r" t="t"/>
                <a:pathLst>
                  <a:path extrusionOk="0" h="5947" w="5929">
                    <a:moveTo>
                      <a:pt x="784" y="4940"/>
                    </a:moveTo>
                    <a:lnTo>
                      <a:pt x="839" y="4958"/>
                    </a:lnTo>
                    <a:lnTo>
                      <a:pt x="933" y="5014"/>
                    </a:lnTo>
                    <a:lnTo>
                      <a:pt x="989" y="5107"/>
                    </a:lnTo>
                    <a:lnTo>
                      <a:pt x="1007" y="5145"/>
                    </a:lnTo>
                    <a:lnTo>
                      <a:pt x="1007" y="5201"/>
                    </a:lnTo>
                    <a:lnTo>
                      <a:pt x="1007" y="5257"/>
                    </a:lnTo>
                    <a:lnTo>
                      <a:pt x="989" y="5313"/>
                    </a:lnTo>
                    <a:lnTo>
                      <a:pt x="933" y="5406"/>
                    </a:lnTo>
                    <a:lnTo>
                      <a:pt x="839" y="5462"/>
                    </a:lnTo>
                    <a:lnTo>
                      <a:pt x="784" y="5480"/>
                    </a:lnTo>
                    <a:lnTo>
                      <a:pt x="672" y="5480"/>
                    </a:lnTo>
                    <a:lnTo>
                      <a:pt x="634" y="5462"/>
                    </a:lnTo>
                    <a:lnTo>
                      <a:pt x="541" y="5406"/>
                    </a:lnTo>
                    <a:lnTo>
                      <a:pt x="485" y="5313"/>
                    </a:lnTo>
                    <a:lnTo>
                      <a:pt x="467" y="5257"/>
                    </a:lnTo>
                    <a:lnTo>
                      <a:pt x="448" y="5201"/>
                    </a:lnTo>
                    <a:lnTo>
                      <a:pt x="467" y="5145"/>
                    </a:lnTo>
                    <a:lnTo>
                      <a:pt x="485" y="5107"/>
                    </a:lnTo>
                    <a:lnTo>
                      <a:pt x="541" y="5014"/>
                    </a:lnTo>
                    <a:lnTo>
                      <a:pt x="634" y="4958"/>
                    </a:lnTo>
                    <a:lnTo>
                      <a:pt x="672" y="4940"/>
                    </a:lnTo>
                    <a:close/>
                    <a:moveTo>
                      <a:pt x="206" y="2610"/>
                    </a:moveTo>
                    <a:lnTo>
                      <a:pt x="168" y="2628"/>
                    </a:lnTo>
                    <a:lnTo>
                      <a:pt x="75" y="2684"/>
                    </a:lnTo>
                    <a:lnTo>
                      <a:pt x="19" y="2777"/>
                    </a:lnTo>
                    <a:lnTo>
                      <a:pt x="1" y="2833"/>
                    </a:lnTo>
                    <a:lnTo>
                      <a:pt x="1" y="2889"/>
                    </a:lnTo>
                    <a:lnTo>
                      <a:pt x="1" y="5667"/>
                    </a:lnTo>
                    <a:lnTo>
                      <a:pt x="1" y="5723"/>
                    </a:lnTo>
                    <a:lnTo>
                      <a:pt x="19" y="5779"/>
                    </a:lnTo>
                    <a:lnTo>
                      <a:pt x="75" y="5872"/>
                    </a:lnTo>
                    <a:lnTo>
                      <a:pt x="168" y="5928"/>
                    </a:lnTo>
                    <a:lnTo>
                      <a:pt x="206" y="5946"/>
                    </a:lnTo>
                    <a:lnTo>
                      <a:pt x="1250" y="5946"/>
                    </a:lnTo>
                    <a:lnTo>
                      <a:pt x="1305" y="5928"/>
                    </a:lnTo>
                    <a:lnTo>
                      <a:pt x="1399" y="5872"/>
                    </a:lnTo>
                    <a:lnTo>
                      <a:pt x="1455" y="5779"/>
                    </a:lnTo>
                    <a:lnTo>
                      <a:pt x="1473" y="5723"/>
                    </a:lnTo>
                    <a:lnTo>
                      <a:pt x="1473" y="5667"/>
                    </a:lnTo>
                    <a:lnTo>
                      <a:pt x="1473" y="2889"/>
                    </a:lnTo>
                    <a:lnTo>
                      <a:pt x="1473" y="2833"/>
                    </a:lnTo>
                    <a:lnTo>
                      <a:pt x="1455" y="2777"/>
                    </a:lnTo>
                    <a:lnTo>
                      <a:pt x="1399" y="2684"/>
                    </a:lnTo>
                    <a:lnTo>
                      <a:pt x="1305" y="2628"/>
                    </a:lnTo>
                    <a:lnTo>
                      <a:pt x="1250" y="2610"/>
                    </a:lnTo>
                    <a:close/>
                    <a:moveTo>
                      <a:pt x="3617" y="0"/>
                    </a:moveTo>
                    <a:lnTo>
                      <a:pt x="3524" y="19"/>
                    </a:lnTo>
                    <a:lnTo>
                      <a:pt x="3468" y="75"/>
                    </a:lnTo>
                    <a:lnTo>
                      <a:pt x="3393" y="168"/>
                    </a:lnTo>
                    <a:lnTo>
                      <a:pt x="3337" y="261"/>
                    </a:lnTo>
                    <a:lnTo>
                      <a:pt x="3263" y="485"/>
                    </a:lnTo>
                    <a:lnTo>
                      <a:pt x="3225" y="671"/>
                    </a:lnTo>
                    <a:lnTo>
                      <a:pt x="3169" y="858"/>
                    </a:lnTo>
                    <a:lnTo>
                      <a:pt x="3114" y="1044"/>
                    </a:lnTo>
                    <a:lnTo>
                      <a:pt x="3039" y="1212"/>
                    </a:lnTo>
                    <a:lnTo>
                      <a:pt x="2983" y="1286"/>
                    </a:lnTo>
                    <a:lnTo>
                      <a:pt x="2927" y="1361"/>
                    </a:lnTo>
                    <a:lnTo>
                      <a:pt x="2797" y="1510"/>
                    </a:lnTo>
                    <a:lnTo>
                      <a:pt x="2666" y="1659"/>
                    </a:lnTo>
                    <a:lnTo>
                      <a:pt x="2442" y="1995"/>
                    </a:lnTo>
                    <a:lnTo>
                      <a:pt x="2200" y="2330"/>
                    </a:lnTo>
                    <a:lnTo>
                      <a:pt x="2051" y="2498"/>
                    </a:lnTo>
                    <a:lnTo>
                      <a:pt x="1883" y="2666"/>
                    </a:lnTo>
                    <a:lnTo>
                      <a:pt x="1865" y="2722"/>
                    </a:lnTo>
                    <a:lnTo>
                      <a:pt x="1846" y="2777"/>
                    </a:lnTo>
                    <a:lnTo>
                      <a:pt x="1846" y="5257"/>
                    </a:lnTo>
                    <a:lnTo>
                      <a:pt x="1865" y="5313"/>
                    </a:lnTo>
                    <a:lnTo>
                      <a:pt x="1883" y="5350"/>
                    </a:lnTo>
                    <a:lnTo>
                      <a:pt x="1939" y="5387"/>
                    </a:lnTo>
                    <a:lnTo>
                      <a:pt x="1995" y="5387"/>
                    </a:lnTo>
                    <a:lnTo>
                      <a:pt x="2126" y="5406"/>
                    </a:lnTo>
                    <a:lnTo>
                      <a:pt x="2293" y="5462"/>
                    </a:lnTo>
                    <a:lnTo>
                      <a:pt x="2592" y="5573"/>
                    </a:lnTo>
                    <a:lnTo>
                      <a:pt x="2890" y="5704"/>
                    </a:lnTo>
                    <a:lnTo>
                      <a:pt x="3225" y="5816"/>
                    </a:lnTo>
                    <a:lnTo>
                      <a:pt x="3393" y="5872"/>
                    </a:lnTo>
                    <a:lnTo>
                      <a:pt x="3580" y="5909"/>
                    </a:lnTo>
                    <a:lnTo>
                      <a:pt x="3785" y="5946"/>
                    </a:lnTo>
                    <a:lnTo>
                      <a:pt x="4400" y="5946"/>
                    </a:lnTo>
                    <a:lnTo>
                      <a:pt x="4586" y="5928"/>
                    </a:lnTo>
                    <a:lnTo>
                      <a:pt x="4772" y="5909"/>
                    </a:lnTo>
                    <a:lnTo>
                      <a:pt x="4940" y="5853"/>
                    </a:lnTo>
                    <a:lnTo>
                      <a:pt x="5108" y="5797"/>
                    </a:lnTo>
                    <a:lnTo>
                      <a:pt x="5238" y="5723"/>
                    </a:lnTo>
                    <a:lnTo>
                      <a:pt x="5332" y="5611"/>
                    </a:lnTo>
                    <a:lnTo>
                      <a:pt x="5388" y="5499"/>
                    </a:lnTo>
                    <a:lnTo>
                      <a:pt x="5425" y="5368"/>
                    </a:lnTo>
                    <a:lnTo>
                      <a:pt x="5425" y="5238"/>
                    </a:lnTo>
                    <a:lnTo>
                      <a:pt x="5406" y="5089"/>
                    </a:lnTo>
                    <a:lnTo>
                      <a:pt x="5481" y="4996"/>
                    </a:lnTo>
                    <a:lnTo>
                      <a:pt x="5537" y="4902"/>
                    </a:lnTo>
                    <a:lnTo>
                      <a:pt x="5574" y="4809"/>
                    </a:lnTo>
                    <a:lnTo>
                      <a:pt x="5611" y="4697"/>
                    </a:lnTo>
                    <a:lnTo>
                      <a:pt x="5630" y="4567"/>
                    </a:lnTo>
                    <a:lnTo>
                      <a:pt x="5630" y="4455"/>
                    </a:lnTo>
                    <a:lnTo>
                      <a:pt x="5630" y="4325"/>
                    </a:lnTo>
                    <a:lnTo>
                      <a:pt x="5593" y="4213"/>
                    </a:lnTo>
                    <a:lnTo>
                      <a:pt x="5667" y="4101"/>
                    </a:lnTo>
                    <a:lnTo>
                      <a:pt x="5723" y="3989"/>
                    </a:lnTo>
                    <a:lnTo>
                      <a:pt x="5742" y="3877"/>
                    </a:lnTo>
                    <a:lnTo>
                      <a:pt x="5779" y="3747"/>
                    </a:lnTo>
                    <a:lnTo>
                      <a:pt x="5779" y="3635"/>
                    </a:lnTo>
                    <a:lnTo>
                      <a:pt x="5760" y="3523"/>
                    </a:lnTo>
                    <a:lnTo>
                      <a:pt x="5742" y="3393"/>
                    </a:lnTo>
                    <a:lnTo>
                      <a:pt x="5704" y="3299"/>
                    </a:lnTo>
                    <a:lnTo>
                      <a:pt x="5798" y="3169"/>
                    </a:lnTo>
                    <a:lnTo>
                      <a:pt x="5872" y="3038"/>
                    </a:lnTo>
                    <a:lnTo>
                      <a:pt x="5909" y="2889"/>
                    </a:lnTo>
                    <a:lnTo>
                      <a:pt x="5928" y="2722"/>
                    </a:lnTo>
                    <a:lnTo>
                      <a:pt x="5909" y="2591"/>
                    </a:lnTo>
                    <a:lnTo>
                      <a:pt x="5872" y="2461"/>
                    </a:lnTo>
                    <a:lnTo>
                      <a:pt x="5816" y="2349"/>
                    </a:lnTo>
                    <a:lnTo>
                      <a:pt x="5723" y="2256"/>
                    </a:lnTo>
                    <a:lnTo>
                      <a:pt x="5630" y="2162"/>
                    </a:lnTo>
                    <a:lnTo>
                      <a:pt x="5518" y="2106"/>
                    </a:lnTo>
                    <a:lnTo>
                      <a:pt x="5388" y="2069"/>
                    </a:lnTo>
                    <a:lnTo>
                      <a:pt x="5238" y="2051"/>
                    </a:lnTo>
                    <a:lnTo>
                      <a:pt x="4064" y="2051"/>
                    </a:lnTo>
                    <a:lnTo>
                      <a:pt x="4101" y="1920"/>
                    </a:lnTo>
                    <a:lnTo>
                      <a:pt x="4157" y="1808"/>
                    </a:lnTo>
                    <a:lnTo>
                      <a:pt x="4288" y="1566"/>
                    </a:lnTo>
                    <a:lnTo>
                      <a:pt x="4344" y="1435"/>
                    </a:lnTo>
                    <a:lnTo>
                      <a:pt x="4400" y="1286"/>
                    </a:lnTo>
                    <a:lnTo>
                      <a:pt x="4437" y="1119"/>
                    </a:lnTo>
                    <a:lnTo>
                      <a:pt x="4456" y="951"/>
                    </a:lnTo>
                    <a:lnTo>
                      <a:pt x="4437" y="802"/>
                    </a:lnTo>
                    <a:lnTo>
                      <a:pt x="4418" y="671"/>
                    </a:lnTo>
                    <a:lnTo>
                      <a:pt x="4400" y="541"/>
                    </a:lnTo>
                    <a:lnTo>
                      <a:pt x="4362" y="447"/>
                    </a:lnTo>
                    <a:lnTo>
                      <a:pt x="4306" y="354"/>
                    </a:lnTo>
                    <a:lnTo>
                      <a:pt x="4251" y="280"/>
                    </a:lnTo>
                    <a:lnTo>
                      <a:pt x="4195" y="205"/>
                    </a:lnTo>
                    <a:lnTo>
                      <a:pt x="4139" y="168"/>
                    </a:lnTo>
                    <a:lnTo>
                      <a:pt x="3990" y="75"/>
                    </a:lnTo>
                    <a:lnTo>
                      <a:pt x="3859" y="37"/>
                    </a:lnTo>
                    <a:lnTo>
                      <a:pt x="3729" y="19"/>
                    </a:lnTo>
                    <a:lnTo>
                      <a:pt x="361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1899" name="Google Shape;1899;p41"/>
            <p:cNvGrpSpPr/>
            <p:nvPr/>
          </p:nvGrpSpPr>
          <p:grpSpPr>
            <a:xfrm>
              <a:off x="801125" y="3214206"/>
              <a:ext cx="1695900" cy="892144"/>
              <a:chOff x="801125" y="3214206"/>
              <a:chExt cx="1695900" cy="892144"/>
            </a:xfrm>
          </p:grpSpPr>
          <p:sp>
            <p:nvSpPr>
              <p:cNvPr id="1900" name="Google Shape;1900;p41"/>
              <p:cNvSpPr txBox="1"/>
              <p:nvPr/>
            </p:nvSpPr>
            <p:spPr>
              <a:xfrm>
                <a:off x="801125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For PowerPoint and Google Slides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901" name="Google Shape;1901;p41"/>
              <p:cNvSpPr/>
              <p:nvPr/>
            </p:nvSpPr>
            <p:spPr>
              <a:xfrm>
                <a:off x="1535764" y="3214206"/>
                <a:ext cx="226629" cy="180627"/>
              </a:xfrm>
              <a:custGeom>
                <a:rect b="b" l="l" r="r" t="t"/>
                <a:pathLst>
                  <a:path extrusionOk="0" h="5929" w="7439">
                    <a:moveTo>
                      <a:pt x="5947" y="728"/>
                    </a:moveTo>
                    <a:lnTo>
                      <a:pt x="5947" y="3710"/>
                    </a:lnTo>
                    <a:lnTo>
                      <a:pt x="1492" y="3710"/>
                    </a:lnTo>
                    <a:lnTo>
                      <a:pt x="1492" y="728"/>
                    </a:lnTo>
                    <a:close/>
                    <a:moveTo>
                      <a:pt x="1194" y="1"/>
                    </a:moveTo>
                    <a:lnTo>
                      <a:pt x="1101" y="38"/>
                    </a:lnTo>
                    <a:lnTo>
                      <a:pt x="989" y="94"/>
                    </a:lnTo>
                    <a:lnTo>
                      <a:pt x="914" y="150"/>
                    </a:lnTo>
                    <a:lnTo>
                      <a:pt x="840" y="243"/>
                    </a:lnTo>
                    <a:lnTo>
                      <a:pt x="802" y="336"/>
                    </a:lnTo>
                    <a:lnTo>
                      <a:pt x="765" y="430"/>
                    </a:lnTo>
                    <a:lnTo>
                      <a:pt x="746" y="542"/>
                    </a:lnTo>
                    <a:lnTo>
                      <a:pt x="746" y="4437"/>
                    </a:lnTo>
                    <a:lnTo>
                      <a:pt x="6693" y="4437"/>
                    </a:lnTo>
                    <a:lnTo>
                      <a:pt x="6693" y="542"/>
                    </a:lnTo>
                    <a:lnTo>
                      <a:pt x="6674" y="430"/>
                    </a:lnTo>
                    <a:lnTo>
                      <a:pt x="6655" y="336"/>
                    </a:lnTo>
                    <a:lnTo>
                      <a:pt x="6599" y="243"/>
                    </a:lnTo>
                    <a:lnTo>
                      <a:pt x="6525" y="150"/>
                    </a:lnTo>
                    <a:lnTo>
                      <a:pt x="6450" y="94"/>
                    </a:lnTo>
                    <a:lnTo>
                      <a:pt x="6357" y="38"/>
                    </a:lnTo>
                    <a:lnTo>
                      <a:pt x="6245" y="1"/>
                    </a:lnTo>
                    <a:close/>
                    <a:moveTo>
                      <a:pt x="187" y="4810"/>
                    </a:moveTo>
                    <a:lnTo>
                      <a:pt x="131" y="4829"/>
                    </a:lnTo>
                    <a:lnTo>
                      <a:pt x="57" y="4866"/>
                    </a:lnTo>
                    <a:lnTo>
                      <a:pt x="20" y="4941"/>
                    </a:lnTo>
                    <a:lnTo>
                      <a:pt x="1" y="4996"/>
                    </a:lnTo>
                    <a:lnTo>
                      <a:pt x="1" y="5183"/>
                    </a:lnTo>
                    <a:lnTo>
                      <a:pt x="20" y="5332"/>
                    </a:lnTo>
                    <a:lnTo>
                      <a:pt x="75" y="5481"/>
                    </a:lnTo>
                    <a:lnTo>
                      <a:pt x="131" y="5612"/>
                    </a:lnTo>
                    <a:lnTo>
                      <a:pt x="225" y="5705"/>
                    </a:lnTo>
                    <a:lnTo>
                      <a:pt x="336" y="5798"/>
                    </a:lnTo>
                    <a:lnTo>
                      <a:pt x="467" y="5873"/>
                    </a:lnTo>
                    <a:lnTo>
                      <a:pt x="597" y="5910"/>
                    </a:lnTo>
                    <a:lnTo>
                      <a:pt x="746" y="5928"/>
                    </a:lnTo>
                    <a:lnTo>
                      <a:pt x="6693" y="5928"/>
                    </a:lnTo>
                    <a:lnTo>
                      <a:pt x="6842" y="5910"/>
                    </a:lnTo>
                    <a:lnTo>
                      <a:pt x="6972" y="5873"/>
                    </a:lnTo>
                    <a:lnTo>
                      <a:pt x="7103" y="5798"/>
                    </a:lnTo>
                    <a:lnTo>
                      <a:pt x="7214" y="5705"/>
                    </a:lnTo>
                    <a:lnTo>
                      <a:pt x="7308" y="5612"/>
                    </a:lnTo>
                    <a:lnTo>
                      <a:pt x="7382" y="5481"/>
                    </a:lnTo>
                    <a:lnTo>
                      <a:pt x="7420" y="5332"/>
                    </a:lnTo>
                    <a:lnTo>
                      <a:pt x="7438" y="5183"/>
                    </a:lnTo>
                    <a:lnTo>
                      <a:pt x="7438" y="4996"/>
                    </a:lnTo>
                    <a:lnTo>
                      <a:pt x="7420" y="4941"/>
                    </a:lnTo>
                    <a:lnTo>
                      <a:pt x="7382" y="4866"/>
                    </a:lnTo>
                    <a:lnTo>
                      <a:pt x="7326" y="4829"/>
                    </a:lnTo>
                    <a:lnTo>
                      <a:pt x="7252" y="4810"/>
                    </a:lnTo>
                    <a:lnTo>
                      <a:pt x="4437" y="4810"/>
                    </a:lnTo>
                    <a:lnTo>
                      <a:pt x="4419" y="4903"/>
                    </a:lnTo>
                    <a:lnTo>
                      <a:pt x="4400" y="4978"/>
                    </a:lnTo>
                    <a:lnTo>
                      <a:pt x="4363" y="5034"/>
                    </a:lnTo>
                    <a:lnTo>
                      <a:pt x="4325" y="5090"/>
                    </a:lnTo>
                    <a:lnTo>
                      <a:pt x="4269" y="5127"/>
                    </a:lnTo>
                    <a:lnTo>
                      <a:pt x="4195" y="5164"/>
                    </a:lnTo>
                    <a:lnTo>
                      <a:pt x="4139" y="5183"/>
                    </a:lnTo>
                    <a:lnTo>
                      <a:pt x="3263" y="5183"/>
                    </a:lnTo>
                    <a:lnTo>
                      <a:pt x="3207" y="5146"/>
                    </a:lnTo>
                    <a:lnTo>
                      <a:pt x="3132" y="5108"/>
                    </a:lnTo>
                    <a:lnTo>
                      <a:pt x="3076" y="5071"/>
                    </a:lnTo>
                    <a:lnTo>
                      <a:pt x="3039" y="5015"/>
                    </a:lnTo>
                    <a:lnTo>
                      <a:pt x="3002" y="4941"/>
                    </a:lnTo>
                    <a:lnTo>
                      <a:pt x="2983" y="4885"/>
                    </a:lnTo>
                    <a:lnTo>
                      <a:pt x="2965" y="4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4"/>
          <p:cNvSpPr txBox="1"/>
          <p:nvPr>
            <p:ph type="ctrTitle"/>
          </p:nvPr>
        </p:nvSpPr>
        <p:spPr>
          <a:xfrm>
            <a:off x="685800" y="1964350"/>
            <a:ext cx="49056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58617"/>
                </a:solidFill>
              </a:rPr>
              <a:t>1.</a:t>
            </a:r>
            <a:endParaRPr>
              <a:solidFill>
                <a:srgbClr val="F5861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headline</a:t>
            </a:r>
            <a:endParaRPr/>
          </a:p>
        </p:txBody>
      </p:sp>
      <p:sp>
        <p:nvSpPr>
          <p:cNvPr id="156" name="Google Shape;156;p14"/>
          <p:cNvSpPr txBox="1"/>
          <p:nvPr>
            <p:ph idx="1" type="subTitle"/>
          </p:nvPr>
        </p:nvSpPr>
        <p:spPr>
          <a:xfrm>
            <a:off x="685800" y="3221052"/>
            <a:ext cx="49056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start with the first set of slides</a:t>
            </a:r>
            <a:endParaRPr/>
          </a:p>
        </p:txBody>
      </p:sp>
      <p:grpSp>
        <p:nvGrpSpPr>
          <p:cNvPr id="157" name="Google Shape;157;p14"/>
          <p:cNvGrpSpPr/>
          <p:nvPr/>
        </p:nvGrpSpPr>
        <p:grpSpPr>
          <a:xfrm flipH="1">
            <a:off x="6319935" y="2921771"/>
            <a:ext cx="2442905" cy="2221680"/>
            <a:chOff x="4163225" y="296325"/>
            <a:chExt cx="1399625" cy="1272950"/>
          </a:xfrm>
        </p:grpSpPr>
        <p:sp>
          <p:nvSpPr>
            <p:cNvPr id="158" name="Google Shape;158;p14"/>
            <p:cNvSpPr/>
            <p:nvPr/>
          </p:nvSpPr>
          <p:spPr>
            <a:xfrm>
              <a:off x="4209700" y="296325"/>
              <a:ext cx="949000" cy="996100"/>
            </a:xfrm>
            <a:custGeom>
              <a:rect b="b" l="l" r="r" t="t"/>
              <a:pathLst>
                <a:path extrusionOk="0" h="39844" w="37960">
                  <a:moveTo>
                    <a:pt x="16727" y="0"/>
                  </a:moveTo>
                  <a:lnTo>
                    <a:pt x="16345" y="26"/>
                  </a:lnTo>
                  <a:lnTo>
                    <a:pt x="15963" y="102"/>
                  </a:lnTo>
                  <a:lnTo>
                    <a:pt x="15275" y="382"/>
                  </a:lnTo>
                  <a:lnTo>
                    <a:pt x="14715" y="815"/>
                  </a:lnTo>
                  <a:lnTo>
                    <a:pt x="14308" y="1401"/>
                  </a:lnTo>
                  <a:lnTo>
                    <a:pt x="14155" y="1706"/>
                  </a:lnTo>
                  <a:lnTo>
                    <a:pt x="13850" y="1502"/>
                  </a:lnTo>
                  <a:lnTo>
                    <a:pt x="13188" y="1222"/>
                  </a:lnTo>
                  <a:lnTo>
                    <a:pt x="12450" y="1146"/>
                  </a:lnTo>
                  <a:lnTo>
                    <a:pt x="11711" y="1222"/>
                  </a:lnTo>
                  <a:lnTo>
                    <a:pt x="11355" y="1375"/>
                  </a:lnTo>
                  <a:lnTo>
                    <a:pt x="10998" y="1528"/>
                  </a:lnTo>
                  <a:lnTo>
                    <a:pt x="10413" y="1986"/>
                  </a:lnTo>
                  <a:lnTo>
                    <a:pt x="10005" y="2546"/>
                  </a:lnTo>
                  <a:lnTo>
                    <a:pt x="9776" y="3183"/>
                  </a:lnTo>
                  <a:lnTo>
                    <a:pt x="9725" y="3539"/>
                  </a:lnTo>
                  <a:lnTo>
                    <a:pt x="9394" y="3412"/>
                  </a:lnTo>
                  <a:lnTo>
                    <a:pt x="8656" y="3310"/>
                  </a:lnTo>
                  <a:lnTo>
                    <a:pt x="7943" y="3412"/>
                  </a:lnTo>
                  <a:lnTo>
                    <a:pt x="7256" y="3692"/>
                  </a:lnTo>
                  <a:lnTo>
                    <a:pt x="6925" y="3921"/>
                  </a:lnTo>
                  <a:lnTo>
                    <a:pt x="6645" y="4150"/>
                  </a:lnTo>
                  <a:lnTo>
                    <a:pt x="6212" y="4736"/>
                  </a:lnTo>
                  <a:lnTo>
                    <a:pt x="5983" y="5398"/>
                  </a:lnTo>
                  <a:lnTo>
                    <a:pt x="5932" y="6060"/>
                  </a:lnTo>
                  <a:lnTo>
                    <a:pt x="6008" y="6416"/>
                  </a:lnTo>
                  <a:lnTo>
                    <a:pt x="5627" y="6390"/>
                  </a:lnTo>
                  <a:lnTo>
                    <a:pt x="4914" y="6467"/>
                  </a:lnTo>
                  <a:lnTo>
                    <a:pt x="4226" y="6747"/>
                  </a:lnTo>
                  <a:lnTo>
                    <a:pt x="3641" y="7180"/>
                  </a:lnTo>
                  <a:lnTo>
                    <a:pt x="3412" y="7485"/>
                  </a:lnTo>
                  <a:lnTo>
                    <a:pt x="3208" y="7791"/>
                  </a:lnTo>
                  <a:lnTo>
                    <a:pt x="2953" y="8453"/>
                  </a:lnTo>
                  <a:lnTo>
                    <a:pt x="2928" y="9140"/>
                  </a:lnTo>
                  <a:lnTo>
                    <a:pt x="3081" y="9802"/>
                  </a:lnTo>
                  <a:lnTo>
                    <a:pt x="3233" y="10133"/>
                  </a:lnTo>
                  <a:lnTo>
                    <a:pt x="2877" y="10184"/>
                  </a:lnTo>
                  <a:lnTo>
                    <a:pt x="2215" y="10464"/>
                  </a:lnTo>
                  <a:lnTo>
                    <a:pt x="1630" y="10897"/>
                  </a:lnTo>
                  <a:lnTo>
                    <a:pt x="1197" y="11482"/>
                  </a:lnTo>
                  <a:lnTo>
                    <a:pt x="1044" y="11813"/>
                  </a:lnTo>
                  <a:lnTo>
                    <a:pt x="942" y="12170"/>
                  </a:lnTo>
                  <a:lnTo>
                    <a:pt x="891" y="12857"/>
                  </a:lnTo>
                  <a:lnTo>
                    <a:pt x="1069" y="13544"/>
                  </a:lnTo>
                  <a:lnTo>
                    <a:pt x="1400" y="14130"/>
                  </a:lnTo>
                  <a:lnTo>
                    <a:pt x="1655" y="14410"/>
                  </a:lnTo>
                  <a:lnTo>
                    <a:pt x="1324" y="14563"/>
                  </a:lnTo>
                  <a:lnTo>
                    <a:pt x="764" y="14996"/>
                  </a:lnTo>
                  <a:lnTo>
                    <a:pt x="331" y="15556"/>
                  </a:lnTo>
                  <a:lnTo>
                    <a:pt x="77" y="16218"/>
                  </a:lnTo>
                  <a:lnTo>
                    <a:pt x="51" y="16574"/>
                  </a:lnTo>
                  <a:lnTo>
                    <a:pt x="26" y="16930"/>
                  </a:lnTo>
                  <a:lnTo>
                    <a:pt x="178" y="17567"/>
                  </a:lnTo>
                  <a:lnTo>
                    <a:pt x="484" y="18127"/>
                  </a:lnTo>
                  <a:lnTo>
                    <a:pt x="917" y="18611"/>
                  </a:lnTo>
                  <a:lnTo>
                    <a:pt x="1197" y="18814"/>
                  </a:lnTo>
                  <a:lnTo>
                    <a:pt x="917" y="18993"/>
                  </a:lnTo>
                  <a:lnTo>
                    <a:pt x="484" y="19451"/>
                  </a:lnTo>
                  <a:lnTo>
                    <a:pt x="178" y="19985"/>
                  </a:lnTo>
                  <a:lnTo>
                    <a:pt x="26" y="20596"/>
                  </a:lnTo>
                  <a:lnTo>
                    <a:pt x="0" y="20902"/>
                  </a:lnTo>
                  <a:lnTo>
                    <a:pt x="26" y="21258"/>
                  </a:lnTo>
                  <a:lnTo>
                    <a:pt x="204" y="21895"/>
                  </a:lnTo>
                  <a:lnTo>
                    <a:pt x="560" y="22455"/>
                  </a:lnTo>
                  <a:lnTo>
                    <a:pt x="1044" y="22913"/>
                  </a:lnTo>
                  <a:lnTo>
                    <a:pt x="1324" y="23091"/>
                  </a:lnTo>
                  <a:lnTo>
                    <a:pt x="1044" y="23321"/>
                  </a:lnTo>
                  <a:lnTo>
                    <a:pt x="637" y="23881"/>
                  </a:lnTo>
                  <a:lnTo>
                    <a:pt x="382" y="24517"/>
                  </a:lnTo>
                  <a:lnTo>
                    <a:pt x="306" y="25205"/>
                  </a:lnTo>
                  <a:lnTo>
                    <a:pt x="382" y="25561"/>
                  </a:lnTo>
                  <a:lnTo>
                    <a:pt x="458" y="25917"/>
                  </a:lnTo>
                  <a:lnTo>
                    <a:pt x="815" y="26554"/>
                  </a:lnTo>
                  <a:lnTo>
                    <a:pt x="1324" y="27063"/>
                  </a:lnTo>
                  <a:lnTo>
                    <a:pt x="1960" y="27419"/>
                  </a:lnTo>
                  <a:lnTo>
                    <a:pt x="2291" y="27521"/>
                  </a:lnTo>
                  <a:lnTo>
                    <a:pt x="2088" y="27801"/>
                  </a:lnTo>
                  <a:lnTo>
                    <a:pt x="1859" y="28463"/>
                  </a:lnTo>
                  <a:lnTo>
                    <a:pt x="1782" y="29151"/>
                  </a:lnTo>
                  <a:lnTo>
                    <a:pt x="1935" y="29838"/>
                  </a:lnTo>
                  <a:lnTo>
                    <a:pt x="2088" y="30169"/>
                  </a:lnTo>
                  <a:lnTo>
                    <a:pt x="2291" y="30475"/>
                  </a:lnTo>
                  <a:lnTo>
                    <a:pt x="2801" y="30984"/>
                  </a:lnTo>
                  <a:lnTo>
                    <a:pt x="3437" y="31340"/>
                  </a:lnTo>
                  <a:lnTo>
                    <a:pt x="4150" y="31518"/>
                  </a:lnTo>
                  <a:lnTo>
                    <a:pt x="4506" y="31544"/>
                  </a:lnTo>
                  <a:lnTo>
                    <a:pt x="4405" y="31875"/>
                  </a:lnTo>
                  <a:lnTo>
                    <a:pt x="4354" y="32562"/>
                  </a:lnTo>
                  <a:lnTo>
                    <a:pt x="4481" y="33224"/>
                  </a:lnTo>
                  <a:lnTo>
                    <a:pt x="4812" y="33861"/>
                  </a:lnTo>
                  <a:lnTo>
                    <a:pt x="5066" y="34141"/>
                  </a:lnTo>
                  <a:lnTo>
                    <a:pt x="5347" y="34395"/>
                  </a:lnTo>
                  <a:lnTo>
                    <a:pt x="5983" y="34752"/>
                  </a:lnTo>
                  <a:lnTo>
                    <a:pt x="6696" y="34955"/>
                  </a:lnTo>
                  <a:lnTo>
                    <a:pt x="7434" y="34955"/>
                  </a:lnTo>
                  <a:lnTo>
                    <a:pt x="7791" y="34879"/>
                  </a:lnTo>
                  <a:lnTo>
                    <a:pt x="7791" y="35210"/>
                  </a:lnTo>
                  <a:lnTo>
                    <a:pt x="7918" y="35872"/>
                  </a:lnTo>
                  <a:lnTo>
                    <a:pt x="8249" y="36508"/>
                  </a:lnTo>
                  <a:lnTo>
                    <a:pt x="8758" y="37017"/>
                  </a:lnTo>
                  <a:lnTo>
                    <a:pt x="9089" y="37221"/>
                  </a:lnTo>
                  <a:lnTo>
                    <a:pt x="9420" y="37399"/>
                  </a:lnTo>
                  <a:lnTo>
                    <a:pt x="10158" y="37578"/>
                  </a:lnTo>
                  <a:lnTo>
                    <a:pt x="10871" y="37578"/>
                  </a:lnTo>
                  <a:lnTo>
                    <a:pt x="11584" y="37399"/>
                  </a:lnTo>
                  <a:lnTo>
                    <a:pt x="11915" y="37247"/>
                  </a:lnTo>
                  <a:lnTo>
                    <a:pt x="11991" y="37578"/>
                  </a:lnTo>
                  <a:lnTo>
                    <a:pt x="12322" y="38189"/>
                  </a:lnTo>
                  <a:lnTo>
                    <a:pt x="12831" y="38698"/>
                  </a:lnTo>
                  <a:lnTo>
                    <a:pt x="13468" y="39054"/>
                  </a:lnTo>
                  <a:lnTo>
                    <a:pt x="13824" y="39181"/>
                  </a:lnTo>
                  <a:lnTo>
                    <a:pt x="14206" y="39258"/>
                  </a:lnTo>
                  <a:lnTo>
                    <a:pt x="14970" y="39258"/>
                  </a:lnTo>
                  <a:lnTo>
                    <a:pt x="15683" y="39054"/>
                  </a:lnTo>
                  <a:lnTo>
                    <a:pt x="16294" y="38698"/>
                  </a:lnTo>
                  <a:lnTo>
                    <a:pt x="16574" y="38469"/>
                  </a:lnTo>
                  <a:lnTo>
                    <a:pt x="16752" y="38749"/>
                  </a:lnTo>
                  <a:lnTo>
                    <a:pt x="17236" y="39258"/>
                  </a:lnTo>
                  <a:lnTo>
                    <a:pt x="17872" y="39614"/>
                  </a:lnTo>
                  <a:lnTo>
                    <a:pt x="18585" y="39818"/>
                  </a:lnTo>
                  <a:lnTo>
                    <a:pt x="18992" y="39843"/>
                  </a:lnTo>
                  <a:lnTo>
                    <a:pt x="19069" y="39843"/>
                  </a:lnTo>
                  <a:lnTo>
                    <a:pt x="19451" y="39818"/>
                  </a:lnTo>
                  <a:lnTo>
                    <a:pt x="20164" y="39614"/>
                  </a:lnTo>
                  <a:lnTo>
                    <a:pt x="20800" y="39258"/>
                  </a:lnTo>
                  <a:lnTo>
                    <a:pt x="21284" y="38749"/>
                  </a:lnTo>
                  <a:lnTo>
                    <a:pt x="21462" y="38443"/>
                  </a:lnTo>
                  <a:lnTo>
                    <a:pt x="21742" y="38698"/>
                  </a:lnTo>
                  <a:lnTo>
                    <a:pt x="22353" y="39054"/>
                  </a:lnTo>
                  <a:lnTo>
                    <a:pt x="23066" y="39232"/>
                  </a:lnTo>
                  <a:lnTo>
                    <a:pt x="23804" y="39232"/>
                  </a:lnTo>
                  <a:lnTo>
                    <a:pt x="24186" y="39156"/>
                  </a:lnTo>
                  <a:lnTo>
                    <a:pt x="24568" y="39029"/>
                  </a:lnTo>
                  <a:lnTo>
                    <a:pt x="25204" y="38672"/>
                  </a:lnTo>
                  <a:lnTo>
                    <a:pt x="25688" y="38163"/>
                  </a:lnTo>
                  <a:lnTo>
                    <a:pt x="26019" y="37527"/>
                  </a:lnTo>
                  <a:lnTo>
                    <a:pt x="26121" y="37196"/>
                  </a:lnTo>
                  <a:lnTo>
                    <a:pt x="26452" y="37374"/>
                  </a:lnTo>
                  <a:lnTo>
                    <a:pt x="27139" y="37552"/>
                  </a:lnTo>
                  <a:lnTo>
                    <a:pt x="27878" y="37552"/>
                  </a:lnTo>
                  <a:lnTo>
                    <a:pt x="28616" y="37374"/>
                  </a:lnTo>
                  <a:lnTo>
                    <a:pt x="28947" y="37196"/>
                  </a:lnTo>
                  <a:lnTo>
                    <a:pt x="29278" y="36966"/>
                  </a:lnTo>
                  <a:lnTo>
                    <a:pt x="29762" y="36457"/>
                  </a:lnTo>
                  <a:lnTo>
                    <a:pt x="30093" y="35846"/>
                  </a:lnTo>
                  <a:lnTo>
                    <a:pt x="30245" y="35159"/>
                  </a:lnTo>
                  <a:lnTo>
                    <a:pt x="30220" y="34828"/>
                  </a:lnTo>
                  <a:lnTo>
                    <a:pt x="30576" y="34904"/>
                  </a:lnTo>
                  <a:lnTo>
                    <a:pt x="31315" y="34904"/>
                  </a:lnTo>
                  <a:lnTo>
                    <a:pt x="32027" y="34701"/>
                  </a:lnTo>
                  <a:lnTo>
                    <a:pt x="32664" y="34344"/>
                  </a:lnTo>
                  <a:lnTo>
                    <a:pt x="32944" y="34090"/>
                  </a:lnTo>
                  <a:lnTo>
                    <a:pt x="33198" y="33810"/>
                  </a:lnTo>
                  <a:lnTo>
                    <a:pt x="33529" y="33173"/>
                  </a:lnTo>
                  <a:lnTo>
                    <a:pt x="33657" y="32511"/>
                  </a:lnTo>
                  <a:lnTo>
                    <a:pt x="33606" y="31824"/>
                  </a:lnTo>
                  <a:lnTo>
                    <a:pt x="33504" y="31493"/>
                  </a:lnTo>
                  <a:lnTo>
                    <a:pt x="33860" y="31467"/>
                  </a:lnTo>
                  <a:lnTo>
                    <a:pt x="34573" y="31289"/>
                  </a:lnTo>
                  <a:lnTo>
                    <a:pt x="35184" y="30933"/>
                  </a:lnTo>
                  <a:lnTo>
                    <a:pt x="35719" y="30424"/>
                  </a:lnTo>
                  <a:lnTo>
                    <a:pt x="35897" y="30093"/>
                  </a:lnTo>
                  <a:lnTo>
                    <a:pt x="36075" y="29762"/>
                  </a:lnTo>
                  <a:lnTo>
                    <a:pt x="36203" y="29074"/>
                  </a:lnTo>
                  <a:lnTo>
                    <a:pt x="36152" y="28387"/>
                  </a:lnTo>
                  <a:lnTo>
                    <a:pt x="35897" y="27750"/>
                  </a:lnTo>
                  <a:lnTo>
                    <a:pt x="35693" y="27445"/>
                  </a:lnTo>
                  <a:lnTo>
                    <a:pt x="36024" y="27343"/>
                  </a:lnTo>
                  <a:lnTo>
                    <a:pt x="36661" y="26987"/>
                  </a:lnTo>
                  <a:lnTo>
                    <a:pt x="37170" y="26477"/>
                  </a:lnTo>
                  <a:lnTo>
                    <a:pt x="37501" y="25841"/>
                  </a:lnTo>
                  <a:lnTo>
                    <a:pt x="37603" y="25510"/>
                  </a:lnTo>
                  <a:lnTo>
                    <a:pt x="37654" y="25128"/>
                  </a:lnTo>
                  <a:lnTo>
                    <a:pt x="37603" y="24441"/>
                  </a:lnTo>
                  <a:lnTo>
                    <a:pt x="37348" y="23804"/>
                  </a:lnTo>
                  <a:lnTo>
                    <a:pt x="36915" y="23244"/>
                  </a:lnTo>
                  <a:lnTo>
                    <a:pt x="36635" y="23041"/>
                  </a:lnTo>
                  <a:lnTo>
                    <a:pt x="36941" y="22837"/>
                  </a:lnTo>
                  <a:lnTo>
                    <a:pt x="37399" y="22379"/>
                  </a:lnTo>
                  <a:lnTo>
                    <a:pt x="37756" y="21819"/>
                  </a:lnTo>
                  <a:lnTo>
                    <a:pt x="37934" y="21182"/>
                  </a:lnTo>
                  <a:lnTo>
                    <a:pt x="37959" y="20851"/>
                  </a:lnTo>
                  <a:lnTo>
                    <a:pt x="37934" y="20520"/>
                  </a:lnTo>
                  <a:lnTo>
                    <a:pt x="37781" y="19909"/>
                  </a:lnTo>
                  <a:lnTo>
                    <a:pt x="37476" y="19374"/>
                  </a:lnTo>
                  <a:lnTo>
                    <a:pt x="37043" y="18916"/>
                  </a:lnTo>
                  <a:lnTo>
                    <a:pt x="36788" y="18738"/>
                  </a:lnTo>
                  <a:lnTo>
                    <a:pt x="37043" y="18560"/>
                  </a:lnTo>
                  <a:lnTo>
                    <a:pt x="37476" y="18076"/>
                  </a:lnTo>
                  <a:lnTo>
                    <a:pt x="37781" y="17491"/>
                  </a:lnTo>
                  <a:lnTo>
                    <a:pt x="37934" y="16854"/>
                  </a:lnTo>
                  <a:lnTo>
                    <a:pt x="37908" y="16523"/>
                  </a:lnTo>
                  <a:lnTo>
                    <a:pt x="37883" y="16141"/>
                  </a:lnTo>
                  <a:lnTo>
                    <a:pt x="37628" y="15479"/>
                  </a:lnTo>
                  <a:lnTo>
                    <a:pt x="37196" y="14919"/>
                  </a:lnTo>
                  <a:lnTo>
                    <a:pt x="36635" y="14486"/>
                  </a:lnTo>
                  <a:lnTo>
                    <a:pt x="36304" y="14334"/>
                  </a:lnTo>
                  <a:lnTo>
                    <a:pt x="36534" y="14079"/>
                  </a:lnTo>
                  <a:lnTo>
                    <a:pt x="36890" y="13468"/>
                  </a:lnTo>
                  <a:lnTo>
                    <a:pt x="37043" y="12806"/>
                  </a:lnTo>
                  <a:lnTo>
                    <a:pt x="36992" y="12093"/>
                  </a:lnTo>
                  <a:lnTo>
                    <a:pt x="36890" y="11737"/>
                  </a:lnTo>
                  <a:lnTo>
                    <a:pt x="36737" y="11406"/>
                  </a:lnTo>
                  <a:lnTo>
                    <a:pt x="36304" y="10820"/>
                  </a:lnTo>
                  <a:lnTo>
                    <a:pt x="35719" y="10388"/>
                  </a:lnTo>
                  <a:lnTo>
                    <a:pt x="35057" y="10133"/>
                  </a:lnTo>
                  <a:lnTo>
                    <a:pt x="34701" y="10057"/>
                  </a:lnTo>
                  <a:lnTo>
                    <a:pt x="34853" y="9751"/>
                  </a:lnTo>
                  <a:lnTo>
                    <a:pt x="35006" y="9089"/>
                  </a:lnTo>
                  <a:lnTo>
                    <a:pt x="34955" y="8402"/>
                  </a:lnTo>
                  <a:lnTo>
                    <a:pt x="34701" y="7740"/>
                  </a:lnTo>
                  <a:lnTo>
                    <a:pt x="34497" y="7434"/>
                  </a:lnTo>
                  <a:lnTo>
                    <a:pt x="34268" y="7129"/>
                  </a:lnTo>
                  <a:lnTo>
                    <a:pt x="33682" y="6696"/>
                  </a:lnTo>
                  <a:lnTo>
                    <a:pt x="32995" y="6416"/>
                  </a:lnTo>
                  <a:lnTo>
                    <a:pt x="32282" y="6340"/>
                  </a:lnTo>
                  <a:lnTo>
                    <a:pt x="31900" y="6365"/>
                  </a:lnTo>
                  <a:lnTo>
                    <a:pt x="31976" y="6034"/>
                  </a:lnTo>
                  <a:lnTo>
                    <a:pt x="31926" y="5347"/>
                  </a:lnTo>
                  <a:lnTo>
                    <a:pt x="31696" y="4685"/>
                  </a:lnTo>
                  <a:lnTo>
                    <a:pt x="31264" y="4099"/>
                  </a:lnTo>
                  <a:lnTo>
                    <a:pt x="30958" y="3870"/>
                  </a:lnTo>
                  <a:lnTo>
                    <a:pt x="30653" y="3641"/>
                  </a:lnTo>
                  <a:lnTo>
                    <a:pt x="29965" y="3361"/>
                  </a:lnTo>
                  <a:lnTo>
                    <a:pt x="29227" y="3285"/>
                  </a:lnTo>
                  <a:lnTo>
                    <a:pt x="28514" y="3386"/>
                  </a:lnTo>
                  <a:lnTo>
                    <a:pt x="28158" y="3514"/>
                  </a:lnTo>
                  <a:lnTo>
                    <a:pt x="28132" y="3157"/>
                  </a:lnTo>
                  <a:lnTo>
                    <a:pt x="27878" y="2521"/>
                  </a:lnTo>
                  <a:lnTo>
                    <a:pt x="27470" y="1935"/>
                  </a:lnTo>
                  <a:lnTo>
                    <a:pt x="26885" y="1502"/>
                  </a:lnTo>
                  <a:lnTo>
                    <a:pt x="26528" y="1324"/>
                  </a:lnTo>
                  <a:lnTo>
                    <a:pt x="26172" y="1197"/>
                  </a:lnTo>
                  <a:lnTo>
                    <a:pt x="25434" y="1121"/>
                  </a:lnTo>
                  <a:lnTo>
                    <a:pt x="24695" y="1222"/>
                  </a:lnTo>
                  <a:lnTo>
                    <a:pt x="24033" y="1477"/>
                  </a:lnTo>
                  <a:lnTo>
                    <a:pt x="23728" y="1706"/>
                  </a:lnTo>
                  <a:lnTo>
                    <a:pt x="23601" y="1375"/>
                  </a:lnTo>
                  <a:lnTo>
                    <a:pt x="23168" y="815"/>
                  </a:lnTo>
                  <a:lnTo>
                    <a:pt x="22608" y="382"/>
                  </a:lnTo>
                  <a:lnTo>
                    <a:pt x="21920" y="77"/>
                  </a:lnTo>
                  <a:lnTo>
                    <a:pt x="21538" y="26"/>
                  </a:lnTo>
                  <a:lnTo>
                    <a:pt x="21156" y="0"/>
                  </a:lnTo>
                  <a:lnTo>
                    <a:pt x="20393" y="102"/>
                  </a:lnTo>
                  <a:lnTo>
                    <a:pt x="19731" y="382"/>
                  </a:lnTo>
                  <a:lnTo>
                    <a:pt x="19171" y="815"/>
                  </a:lnTo>
                  <a:lnTo>
                    <a:pt x="18942" y="1095"/>
                  </a:lnTo>
                  <a:lnTo>
                    <a:pt x="18712" y="815"/>
                  </a:lnTo>
                  <a:lnTo>
                    <a:pt x="18152" y="382"/>
                  </a:lnTo>
                  <a:lnTo>
                    <a:pt x="17490" y="102"/>
                  </a:lnTo>
                  <a:lnTo>
                    <a:pt x="16727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4"/>
            <p:cNvSpPr/>
            <p:nvPr/>
          </p:nvSpPr>
          <p:spPr>
            <a:xfrm>
              <a:off x="427780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14"/>
            <p:cNvSpPr/>
            <p:nvPr/>
          </p:nvSpPr>
          <p:spPr>
            <a:xfrm>
              <a:off x="502247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0" y="0"/>
                  </a:moveTo>
                  <a:lnTo>
                    <a:pt x="0" y="7638"/>
                  </a:lnTo>
                  <a:lnTo>
                    <a:pt x="560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99" y="5474"/>
                  </a:lnTo>
                  <a:lnTo>
                    <a:pt x="2724" y="4914"/>
                  </a:lnTo>
                  <a:lnTo>
                    <a:pt x="2724" y="2750"/>
                  </a:lnTo>
                  <a:lnTo>
                    <a:pt x="2699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60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4"/>
            <p:cNvSpPr/>
            <p:nvPr/>
          </p:nvSpPr>
          <p:spPr>
            <a:xfrm>
              <a:off x="4579475" y="1254850"/>
              <a:ext cx="210075" cy="264150"/>
            </a:xfrm>
            <a:custGeom>
              <a:rect b="b" l="l" r="r" t="t"/>
              <a:pathLst>
                <a:path extrusionOk="0" h="10566" w="8403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14"/>
            <p:cNvSpPr/>
            <p:nvPr/>
          </p:nvSpPr>
          <p:spPr>
            <a:xfrm>
              <a:off x="4333800" y="439525"/>
              <a:ext cx="700775" cy="875800"/>
            </a:xfrm>
            <a:custGeom>
              <a:rect b="b" l="l" r="r" t="t"/>
              <a:pathLst>
                <a:path extrusionOk="0" h="35032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6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6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20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20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8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14"/>
            <p:cNvSpPr/>
            <p:nvPr/>
          </p:nvSpPr>
          <p:spPr>
            <a:xfrm>
              <a:off x="445855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14"/>
            <p:cNvSpPr/>
            <p:nvPr/>
          </p:nvSpPr>
          <p:spPr>
            <a:xfrm>
              <a:off x="4818800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14"/>
            <p:cNvSpPr/>
            <p:nvPr/>
          </p:nvSpPr>
          <p:spPr>
            <a:xfrm>
              <a:off x="4163225" y="1359225"/>
              <a:ext cx="1041925" cy="210050"/>
            </a:xfrm>
            <a:custGeom>
              <a:rect b="b" l="l" r="r" t="t"/>
              <a:pathLst>
                <a:path extrusionOk="0" h="8402" w="41677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579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14"/>
            <p:cNvSpPr/>
            <p:nvPr/>
          </p:nvSpPr>
          <p:spPr>
            <a:xfrm>
              <a:off x="4540025" y="1359225"/>
              <a:ext cx="288350" cy="148950"/>
            </a:xfrm>
            <a:custGeom>
              <a:rect b="b" l="l" r="r" t="t"/>
              <a:pathLst>
                <a:path extrusionOk="0" h="5958" w="11534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07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14"/>
            <p:cNvSpPr/>
            <p:nvPr/>
          </p:nvSpPr>
          <p:spPr>
            <a:xfrm>
              <a:off x="4632300" y="974800"/>
              <a:ext cx="99950" cy="119675"/>
            </a:xfrm>
            <a:custGeom>
              <a:rect b="b" l="l" r="r" t="t"/>
              <a:pathLst>
                <a:path extrusionOk="0" h="4787" w="3998">
                  <a:moveTo>
                    <a:pt x="1885" y="0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14"/>
            <p:cNvSpPr/>
            <p:nvPr/>
          </p:nvSpPr>
          <p:spPr>
            <a:xfrm>
              <a:off x="4632300" y="1083625"/>
              <a:ext cx="99950" cy="37575"/>
            </a:xfrm>
            <a:custGeom>
              <a:rect b="b" l="l" r="r" t="t"/>
              <a:pathLst>
                <a:path extrusionOk="0" h="1503" w="3998">
                  <a:moveTo>
                    <a:pt x="1" y="1"/>
                  </a:moveTo>
                  <a:lnTo>
                    <a:pt x="1" y="306"/>
                  </a:lnTo>
                  <a:lnTo>
                    <a:pt x="357" y="841"/>
                  </a:lnTo>
                  <a:lnTo>
                    <a:pt x="917" y="1248"/>
                  </a:lnTo>
                  <a:lnTo>
                    <a:pt x="1579" y="1477"/>
                  </a:lnTo>
                  <a:lnTo>
                    <a:pt x="1834" y="1503"/>
                  </a:lnTo>
                  <a:lnTo>
                    <a:pt x="2165" y="1503"/>
                  </a:lnTo>
                  <a:lnTo>
                    <a:pt x="2445" y="1477"/>
                  </a:lnTo>
                  <a:lnTo>
                    <a:pt x="3081" y="1248"/>
                  </a:lnTo>
                  <a:lnTo>
                    <a:pt x="3667" y="841"/>
                  </a:lnTo>
                  <a:lnTo>
                    <a:pt x="3998" y="306"/>
                  </a:lnTo>
                  <a:lnTo>
                    <a:pt x="3998" y="1"/>
                  </a:lnTo>
                  <a:lnTo>
                    <a:pt x="3514" y="205"/>
                  </a:lnTo>
                  <a:lnTo>
                    <a:pt x="2521" y="434"/>
                  </a:lnTo>
                  <a:lnTo>
                    <a:pt x="1503" y="434"/>
                  </a:lnTo>
                  <a:lnTo>
                    <a:pt x="485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14"/>
            <p:cNvSpPr/>
            <p:nvPr/>
          </p:nvSpPr>
          <p:spPr>
            <a:xfrm>
              <a:off x="4477650" y="949350"/>
              <a:ext cx="26125" cy="26100"/>
            </a:xfrm>
            <a:custGeom>
              <a:rect b="b" l="l" r="r" t="t"/>
              <a:pathLst>
                <a:path extrusionOk="0" h="1044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14"/>
            <p:cNvSpPr/>
            <p:nvPr/>
          </p:nvSpPr>
          <p:spPr>
            <a:xfrm>
              <a:off x="4837900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8" y="1018"/>
                  </a:lnTo>
                  <a:lnTo>
                    <a:pt x="1044" y="738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14"/>
            <p:cNvSpPr/>
            <p:nvPr/>
          </p:nvSpPr>
          <p:spPr>
            <a:xfrm>
              <a:off x="443117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6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4"/>
            <p:cNvSpPr/>
            <p:nvPr/>
          </p:nvSpPr>
          <p:spPr>
            <a:xfrm>
              <a:off x="4791425" y="1037175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14"/>
            <p:cNvSpPr/>
            <p:nvPr/>
          </p:nvSpPr>
          <p:spPr>
            <a:xfrm>
              <a:off x="4448375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381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4"/>
            <p:cNvSpPr/>
            <p:nvPr/>
          </p:nvSpPr>
          <p:spPr>
            <a:xfrm>
              <a:off x="4809250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176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381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4"/>
            <p:cNvSpPr/>
            <p:nvPr/>
          </p:nvSpPr>
          <p:spPr>
            <a:xfrm>
              <a:off x="4622125" y="1161925"/>
              <a:ext cx="124125" cy="35650"/>
            </a:xfrm>
            <a:custGeom>
              <a:rect b="b" l="l" r="r" t="t"/>
              <a:pathLst>
                <a:path extrusionOk="0" fill="none" h="1426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3" y="1426"/>
                  </a:lnTo>
                  <a:lnTo>
                    <a:pt x="2495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0"/>
                  </a:lnTo>
                  <a:lnTo>
                    <a:pt x="4812" y="331"/>
                  </a:lnTo>
                  <a:lnTo>
                    <a:pt x="4965" y="26"/>
                  </a:lnTo>
                </a:path>
              </a:pathLst>
            </a:custGeom>
            <a:noFill/>
            <a:ln cap="rnd" cmpd="sng" w="38100">
              <a:solidFill>
                <a:srgbClr val="5A1016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4"/>
            <p:cNvSpPr/>
            <p:nvPr/>
          </p:nvSpPr>
          <p:spPr>
            <a:xfrm>
              <a:off x="4258075" y="405800"/>
              <a:ext cx="852250" cy="528300"/>
            </a:xfrm>
            <a:custGeom>
              <a:rect b="b" l="l" r="r" t="t"/>
              <a:pathLst>
                <a:path extrusionOk="0" h="21132" w="34090">
                  <a:moveTo>
                    <a:pt x="17185" y="0"/>
                  </a:moveTo>
                  <a:lnTo>
                    <a:pt x="16370" y="51"/>
                  </a:lnTo>
                  <a:lnTo>
                    <a:pt x="14741" y="153"/>
                  </a:lnTo>
                  <a:lnTo>
                    <a:pt x="11864" y="739"/>
                  </a:lnTo>
                  <a:lnTo>
                    <a:pt x="9369" y="1681"/>
                  </a:lnTo>
                  <a:lnTo>
                    <a:pt x="7256" y="2928"/>
                  </a:lnTo>
                  <a:lnTo>
                    <a:pt x="5499" y="4430"/>
                  </a:lnTo>
                  <a:lnTo>
                    <a:pt x="4023" y="6110"/>
                  </a:lnTo>
                  <a:lnTo>
                    <a:pt x="2851" y="7943"/>
                  </a:lnTo>
                  <a:lnTo>
                    <a:pt x="1935" y="9827"/>
                  </a:lnTo>
                  <a:lnTo>
                    <a:pt x="1222" y="11762"/>
                  </a:lnTo>
                  <a:lnTo>
                    <a:pt x="738" y="13621"/>
                  </a:lnTo>
                  <a:lnTo>
                    <a:pt x="255" y="16268"/>
                  </a:lnTo>
                  <a:lnTo>
                    <a:pt x="0" y="20291"/>
                  </a:lnTo>
                  <a:lnTo>
                    <a:pt x="51" y="20902"/>
                  </a:lnTo>
                  <a:lnTo>
                    <a:pt x="407" y="20978"/>
                  </a:lnTo>
                  <a:lnTo>
                    <a:pt x="1171" y="20978"/>
                  </a:lnTo>
                  <a:lnTo>
                    <a:pt x="1909" y="20826"/>
                  </a:lnTo>
                  <a:lnTo>
                    <a:pt x="2622" y="20520"/>
                  </a:lnTo>
                  <a:lnTo>
                    <a:pt x="3259" y="20087"/>
                  </a:lnTo>
                  <a:lnTo>
                    <a:pt x="3768" y="19502"/>
                  </a:lnTo>
                  <a:lnTo>
                    <a:pt x="4175" y="18814"/>
                  </a:lnTo>
                  <a:lnTo>
                    <a:pt x="4379" y="18000"/>
                  </a:lnTo>
                  <a:lnTo>
                    <a:pt x="4379" y="17541"/>
                  </a:lnTo>
                  <a:lnTo>
                    <a:pt x="4812" y="17363"/>
                  </a:lnTo>
                  <a:lnTo>
                    <a:pt x="5499" y="16727"/>
                  </a:lnTo>
                  <a:lnTo>
                    <a:pt x="5703" y="16294"/>
                  </a:lnTo>
                  <a:lnTo>
                    <a:pt x="5830" y="15810"/>
                  </a:lnTo>
                  <a:lnTo>
                    <a:pt x="5728" y="14868"/>
                  </a:lnTo>
                  <a:lnTo>
                    <a:pt x="5525" y="14461"/>
                  </a:lnTo>
                  <a:lnTo>
                    <a:pt x="5983" y="14435"/>
                  </a:lnTo>
                  <a:lnTo>
                    <a:pt x="6848" y="14028"/>
                  </a:lnTo>
                  <a:lnTo>
                    <a:pt x="7205" y="13672"/>
                  </a:lnTo>
                  <a:lnTo>
                    <a:pt x="7485" y="13264"/>
                  </a:lnTo>
                  <a:lnTo>
                    <a:pt x="7689" y="12297"/>
                  </a:lnTo>
                  <a:lnTo>
                    <a:pt x="7612" y="11839"/>
                  </a:lnTo>
                  <a:lnTo>
                    <a:pt x="8070" y="11940"/>
                  </a:lnTo>
                  <a:lnTo>
                    <a:pt x="9038" y="11813"/>
                  </a:lnTo>
                  <a:lnTo>
                    <a:pt x="9496" y="11559"/>
                  </a:lnTo>
                  <a:lnTo>
                    <a:pt x="9700" y="11406"/>
                  </a:lnTo>
                  <a:lnTo>
                    <a:pt x="10031" y="11024"/>
                  </a:lnTo>
                  <a:lnTo>
                    <a:pt x="10362" y="10362"/>
                  </a:lnTo>
                  <a:lnTo>
                    <a:pt x="10413" y="9878"/>
                  </a:lnTo>
                  <a:lnTo>
                    <a:pt x="10820" y="10133"/>
                  </a:lnTo>
                  <a:lnTo>
                    <a:pt x="11558" y="10235"/>
                  </a:lnTo>
                  <a:lnTo>
                    <a:pt x="12068" y="10184"/>
                  </a:lnTo>
                  <a:lnTo>
                    <a:pt x="12322" y="10107"/>
                  </a:lnTo>
                  <a:lnTo>
                    <a:pt x="12551" y="10006"/>
                  </a:lnTo>
                  <a:lnTo>
                    <a:pt x="12984" y="9725"/>
                  </a:lnTo>
                  <a:lnTo>
                    <a:pt x="13468" y="9165"/>
                  </a:lnTo>
                  <a:lnTo>
                    <a:pt x="13621" y="8707"/>
                  </a:lnTo>
                  <a:lnTo>
                    <a:pt x="13977" y="9038"/>
                  </a:lnTo>
                  <a:lnTo>
                    <a:pt x="14664" y="9318"/>
                  </a:lnTo>
                  <a:lnTo>
                    <a:pt x="15173" y="9395"/>
                  </a:lnTo>
                  <a:lnTo>
                    <a:pt x="15454" y="9369"/>
                  </a:lnTo>
                  <a:lnTo>
                    <a:pt x="15708" y="9344"/>
                  </a:lnTo>
                  <a:lnTo>
                    <a:pt x="16192" y="9165"/>
                  </a:lnTo>
                  <a:lnTo>
                    <a:pt x="16777" y="8707"/>
                  </a:lnTo>
                  <a:lnTo>
                    <a:pt x="17057" y="8300"/>
                  </a:lnTo>
                  <a:lnTo>
                    <a:pt x="17337" y="8707"/>
                  </a:lnTo>
                  <a:lnTo>
                    <a:pt x="17949" y="9165"/>
                  </a:lnTo>
                  <a:lnTo>
                    <a:pt x="18432" y="9344"/>
                  </a:lnTo>
                  <a:lnTo>
                    <a:pt x="18687" y="9369"/>
                  </a:lnTo>
                  <a:lnTo>
                    <a:pt x="18941" y="9395"/>
                  </a:lnTo>
                  <a:lnTo>
                    <a:pt x="19451" y="9318"/>
                  </a:lnTo>
                  <a:lnTo>
                    <a:pt x="20138" y="9038"/>
                  </a:lnTo>
                  <a:lnTo>
                    <a:pt x="20494" y="8682"/>
                  </a:lnTo>
                  <a:lnTo>
                    <a:pt x="20673" y="9165"/>
                  </a:lnTo>
                  <a:lnTo>
                    <a:pt x="21156" y="9725"/>
                  </a:lnTo>
                  <a:lnTo>
                    <a:pt x="21564" y="10006"/>
                  </a:lnTo>
                  <a:lnTo>
                    <a:pt x="21818" y="10107"/>
                  </a:lnTo>
                  <a:lnTo>
                    <a:pt x="22073" y="10184"/>
                  </a:lnTo>
                  <a:lnTo>
                    <a:pt x="22557" y="10235"/>
                  </a:lnTo>
                  <a:lnTo>
                    <a:pt x="23295" y="10107"/>
                  </a:lnTo>
                  <a:lnTo>
                    <a:pt x="23728" y="9878"/>
                  </a:lnTo>
                  <a:lnTo>
                    <a:pt x="23779" y="10362"/>
                  </a:lnTo>
                  <a:lnTo>
                    <a:pt x="24110" y="11024"/>
                  </a:lnTo>
                  <a:lnTo>
                    <a:pt x="24441" y="11406"/>
                  </a:lnTo>
                  <a:lnTo>
                    <a:pt x="24644" y="11559"/>
                  </a:lnTo>
                  <a:lnTo>
                    <a:pt x="25077" y="11813"/>
                  </a:lnTo>
                  <a:lnTo>
                    <a:pt x="26044" y="11940"/>
                  </a:lnTo>
                  <a:lnTo>
                    <a:pt x="26528" y="11813"/>
                  </a:lnTo>
                  <a:lnTo>
                    <a:pt x="26452" y="12297"/>
                  </a:lnTo>
                  <a:lnTo>
                    <a:pt x="26655" y="13239"/>
                  </a:lnTo>
                  <a:lnTo>
                    <a:pt x="26935" y="13672"/>
                  </a:lnTo>
                  <a:lnTo>
                    <a:pt x="27292" y="14028"/>
                  </a:lnTo>
                  <a:lnTo>
                    <a:pt x="28158" y="14410"/>
                  </a:lnTo>
                  <a:lnTo>
                    <a:pt x="28616" y="14435"/>
                  </a:lnTo>
                  <a:lnTo>
                    <a:pt x="28412" y="14868"/>
                  </a:lnTo>
                  <a:lnTo>
                    <a:pt x="28310" y="15785"/>
                  </a:lnTo>
                  <a:lnTo>
                    <a:pt x="28438" y="16268"/>
                  </a:lnTo>
                  <a:lnTo>
                    <a:pt x="28667" y="16727"/>
                  </a:lnTo>
                  <a:lnTo>
                    <a:pt x="29329" y="17363"/>
                  </a:lnTo>
                  <a:lnTo>
                    <a:pt x="29761" y="17541"/>
                  </a:lnTo>
                  <a:lnTo>
                    <a:pt x="29787" y="18000"/>
                  </a:lnTo>
                  <a:lnTo>
                    <a:pt x="30016" y="18840"/>
                  </a:lnTo>
                  <a:lnTo>
                    <a:pt x="30398" y="19578"/>
                  </a:lnTo>
                  <a:lnTo>
                    <a:pt x="30933" y="20189"/>
                  </a:lnTo>
                  <a:lnTo>
                    <a:pt x="31569" y="20673"/>
                  </a:lnTo>
                  <a:lnTo>
                    <a:pt x="32282" y="20978"/>
                  </a:lnTo>
                  <a:lnTo>
                    <a:pt x="33020" y="21131"/>
                  </a:lnTo>
                  <a:lnTo>
                    <a:pt x="33733" y="21055"/>
                  </a:lnTo>
                  <a:lnTo>
                    <a:pt x="34089" y="20902"/>
                  </a:lnTo>
                  <a:lnTo>
                    <a:pt x="34089" y="20240"/>
                  </a:lnTo>
                  <a:lnTo>
                    <a:pt x="33580" y="15937"/>
                  </a:lnTo>
                  <a:lnTo>
                    <a:pt x="32918" y="13137"/>
                  </a:lnTo>
                  <a:lnTo>
                    <a:pt x="32282" y="11151"/>
                  </a:lnTo>
                  <a:lnTo>
                    <a:pt x="31442" y="9165"/>
                  </a:lnTo>
                  <a:lnTo>
                    <a:pt x="30398" y="7205"/>
                  </a:lnTo>
                  <a:lnTo>
                    <a:pt x="29099" y="5372"/>
                  </a:lnTo>
                  <a:lnTo>
                    <a:pt x="27521" y="3692"/>
                  </a:lnTo>
                  <a:lnTo>
                    <a:pt x="25663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214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4"/>
            <p:cNvSpPr/>
            <p:nvPr/>
          </p:nvSpPr>
          <p:spPr>
            <a:xfrm>
              <a:off x="5205775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6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13"/>
                  </a:lnTo>
                  <a:lnTo>
                    <a:pt x="3132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53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46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58" y="17669"/>
                  </a:lnTo>
                  <a:lnTo>
                    <a:pt x="10286" y="17694"/>
                  </a:lnTo>
                  <a:lnTo>
                    <a:pt x="10693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297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9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40" y="2139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4"/>
            <p:cNvSpPr/>
            <p:nvPr/>
          </p:nvSpPr>
          <p:spPr>
            <a:xfrm>
              <a:off x="5289775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4"/>
            <p:cNvSpPr/>
            <p:nvPr/>
          </p:nvSpPr>
          <p:spPr>
            <a:xfrm>
              <a:off x="5322875" y="1174650"/>
              <a:ext cx="191600" cy="55400"/>
            </a:xfrm>
            <a:custGeom>
              <a:rect b="b" l="l" r="r" t="t"/>
              <a:pathLst>
                <a:path extrusionOk="0" h="2216" w="7664">
                  <a:moveTo>
                    <a:pt x="128" y="0"/>
                  </a:moveTo>
                  <a:lnTo>
                    <a:pt x="1" y="484"/>
                  </a:lnTo>
                  <a:lnTo>
                    <a:pt x="7536" y="2215"/>
                  </a:lnTo>
                  <a:lnTo>
                    <a:pt x="7664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5290425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04" y="306"/>
                  </a:lnTo>
                  <a:lnTo>
                    <a:pt x="1120" y="612"/>
                  </a:lnTo>
                  <a:lnTo>
                    <a:pt x="1833" y="1019"/>
                  </a:lnTo>
                  <a:lnTo>
                    <a:pt x="2597" y="1656"/>
                  </a:lnTo>
                  <a:lnTo>
                    <a:pt x="3234" y="2572"/>
                  </a:lnTo>
                  <a:lnTo>
                    <a:pt x="3717" y="3794"/>
                  </a:lnTo>
                  <a:lnTo>
                    <a:pt x="3870" y="5347"/>
                  </a:lnTo>
                  <a:lnTo>
                    <a:pt x="3794" y="6315"/>
                  </a:lnTo>
                  <a:lnTo>
                    <a:pt x="4099" y="6365"/>
                  </a:lnTo>
                  <a:lnTo>
                    <a:pt x="4125" y="6213"/>
                  </a:lnTo>
                  <a:lnTo>
                    <a:pt x="4226" y="5118"/>
                  </a:lnTo>
                  <a:lnTo>
                    <a:pt x="4150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4"/>
            <p:cNvSpPr/>
            <p:nvPr/>
          </p:nvSpPr>
          <p:spPr>
            <a:xfrm>
              <a:off x="5268150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4"/>
            <p:cNvSpPr/>
            <p:nvPr/>
          </p:nvSpPr>
          <p:spPr>
            <a:xfrm>
              <a:off x="5228050" y="1425425"/>
              <a:ext cx="238050" cy="100575"/>
            </a:xfrm>
            <a:custGeom>
              <a:rect b="b" l="l" r="r" t="t"/>
              <a:pathLst>
                <a:path extrusionOk="0" h="4023" w="9522">
                  <a:moveTo>
                    <a:pt x="459" y="0"/>
                  </a:moveTo>
                  <a:lnTo>
                    <a:pt x="0" y="1935"/>
                  </a:lnTo>
                  <a:lnTo>
                    <a:pt x="9089" y="4023"/>
                  </a:lnTo>
                  <a:lnTo>
                    <a:pt x="9522" y="2113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4"/>
            <p:cNvSpPr/>
            <p:nvPr/>
          </p:nvSpPr>
          <p:spPr>
            <a:xfrm>
              <a:off x="5206400" y="1463600"/>
              <a:ext cx="250800" cy="105675"/>
            </a:xfrm>
            <a:custGeom>
              <a:rect b="b" l="l" r="r" t="t"/>
              <a:pathLst>
                <a:path extrusionOk="0" h="4227" w="10032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31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4" name="Google Shape;184;p14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5"/>
          <p:cNvSpPr txBox="1"/>
          <p:nvPr>
            <p:ph idx="1" type="body"/>
          </p:nvPr>
        </p:nvSpPr>
        <p:spPr>
          <a:xfrm>
            <a:off x="810450" y="1399800"/>
            <a:ext cx="5190900" cy="8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Quotations are commonly printed as a means of inspiration and to invoke philosophical thoughts from the reader.</a:t>
            </a:r>
            <a:endParaRPr/>
          </a:p>
        </p:txBody>
      </p:sp>
      <p:grpSp>
        <p:nvGrpSpPr>
          <p:cNvPr id="190" name="Google Shape;190;p15"/>
          <p:cNvGrpSpPr/>
          <p:nvPr/>
        </p:nvGrpSpPr>
        <p:grpSpPr>
          <a:xfrm flipH="1">
            <a:off x="7493797" y="3754514"/>
            <a:ext cx="1650213" cy="1388992"/>
            <a:chOff x="5987350" y="1879850"/>
            <a:chExt cx="1395175" cy="1174325"/>
          </a:xfrm>
        </p:grpSpPr>
        <p:sp>
          <p:nvSpPr>
            <p:cNvPr id="191" name="Google Shape;191;p15"/>
            <p:cNvSpPr/>
            <p:nvPr/>
          </p:nvSpPr>
          <p:spPr>
            <a:xfrm>
              <a:off x="6143300" y="2465400"/>
              <a:ext cx="315075" cy="493925"/>
            </a:xfrm>
            <a:custGeom>
              <a:rect b="b" l="l" r="r" t="t"/>
              <a:pathLst>
                <a:path extrusionOk="0" h="19757" w="12603">
                  <a:moveTo>
                    <a:pt x="0" y="1"/>
                  </a:moveTo>
                  <a:lnTo>
                    <a:pt x="0" y="19757"/>
                  </a:lnTo>
                  <a:lnTo>
                    <a:pt x="12602" y="19757"/>
                  </a:lnTo>
                  <a:lnTo>
                    <a:pt x="12602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15"/>
            <p:cNvSpPr/>
            <p:nvPr/>
          </p:nvSpPr>
          <p:spPr>
            <a:xfrm>
              <a:off x="6555725" y="2465400"/>
              <a:ext cx="315075" cy="493925"/>
            </a:xfrm>
            <a:custGeom>
              <a:rect b="b" l="l" r="r" t="t"/>
              <a:pathLst>
                <a:path extrusionOk="0" h="19757" w="12603">
                  <a:moveTo>
                    <a:pt x="0" y="1"/>
                  </a:moveTo>
                  <a:lnTo>
                    <a:pt x="0" y="19757"/>
                  </a:lnTo>
                  <a:lnTo>
                    <a:pt x="12603" y="19757"/>
                  </a:lnTo>
                  <a:lnTo>
                    <a:pt x="12603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15"/>
            <p:cNvSpPr/>
            <p:nvPr/>
          </p:nvSpPr>
          <p:spPr>
            <a:xfrm>
              <a:off x="61127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51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51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15"/>
            <p:cNvSpPr/>
            <p:nvPr/>
          </p:nvSpPr>
          <p:spPr>
            <a:xfrm>
              <a:off x="683640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15"/>
            <p:cNvSpPr/>
            <p:nvPr/>
          </p:nvSpPr>
          <p:spPr>
            <a:xfrm>
              <a:off x="6403600" y="2740375"/>
              <a:ext cx="210700" cy="263525"/>
            </a:xfrm>
            <a:custGeom>
              <a:rect b="b" l="l" r="r" t="t"/>
              <a:pathLst>
                <a:path extrusionOk="0" h="10541" w="8428">
                  <a:moveTo>
                    <a:pt x="1" y="0"/>
                  </a:moveTo>
                  <a:lnTo>
                    <a:pt x="1" y="10540"/>
                  </a:lnTo>
                  <a:lnTo>
                    <a:pt x="8428" y="10540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5"/>
            <p:cNvSpPr/>
            <p:nvPr/>
          </p:nvSpPr>
          <p:spPr>
            <a:xfrm>
              <a:off x="6157925" y="1924400"/>
              <a:ext cx="701425" cy="875825"/>
            </a:xfrm>
            <a:custGeom>
              <a:rect b="b" l="l" r="r" t="t"/>
              <a:pathLst>
                <a:path extrusionOk="0" h="35033" w="28057">
                  <a:moveTo>
                    <a:pt x="14028" y="1"/>
                  </a:moveTo>
                  <a:lnTo>
                    <a:pt x="13316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217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609" y="3642"/>
                  </a:lnTo>
                  <a:lnTo>
                    <a:pt x="3641" y="4609"/>
                  </a:lnTo>
                  <a:lnTo>
                    <a:pt x="2801" y="5653"/>
                  </a:lnTo>
                  <a:lnTo>
                    <a:pt x="2037" y="6773"/>
                  </a:lnTo>
                  <a:lnTo>
                    <a:pt x="1375" y="7944"/>
                  </a:lnTo>
                  <a:lnTo>
                    <a:pt x="866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26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66" y="25842"/>
                  </a:lnTo>
                  <a:lnTo>
                    <a:pt x="1375" y="27089"/>
                  </a:lnTo>
                  <a:lnTo>
                    <a:pt x="2037" y="28286"/>
                  </a:lnTo>
                  <a:lnTo>
                    <a:pt x="2801" y="29406"/>
                  </a:lnTo>
                  <a:lnTo>
                    <a:pt x="3641" y="30450"/>
                  </a:lnTo>
                  <a:lnTo>
                    <a:pt x="4609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32"/>
                  </a:lnTo>
                  <a:lnTo>
                    <a:pt x="14767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74" y="31392"/>
                  </a:lnTo>
                  <a:lnTo>
                    <a:pt x="24416" y="30450"/>
                  </a:lnTo>
                  <a:lnTo>
                    <a:pt x="25281" y="29406"/>
                  </a:lnTo>
                  <a:lnTo>
                    <a:pt x="26045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56" y="21743"/>
                  </a:lnTo>
                  <a:lnTo>
                    <a:pt x="28056" y="21004"/>
                  </a:lnTo>
                  <a:lnTo>
                    <a:pt x="28056" y="14029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45" y="6773"/>
                  </a:lnTo>
                  <a:lnTo>
                    <a:pt x="25281" y="5653"/>
                  </a:lnTo>
                  <a:lnTo>
                    <a:pt x="24416" y="4609"/>
                  </a:lnTo>
                  <a:lnTo>
                    <a:pt x="23474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66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15"/>
            <p:cNvSpPr/>
            <p:nvPr/>
          </p:nvSpPr>
          <p:spPr>
            <a:xfrm>
              <a:off x="5987350" y="2844100"/>
              <a:ext cx="1042575" cy="210075"/>
            </a:xfrm>
            <a:custGeom>
              <a:rect b="b" l="l" r="r" t="t"/>
              <a:pathLst>
                <a:path extrusionOk="0" h="8403" w="41703">
                  <a:moveTo>
                    <a:pt x="16651" y="1"/>
                  </a:moveTo>
                  <a:lnTo>
                    <a:pt x="12323" y="154"/>
                  </a:lnTo>
                  <a:lnTo>
                    <a:pt x="11177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6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6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3005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5"/>
                  </a:lnTo>
                  <a:lnTo>
                    <a:pt x="30526" y="179"/>
                  </a:lnTo>
                  <a:lnTo>
                    <a:pt x="29406" y="154"/>
                  </a:lnTo>
                  <a:lnTo>
                    <a:pt x="25078" y="1"/>
                  </a:lnTo>
                  <a:lnTo>
                    <a:pt x="25052" y="434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60"/>
                  </a:lnTo>
                  <a:lnTo>
                    <a:pt x="22863" y="3718"/>
                  </a:lnTo>
                  <a:lnTo>
                    <a:pt x="22124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604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15"/>
            <p:cNvSpPr/>
            <p:nvPr/>
          </p:nvSpPr>
          <p:spPr>
            <a:xfrm>
              <a:off x="6364150" y="2844100"/>
              <a:ext cx="288975" cy="149600"/>
            </a:xfrm>
            <a:custGeom>
              <a:rect b="b" l="l" r="r" t="t"/>
              <a:pathLst>
                <a:path extrusionOk="0" h="5984" w="11559">
                  <a:moveTo>
                    <a:pt x="1579" y="1"/>
                  </a:moveTo>
                  <a:lnTo>
                    <a:pt x="26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113" y="4660"/>
                  </a:lnTo>
                  <a:lnTo>
                    <a:pt x="3030" y="5296"/>
                  </a:lnTo>
                  <a:lnTo>
                    <a:pt x="4074" y="5729"/>
                  </a:lnTo>
                  <a:lnTo>
                    <a:pt x="5194" y="5958"/>
                  </a:lnTo>
                  <a:lnTo>
                    <a:pt x="5779" y="5984"/>
                  </a:lnTo>
                  <a:lnTo>
                    <a:pt x="6390" y="5958"/>
                  </a:lnTo>
                  <a:lnTo>
                    <a:pt x="7511" y="5729"/>
                  </a:lnTo>
                  <a:lnTo>
                    <a:pt x="8555" y="5296"/>
                  </a:lnTo>
                  <a:lnTo>
                    <a:pt x="9471" y="4660"/>
                  </a:lnTo>
                  <a:lnTo>
                    <a:pt x="10260" y="3871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59" y="52"/>
                  </a:lnTo>
                  <a:lnTo>
                    <a:pt x="10006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60"/>
                  </a:lnTo>
                  <a:lnTo>
                    <a:pt x="7791" y="3718"/>
                  </a:lnTo>
                  <a:lnTo>
                    <a:pt x="7052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8" y="3718"/>
                  </a:lnTo>
                  <a:lnTo>
                    <a:pt x="3106" y="3260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15"/>
            <p:cNvSpPr/>
            <p:nvPr/>
          </p:nvSpPr>
          <p:spPr>
            <a:xfrm>
              <a:off x="6457075" y="2459675"/>
              <a:ext cx="99950" cy="119700"/>
            </a:xfrm>
            <a:custGeom>
              <a:rect b="b" l="l" r="r" t="t"/>
              <a:pathLst>
                <a:path extrusionOk="0" h="4788" w="3998">
                  <a:moveTo>
                    <a:pt x="1884" y="1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15"/>
            <p:cNvSpPr/>
            <p:nvPr/>
          </p:nvSpPr>
          <p:spPr>
            <a:xfrm>
              <a:off x="6457075" y="2568525"/>
              <a:ext cx="99950" cy="38200"/>
            </a:xfrm>
            <a:custGeom>
              <a:rect b="b" l="l" r="r" t="t"/>
              <a:pathLst>
                <a:path extrusionOk="0" h="1528" w="3998">
                  <a:moveTo>
                    <a:pt x="0" y="0"/>
                  </a:moveTo>
                  <a:lnTo>
                    <a:pt x="0" y="306"/>
                  </a:lnTo>
                  <a:lnTo>
                    <a:pt x="331" y="840"/>
                  </a:lnTo>
                  <a:lnTo>
                    <a:pt x="917" y="1273"/>
                  </a:lnTo>
                  <a:lnTo>
                    <a:pt x="1553" y="1502"/>
                  </a:lnTo>
                  <a:lnTo>
                    <a:pt x="1833" y="1528"/>
                  </a:lnTo>
                  <a:lnTo>
                    <a:pt x="2139" y="1528"/>
                  </a:lnTo>
                  <a:lnTo>
                    <a:pt x="2419" y="1502"/>
                  </a:lnTo>
                  <a:lnTo>
                    <a:pt x="3081" y="1273"/>
                  </a:lnTo>
                  <a:lnTo>
                    <a:pt x="3641" y="840"/>
                  </a:lnTo>
                  <a:lnTo>
                    <a:pt x="3997" y="306"/>
                  </a:lnTo>
                  <a:lnTo>
                    <a:pt x="3997" y="0"/>
                  </a:lnTo>
                  <a:lnTo>
                    <a:pt x="3514" y="204"/>
                  </a:lnTo>
                  <a:lnTo>
                    <a:pt x="2495" y="433"/>
                  </a:lnTo>
                  <a:lnTo>
                    <a:pt x="1477" y="433"/>
                  </a:lnTo>
                  <a:lnTo>
                    <a:pt x="484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15"/>
            <p:cNvSpPr/>
            <p:nvPr/>
          </p:nvSpPr>
          <p:spPr>
            <a:xfrm>
              <a:off x="6255300" y="2522700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6" y="2724"/>
                  </a:lnTo>
                  <a:lnTo>
                    <a:pt x="1376" y="2750"/>
                  </a:lnTo>
                  <a:lnTo>
                    <a:pt x="4482" y="2750"/>
                  </a:lnTo>
                  <a:lnTo>
                    <a:pt x="4762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5"/>
            <p:cNvSpPr/>
            <p:nvPr/>
          </p:nvSpPr>
          <p:spPr>
            <a:xfrm>
              <a:off x="6616200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5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15"/>
            <p:cNvSpPr/>
            <p:nvPr/>
          </p:nvSpPr>
          <p:spPr>
            <a:xfrm>
              <a:off x="6112750" y="1879850"/>
              <a:ext cx="791775" cy="541675"/>
            </a:xfrm>
            <a:custGeom>
              <a:rect b="b" l="l" r="r" t="t"/>
              <a:pathLst>
                <a:path extrusionOk="0" h="21667" w="31671">
                  <a:moveTo>
                    <a:pt x="15021" y="1"/>
                  </a:moveTo>
                  <a:lnTo>
                    <a:pt x="13442" y="154"/>
                  </a:lnTo>
                  <a:lnTo>
                    <a:pt x="11889" y="485"/>
                  </a:lnTo>
                  <a:lnTo>
                    <a:pt x="10413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79" y="8962"/>
                  </a:lnTo>
                  <a:lnTo>
                    <a:pt x="968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7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99" y="10515"/>
                  </a:lnTo>
                  <a:lnTo>
                    <a:pt x="10846" y="16727"/>
                  </a:lnTo>
                  <a:lnTo>
                    <a:pt x="11431" y="17160"/>
                  </a:lnTo>
                  <a:lnTo>
                    <a:pt x="13417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87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59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807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15"/>
            <p:cNvSpPr/>
            <p:nvPr/>
          </p:nvSpPr>
          <p:spPr>
            <a:xfrm>
              <a:off x="6273125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1" y="892"/>
                  </a:moveTo>
                  <a:lnTo>
                    <a:pt x="4176" y="663"/>
                  </a:lnTo>
                  <a:lnTo>
                    <a:pt x="3667" y="332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1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15"/>
            <p:cNvSpPr/>
            <p:nvPr/>
          </p:nvSpPr>
          <p:spPr>
            <a:xfrm>
              <a:off x="6446875" y="2657625"/>
              <a:ext cx="123500" cy="35675"/>
            </a:xfrm>
            <a:custGeom>
              <a:rect b="b" l="l" r="r" t="t"/>
              <a:pathLst>
                <a:path extrusionOk="0" h="1427" w="494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26"/>
                  </a:lnTo>
                  <a:lnTo>
                    <a:pt x="2903" y="1426"/>
                  </a:lnTo>
                  <a:lnTo>
                    <a:pt x="3667" y="1222"/>
                  </a:lnTo>
                  <a:lnTo>
                    <a:pt x="4329" y="841"/>
                  </a:lnTo>
                  <a:lnTo>
                    <a:pt x="4787" y="331"/>
                  </a:lnTo>
                  <a:lnTo>
                    <a:pt x="4940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1575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5"/>
            <p:cNvSpPr/>
            <p:nvPr/>
          </p:nvSpPr>
          <p:spPr>
            <a:xfrm>
              <a:off x="6621925" y="2429125"/>
              <a:ext cx="130500" cy="66850"/>
            </a:xfrm>
            <a:custGeom>
              <a:rect b="b" l="l" r="r" t="t"/>
              <a:pathLst>
                <a:path extrusionOk="0" h="2674" w="5220">
                  <a:moveTo>
                    <a:pt x="2852" y="1"/>
                  </a:moveTo>
                  <a:lnTo>
                    <a:pt x="2291" y="103"/>
                  </a:lnTo>
                  <a:lnTo>
                    <a:pt x="1782" y="281"/>
                  </a:lnTo>
                  <a:lnTo>
                    <a:pt x="942" y="866"/>
                  </a:lnTo>
                  <a:lnTo>
                    <a:pt x="102" y="1808"/>
                  </a:lnTo>
                  <a:lnTo>
                    <a:pt x="0" y="1987"/>
                  </a:lnTo>
                  <a:lnTo>
                    <a:pt x="204" y="2114"/>
                  </a:lnTo>
                  <a:lnTo>
                    <a:pt x="1375" y="2547"/>
                  </a:lnTo>
                  <a:lnTo>
                    <a:pt x="2393" y="2674"/>
                  </a:lnTo>
                  <a:lnTo>
                    <a:pt x="2928" y="2572"/>
                  </a:lnTo>
                  <a:lnTo>
                    <a:pt x="3437" y="2394"/>
                  </a:lnTo>
                  <a:lnTo>
                    <a:pt x="4303" y="1808"/>
                  </a:lnTo>
                  <a:lnTo>
                    <a:pt x="5117" y="866"/>
                  </a:lnTo>
                  <a:lnTo>
                    <a:pt x="5219" y="663"/>
                  </a:lnTo>
                  <a:lnTo>
                    <a:pt x="5041" y="561"/>
                  </a:lnTo>
                  <a:lnTo>
                    <a:pt x="3870" y="103"/>
                  </a:lnTo>
                  <a:lnTo>
                    <a:pt x="2852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5"/>
            <p:cNvSpPr/>
            <p:nvPr/>
          </p:nvSpPr>
          <p:spPr>
            <a:xfrm>
              <a:off x="6261675" y="2429125"/>
              <a:ext cx="129875" cy="66850"/>
            </a:xfrm>
            <a:custGeom>
              <a:rect b="b" l="l" r="r" t="t"/>
              <a:pathLst>
                <a:path extrusionOk="0" h="2674" w="5195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194" y="1987"/>
                  </a:lnTo>
                  <a:lnTo>
                    <a:pt x="5092" y="1808"/>
                  </a:lnTo>
                  <a:lnTo>
                    <a:pt x="4278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5"/>
            <p:cNvSpPr/>
            <p:nvPr/>
          </p:nvSpPr>
          <p:spPr>
            <a:xfrm>
              <a:off x="6294775" y="243867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1"/>
                  </a:moveTo>
                  <a:lnTo>
                    <a:pt x="306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15"/>
            <p:cNvSpPr/>
            <p:nvPr/>
          </p:nvSpPr>
          <p:spPr>
            <a:xfrm>
              <a:off x="6660750" y="2445050"/>
              <a:ext cx="26750" cy="26125"/>
            </a:xfrm>
            <a:custGeom>
              <a:rect b="b" l="l" r="r" t="t"/>
              <a:pathLst>
                <a:path extrusionOk="0" h="1045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69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15"/>
            <p:cNvSpPr/>
            <p:nvPr/>
          </p:nvSpPr>
          <p:spPr>
            <a:xfrm>
              <a:off x="7025450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6" y="1"/>
                  </a:moveTo>
                  <a:lnTo>
                    <a:pt x="8783" y="102"/>
                  </a:lnTo>
                  <a:lnTo>
                    <a:pt x="8427" y="357"/>
                  </a:lnTo>
                  <a:lnTo>
                    <a:pt x="8172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29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78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71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09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8" y="17694"/>
                  </a:lnTo>
                  <a:lnTo>
                    <a:pt x="10285" y="17694"/>
                  </a:lnTo>
                  <a:lnTo>
                    <a:pt x="10718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2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2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322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8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65" y="2165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15"/>
            <p:cNvSpPr/>
            <p:nvPr/>
          </p:nvSpPr>
          <p:spPr>
            <a:xfrm>
              <a:off x="7109450" y="2714900"/>
              <a:ext cx="675" cy="675"/>
            </a:xfrm>
            <a:custGeom>
              <a:rect b="b" l="l" r="r" t="t"/>
              <a:pathLst>
                <a:path extrusionOk="0" h="27" w="27">
                  <a:moveTo>
                    <a:pt x="1" y="1"/>
                  </a:moveTo>
                  <a:lnTo>
                    <a:pt x="1" y="1"/>
                  </a:lnTo>
                  <a:lnTo>
                    <a:pt x="26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15"/>
            <p:cNvSpPr/>
            <p:nvPr/>
          </p:nvSpPr>
          <p:spPr>
            <a:xfrm>
              <a:off x="7143175" y="2659525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3" y="1"/>
                  </a:moveTo>
                  <a:lnTo>
                    <a:pt x="1" y="485"/>
                  </a:lnTo>
                  <a:lnTo>
                    <a:pt x="7537" y="2216"/>
                  </a:lnTo>
                  <a:lnTo>
                    <a:pt x="7639" y="1732"/>
                  </a:lnTo>
                  <a:lnTo>
                    <a:pt x="6544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15"/>
            <p:cNvSpPr/>
            <p:nvPr/>
          </p:nvSpPr>
          <p:spPr>
            <a:xfrm>
              <a:off x="7110100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29" y="306"/>
                  </a:lnTo>
                  <a:lnTo>
                    <a:pt x="1120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5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6" y="5117"/>
                  </a:lnTo>
                  <a:lnTo>
                    <a:pt x="4175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5"/>
            <p:cNvSpPr/>
            <p:nvPr/>
          </p:nvSpPr>
          <p:spPr>
            <a:xfrm>
              <a:off x="7087825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15"/>
            <p:cNvSpPr/>
            <p:nvPr/>
          </p:nvSpPr>
          <p:spPr>
            <a:xfrm>
              <a:off x="7048350" y="2910950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497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15"/>
            <p:cNvSpPr/>
            <p:nvPr/>
          </p:nvSpPr>
          <p:spPr>
            <a:xfrm>
              <a:off x="7026075" y="29485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57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7" name="Google Shape;217;p15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6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slide title</a:t>
            </a:r>
            <a:endParaRPr/>
          </a:p>
        </p:txBody>
      </p:sp>
      <p:sp>
        <p:nvSpPr>
          <p:cNvPr id="223" name="Google Shape;223;p16"/>
          <p:cNvSpPr txBox="1"/>
          <p:nvPr>
            <p:ph idx="1" type="body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600"/>
              </a:spcBef>
              <a:spcAft>
                <a:spcPts val="0"/>
              </a:spcAft>
              <a:buSzPts val="2400"/>
              <a:buChar char="×"/>
            </a:pPr>
            <a:r>
              <a:rPr lang="en"/>
              <a:t>Here you have a list of items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×"/>
            </a:pPr>
            <a:r>
              <a:rPr lang="en"/>
              <a:t>And some text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×"/>
            </a:pPr>
            <a:r>
              <a:rPr lang="en"/>
              <a:t>But remember not to overload your slides with content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Your audience will listen to you or read the content, but won’t do both. </a:t>
            </a:r>
            <a:endParaRPr/>
          </a:p>
        </p:txBody>
      </p:sp>
      <p:grpSp>
        <p:nvGrpSpPr>
          <p:cNvPr id="224" name="Google Shape;224;p16"/>
          <p:cNvGrpSpPr/>
          <p:nvPr/>
        </p:nvGrpSpPr>
        <p:grpSpPr>
          <a:xfrm flipH="1">
            <a:off x="7488547" y="3754514"/>
            <a:ext cx="1655447" cy="1388992"/>
            <a:chOff x="238125" y="1879850"/>
            <a:chExt cx="1399600" cy="1174325"/>
          </a:xfrm>
        </p:grpSpPr>
        <p:sp>
          <p:nvSpPr>
            <p:cNvPr id="225" name="Google Shape;225;p16"/>
            <p:cNvSpPr/>
            <p:nvPr/>
          </p:nvSpPr>
          <p:spPr>
            <a:xfrm>
              <a:off x="352675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6"/>
            <p:cNvSpPr/>
            <p:nvPr/>
          </p:nvSpPr>
          <p:spPr>
            <a:xfrm>
              <a:off x="10973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16"/>
            <p:cNvSpPr/>
            <p:nvPr/>
          </p:nvSpPr>
          <p:spPr>
            <a:xfrm>
              <a:off x="654375" y="2740375"/>
              <a:ext cx="210675" cy="263525"/>
            </a:xfrm>
            <a:custGeom>
              <a:rect b="b" l="l" r="r" t="t"/>
              <a:pathLst>
                <a:path extrusionOk="0" h="10541" w="8427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408675" y="1924400"/>
              <a:ext cx="701425" cy="875825"/>
            </a:xfrm>
            <a:custGeom>
              <a:rect b="b" l="l" r="r" t="t"/>
              <a:pathLst>
                <a:path extrusionOk="0" h="35033" w="28057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6"/>
            <p:cNvSpPr/>
            <p:nvPr/>
          </p:nvSpPr>
          <p:spPr>
            <a:xfrm>
              <a:off x="533425" y="2418300"/>
              <a:ext cx="91050" cy="91050"/>
            </a:xfrm>
            <a:custGeom>
              <a:rect b="b" l="l" r="r" t="t"/>
              <a:pathLst>
                <a:path extrusionOk="0" h="3642" w="3642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6"/>
            <p:cNvSpPr/>
            <p:nvPr/>
          </p:nvSpPr>
          <p:spPr>
            <a:xfrm>
              <a:off x="894325" y="2418300"/>
              <a:ext cx="91025" cy="91050"/>
            </a:xfrm>
            <a:custGeom>
              <a:rect b="b" l="l" r="r" t="t"/>
              <a:pathLst>
                <a:path extrusionOk="0" h="3642" w="3641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16"/>
            <p:cNvSpPr/>
            <p:nvPr/>
          </p:nvSpPr>
          <p:spPr>
            <a:xfrm>
              <a:off x="238125" y="2844100"/>
              <a:ext cx="1042550" cy="210075"/>
            </a:xfrm>
            <a:custGeom>
              <a:rect b="b" l="l" r="r" t="t"/>
              <a:pathLst>
                <a:path extrusionOk="0" h="8403" w="41702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16"/>
            <p:cNvSpPr/>
            <p:nvPr/>
          </p:nvSpPr>
          <p:spPr>
            <a:xfrm>
              <a:off x="614900" y="2844100"/>
              <a:ext cx="288975" cy="149600"/>
            </a:xfrm>
            <a:custGeom>
              <a:rect b="b" l="l" r="r" t="t"/>
              <a:pathLst>
                <a:path extrusionOk="0" h="5984" w="11559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6"/>
            <p:cNvSpPr/>
            <p:nvPr/>
          </p:nvSpPr>
          <p:spPr>
            <a:xfrm>
              <a:off x="716100" y="2459675"/>
              <a:ext cx="82775" cy="119700"/>
            </a:xfrm>
            <a:custGeom>
              <a:rect b="b" l="l" r="r" t="t"/>
              <a:pathLst>
                <a:path extrusionOk="0" h="4788" w="3311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6"/>
            <p:cNvSpPr/>
            <p:nvPr/>
          </p:nvSpPr>
          <p:spPr>
            <a:xfrm>
              <a:off x="716100" y="2568525"/>
              <a:ext cx="82775" cy="38200"/>
            </a:xfrm>
            <a:custGeom>
              <a:rect b="b" l="l" r="r" t="t"/>
              <a:pathLst>
                <a:path extrusionOk="0" h="1528" w="3311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16"/>
            <p:cNvSpPr/>
            <p:nvPr/>
          </p:nvSpPr>
          <p:spPr>
            <a:xfrm>
              <a:off x="552525" y="243422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16"/>
            <p:cNvSpPr/>
            <p:nvPr/>
          </p:nvSpPr>
          <p:spPr>
            <a:xfrm>
              <a:off x="913400" y="2434225"/>
              <a:ext cx="26125" cy="26750"/>
            </a:xfrm>
            <a:custGeom>
              <a:rect b="b" l="l" r="r" t="t"/>
              <a:pathLst>
                <a:path extrusionOk="0" h="1070" w="1045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6"/>
            <p:cNvSpPr/>
            <p:nvPr/>
          </p:nvSpPr>
          <p:spPr>
            <a:xfrm>
              <a:off x="50607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866950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523900" y="2341925"/>
              <a:ext cx="110125" cy="22300"/>
            </a:xfrm>
            <a:custGeom>
              <a:rect b="b" l="l" r="r" t="t"/>
              <a:pathLst>
                <a:path extrusionOk="0" fill="none" h="892" w="4405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884775" y="2341925"/>
              <a:ext cx="110125" cy="22300"/>
            </a:xfrm>
            <a:custGeom>
              <a:rect b="b" l="l" r="r" t="t"/>
              <a:pathLst>
                <a:path extrusionOk="0" fill="none" h="892" w="4405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95653C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6"/>
            <p:cNvSpPr/>
            <p:nvPr/>
          </p:nvSpPr>
          <p:spPr>
            <a:xfrm>
              <a:off x="697650" y="2646800"/>
              <a:ext cx="123500" cy="36300"/>
            </a:xfrm>
            <a:custGeom>
              <a:rect b="b" l="l" r="r" t="t"/>
              <a:pathLst>
                <a:path extrusionOk="0" fill="none" h="1452" w="494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cap="rnd" cmpd="sng" w="21000">
              <a:solidFill>
                <a:srgbClr val="D5645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364125" y="1879850"/>
              <a:ext cx="791175" cy="525750"/>
            </a:xfrm>
            <a:custGeom>
              <a:rect b="b" l="l" r="r" t="t"/>
              <a:pathLst>
                <a:path extrusionOk="0" h="21030" w="31647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6"/>
            <p:cNvSpPr/>
            <p:nvPr/>
          </p:nvSpPr>
          <p:spPr>
            <a:xfrm>
              <a:off x="1280650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16"/>
            <p:cNvSpPr/>
            <p:nvPr/>
          </p:nvSpPr>
          <p:spPr>
            <a:xfrm>
              <a:off x="1365300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16"/>
            <p:cNvSpPr/>
            <p:nvPr/>
          </p:nvSpPr>
          <p:spPr>
            <a:xfrm>
              <a:off x="1398400" y="2659525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16"/>
            <p:cNvSpPr/>
            <p:nvPr/>
          </p:nvSpPr>
          <p:spPr>
            <a:xfrm>
              <a:off x="1365300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16"/>
            <p:cNvSpPr/>
            <p:nvPr/>
          </p:nvSpPr>
          <p:spPr>
            <a:xfrm>
              <a:off x="1343025" y="2888650"/>
              <a:ext cx="183975" cy="84675"/>
            </a:xfrm>
            <a:custGeom>
              <a:rect b="b" l="l" r="r" t="t"/>
              <a:pathLst>
                <a:path extrusionOk="0" h="3387" w="7359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6"/>
            <p:cNvSpPr/>
            <p:nvPr/>
          </p:nvSpPr>
          <p:spPr>
            <a:xfrm>
              <a:off x="1303575" y="2910950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16"/>
            <p:cNvSpPr/>
            <p:nvPr/>
          </p:nvSpPr>
          <p:spPr>
            <a:xfrm>
              <a:off x="1281300" y="29485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0" name="Google Shape;250;p16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7"/>
          <p:cNvSpPr/>
          <p:nvPr/>
        </p:nvSpPr>
        <p:spPr>
          <a:xfrm flipH="1" rot="-1242199">
            <a:off x="5245786" y="700800"/>
            <a:ext cx="3046427" cy="3066091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7"/>
          <p:cNvSpPr txBox="1"/>
          <p:nvPr>
            <p:ph idx="4294967295" type="ctrTitle"/>
          </p:nvPr>
        </p:nvSpPr>
        <p:spPr>
          <a:xfrm>
            <a:off x="685800" y="1126150"/>
            <a:ext cx="6407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rgbClr val="3C78D8"/>
                </a:solidFill>
              </a:rPr>
              <a:t>BIG CONCEPT</a:t>
            </a:r>
            <a:endParaRPr sz="8000">
              <a:solidFill>
                <a:srgbClr val="3C78D8"/>
              </a:solidFill>
            </a:endParaRPr>
          </a:p>
        </p:txBody>
      </p:sp>
      <p:sp>
        <p:nvSpPr>
          <p:cNvPr id="257" name="Google Shape;257;p17"/>
          <p:cNvSpPr txBox="1"/>
          <p:nvPr>
            <p:ph idx="4294967295" type="subTitle"/>
          </p:nvPr>
        </p:nvSpPr>
        <p:spPr>
          <a:xfrm>
            <a:off x="685800" y="2116150"/>
            <a:ext cx="32310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Bring the attention of your audience over a key concept using icons or illustrations</a:t>
            </a:r>
            <a:endParaRPr sz="1800"/>
          </a:p>
        </p:txBody>
      </p:sp>
      <p:grpSp>
        <p:nvGrpSpPr>
          <p:cNvPr id="258" name="Google Shape;258;p17"/>
          <p:cNvGrpSpPr/>
          <p:nvPr/>
        </p:nvGrpSpPr>
        <p:grpSpPr>
          <a:xfrm flipH="1">
            <a:off x="7494560" y="3753778"/>
            <a:ext cx="1649444" cy="1389731"/>
            <a:chOff x="2062875" y="394325"/>
            <a:chExt cx="1394525" cy="1174950"/>
          </a:xfrm>
        </p:grpSpPr>
        <p:sp>
          <p:nvSpPr>
            <p:cNvPr id="259" name="Google Shape;259;p17"/>
            <p:cNvSpPr/>
            <p:nvPr/>
          </p:nvSpPr>
          <p:spPr>
            <a:xfrm>
              <a:off x="2154525" y="1037175"/>
              <a:ext cx="357725" cy="437275"/>
            </a:xfrm>
            <a:custGeom>
              <a:rect b="b" l="l" r="r" t="t"/>
              <a:pathLst>
                <a:path extrusionOk="0" h="17491" w="14309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17"/>
            <p:cNvSpPr/>
            <p:nvPr/>
          </p:nvSpPr>
          <p:spPr>
            <a:xfrm>
              <a:off x="2652250" y="1037175"/>
              <a:ext cx="357075" cy="437275"/>
            </a:xfrm>
            <a:custGeom>
              <a:rect b="b" l="l" r="r" t="t"/>
              <a:pathLst>
                <a:path extrusionOk="0" h="17491" w="14283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17"/>
            <p:cNvSpPr/>
            <p:nvPr/>
          </p:nvSpPr>
          <p:spPr>
            <a:xfrm>
              <a:off x="21774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7"/>
            <p:cNvSpPr/>
            <p:nvPr/>
          </p:nvSpPr>
          <p:spPr>
            <a:xfrm>
              <a:off x="2922100" y="866600"/>
              <a:ext cx="68150" cy="190975"/>
            </a:xfrm>
            <a:custGeom>
              <a:rect b="b" l="l" r="r" t="t"/>
              <a:pathLst>
                <a:path extrusionOk="0" h="7639" w="2726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17"/>
            <p:cNvSpPr/>
            <p:nvPr/>
          </p:nvSpPr>
          <p:spPr>
            <a:xfrm>
              <a:off x="2479125" y="1254850"/>
              <a:ext cx="210050" cy="264150"/>
            </a:xfrm>
            <a:custGeom>
              <a:rect b="b" l="l" r="r" t="t"/>
              <a:pathLst>
                <a:path extrusionOk="0" h="10566" w="8402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17"/>
            <p:cNvSpPr/>
            <p:nvPr/>
          </p:nvSpPr>
          <p:spPr>
            <a:xfrm>
              <a:off x="2233450" y="439525"/>
              <a:ext cx="700775" cy="875800"/>
            </a:xfrm>
            <a:custGeom>
              <a:rect b="b" l="l" r="r" t="t"/>
              <a:pathLst>
                <a:path extrusionOk="0" h="35032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17"/>
            <p:cNvSpPr/>
            <p:nvPr/>
          </p:nvSpPr>
          <p:spPr>
            <a:xfrm>
              <a:off x="235820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17"/>
            <p:cNvSpPr/>
            <p:nvPr/>
          </p:nvSpPr>
          <p:spPr>
            <a:xfrm>
              <a:off x="2718450" y="933425"/>
              <a:ext cx="91025" cy="90400"/>
            </a:xfrm>
            <a:custGeom>
              <a:rect b="b" l="l" r="r" t="t"/>
              <a:pathLst>
                <a:path extrusionOk="0" h="3616" w="3641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17"/>
            <p:cNvSpPr/>
            <p:nvPr/>
          </p:nvSpPr>
          <p:spPr>
            <a:xfrm>
              <a:off x="2062875" y="1359225"/>
              <a:ext cx="1041925" cy="210050"/>
            </a:xfrm>
            <a:custGeom>
              <a:rect b="b" l="l" r="r" t="t"/>
              <a:pathLst>
                <a:path extrusionOk="0" h="8402" w="41677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17"/>
            <p:cNvSpPr/>
            <p:nvPr/>
          </p:nvSpPr>
          <p:spPr>
            <a:xfrm>
              <a:off x="2439675" y="1359225"/>
              <a:ext cx="288325" cy="148950"/>
            </a:xfrm>
            <a:custGeom>
              <a:rect b="b" l="l" r="r" t="t"/>
              <a:pathLst>
                <a:path extrusionOk="0" h="5958" w="11533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17"/>
            <p:cNvSpPr/>
            <p:nvPr/>
          </p:nvSpPr>
          <p:spPr>
            <a:xfrm>
              <a:off x="2540875" y="974800"/>
              <a:ext cx="82125" cy="119675"/>
            </a:xfrm>
            <a:custGeom>
              <a:rect b="b" l="l" r="r" t="t"/>
              <a:pathLst>
                <a:path extrusionOk="0" h="4787" w="3285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17"/>
            <p:cNvSpPr/>
            <p:nvPr/>
          </p:nvSpPr>
          <p:spPr>
            <a:xfrm>
              <a:off x="2540875" y="1083625"/>
              <a:ext cx="82125" cy="37575"/>
            </a:xfrm>
            <a:custGeom>
              <a:rect b="b" l="l" r="r" t="t"/>
              <a:pathLst>
                <a:path extrusionOk="0" h="1503" w="3285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17"/>
            <p:cNvSpPr/>
            <p:nvPr/>
          </p:nvSpPr>
          <p:spPr>
            <a:xfrm>
              <a:off x="2377300" y="949350"/>
              <a:ext cx="26100" cy="26100"/>
            </a:xfrm>
            <a:custGeom>
              <a:rect b="b" l="l" r="r" t="t"/>
              <a:pathLst>
                <a:path extrusionOk="0" h="1044" w="1044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17"/>
            <p:cNvSpPr/>
            <p:nvPr/>
          </p:nvSpPr>
          <p:spPr>
            <a:xfrm>
              <a:off x="2737525" y="949350"/>
              <a:ext cx="26775" cy="26100"/>
            </a:xfrm>
            <a:custGeom>
              <a:rect b="b" l="l" r="r" t="t"/>
              <a:pathLst>
                <a:path extrusionOk="0" h="1044" w="1071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17"/>
            <p:cNvSpPr/>
            <p:nvPr/>
          </p:nvSpPr>
          <p:spPr>
            <a:xfrm>
              <a:off x="2330825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17"/>
            <p:cNvSpPr/>
            <p:nvPr/>
          </p:nvSpPr>
          <p:spPr>
            <a:xfrm>
              <a:off x="2691075" y="1037175"/>
              <a:ext cx="146400" cy="68750"/>
            </a:xfrm>
            <a:custGeom>
              <a:rect b="b" l="l" r="r" t="t"/>
              <a:pathLst>
                <a:path extrusionOk="0" h="2750" w="5856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17"/>
            <p:cNvSpPr/>
            <p:nvPr/>
          </p:nvSpPr>
          <p:spPr>
            <a:xfrm>
              <a:off x="2188250" y="394325"/>
              <a:ext cx="791175" cy="526400"/>
            </a:xfrm>
            <a:custGeom>
              <a:rect b="b" l="l" r="r" t="t"/>
              <a:pathLst>
                <a:path extrusionOk="0" h="21056" w="31647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17"/>
            <p:cNvSpPr/>
            <p:nvPr/>
          </p:nvSpPr>
          <p:spPr>
            <a:xfrm>
              <a:off x="2348025" y="857050"/>
              <a:ext cx="110750" cy="21675"/>
            </a:xfrm>
            <a:custGeom>
              <a:rect b="b" l="l" r="r" t="t"/>
              <a:pathLst>
                <a:path extrusionOk="0" fill="none" h="867" w="443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17"/>
            <p:cNvSpPr/>
            <p:nvPr/>
          </p:nvSpPr>
          <p:spPr>
            <a:xfrm>
              <a:off x="2708900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cap="rnd" cmpd="sng" w="21000">
              <a:solidFill>
                <a:srgbClr val="713C23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17"/>
            <p:cNvSpPr/>
            <p:nvPr/>
          </p:nvSpPr>
          <p:spPr>
            <a:xfrm>
              <a:off x="2521775" y="1172750"/>
              <a:ext cx="124125" cy="35650"/>
            </a:xfrm>
            <a:custGeom>
              <a:rect b="b" l="l" r="r" t="t"/>
              <a:pathLst>
                <a:path extrusionOk="0" h="1426" w="4965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9" name="Google Shape;279;p17"/>
            <p:cNvSpPr/>
            <p:nvPr/>
          </p:nvSpPr>
          <p:spPr>
            <a:xfrm>
              <a:off x="3100950" y="970350"/>
              <a:ext cx="356450" cy="585575"/>
            </a:xfrm>
            <a:custGeom>
              <a:rect b="b" l="l" r="r" t="t"/>
              <a:pathLst>
                <a:path extrusionOk="0" h="23423" w="14258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17"/>
            <p:cNvSpPr/>
            <p:nvPr/>
          </p:nvSpPr>
          <p:spPr>
            <a:xfrm>
              <a:off x="3184975" y="1230025"/>
              <a:ext cx="25" cy="25"/>
            </a:xfrm>
            <a:custGeom>
              <a:rect b="b" l="l" r="r" t="t"/>
              <a:pathLst>
                <a:path extrusionOk="0" h="1" w="1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17"/>
            <p:cNvSpPr/>
            <p:nvPr/>
          </p:nvSpPr>
          <p:spPr>
            <a:xfrm>
              <a:off x="3218075" y="1174650"/>
              <a:ext cx="190950" cy="55400"/>
            </a:xfrm>
            <a:custGeom>
              <a:rect b="b" l="l" r="r" t="t"/>
              <a:pathLst>
                <a:path extrusionOk="0" h="2216" w="7638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17"/>
            <p:cNvSpPr/>
            <p:nvPr/>
          </p:nvSpPr>
          <p:spPr>
            <a:xfrm>
              <a:off x="3184975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17"/>
            <p:cNvSpPr/>
            <p:nvPr/>
          </p:nvSpPr>
          <p:spPr>
            <a:xfrm>
              <a:off x="3162700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17"/>
            <p:cNvSpPr/>
            <p:nvPr/>
          </p:nvSpPr>
          <p:spPr>
            <a:xfrm>
              <a:off x="3123225" y="1425425"/>
              <a:ext cx="238075" cy="100575"/>
            </a:xfrm>
            <a:custGeom>
              <a:rect b="b" l="l" r="r" t="t"/>
              <a:pathLst>
                <a:path extrusionOk="0" h="4023" w="9523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17"/>
            <p:cNvSpPr/>
            <p:nvPr/>
          </p:nvSpPr>
          <p:spPr>
            <a:xfrm>
              <a:off x="3100950" y="1463600"/>
              <a:ext cx="251450" cy="105675"/>
            </a:xfrm>
            <a:custGeom>
              <a:rect b="b" l="l" r="r" t="t"/>
              <a:pathLst>
                <a:path extrusionOk="0" h="4227" w="10058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6" name="Google Shape;286;p17"/>
          <p:cNvSpPr/>
          <p:nvPr/>
        </p:nvSpPr>
        <p:spPr>
          <a:xfrm>
            <a:off x="7085325" y="3058974"/>
            <a:ext cx="230757" cy="220334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7" name="Google Shape;287;p17"/>
          <p:cNvGrpSpPr/>
          <p:nvPr/>
        </p:nvGrpSpPr>
        <p:grpSpPr>
          <a:xfrm>
            <a:off x="6798689" y="1821556"/>
            <a:ext cx="988672" cy="988937"/>
            <a:chOff x="6654650" y="3665275"/>
            <a:chExt cx="409100" cy="409125"/>
          </a:xfrm>
        </p:grpSpPr>
        <p:sp>
          <p:nvSpPr>
            <p:cNvPr id="288" name="Google Shape;288;p17"/>
            <p:cNvSpPr/>
            <p:nvPr/>
          </p:nvSpPr>
          <p:spPr>
            <a:xfrm>
              <a:off x="6808525" y="3819150"/>
              <a:ext cx="211875" cy="211900"/>
            </a:xfrm>
            <a:custGeom>
              <a:rect b="b" l="l" r="r" t="t"/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7"/>
            <p:cNvSpPr/>
            <p:nvPr/>
          </p:nvSpPr>
          <p:spPr>
            <a:xfrm>
              <a:off x="6654650" y="3665275"/>
              <a:ext cx="409100" cy="409125"/>
            </a:xfrm>
            <a:custGeom>
              <a:rect b="b" l="l" r="r" t="t"/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90" name="Google Shape;290;p17"/>
          <p:cNvGrpSpPr/>
          <p:nvPr/>
        </p:nvGrpSpPr>
        <p:grpSpPr>
          <a:xfrm rot="1056885">
            <a:off x="5846075" y="2598965"/>
            <a:ext cx="653197" cy="653263"/>
            <a:chOff x="570875" y="4322250"/>
            <a:chExt cx="443300" cy="443325"/>
          </a:xfrm>
        </p:grpSpPr>
        <p:sp>
          <p:nvSpPr>
            <p:cNvPr id="291" name="Google Shape;291;p17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17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17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17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5" name="Google Shape;295;p17"/>
          <p:cNvSpPr/>
          <p:nvPr/>
        </p:nvSpPr>
        <p:spPr>
          <a:xfrm rot="2466764">
            <a:off x="5919348" y="2013235"/>
            <a:ext cx="320652" cy="306169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7"/>
          <p:cNvSpPr/>
          <p:nvPr/>
        </p:nvSpPr>
        <p:spPr>
          <a:xfrm rot="-1609291">
            <a:off x="6388277" y="2205867"/>
            <a:ext cx="230745" cy="220323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7"/>
          <p:cNvSpPr/>
          <p:nvPr/>
        </p:nvSpPr>
        <p:spPr>
          <a:xfrm rot="2926506">
            <a:off x="7787335" y="2380405"/>
            <a:ext cx="172807" cy="165002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17"/>
          <p:cNvSpPr/>
          <p:nvPr/>
        </p:nvSpPr>
        <p:spPr>
          <a:xfrm rot="-1609235">
            <a:off x="7068254" y="1275087"/>
            <a:ext cx="155653" cy="148623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7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8"/>
          <p:cNvSpPr txBox="1"/>
          <p:nvPr>
            <p:ph idx="1" type="body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White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305" name="Google Shape;305;p18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306" name="Google Shape;306;p18"/>
          <p:cNvSpPr txBox="1"/>
          <p:nvPr>
            <p:ph idx="2" type="body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Black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grpSp>
        <p:nvGrpSpPr>
          <p:cNvPr id="307" name="Google Shape;307;p18"/>
          <p:cNvGrpSpPr/>
          <p:nvPr/>
        </p:nvGrpSpPr>
        <p:grpSpPr>
          <a:xfrm flipH="1">
            <a:off x="7488534" y="3754514"/>
            <a:ext cx="1655476" cy="1388992"/>
            <a:chOff x="4163225" y="1879850"/>
            <a:chExt cx="1399625" cy="1174325"/>
          </a:xfrm>
        </p:grpSpPr>
        <p:sp>
          <p:nvSpPr>
            <p:cNvPr id="308" name="Google Shape;308;p18"/>
            <p:cNvSpPr/>
            <p:nvPr/>
          </p:nvSpPr>
          <p:spPr>
            <a:xfrm>
              <a:off x="4288625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2724" y="0"/>
                  </a:moveTo>
                  <a:lnTo>
                    <a:pt x="2164" y="26"/>
                  </a:lnTo>
                  <a:lnTo>
                    <a:pt x="1171" y="433"/>
                  </a:lnTo>
                  <a:lnTo>
                    <a:pt x="433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33" y="6441"/>
                  </a:lnTo>
                  <a:lnTo>
                    <a:pt x="1171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18"/>
            <p:cNvSpPr/>
            <p:nvPr/>
          </p:nvSpPr>
          <p:spPr>
            <a:xfrm>
              <a:off x="5011650" y="2352125"/>
              <a:ext cx="68125" cy="190950"/>
            </a:xfrm>
            <a:custGeom>
              <a:rect b="b" l="l" r="r" t="t"/>
              <a:pathLst>
                <a:path extrusionOk="0" h="7638" w="2725">
                  <a:moveTo>
                    <a:pt x="0" y="0"/>
                  </a:moveTo>
                  <a:lnTo>
                    <a:pt x="0" y="7638"/>
                  </a:lnTo>
                  <a:lnTo>
                    <a:pt x="560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4" y="4914"/>
                  </a:lnTo>
                  <a:lnTo>
                    <a:pt x="2724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18"/>
            <p:cNvSpPr/>
            <p:nvPr/>
          </p:nvSpPr>
          <p:spPr>
            <a:xfrm>
              <a:off x="4579475" y="2740375"/>
              <a:ext cx="210075" cy="263525"/>
            </a:xfrm>
            <a:custGeom>
              <a:rect b="b" l="l" r="r" t="t"/>
              <a:pathLst>
                <a:path extrusionOk="0" h="10541" w="8403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1" name="Google Shape;311;p18"/>
            <p:cNvSpPr/>
            <p:nvPr/>
          </p:nvSpPr>
          <p:spPr>
            <a:xfrm>
              <a:off x="4333800" y="1924400"/>
              <a:ext cx="700775" cy="875825"/>
            </a:xfrm>
            <a:custGeom>
              <a:rect b="b" l="l" r="r" t="t"/>
              <a:pathLst>
                <a:path extrusionOk="0" h="35033" w="28031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6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6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20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20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8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18"/>
            <p:cNvSpPr/>
            <p:nvPr/>
          </p:nvSpPr>
          <p:spPr>
            <a:xfrm>
              <a:off x="4163225" y="2844100"/>
              <a:ext cx="1041925" cy="210075"/>
            </a:xfrm>
            <a:custGeom>
              <a:rect b="b" l="l" r="r" t="t"/>
              <a:pathLst>
                <a:path extrusionOk="0" h="8403" w="41677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579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18"/>
            <p:cNvSpPr/>
            <p:nvPr/>
          </p:nvSpPr>
          <p:spPr>
            <a:xfrm>
              <a:off x="4540025" y="2844100"/>
              <a:ext cx="288350" cy="149600"/>
            </a:xfrm>
            <a:custGeom>
              <a:rect b="b" l="l" r="r" t="t"/>
              <a:pathLst>
                <a:path extrusionOk="0" h="5984" w="11534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07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18"/>
            <p:cNvSpPr/>
            <p:nvPr/>
          </p:nvSpPr>
          <p:spPr>
            <a:xfrm>
              <a:off x="4632300" y="2459675"/>
              <a:ext cx="99950" cy="119700"/>
            </a:xfrm>
            <a:custGeom>
              <a:rect b="b" l="l" r="r" t="t"/>
              <a:pathLst>
                <a:path extrusionOk="0" h="4788" w="3998">
                  <a:moveTo>
                    <a:pt x="1885" y="1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18"/>
            <p:cNvSpPr/>
            <p:nvPr/>
          </p:nvSpPr>
          <p:spPr>
            <a:xfrm>
              <a:off x="4632300" y="2568525"/>
              <a:ext cx="99950" cy="38200"/>
            </a:xfrm>
            <a:custGeom>
              <a:rect b="b" l="l" r="r" t="t"/>
              <a:pathLst>
                <a:path extrusionOk="0" h="1528" w="3998">
                  <a:moveTo>
                    <a:pt x="1" y="0"/>
                  </a:moveTo>
                  <a:lnTo>
                    <a:pt x="1" y="306"/>
                  </a:lnTo>
                  <a:lnTo>
                    <a:pt x="357" y="840"/>
                  </a:lnTo>
                  <a:lnTo>
                    <a:pt x="917" y="1273"/>
                  </a:lnTo>
                  <a:lnTo>
                    <a:pt x="1579" y="1502"/>
                  </a:lnTo>
                  <a:lnTo>
                    <a:pt x="1834" y="1528"/>
                  </a:lnTo>
                  <a:lnTo>
                    <a:pt x="2165" y="1528"/>
                  </a:lnTo>
                  <a:lnTo>
                    <a:pt x="2445" y="1502"/>
                  </a:lnTo>
                  <a:lnTo>
                    <a:pt x="3081" y="1273"/>
                  </a:lnTo>
                  <a:lnTo>
                    <a:pt x="3667" y="840"/>
                  </a:lnTo>
                  <a:lnTo>
                    <a:pt x="3998" y="306"/>
                  </a:lnTo>
                  <a:lnTo>
                    <a:pt x="3998" y="0"/>
                  </a:lnTo>
                  <a:lnTo>
                    <a:pt x="3514" y="204"/>
                  </a:lnTo>
                  <a:lnTo>
                    <a:pt x="2521" y="433"/>
                  </a:lnTo>
                  <a:lnTo>
                    <a:pt x="1503" y="433"/>
                  </a:lnTo>
                  <a:lnTo>
                    <a:pt x="485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18"/>
            <p:cNvSpPr/>
            <p:nvPr/>
          </p:nvSpPr>
          <p:spPr>
            <a:xfrm>
              <a:off x="4799700" y="2429125"/>
              <a:ext cx="129875" cy="66850"/>
            </a:xfrm>
            <a:custGeom>
              <a:rect b="b" l="l" r="r" t="t"/>
              <a:pathLst>
                <a:path extrusionOk="0" h="2674" w="5195">
                  <a:moveTo>
                    <a:pt x="2826" y="1"/>
                  </a:moveTo>
                  <a:lnTo>
                    <a:pt x="2292" y="103"/>
                  </a:lnTo>
                  <a:lnTo>
                    <a:pt x="1757" y="281"/>
                  </a:lnTo>
                  <a:lnTo>
                    <a:pt x="917" y="866"/>
                  </a:lnTo>
                  <a:lnTo>
                    <a:pt x="102" y="1808"/>
                  </a:lnTo>
                  <a:lnTo>
                    <a:pt x="1" y="1987"/>
                  </a:lnTo>
                  <a:lnTo>
                    <a:pt x="179" y="2114"/>
                  </a:lnTo>
                  <a:lnTo>
                    <a:pt x="1350" y="2547"/>
                  </a:lnTo>
                  <a:lnTo>
                    <a:pt x="2368" y="2674"/>
                  </a:lnTo>
                  <a:lnTo>
                    <a:pt x="2903" y="2572"/>
                  </a:lnTo>
                  <a:lnTo>
                    <a:pt x="3437" y="2394"/>
                  </a:lnTo>
                  <a:lnTo>
                    <a:pt x="4278" y="1808"/>
                  </a:lnTo>
                  <a:lnTo>
                    <a:pt x="5092" y="866"/>
                  </a:lnTo>
                  <a:lnTo>
                    <a:pt x="5194" y="663"/>
                  </a:lnTo>
                  <a:lnTo>
                    <a:pt x="5016" y="561"/>
                  </a:lnTo>
                  <a:lnTo>
                    <a:pt x="3845" y="103"/>
                  </a:lnTo>
                  <a:lnTo>
                    <a:pt x="2826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18"/>
            <p:cNvSpPr/>
            <p:nvPr/>
          </p:nvSpPr>
          <p:spPr>
            <a:xfrm>
              <a:off x="4438825" y="2429125"/>
              <a:ext cx="130500" cy="66850"/>
            </a:xfrm>
            <a:custGeom>
              <a:rect b="b" l="l" r="r" t="t"/>
              <a:pathLst>
                <a:path extrusionOk="0" h="2674" w="522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219" y="1987"/>
                  </a:lnTo>
                  <a:lnTo>
                    <a:pt x="5092" y="1808"/>
                  </a:lnTo>
                  <a:lnTo>
                    <a:pt x="4277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18"/>
            <p:cNvSpPr/>
            <p:nvPr/>
          </p:nvSpPr>
          <p:spPr>
            <a:xfrm>
              <a:off x="4471925" y="2438675"/>
              <a:ext cx="26750" cy="26750"/>
            </a:xfrm>
            <a:custGeom>
              <a:rect b="b" l="l" r="r" t="t"/>
              <a:pathLst>
                <a:path extrusionOk="0" h="1070" w="1070">
                  <a:moveTo>
                    <a:pt x="535" y="1"/>
                  </a:moveTo>
                  <a:lnTo>
                    <a:pt x="331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31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44" y="739"/>
                  </a:lnTo>
                  <a:lnTo>
                    <a:pt x="1069" y="535"/>
                  </a:lnTo>
                  <a:lnTo>
                    <a:pt x="1044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18"/>
            <p:cNvSpPr/>
            <p:nvPr/>
          </p:nvSpPr>
          <p:spPr>
            <a:xfrm>
              <a:off x="4837900" y="2445050"/>
              <a:ext cx="26750" cy="26125"/>
            </a:xfrm>
            <a:custGeom>
              <a:rect b="b" l="l" r="r" t="t"/>
              <a:pathLst>
                <a:path extrusionOk="0" h="1045" w="107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9"/>
                  </a:lnTo>
                  <a:lnTo>
                    <a:pt x="331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44" y="739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18"/>
            <p:cNvSpPr/>
            <p:nvPr/>
          </p:nvSpPr>
          <p:spPr>
            <a:xfrm>
              <a:off x="4431175" y="2522700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6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18"/>
            <p:cNvSpPr/>
            <p:nvPr/>
          </p:nvSpPr>
          <p:spPr>
            <a:xfrm>
              <a:off x="4791425" y="2522700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18"/>
            <p:cNvSpPr/>
            <p:nvPr/>
          </p:nvSpPr>
          <p:spPr>
            <a:xfrm>
              <a:off x="4448375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18"/>
            <p:cNvSpPr/>
            <p:nvPr/>
          </p:nvSpPr>
          <p:spPr>
            <a:xfrm>
              <a:off x="4809250" y="2341925"/>
              <a:ext cx="110775" cy="22300"/>
            </a:xfrm>
            <a:custGeom>
              <a:rect b="b" l="l" r="r" t="t"/>
              <a:pathLst>
                <a:path extrusionOk="0" fill="none" h="892" w="4431">
                  <a:moveTo>
                    <a:pt x="4430" y="892"/>
                  </a:moveTo>
                  <a:lnTo>
                    <a:pt x="4176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0" y="892"/>
                  </a:lnTo>
                </a:path>
              </a:pathLst>
            </a:custGeom>
            <a:noFill/>
            <a:ln cap="rnd" cmpd="sng" w="21000">
              <a:solidFill>
                <a:srgbClr val="1F2F45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18"/>
            <p:cNvSpPr/>
            <p:nvPr/>
          </p:nvSpPr>
          <p:spPr>
            <a:xfrm>
              <a:off x="4622125" y="2646800"/>
              <a:ext cx="124125" cy="36300"/>
            </a:xfrm>
            <a:custGeom>
              <a:rect b="b" l="l" r="r" t="t"/>
              <a:pathLst>
                <a:path extrusionOk="0" fill="none" h="1452" w="4965">
                  <a:moveTo>
                    <a:pt x="0" y="1"/>
                  </a:moveTo>
                  <a:lnTo>
                    <a:pt x="153" y="306"/>
                  </a:lnTo>
                  <a:lnTo>
                    <a:pt x="637" y="841"/>
                  </a:lnTo>
                  <a:lnTo>
                    <a:pt x="1273" y="1223"/>
                  </a:lnTo>
                  <a:lnTo>
                    <a:pt x="2063" y="1426"/>
                  </a:lnTo>
                  <a:lnTo>
                    <a:pt x="2495" y="1452"/>
                  </a:lnTo>
                  <a:lnTo>
                    <a:pt x="2903" y="1426"/>
                  </a:lnTo>
                  <a:lnTo>
                    <a:pt x="3692" y="1223"/>
                  </a:lnTo>
                  <a:lnTo>
                    <a:pt x="4328" y="841"/>
                  </a:lnTo>
                  <a:lnTo>
                    <a:pt x="4812" y="332"/>
                  </a:lnTo>
                  <a:lnTo>
                    <a:pt x="4965" y="26"/>
                  </a:lnTo>
                </a:path>
              </a:pathLst>
            </a:custGeom>
            <a:noFill/>
            <a:ln cap="rnd" cmpd="sng" w="21000">
              <a:solidFill>
                <a:srgbClr val="E15758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18"/>
            <p:cNvSpPr/>
            <p:nvPr/>
          </p:nvSpPr>
          <p:spPr>
            <a:xfrm>
              <a:off x="4288625" y="1879850"/>
              <a:ext cx="791775" cy="541675"/>
            </a:xfrm>
            <a:custGeom>
              <a:rect b="b" l="l" r="r" t="t"/>
              <a:pathLst>
                <a:path extrusionOk="0" h="21667" w="31671">
                  <a:moveTo>
                    <a:pt x="15021" y="1"/>
                  </a:moveTo>
                  <a:lnTo>
                    <a:pt x="13417" y="154"/>
                  </a:lnTo>
                  <a:lnTo>
                    <a:pt x="11889" y="485"/>
                  </a:lnTo>
                  <a:lnTo>
                    <a:pt x="10387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53" y="8962"/>
                  </a:lnTo>
                  <a:lnTo>
                    <a:pt x="967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6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74" y="10515"/>
                  </a:lnTo>
                  <a:lnTo>
                    <a:pt x="10820" y="16727"/>
                  </a:lnTo>
                  <a:lnTo>
                    <a:pt x="11431" y="17160"/>
                  </a:lnTo>
                  <a:lnTo>
                    <a:pt x="13391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62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33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782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18"/>
            <p:cNvSpPr/>
            <p:nvPr/>
          </p:nvSpPr>
          <p:spPr>
            <a:xfrm>
              <a:off x="5205775" y="2455225"/>
              <a:ext cx="357075" cy="586225"/>
            </a:xfrm>
            <a:custGeom>
              <a:rect b="b" l="l" r="r" t="t"/>
              <a:pathLst>
                <a:path extrusionOk="0" h="23449" w="14283">
                  <a:moveTo>
                    <a:pt x="9216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39"/>
                  </a:lnTo>
                  <a:lnTo>
                    <a:pt x="3132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53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46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58" y="17694"/>
                  </a:lnTo>
                  <a:lnTo>
                    <a:pt x="10286" y="17694"/>
                  </a:lnTo>
                  <a:lnTo>
                    <a:pt x="10693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297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9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40" y="2165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18"/>
            <p:cNvSpPr/>
            <p:nvPr/>
          </p:nvSpPr>
          <p:spPr>
            <a:xfrm>
              <a:off x="5289775" y="2714900"/>
              <a:ext cx="25" cy="675"/>
            </a:xfrm>
            <a:custGeom>
              <a:rect b="b" l="l" r="r" t="t"/>
              <a:pathLst>
                <a:path extrusionOk="0" h="27" w="1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18"/>
            <p:cNvSpPr/>
            <p:nvPr/>
          </p:nvSpPr>
          <p:spPr>
            <a:xfrm>
              <a:off x="5322875" y="2659525"/>
              <a:ext cx="191600" cy="55400"/>
            </a:xfrm>
            <a:custGeom>
              <a:rect b="b" l="l" r="r" t="t"/>
              <a:pathLst>
                <a:path extrusionOk="0" h="2216" w="7664">
                  <a:moveTo>
                    <a:pt x="128" y="1"/>
                  </a:moveTo>
                  <a:lnTo>
                    <a:pt x="1" y="485"/>
                  </a:lnTo>
                  <a:lnTo>
                    <a:pt x="7536" y="2216"/>
                  </a:lnTo>
                  <a:lnTo>
                    <a:pt x="7664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18"/>
            <p:cNvSpPr/>
            <p:nvPr/>
          </p:nvSpPr>
          <p:spPr>
            <a:xfrm>
              <a:off x="5290425" y="2708550"/>
              <a:ext cx="105675" cy="159775"/>
            </a:xfrm>
            <a:custGeom>
              <a:rect b="b" l="l" r="r" t="t"/>
              <a:pathLst>
                <a:path extrusionOk="0" h="6391" w="4227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04" y="306"/>
                  </a:lnTo>
                  <a:lnTo>
                    <a:pt x="1120" y="637"/>
                  </a:lnTo>
                  <a:lnTo>
                    <a:pt x="1833" y="1044"/>
                  </a:lnTo>
                  <a:lnTo>
                    <a:pt x="2597" y="1680"/>
                  </a:lnTo>
                  <a:lnTo>
                    <a:pt x="3234" y="2571"/>
                  </a:lnTo>
                  <a:lnTo>
                    <a:pt x="3717" y="3794"/>
                  </a:lnTo>
                  <a:lnTo>
                    <a:pt x="3870" y="5372"/>
                  </a:lnTo>
                  <a:lnTo>
                    <a:pt x="3794" y="6314"/>
                  </a:lnTo>
                  <a:lnTo>
                    <a:pt x="4099" y="6390"/>
                  </a:lnTo>
                  <a:lnTo>
                    <a:pt x="4125" y="6212"/>
                  </a:lnTo>
                  <a:lnTo>
                    <a:pt x="4226" y="5117"/>
                  </a:lnTo>
                  <a:lnTo>
                    <a:pt x="4150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18"/>
            <p:cNvSpPr/>
            <p:nvPr/>
          </p:nvSpPr>
          <p:spPr>
            <a:xfrm>
              <a:off x="5268150" y="2888650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1" name="Google Shape;331;p18"/>
            <p:cNvSpPr/>
            <p:nvPr/>
          </p:nvSpPr>
          <p:spPr>
            <a:xfrm>
              <a:off x="5228050" y="2910950"/>
              <a:ext cx="238050" cy="100575"/>
            </a:xfrm>
            <a:custGeom>
              <a:rect b="b" l="l" r="r" t="t"/>
              <a:pathLst>
                <a:path extrusionOk="0" h="4023" w="9522">
                  <a:moveTo>
                    <a:pt x="459" y="0"/>
                  </a:moveTo>
                  <a:lnTo>
                    <a:pt x="0" y="1909"/>
                  </a:lnTo>
                  <a:lnTo>
                    <a:pt x="9089" y="4023"/>
                  </a:lnTo>
                  <a:lnTo>
                    <a:pt x="9522" y="2088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2" name="Google Shape;332;p18"/>
            <p:cNvSpPr/>
            <p:nvPr/>
          </p:nvSpPr>
          <p:spPr>
            <a:xfrm>
              <a:off x="5206400" y="2948500"/>
              <a:ext cx="250800" cy="105675"/>
            </a:xfrm>
            <a:custGeom>
              <a:rect b="b" l="l" r="r" t="t"/>
              <a:pathLst>
                <a:path extrusionOk="0" h="4227" w="10032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31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33" name="Google Shape;333;p18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9"/>
          <p:cNvSpPr txBox="1"/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339" name="Google Shape;339;p19"/>
          <p:cNvSpPr txBox="1"/>
          <p:nvPr>
            <p:ph idx="1" type="body"/>
          </p:nvPr>
        </p:nvSpPr>
        <p:spPr>
          <a:xfrm>
            <a:off x="653625" y="1545725"/>
            <a:ext cx="1923900" cy="285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Yellow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gold, butter and ripe lemons. In the spectrum of visible light, yellow is found between green and orange.</a:t>
            </a:r>
            <a:endParaRPr/>
          </a:p>
        </p:txBody>
      </p:sp>
      <p:sp>
        <p:nvSpPr>
          <p:cNvPr id="340" name="Google Shape;340;p19"/>
          <p:cNvSpPr txBox="1"/>
          <p:nvPr>
            <p:ph idx="2" type="body"/>
          </p:nvPr>
        </p:nvSpPr>
        <p:spPr>
          <a:xfrm>
            <a:off x="2676150" y="1545725"/>
            <a:ext cx="1923900" cy="285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Blue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341" name="Google Shape;341;p19"/>
          <p:cNvSpPr txBox="1"/>
          <p:nvPr>
            <p:ph idx="3" type="body"/>
          </p:nvPr>
        </p:nvSpPr>
        <p:spPr>
          <a:xfrm>
            <a:off x="4698675" y="1545725"/>
            <a:ext cx="1923900" cy="285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Red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42" name="Google Shape;342;p19"/>
          <p:cNvGrpSpPr/>
          <p:nvPr/>
        </p:nvGrpSpPr>
        <p:grpSpPr>
          <a:xfrm flipH="1">
            <a:off x="7483640" y="3579907"/>
            <a:ext cx="1717219" cy="1563602"/>
            <a:chOff x="5930700" y="247325"/>
            <a:chExt cx="1451825" cy="1321950"/>
          </a:xfrm>
        </p:grpSpPr>
        <p:sp>
          <p:nvSpPr>
            <p:cNvPr id="343" name="Google Shape;343;p19"/>
            <p:cNvSpPr/>
            <p:nvPr/>
          </p:nvSpPr>
          <p:spPr>
            <a:xfrm>
              <a:off x="5930700" y="247325"/>
              <a:ext cx="1155875" cy="1152650"/>
            </a:xfrm>
            <a:custGeom>
              <a:rect b="b" l="l" r="r" t="t"/>
              <a:pathLst>
                <a:path extrusionOk="0" h="46106" w="46235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4" name="Google Shape;344;p19"/>
            <p:cNvSpPr/>
            <p:nvPr/>
          </p:nvSpPr>
          <p:spPr>
            <a:xfrm>
              <a:off x="6102550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19"/>
            <p:cNvSpPr/>
            <p:nvPr/>
          </p:nvSpPr>
          <p:spPr>
            <a:xfrm>
              <a:off x="6847225" y="866600"/>
              <a:ext cx="68125" cy="190975"/>
            </a:xfrm>
            <a:custGeom>
              <a:rect b="b" l="l" r="r" t="t"/>
              <a:pathLst>
                <a:path extrusionOk="0" h="7639" w="2725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19"/>
            <p:cNvSpPr/>
            <p:nvPr/>
          </p:nvSpPr>
          <p:spPr>
            <a:xfrm>
              <a:off x="6403600" y="1254850"/>
              <a:ext cx="210700" cy="264150"/>
            </a:xfrm>
            <a:custGeom>
              <a:rect b="b" l="l" r="r" t="t"/>
              <a:pathLst>
                <a:path extrusionOk="0" h="10566" w="8428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19"/>
            <p:cNvSpPr/>
            <p:nvPr/>
          </p:nvSpPr>
          <p:spPr>
            <a:xfrm>
              <a:off x="6157925" y="439525"/>
              <a:ext cx="701425" cy="875800"/>
            </a:xfrm>
            <a:custGeom>
              <a:rect b="b" l="l" r="r" t="t"/>
              <a:pathLst>
                <a:path extrusionOk="0" h="35032" w="28057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8" name="Google Shape;348;p19"/>
            <p:cNvSpPr/>
            <p:nvPr/>
          </p:nvSpPr>
          <p:spPr>
            <a:xfrm>
              <a:off x="6282675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19"/>
            <p:cNvSpPr/>
            <p:nvPr/>
          </p:nvSpPr>
          <p:spPr>
            <a:xfrm>
              <a:off x="6643550" y="933425"/>
              <a:ext cx="91050" cy="90400"/>
            </a:xfrm>
            <a:custGeom>
              <a:rect b="b" l="l" r="r" t="t"/>
              <a:pathLst>
                <a:path extrusionOk="0" h="3616" w="3642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19"/>
            <p:cNvSpPr/>
            <p:nvPr/>
          </p:nvSpPr>
          <p:spPr>
            <a:xfrm>
              <a:off x="5987350" y="1359225"/>
              <a:ext cx="1042575" cy="210050"/>
            </a:xfrm>
            <a:custGeom>
              <a:rect b="b" l="l" r="r" t="t"/>
              <a:pathLst>
                <a:path extrusionOk="0" h="8402" w="41703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19"/>
            <p:cNvSpPr/>
            <p:nvPr/>
          </p:nvSpPr>
          <p:spPr>
            <a:xfrm>
              <a:off x="6364150" y="1359225"/>
              <a:ext cx="288975" cy="148950"/>
            </a:xfrm>
            <a:custGeom>
              <a:rect b="b" l="l" r="r" t="t"/>
              <a:pathLst>
                <a:path extrusionOk="0" h="5958" w="11559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2" name="Google Shape;352;p19"/>
            <p:cNvSpPr/>
            <p:nvPr/>
          </p:nvSpPr>
          <p:spPr>
            <a:xfrm>
              <a:off x="6457075" y="974800"/>
              <a:ext cx="99950" cy="119675"/>
            </a:xfrm>
            <a:custGeom>
              <a:rect b="b" l="l" r="r" t="t"/>
              <a:pathLst>
                <a:path extrusionOk="0" h="4787" w="3998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3" name="Google Shape;353;p19"/>
            <p:cNvSpPr/>
            <p:nvPr/>
          </p:nvSpPr>
          <p:spPr>
            <a:xfrm>
              <a:off x="6457075" y="1083625"/>
              <a:ext cx="99950" cy="37575"/>
            </a:xfrm>
            <a:custGeom>
              <a:rect b="b" l="l" r="r" t="t"/>
              <a:pathLst>
                <a:path extrusionOk="0" h="1503" w="3998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19"/>
            <p:cNvSpPr/>
            <p:nvPr/>
          </p:nvSpPr>
          <p:spPr>
            <a:xfrm>
              <a:off x="6301775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19"/>
            <p:cNvSpPr/>
            <p:nvPr/>
          </p:nvSpPr>
          <p:spPr>
            <a:xfrm>
              <a:off x="6662650" y="949350"/>
              <a:ext cx="26750" cy="26100"/>
            </a:xfrm>
            <a:custGeom>
              <a:rect b="b" l="l" r="r" t="t"/>
              <a:pathLst>
                <a:path extrusionOk="0" h="1044" w="107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19"/>
            <p:cNvSpPr/>
            <p:nvPr/>
          </p:nvSpPr>
          <p:spPr>
            <a:xfrm>
              <a:off x="6255300" y="1037175"/>
              <a:ext cx="146425" cy="68750"/>
            </a:xfrm>
            <a:custGeom>
              <a:rect b="b" l="l" r="r" t="t"/>
              <a:pathLst>
                <a:path extrusionOk="0" h="2750" w="5857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7" name="Google Shape;357;p19"/>
            <p:cNvSpPr/>
            <p:nvPr/>
          </p:nvSpPr>
          <p:spPr>
            <a:xfrm>
              <a:off x="6616200" y="1037175"/>
              <a:ext cx="145775" cy="68750"/>
            </a:xfrm>
            <a:custGeom>
              <a:rect b="b" l="l" r="r" t="t"/>
              <a:pathLst>
                <a:path extrusionOk="0" h="2750" w="5831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19"/>
            <p:cNvSpPr/>
            <p:nvPr/>
          </p:nvSpPr>
          <p:spPr>
            <a:xfrm>
              <a:off x="6273125" y="857050"/>
              <a:ext cx="110775" cy="21675"/>
            </a:xfrm>
            <a:custGeom>
              <a:rect b="b" l="l" r="r" t="t"/>
              <a:pathLst>
                <a:path extrusionOk="0" fill="none" h="867" w="4431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19"/>
            <p:cNvSpPr/>
            <p:nvPr/>
          </p:nvSpPr>
          <p:spPr>
            <a:xfrm>
              <a:off x="6634000" y="857050"/>
              <a:ext cx="110150" cy="21675"/>
            </a:xfrm>
            <a:custGeom>
              <a:rect b="b" l="l" r="r" t="t"/>
              <a:pathLst>
                <a:path extrusionOk="0" fill="none" h="867" w="4406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cap="rnd" cmpd="sng" w="21000">
              <a:solidFill>
                <a:srgbClr val="14090B"/>
              </a:solidFill>
              <a:prstDash val="solid"/>
              <a:miter lim="254588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19"/>
            <p:cNvSpPr/>
            <p:nvPr/>
          </p:nvSpPr>
          <p:spPr>
            <a:xfrm>
              <a:off x="6446875" y="1172750"/>
              <a:ext cx="123500" cy="35650"/>
            </a:xfrm>
            <a:custGeom>
              <a:rect b="b" l="l" r="r" t="t"/>
              <a:pathLst>
                <a:path extrusionOk="0" h="1426" w="494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19"/>
            <p:cNvSpPr/>
            <p:nvPr/>
          </p:nvSpPr>
          <p:spPr>
            <a:xfrm>
              <a:off x="6081550" y="405800"/>
              <a:ext cx="852250" cy="528300"/>
            </a:xfrm>
            <a:custGeom>
              <a:rect b="b" l="l" r="r" t="t"/>
              <a:pathLst>
                <a:path extrusionOk="0" h="21132" w="3409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19"/>
            <p:cNvSpPr/>
            <p:nvPr/>
          </p:nvSpPr>
          <p:spPr>
            <a:xfrm>
              <a:off x="7025450" y="970350"/>
              <a:ext cx="357075" cy="585575"/>
            </a:xfrm>
            <a:custGeom>
              <a:rect b="b" l="l" r="r" t="t"/>
              <a:pathLst>
                <a:path extrusionOk="0" h="23423" w="14283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19"/>
            <p:cNvSpPr/>
            <p:nvPr/>
          </p:nvSpPr>
          <p:spPr>
            <a:xfrm>
              <a:off x="7109450" y="1230025"/>
              <a:ext cx="675" cy="25"/>
            </a:xfrm>
            <a:custGeom>
              <a:rect b="b" l="l" r="r" t="t"/>
              <a:pathLst>
                <a:path extrusionOk="0" h="1" w="27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19"/>
            <p:cNvSpPr/>
            <p:nvPr/>
          </p:nvSpPr>
          <p:spPr>
            <a:xfrm>
              <a:off x="7143175" y="1174650"/>
              <a:ext cx="190975" cy="55400"/>
            </a:xfrm>
            <a:custGeom>
              <a:rect b="b" l="l" r="r" t="t"/>
              <a:pathLst>
                <a:path extrusionOk="0" h="2216" w="7639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19"/>
            <p:cNvSpPr/>
            <p:nvPr/>
          </p:nvSpPr>
          <p:spPr>
            <a:xfrm>
              <a:off x="7110100" y="1223650"/>
              <a:ext cx="105675" cy="159150"/>
            </a:xfrm>
            <a:custGeom>
              <a:rect b="b" l="l" r="r" t="t"/>
              <a:pathLst>
                <a:path extrusionOk="0" h="6366" w="4227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6" name="Google Shape;366;p19"/>
            <p:cNvSpPr/>
            <p:nvPr/>
          </p:nvSpPr>
          <p:spPr>
            <a:xfrm>
              <a:off x="7087825" y="1403775"/>
              <a:ext cx="183950" cy="84675"/>
            </a:xfrm>
            <a:custGeom>
              <a:rect b="b" l="l" r="r" t="t"/>
              <a:pathLst>
                <a:path extrusionOk="0" h="3387" w="7358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7" name="Google Shape;367;p19"/>
            <p:cNvSpPr/>
            <p:nvPr/>
          </p:nvSpPr>
          <p:spPr>
            <a:xfrm>
              <a:off x="7048350" y="1425425"/>
              <a:ext cx="237425" cy="100575"/>
            </a:xfrm>
            <a:custGeom>
              <a:rect b="b" l="l" r="r" t="t"/>
              <a:pathLst>
                <a:path extrusionOk="0" h="4023" w="9497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19"/>
            <p:cNvSpPr/>
            <p:nvPr/>
          </p:nvSpPr>
          <p:spPr>
            <a:xfrm>
              <a:off x="7026075" y="1463600"/>
              <a:ext cx="251425" cy="105675"/>
            </a:xfrm>
            <a:custGeom>
              <a:rect b="b" l="l" r="r" t="t"/>
              <a:pathLst>
                <a:path extrusionOk="0" h="4227" w="10057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9" name="Google Shape;369;p19"/>
          <p:cNvSpPr txBox="1"/>
          <p:nvPr>
            <p:ph idx="12" type="sldNum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cius template">
  <a:themeElements>
    <a:clrScheme name="Custom 347">
      <a:dk1>
        <a:srgbClr val="474F67"/>
      </a:dk1>
      <a:lt1>
        <a:srgbClr val="FFFFFF"/>
      </a:lt1>
      <a:dk2>
        <a:srgbClr val="3C78D8"/>
      </a:dk2>
      <a:lt2>
        <a:srgbClr val="A4C2F4"/>
      </a:lt2>
      <a:accent1>
        <a:srgbClr val="F58617"/>
      </a:accent1>
      <a:accent2>
        <a:srgbClr val="F14C4C"/>
      </a:accent2>
      <a:accent3>
        <a:srgbClr val="CD3676"/>
      </a:accent3>
      <a:accent4>
        <a:srgbClr val="993CA3"/>
      </a:accent4>
      <a:accent5>
        <a:srgbClr val="6CAEE3"/>
      </a:accent5>
      <a:accent6>
        <a:srgbClr val="52C5BF"/>
      </a:accent6>
      <a:hlink>
        <a:srgbClr val="474F6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